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1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notesSlides/notesSlide1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5.xml" ContentType="application/vnd.openxmlformats-officedocument.drawingml.chartshapes+xml"/>
  <Override PartName="/ppt/notesSlides/notesSlide1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6.xml" ContentType="application/vnd.openxmlformats-officedocument.drawingml.chartshapes+xml"/>
  <Override PartName="/ppt/notesSlides/notesSlide2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7.xml" ContentType="application/vnd.openxmlformats-officedocument.drawingml.chartshape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8.xml" ContentType="application/vnd.openxmlformats-officedocument.drawingml.chartshapes+xml"/>
  <Override PartName="/ppt/notesSlides/notesSlide23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9.xml" ContentType="application/vnd.openxmlformats-officedocument.drawingml.chartshapes+xml"/>
  <Override PartName="/ppt/notesSlides/notesSlide24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10.xml" ContentType="application/vnd.openxmlformats-officedocument.drawingml.chartshape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11.xml" ContentType="application/vnd.openxmlformats-officedocument.drawingml.chart+xml"/>
  <Override PartName="/ppt/drawings/drawing11.xml" ContentType="application/vnd.openxmlformats-officedocument.drawingml.chartshapes+xml"/>
  <Override PartName="/ppt/charts/chart12.xml" ContentType="application/vnd.openxmlformats-officedocument.drawingml.chart+xml"/>
  <Override PartName="/ppt/drawings/drawing12.xml" ContentType="application/vnd.openxmlformats-officedocument.drawingml.chartshapes+xml"/>
  <Override PartName="/ppt/notesSlides/notesSlide32.xml" ContentType="application/vnd.openxmlformats-officedocument.presentationml.notesSlide+xml"/>
  <Override PartName="/ppt/charts/chart13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13.xml" ContentType="application/vnd.openxmlformats-officedocument.drawingml.chartshapes+xml"/>
  <Override PartName="/ppt/charts/chart14.xml" ContentType="application/vnd.openxmlformats-officedocument.drawingml.chart+xml"/>
  <Override PartName="/ppt/drawings/drawing14.xml" ContentType="application/vnd.openxmlformats-officedocument.drawingml.chartshapes+xml"/>
  <Override PartName="/ppt/charts/chart15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15.xml" ContentType="application/vnd.openxmlformats-officedocument.drawingml.chartshapes+xml"/>
  <Override PartName="/ppt/notesSlides/notesSlide33.xml" ContentType="application/vnd.openxmlformats-officedocument.presentationml.notesSlide+xml"/>
  <Override PartName="/ppt/charts/chart16.xml" ContentType="application/vnd.openxmlformats-officedocument.drawingml.chart+xml"/>
  <Override PartName="/ppt/drawings/drawing16.xml" ContentType="application/vnd.openxmlformats-officedocument.drawingml.chartshapes+xml"/>
  <Override PartName="/ppt/charts/chart17.xml" ContentType="application/vnd.openxmlformats-officedocument.drawingml.chart+xml"/>
  <Override PartName="/ppt/drawings/drawing17.xml" ContentType="application/vnd.openxmlformats-officedocument.drawingml.chartshapes+xml"/>
  <Override PartName="/ppt/charts/chart18.xml" ContentType="application/vnd.openxmlformats-officedocument.drawingml.chart+xml"/>
  <Override PartName="/ppt/drawings/drawing18.xml" ContentType="application/vnd.openxmlformats-officedocument.drawingml.chartshapes+xml"/>
  <Override PartName="/ppt/charts/chart19.xml" ContentType="application/vnd.openxmlformats-officedocument.drawingml.chart+xml"/>
  <Override PartName="/ppt/drawings/drawing19.xml" ContentType="application/vnd.openxmlformats-officedocument.drawingml.chartshapes+xml"/>
  <Override PartName="/ppt/charts/chart20.xml" ContentType="application/vnd.openxmlformats-officedocument.drawingml.chart+xml"/>
  <Override PartName="/ppt/drawings/drawing20.xml" ContentType="application/vnd.openxmlformats-officedocument.drawingml.chartshapes+xml"/>
  <Override PartName="/ppt/charts/chart21.xml" ContentType="application/vnd.openxmlformats-officedocument.drawingml.chart+xml"/>
  <Override PartName="/ppt/drawings/drawing21.xml" ContentType="application/vnd.openxmlformats-officedocument.drawingml.chartshapes+xml"/>
  <Override PartName="/ppt/charts/chart22.xml" ContentType="application/vnd.openxmlformats-officedocument.drawingml.chart+xml"/>
  <Override PartName="/ppt/drawings/drawing22.xml" ContentType="application/vnd.openxmlformats-officedocument.drawingml.chartshapes+xml"/>
  <Override PartName="/ppt/charts/chart23.xml" ContentType="application/vnd.openxmlformats-officedocument.drawingml.chart+xml"/>
  <Override PartName="/ppt/drawings/drawing23.xml" ContentType="application/vnd.openxmlformats-officedocument.drawingml.chartshapes+xml"/>
  <Override PartName="/ppt/charts/chart24.xml" ContentType="application/vnd.openxmlformats-officedocument.drawingml.chart+xml"/>
  <Override PartName="/ppt/drawings/drawing24.xml" ContentType="application/vnd.openxmlformats-officedocument.drawingml.chartshapes+xml"/>
  <Override PartName="/ppt/notesSlides/notesSlide34.xml" ContentType="application/vnd.openxmlformats-officedocument.presentationml.notesSlide+xml"/>
  <Override PartName="/ppt/charts/chart25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drawings/drawing25.xml" ContentType="application/vnd.openxmlformats-officedocument.drawingml.chartshapes+xml"/>
  <Override PartName="/ppt/charts/chart26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drawings/drawing26.xml" ContentType="application/vnd.openxmlformats-officedocument.drawingml.chartshapes+xml"/>
  <Override PartName="/ppt/charts/chart27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drawings/drawing27.xml" ContentType="application/vnd.openxmlformats-officedocument.drawingml.chartshape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rts/chart2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28.xml" ContentType="application/vnd.openxmlformats-officedocument.drawingml.chartshapes+xml"/>
  <Override PartName="/ppt/notesSlides/notesSlide37.xml" ContentType="application/vnd.openxmlformats-officedocument.presentationml.notesSlide+xml"/>
  <Override PartName="/ppt/charts/chart29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drawings/drawing29.xml" ContentType="application/vnd.openxmlformats-officedocument.drawingml.chartshapes+xml"/>
  <Override PartName="/ppt/charts/chart30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drawings/drawing30.xml" ContentType="application/vnd.openxmlformats-officedocument.drawingml.chartshapes+xml"/>
  <Override PartName="/ppt/charts/chart31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drawings/drawing31.xml" ContentType="application/vnd.openxmlformats-officedocument.drawingml.chartshapes+xml"/>
  <Override PartName="/ppt/charts/chart32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drawings/drawing32.xml" ContentType="application/vnd.openxmlformats-officedocument.drawingml.chartshapes+xml"/>
  <Override PartName="/ppt/charts/chart33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drawings/drawing33.xml" ContentType="application/vnd.openxmlformats-officedocument.drawingml.chartshape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8" r:id="rId2"/>
    <p:sldId id="259" r:id="rId3"/>
    <p:sldId id="275" r:id="rId4"/>
    <p:sldId id="274" r:id="rId5"/>
    <p:sldId id="352" r:id="rId6"/>
    <p:sldId id="260" r:id="rId7"/>
    <p:sldId id="270" r:id="rId8"/>
    <p:sldId id="302" r:id="rId9"/>
    <p:sldId id="301" r:id="rId10"/>
    <p:sldId id="353" r:id="rId11"/>
    <p:sldId id="354" r:id="rId12"/>
    <p:sldId id="357" r:id="rId13"/>
    <p:sldId id="355" r:id="rId14"/>
    <p:sldId id="306" r:id="rId15"/>
    <p:sldId id="307" r:id="rId16"/>
    <p:sldId id="305" r:id="rId17"/>
    <p:sldId id="308" r:id="rId18"/>
    <p:sldId id="309" r:id="rId19"/>
    <p:sldId id="310" r:id="rId20"/>
    <p:sldId id="327" r:id="rId21"/>
    <p:sldId id="356" r:id="rId22"/>
    <p:sldId id="331" r:id="rId23"/>
    <p:sldId id="332" r:id="rId24"/>
    <p:sldId id="333" r:id="rId25"/>
    <p:sldId id="334" r:id="rId26"/>
    <p:sldId id="329" r:id="rId27"/>
    <p:sldId id="330" r:id="rId28"/>
    <p:sldId id="358" r:id="rId29"/>
    <p:sldId id="365" r:id="rId30"/>
    <p:sldId id="348" r:id="rId31"/>
    <p:sldId id="303" r:id="rId32"/>
    <p:sldId id="312" r:id="rId33"/>
    <p:sldId id="313" r:id="rId34"/>
    <p:sldId id="316" r:id="rId35"/>
    <p:sldId id="315" r:id="rId36"/>
    <p:sldId id="314" r:id="rId37"/>
    <p:sldId id="319" r:id="rId38"/>
    <p:sldId id="325" r:id="rId39"/>
    <p:sldId id="323" r:id="rId40"/>
    <p:sldId id="324" r:id="rId41"/>
    <p:sldId id="349" r:id="rId42"/>
    <p:sldId id="344" r:id="rId43"/>
    <p:sldId id="343" r:id="rId44"/>
    <p:sldId id="350" r:id="rId45"/>
    <p:sldId id="342" r:id="rId46"/>
    <p:sldId id="347" r:id="rId47"/>
    <p:sldId id="340" r:id="rId48"/>
    <p:sldId id="336" r:id="rId49"/>
    <p:sldId id="339" r:id="rId50"/>
    <p:sldId id="337" r:id="rId51"/>
    <p:sldId id="335" r:id="rId52"/>
    <p:sldId id="351" r:id="rId53"/>
    <p:sldId id="293" r:id="rId54"/>
    <p:sldId id="361" r:id="rId55"/>
    <p:sldId id="363" r:id="rId56"/>
    <p:sldId id="364" r:id="rId57"/>
    <p:sldId id="359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917F"/>
    <a:srgbClr val="772F9C"/>
    <a:srgbClr val="F5EDF9"/>
    <a:srgbClr val="BE86DA"/>
    <a:srgbClr val="E1C8EE"/>
    <a:srgbClr val="D5C6BD"/>
    <a:srgbClr val="F6F2F0"/>
    <a:srgbClr val="E7DED9"/>
    <a:srgbClr val="C3C1C1"/>
    <a:srgbClr val="A7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EFB983-F5D8-4F7D-888C-9D35A97EDE60}" v="19944" dt="2021-05-05T19:30:53.5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131" autoAdjust="0"/>
  </p:normalViewPr>
  <p:slideViewPr>
    <p:cSldViewPr snapToGrid="0">
      <p:cViewPr varScale="1">
        <p:scale>
          <a:sx n="66" d="100"/>
          <a:sy n="66" d="100"/>
        </p:scale>
        <p:origin x="67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e Lee" userId="a3afdb5e-61b4-43fb-bf83-60b8c7083efa" providerId="ADAL" clId="{4C34319B-E74A-4D1C-BB3F-F18341A6FD09}"/>
    <pc:docChg chg="undo redo custSel addSld delSld modSld sldOrd">
      <pc:chgData name="Claude Lee" userId="a3afdb5e-61b4-43fb-bf83-60b8c7083efa" providerId="ADAL" clId="{4C34319B-E74A-4D1C-BB3F-F18341A6FD09}" dt="2021-04-28T13:01:22.056" v="12904" actId="20577"/>
      <pc:docMkLst>
        <pc:docMk/>
      </pc:docMkLst>
      <pc:sldChg chg="modSp mod modNotesTx">
        <pc:chgData name="Claude Lee" userId="a3afdb5e-61b4-43fb-bf83-60b8c7083efa" providerId="ADAL" clId="{4C34319B-E74A-4D1C-BB3F-F18341A6FD09}" dt="2021-04-28T12:17:48.806" v="9342" actId="20577"/>
        <pc:sldMkLst>
          <pc:docMk/>
          <pc:sldMk cId="370871637" sldId="258"/>
        </pc:sldMkLst>
        <pc:spChg chg="mod">
          <ac:chgData name="Claude Lee" userId="a3afdb5e-61b4-43fb-bf83-60b8c7083efa" providerId="ADAL" clId="{4C34319B-E74A-4D1C-BB3F-F18341A6FD09}" dt="2021-04-28T09:10:58.120" v="571" actId="1035"/>
          <ac:spMkLst>
            <pc:docMk/>
            <pc:sldMk cId="370871637" sldId="258"/>
            <ac:spMk id="2" creationId="{F3347CDB-D9BF-4FD4-A590-3FB7390F5B0F}"/>
          </ac:spMkLst>
        </pc:spChg>
        <pc:spChg chg="mod">
          <ac:chgData name="Claude Lee" userId="a3afdb5e-61b4-43fb-bf83-60b8c7083efa" providerId="ADAL" clId="{4C34319B-E74A-4D1C-BB3F-F18341A6FD09}" dt="2021-04-28T09:10:58.120" v="571" actId="1035"/>
          <ac:spMkLst>
            <pc:docMk/>
            <pc:sldMk cId="370871637" sldId="258"/>
            <ac:spMk id="68" creationId="{00000000-0000-0000-0000-000000000000}"/>
          </ac:spMkLst>
        </pc:spChg>
        <pc:spChg chg="mod">
          <ac:chgData name="Claude Lee" userId="a3afdb5e-61b4-43fb-bf83-60b8c7083efa" providerId="ADAL" clId="{4C34319B-E74A-4D1C-BB3F-F18341A6FD09}" dt="2021-04-28T09:14:48.887" v="632" actId="20577"/>
          <ac:spMkLst>
            <pc:docMk/>
            <pc:sldMk cId="370871637" sldId="258"/>
            <ac:spMk id="87" creationId="{00000000-0000-0000-0000-000000000000}"/>
          </ac:spMkLst>
        </pc:spChg>
        <pc:cxnChg chg="mod">
          <ac:chgData name="Claude Lee" userId="a3afdb5e-61b4-43fb-bf83-60b8c7083efa" providerId="ADAL" clId="{4C34319B-E74A-4D1C-BB3F-F18341A6FD09}" dt="2021-04-28T09:10:58.120" v="571" actId="1035"/>
          <ac:cxnSpMkLst>
            <pc:docMk/>
            <pc:sldMk cId="370871637" sldId="258"/>
            <ac:cxnSpMk id="74" creationId="{00000000-0000-0000-0000-000000000000}"/>
          </ac:cxnSpMkLst>
        </pc:cxnChg>
      </pc:sldChg>
      <pc:sldChg chg="addSp delSp modSp mod setBg modNotesTx">
        <pc:chgData name="Claude Lee" userId="a3afdb5e-61b4-43fb-bf83-60b8c7083efa" providerId="ADAL" clId="{4C34319B-E74A-4D1C-BB3F-F18341A6FD09}" dt="2021-04-28T12:21:05.192" v="9488" actId="20577"/>
        <pc:sldMkLst>
          <pc:docMk/>
          <pc:sldMk cId="3224393253" sldId="259"/>
        </pc:sldMkLst>
        <pc:spChg chg="del">
          <ac:chgData name="Claude Lee" userId="a3afdb5e-61b4-43fb-bf83-60b8c7083efa" providerId="ADAL" clId="{4C34319B-E74A-4D1C-BB3F-F18341A6FD09}" dt="2021-04-28T09:24:45.776" v="831" actId="26606"/>
          <ac:spMkLst>
            <pc:docMk/>
            <pc:sldMk cId="3224393253" sldId="259"/>
            <ac:spMk id="2" creationId="{3EE73AB6-5847-470E-9634-42F0356663E9}"/>
          </ac:spMkLst>
        </pc:spChg>
        <pc:spChg chg="mod">
          <ac:chgData name="Claude Lee" userId="a3afdb5e-61b4-43fb-bf83-60b8c7083efa" providerId="ADAL" clId="{4C34319B-E74A-4D1C-BB3F-F18341A6FD09}" dt="2021-04-28T09:31:13.604" v="896" actId="2710"/>
          <ac:spMkLst>
            <pc:docMk/>
            <pc:sldMk cId="3224393253" sldId="259"/>
            <ac:spMk id="66" creationId="{00000000-0000-0000-0000-000000000000}"/>
          </ac:spMkLst>
        </pc:spChg>
        <pc:spChg chg="del">
          <ac:chgData name="Claude Lee" userId="a3afdb5e-61b4-43fb-bf83-60b8c7083efa" providerId="ADAL" clId="{4C34319B-E74A-4D1C-BB3F-F18341A6FD09}" dt="2021-04-28T09:24:03.403" v="830" actId="478"/>
          <ac:spMkLst>
            <pc:docMk/>
            <pc:sldMk cId="3224393253" sldId="259"/>
            <ac:spMk id="68" creationId="{00000000-0000-0000-0000-000000000000}"/>
          </ac:spMkLst>
        </pc:spChg>
        <pc:spChg chg="add mod">
          <ac:chgData name="Claude Lee" userId="a3afdb5e-61b4-43fb-bf83-60b8c7083efa" providerId="ADAL" clId="{4C34319B-E74A-4D1C-BB3F-F18341A6FD09}" dt="2021-04-28T09:28:39.418" v="842" actId="207"/>
          <ac:spMkLst>
            <pc:docMk/>
            <pc:sldMk cId="3224393253" sldId="259"/>
            <ac:spMk id="70" creationId="{46C2E80F-49A6-4372-B103-219D417A55ED}"/>
          </ac:spMkLst>
        </pc:spChg>
        <pc:graphicFrameChg chg="add mod">
          <ac:chgData name="Claude Lee" userId="a3afdb5e-61b4-43fb-bf83-60b8c7083efa" providerId="ADAL" clId="{4C34319B-E74A-4D1C-BB3F-F18341A6FD09}" dt="2021-04-28T09:32:21.542" v="932" actId="113"/>
          <ac:graphicFrameMkLst>
            <pc:docMk/>
            <pc:sldMk cId="3224393253" sldId="259"/>
            <ac:graphicFrameMk id="71" creationId="{7545B809-67B4-4030-A6B7-4FAE2749D77C}"/>
          </ac:graphicFrameMkLst>
        </pc:graphicFrameChg>
      </pc:sldChg>
      <pc:sldChg chg="addSp delSp modSp mod">
        <pc:chgData name="Claude Lee" userId="a3afdb5e-61b4-43fb-bf83-60b8c7083efa" providerId="ADAL" clId="{4C34319B-E74A-4D1C-BB3F-F18341A6FD09}" dt="2021-04-28T12:26:37.979" v="9946" actId="1035"/>
        <pc:sldMkLst>
          <pc:docMk/>
          <pc:sldMk cId="1999587805" sldId="260"/>
        </pc:sldMkLst>
        <pc:spChg chg="del mod">
          <ac:chgData name="Claude Lee" userId="a3afdb5e-61b4-43fb-bf83-60b8c7083efa" providerId="ADAL" clId="{4C34319B-E74A-4D1C-BB3F-F18341A6FD09}" dt="2021-04-28T09:44:55.650" v="1224" actId="26606"/>
          <ac:spMkLst>
            <pc:docMk/>
            <pc:sldMk cId="1999587805" sldId="260"/>
            <ac:spMk id="2" creationId="{3EE73AB6-5847-470E-9634-42F0356663E9}"/>
          </ac:spMkLst>
        </pc:spChg>
        <pc:spChg chg="del">
          <ac:chgData name="Claude Lee" userId="a3afdb5e-61b4-43fb-bf83-60b8c7083efa" providerId="ADAL" clId="{4C34319B-E74A-4D1C-BB3F-F18341A6FD09}" dt="2021-04-28T09:44:40.031" v="1223" actId="478"/>
          <ac:spMkLst>
            <pc:docMk/>
            <pc:sldMk cId="1999587805" sldId="260"/>
            <ac:spMk id="68" creationId="{00000000-0000-0000-0000-000000000000}"/>
          </ac:spMkLst>
        </pc:spChg>
        <pc:graphicFrameChg chg="add mod modGraphic">
          <ac:chgData name="Claude Lee" userId="a3afdb5e-61b4-43fb-bf83-60b8c7083efa" providerId="ADAL" clId="{4C34319B-E74A-4D1C-BB3F-F18341A6FD09}" dt="2021-04-28T12:26:37.979" v="9946" actId="1035"/>
          <ac:graphicFrameMkLst>
            <pc:docMk/>
            <pc:sldMk cId="1999587805" sldId="260"/>
            <ac:graphicFrameMk id="69" creationId="{15972AD8-9B0F-4330-9784-0628B86084B1}"/>
          </ac:graphicFrameMkLst>
        </pc:graphicFrameChg>
      </pc:sldChg>
      <pc:sldChg chg="delSp modSp mod ord modShow modNotesTx">
        <pc:chgData name="Claude Lee" userId="a3afdb5e-61b4-43fb-bf83-60b8c7083efa" providerId="ADAL" clId="{4C34319B-E74A-4D1C-BB3F-F18341A6FD09}" dt="2021-04-28T12:30:08.118" v="9950" actId="20577"/>
        <pc:sldMkLst>
          <pc:docMk/>
          <pc:sldMk cId="1132541654" sldId="261"/>
        </pc:sldMkLst>
        <pc:spChg chg="del mod">
          <ac:chgData name="Claude Lee" userId="a3afdb5e-61b4-43fb-bf83-60b8c7083efa" providerId="ADAL" clId="{4C34319B-E74A-4D1C-BB3F-F18341A6FD09}" dt="2021-04-28T10:22:01.856" v="3014" actId="478"/>
          <ac:spMkLst>
            <pc:docMk/>
            <pc:sldMk cId="1132541654" sldId="261"/>
            <ac:spMk id="7" creationId="{4CDB234A-40FE-4A60-9550-192E317F52EC}"/>
          </ac:spMkLst>
        </pc:spChg>
        <pc:spChg chg="del mod">
          <ac:chgData name="Claude Lee" userId="a3afdb5e-61b4-43fb-bf83-60b8c7083efa" providerId="ADAL" clId="{4C34319B-E74A-4D1C-BB3F-F18341A6FD09}" dt="2021-04-28T10:22:01.856" v="3014" actId="478"/>
          <ac:spMkLst>
            <pc:docMk/>
            <pc:sldMk cId="1132541654" sldId="261"/>
            <ac:spMk id="8" creationId="{B927EB53-6EDD-497C-80DD-39E1E137949E}"/>
          </ac:spMkLst>
        </pc:spChg>
        <pc:spChg chg="mod">
          <ac:chgData name="Claude Lee" userId="a3afdb5e-61b4-43fb-bf83-60b8c7083efa" providerId="ADAL" clId="{4C34319B-E74A-4D1C-BB3F-F18341A6FD09}" dt="2021-04-28T10:32:12.547" v="3226" actId="207"/>
          <ac:spMkLst>
            <pc:docMk/>
            <pc:sldMk cId="1132541654" sldId="261"/>
            <ac:spMk id="45" creationId="{00000000-0000-0000-0000-000000000000}"/>
          </ac:spMkLst>
        </pc:spChg>
        <pc:spChg chg="mod">
          <ac:chgData name="Claude Lee" userId="a3afdb5e-61b4-43fb-bf83-60b8c7083efa" providerId="ADAL" clId="{4C34319B-E74A-4D1C-BB3F-F18341A6FD09}" dt="2021-04-28T10:56:08.951" v="4013" actId="20577"/>
          <ac:spMkLst>
            <pc:docMk/>
            <pc:sldMk cId="1132541654" sldId="261"/>
            <ac:spMk id="47" creationId="{00000000-0000-0000-0000-000000000000}"/>
          </ac:spMkLst>
        </pc:spChg>
        <pc:spChg chg="mod">
          <ac:chgData name="Claude Lee" userId="a3afdb5e-61b4-43fb-bf83-60b8c7083efa" providerId="ADAL" clId="{4C34319B-E74A-4D1C-BB3F-F18341A6FD09}" dt="2021-04-28T11:07:12.435" v="4603" actId="6549"/>
          <ac:spMkLst>
            <pc:docMk/>
            <pc:sldMk cId="1132541654" sldId="261"/>
            <ac:spMk id="66" creationId="{00000000-0000-0000-0000-000000000000}"/>
          </ac:spMkLst>
        </pc:spChg>
        <pc:graphicFrameChg chg="mod modGraphic">
          <ac:chgData name="Claude Lee" userId="a3afdb5e-61b4-43fb-bf83-60b8c7083efa" providerId="ADAL" clId="{4C34319B-E74A-4D1C-BB3F-F18341A6FD09}" dt="2021-04-28T10:36:52.256" v="3325" actId="207"/>
          <ac:graphicFrameMkLst>
            <pc:docMk/>
            <pc:sldMk cId="1132541654" sldId="261"/>
            <ac:graphicFrameMk id="2" creationId="{AF8751BA-0667-4C77-A9C0-695520A3927F}"/>
          </ac:graphicFrameMkLst>
        </pc:graphicFrameChg>
        <pc:picChg chg="mod">
          <ac:chgData name="Claude Lee" userId="a3afdb5e-61b4-43fb-bf83-60b8c7083efa" providerId="ADAL" clId="{4C34319B-E74A-4D1C-BB3F-F18341A6FD09}" dt="2021-04-28T10:22:29.033" v="3095" actId="1035"/>
          <ac:picMkLst>
            <pc:docMk/>
            <pc:sldMk cId="1132541654" sldId="261"/>
            <ac:picMk id="3" creationId="{3B20DB6E-9721-4DB1-9F68-4F7AB9DA2C45}"/>
          </ac:picMkLst>
        </pc:picChg>
      </pc:sldChg>
      <pc:sldChg chg="addSp modSp mod modNotesTx">
        <pc:chgData name="Claude Lee" userId="a3afdb5e-61b4-43fb-bf83-60b8c7083efa" providerId="ADAL" clId="{4C34319B-E74A-4D1C-BB3F-F18341A6FD09}" dt="2021-04-28T11:15:05.079" v="4825" actId="1076"/>
        <pc:sldMkLst>
          <pc:docMk/>
          <pc:sldMk cId="4040699518" sldId="270"/>
        </pc:sldMkLst>
        <pc:spChg chg="add mod">
          <ac:chgData name="Claude Lee" userId="a3afdb5e-61b4-43fb-bf83-60b8c7083efa" providerId="ADAL" clId="{4C34319B-E74A-4D1C-BB3F-F18341A6FD09}" dt="2021-04-28T11:15:05.079" v="4825" actId="1076"/>
          <ac:spMkLst>
            <pc:docMk/>
            <pc:sldMk cId="4040699518" sldId="270"/>
            <ac:spMk id="3" creationId="{133CAA94-F9B8-4EED-BF7E-82AD13AA6972}"/>
          </ac:spMkLst>
        </pc:spChg>
        <pc:spChg chg="mod">
          <ac:chgData name="Claude Lee" userId="a3afdb5e-61b4-43fb-bf83-60b8c7083efa" providerId="ADAL" clId="{4C34319B-E74A-4D1C-BB3F-F18341A6FD09}" dt="2021-04-28T09:48:40.945" v="1309" actId="1076"/>
          <ac:spMkLst>
            <pc:docMk/>
            <pc:sldMk cId="4040699518" sldId="270"/>
            <ac:spMk id="87" creationId="{00000000-0000-0000-0000-000000000000}"/>
          </ac:spMkLst>
        </pc:spChg>
      </pc:sldChg>
      <pc:sldChg chg="addSp delSp modSp mod modNotesTx">
        <pc:chgData name="Claude Lee" userId="a3afdb5e-61b4-43fb-bf83-60b8c7083efa" providerId="ADAL" clId="{4C34319B-E74A-4D1C-BB3F-F18341A6FD09}" dt="2021-04-28T12:12:57.983" v="8771" actId="20577"/>
        <pc:sldMkLst>
          <pc:docMk/>
          <pc:sldMk cId="3192643581" sldId="272"/>
        </pc:sldMkLst>
        <pc:spChg chg="mod">
          <ac:chgData name="Claude Lee" userId="a3afdb5e-61b4-43fb-bf83-60b8c7083efa" providerId="ADAL" clId="{4C34319B-E74A-4D1C-BB3F-F18341A6FD09}" dt="2021-04-28T12:12:52.686" v="8770" actId="1036"/>
          <ac:spMkLst>
            <pc:docMk/>
            <pc:sldMk cId="3192643581" sldId="272"/>
            <ac:spMk id="2" creationId="{982A187C-2E01-4CE4-ADF1-B443DBA0704A}"/>
          </ac:spMkLst>
        </pc:spChg>
        <pc:spChg chg="mod">
          <ac:chgData name="Claude Lee" userId="a3afdb5e-61b4-43fb-bf83-60b8c7083efa" providerId="ADAL" clId="{4C34319B-E74A-4D1C-BB3F-F18341A6FD09}" dt="2021-04-28T12:12:52.686" v="8770" actId="1036"/>
          <ac:spMkLst>
            <pc:docMk/>
            <pc:sldMk cId="3192643581" sldId="272"/>
            <ac:spMk id="12" creationId="{B0B8AA1A-2450-4317-992B-94E83D50F80B}"/>
          </ac:spMkLst>
        </pc:spChg>
        <pc:spChg chg="del">
          <ac:chgData name="Claude Lee" userId="a3afdb5e-61b4-43fb-bf83-60b8c7083efa" providerId="ADAL" clId="{4C34319B-E74A-4D1C-BB3F-F18341A6FD09}" dt="2021-04-28T12:11:19.877" v="8689" actId="478"/>
          <ac:spMkLst>
            <pc:docMk/>
            <pc:sldMk cId="3192643581" sldId="272"/>
            <ac:spMk id="13" creationId="{6F6C2F49-6660-4103-A3F7-7280BB1D1FFB}"/>
          </ac:spMkLst>
        </pc:spChg>
        <pc:spChg chg="mod">
          <ac:chgData name="Claude Lee" userId="a3afdb5e-61b4-43fb-bf83-60b8c7083efa" providerId="ADAL" clId="{4C34319B-E74A-4D1C-BB3F-F18341A6FD09}" dt="2021-04-28T12:12:52.686" v="8770" actId="1036"/>
          <ac:spMkLst>
            <pc:docMk/>
            <pc:sldMk cId="3192643581" sldId="272"/>
            <ac:spMk id="14" creationId="{47B73BB1-5351-44F6-BDEC-90CDD83BB96C}"/>
          </ac:spMkLst>
        </pc:spChg>
        <pc:spChg chg="del">
          <ac:chgData name="Claude Lee" userId="a3afdb5e-61b4-43fb-bf83-60b8c7083efa" providerId="ADAL" clId="{4C34319B-E74A-4D1C-BB3F-F18341A6FD09}" dt="2021-04-28T12:11:19.877" v="8689" actId="478"/>
          <ac:spMkLst>
            <pc:docMk/>
            <pc:sldMk cId="3192643581" sldId="272"/>
            <ac:spMk id="15" creationId="{5F08C7AF-BCEE-44C6-AB58-C9154CDC84DA}"/>
          </ac:spMkLst>
        </pc:spChg>
        <pc:spChg chg="mod">
          <ac:chgData name="Claude Lee" userId="a3afdb5e-61b4-43fb-bf83-60b8c7083efa" providerId="ADAL" clId="{4C34319B-E74A-4D1C-BB3F-F18341A6FD09}" dt="2021-04-28T12:12:52.686" v="8770" actId="1036"/>
          <ac:spMkLst>
            <pc:docMk/>
            <pc:sldMk cId="3192643581" sldId="272"/>
            <ac:spMk id="17" creationId="{9F76B6BF-9A51-4848-B5F4-0CC07447E836}"/>
          </ac:spMkLst>
        </pc:spChg>
        <pc:spChg chg="mod">
          <ac:chgData name="Claude Lee" userId="a3afdb5e-61b4-43fb-bf83-60b8c7083efa" providerId="ADAL" clId="{4C34319B-E74A-4D1C-BB3F-F18341A6FD09}" dt="2021-04-28T12:12:52.686" v="8770" actId="1036"/>
          <ac:spMkLst>
            <pc:docMk/>
            <pc:sldMk cId="3192643581" sldId="272"/>
            <ac:spMk id="18" creationId="{891EC1F4-51F1-49AF-9F7C-1E404ED866F7}"/>
          </ac:spMkLst>
        </pc:spChg>
        <pc:spChg chg="mod">
          <ac:chgData name="Claude Lee" userId="a3afdb5e-61b4-43fb-bf83-60b8c7083efa" providerId="ADAL" clId="{4C34319B-E74A-4D1C-BB3F-F18341A6FD09}" dt="2021-04-28T12:12:52.686" v="8770" actId="1036"/>
          <ac:spMkLst>
            <pc:docMk/>
            <pc:sldMk cId="3192643581" sldId="272"/>
            <ac:spMk id="19" creationId="{638A4227-BB2E-42A7-A02D-68FA6F5D3515}"/>
          </ac:spMkLst>
        </pc:spChg>
        <pc:spChg chg="del">
          <ac:chgData name="Claude Lee" userId="a3afdb5e-61b4-43fb-bf83-60b8c7083efa" providerId="ADAL" clId="{4C34319B-E74A-4D1C-BB3F-F18341A6FD09}" dt="2021-04-28T12:11:19.877" v="8689" actId="478"/>
          <ac:spMkLst>
            <pc:docMk/>
            <pc:sldMk cId="3192643581" sldId="272"/>
            <ac:spMk id="20" creationId="{F4C6633D-5E84-43B8-B0D1-6677BB67D966}"/>
          </ac:spMkLst>
        </pc:spChg>
        <pc:spChg chg="add mod">
          <ac:chgData name="Claude Lee" userId="a3afdb5e-61b4-43fb-bf83-60b8c7083efa" providerId="ADAL" clId="{4C34319B-E74A-4D1C-BB3F-F18341A6FD09}" dt="2021-04-28T12:12:52.686" v="8770" actId="1036"/>
          <ac:spMkLst>
            <pc:docMk/>
            <pc:sldMk cId="3192643581" sldId="272"/>
            <ac:spMk id="21" creationId="{AE3E03EC-24D8-492B-903D-F9F1EB75B7AE}"/>
          </ac:spMkLst>
        </pc:spChg>
        <pc:spChg chg="mod">
          <ac:chgData name="Claude Lee" userId="a3afdb5e-61b4-43fb-bf83-60b8c7083efa" providerId="ADAL" clId="{4C34319B-E74A-4D1C-BB3F-F18341A6FD09}" dt="2021-04-28T12:12:52.686" v="8770" actId="1036"/>
          <ac:spMkLst>
            <pc:docMk/>
            <pc:sldMk cId="3192643581" sldId="272"/>
            <ac:spMk id="68" creationId="{00000000-0000-0000-0000-000000000000}"/>
          </ac:spMkLst>
        </pc:spChg>
        <pc:spChg chg="mod">
          <ac:chgData name="Claude Lee" userId="a3afdb5e-61b4-43fb-bf83-60b8c7083efa" providerId="ADAL" clId="{4C34319B-E74A-4D1C-BB3F-F18341A6FD09}" dt="2021-04-28T12:12:52.686" v="8770" actId="1036"/>
          <ac:spMkLst>
            <pc:docMk/>
            <pc:sldMk cId="3192643581" sldId="272"/>
            <ac:spMk id="69" creationId="{00000000-0000-0000-0000-000000000000}"/>
          </ac:spMkLst>
        </pc:spChg>
        <pc:spChg chg="mod">
          <ac:chgData name="Claude Lee" userId="a3afdb5e-61b4-43fb-bf83-60b8c7083efa" providerId="ADAL" clId="{4C34319B-E74A-4D1C-BB3F-F18341A6FD09}" dt="2021-04-28T12:12:52.686" v="8770" actId="1036"/>
          <ac:spMkLst>
            <pc:docMk/>
            <pc:sldMk cId="3192643581" sldId="272"/>
            <ac:spMk id="77" creationId="{00000000-0000-0000-0000-000000000000}"/>
          </ac:spMkLst>
        </pc:spChg>
        <pc:spChg chg="mod">
          <ac:chgData name="Claude Lee" userId="a3afdb5e-61b4-43fb-bf83-60b8c7083efa" providerId="ADAL" clId="{4C34319B-E74A-4D1C-BB3F-F18341A6FD09}" dt="2021-04-28T12:12:52.686" v="8770" actId="1036"/>
          <ac:spMkLst>
            <pc:docMk/>
            <pc:sldMk cId="3192643581" sldId="272"/>
            <ac:spMk id="78" creationId="{00000000-0000-0000-0000-000000000000}"/>
          </ac:spMkLst>
        </pc:spChg>
        <pc:spChg chg="mod">
          <ac:chgData name="Claude Lee" userId="a3afdb5e-61b4-43fb-bf83-60b8c7083efa" providerId="ADAL" clId="{4C34319B-E74A-4D1C-BB3F-F18341A6FD09}" dt="2021-04-28T12:12:52.686" v="8770" actId="1036"/>
          <ac:spMkLst>
            <pc:docMk/>
            <pc:sldMk cId="3192643581" sldId="272"/>
            <ac:spMk id="82" creationId="{00000000-0000-0000-0000-000000000000}"/>
          </ac:spMkLst>
        </pc:spChg>
        <pc:spChg chg="mod">
          <ac:chgData name="Claude Lee" userId="a3afdb5e-61b4-43fb-bf83-60b8c7083efa" providerId="ADAL" clId="{4C34319B-E74A-4D1C-BB3F-F18341A6FD09}" dt="2021-04-28T12:12:52.686" v="8770" actId="1036"/>
          <ac:spMkLst>
            <pc:docMk/>
            <pc:sldMk cId="3192643581" sldId="272"/>
            <ac:spMk id="83" creationId="{00000000-0000-0000-0000-000000000000}"/>
          </ac:spMkLst>
        </pc:spChg>
      </pc:sldChg>
      <pc:sldChg chg="addSp delSp modSp mod modNotesTx">
        <pc:chgData name="Claude Lee" userId="a3afdb5e-61b4-43fb-bf83-60b8c7083efa" providerId="ADAL" clId="{4C34319B-E74A-4D1C-BB3F-F18341A6FD09}" dt="2021-04-28T12:25:34.601" v="9913" actId="20577"/>
        <pc:sldMkLst>
          <pc:docMk/>
          <pc:sldMk cId="857342850" sldId="274"/>
        </pc:sldMkLst>
        <pc:spChg chg="mod ord">
          <ac:chgData name="Claude Lee" userId="a3afdb5e-61b4-43fb-bf83-60b8c7083efa" providerId="ADAL" clId="{4C34319B-E74A-4D1C-BB3F-F18341A6FD09}" dt="2021-04-28T09:32:47.532" v="940" actId="6549"/>
          <ac:spMkLst>
            <pc:docMk/>
            <pc:sldMk cId="857342850" sldId="274"/>
            <ac:spMk id="2" creationId="{3EE73AB6-5847-470E-9634-42F0356663E9}"/>
          </ac:spMkLst>
        </pc:spChg>
        <pc:spChg chg="add mod">
          <ac:chgData name="Claude Lee" userId="a3afdb5e-61b4-43fb-bf83-60b8c7083efa" providerId="ADAL" clId="{4C34319B-E74A-4D1C-BB3F-F18341A6FD09}" dt="2021-04-28T12:22:05.943" v="9507" actId="403"/>
          <ac:spMkLst>
            <pc:docMk/>
            <pc:sldMk cId="857342850" sldId="274"/>
            <ac:spMk id="5" creationId="{6DD6BA0F-09E0-4408-ACB5-3270C997B602}"/>
          </ac:spMkLst>
        </pc:spChg>
        <pc:spChg chg="add mod">
          <ac:chgData name="Claude Lee" userId="a3afdb5e-61b4-43fb-bf83-60b8c7083efa" providerId="ADAL" clId="{4C34319B-E74A-4D1C-BB3F-F18341A6FD09}" dt="2021-04-28T09:23:07.885" v="829" actId="1036"/>
          <ac:spMkLst>
            <pc:docMk/>
            <pc:sldMk cId="857342850" sldId="274"/>
            <ac:spMk id="6" creationId="{65717FBC-8A74-436B-8F69-70875B280DC4}"/>
          </ac:spMkLst>
        </pc:spChg>
        <pc:spChg chg="add mod">
          <ac:chgData name="Claude Lee" userId="a3afdb5e-61b4-43fb-bf83-60b8c7083efa" providerId="ADAL" clId="{4C34319B-E74A-4D1C-BB3F-F18341A6FD09}" dt="2021-04-28T09:23:07.885" v="829" actId="1036"/>
          <ac:spMkLst>
            <pc:docMk/>
            <pc:sldMk cId="857342850" sldId="274"/>
            <ac:spMk id="7" creationId="{9FB4A24B-B16C-4BD5-8E61-1E9FEA7421BA}"/>
          </ac:spMkLst>
        </pc:spChg>
        <pc:spChg chg="mod">
          <ac:chgData name="Claude Lee" userId="a3afdb5e-61b4-43fb-bf83-60b8c7083efa" providerId="ADAL" clId="{4C34319B-E74A-4D1C-BB3F-F18341A6FD09}" dt="2021-04-28T09:21:57.617" v="767" actId="1076"/>
          <ac:spMkLst>
            <pc:docMk/>
            <pc:sldMk cId="857342850" sldId="274"/>
            <ac:spMk id="66" creationId="{00000000-0000-0000-0000-000000000000}"/>
          </ac:spMkLst>
        </pc:spChg>
        <pc:spChg chg="del mod">
          <ac:chgData name="Claude Lee" userId="a3afdb5e-61b4-43fb-bf83-60b8c7083efa" providerId="ADAL" clId="{4C34319B-E74A-4D1C-BB3F-F18341A6FD09}" dt="2021-04-28T09:16:30.940" v="680" actId="478"/>
          <ac:spMkLst>
            <pc:docMk/>
            <pc:sldMk cId="857342850" sldId="274"/>
            <ac:spMk id="68" creationId="{00000000-0000-0000-0000-000000000000}"/>
          </ac:spMkLst>
        </pc:spChg>
      </pc:sldChg>
      <pc:sldChg chg="addSp delSp modSp mod setBg modNotesTx">
        <pc:chgData name="Claude Lee" userId="a3afdb5e-61b4-43fb-bf83-60b8c7083efa" providerId="ADAL" clId="{4C34319B-E74A-4D1C-BB3F-F18341A6FD09}" dt="2021-04-28T12:20:54.414" v="9436" actId="20577"/>
        <pc:sldMkLst>
          <pc:docMk/>
          <pc:sldMk cId="3548721143" sldId="275"/>
        </pc:sldMkLst>
        <pc:spChg chg="del mod">
          <ac:chgData name="Claude Lee" userId="a3afdb5e-61b4-43fb-bf83-60b8c7083efa" providerId="ADAL" clId="{4C34319B-E74A-4D1C-BB3F-F18341A6FD09}" dt="2021-04-28T09:38:11.492" v="1015" actId="26606"/>
          <ac:spMkLst>
            <pc:docMk/>
            <pc:sldMk cId="3548721143" sldId="275"/>
            <ac:spMk id="2" creationId="{3EE73AB6-5847-470E-9634-42F0356663E9}"/>
          </ac:spMkLst>
        </pc:spChg>
        <pc:spChg chg="mod">
          <ac:chgData name="Claude Lee" userId="a3afdb5e-61b4-43fb-bf83-60b8c7083efa" providerId="ADAL" clId="{4C34319B-E74A-4D1C-BB3F-F18341A6FD09}" dt="2021-04-28T12:20:01.752" v="9410" actId="207"/>
          <ac:spMkLst>
            <pc:docMk/>
            <pc:sldMk cId="3548721143" sldId="275"/>
            <ac:spMk id="66" creationId="{00000000-0000-0000-0000-000000000000}"/>
          </ac:spMkLst>
        </pc:spChg>
        <pc:spChg chg="del">
          <ac:chgData name="Claude Lee" userId="a3afdb5e-61b4-43fb-bf83-60b8c7083efa" providerId="ADAL" clId="{4C34319B-E74A-4D1C-BB3F-F18341A6FD09}" dt="2021-04-28T09:38:08.450" v="1014" actId="478"/>
          <ac:spMkLst>
            <pc:docMk/>
            <pc:sldMk cId="3548721143" sldId="275"/>
            <ac:spMk id="68" creationId="{00000000-0000-0000-0000-000000000000}"/>
          </ac:spMkLst>
        </pc:spChg>
        <pc:spChg chg="add mod">
          <ac:chgData name="Claude Lee" userId="a3afdb5e-61b4-43fb-bf83-60b8c7083efa" providerId="ADAL" clId="{4C34319B-E74A-4D1C-BB3F-F18341A6FD09}" dt="2021-04-28T09:38:55.245" v="1018" actId="207"/>
          <ac:spMkLst>
            <pc:docMk/>
            <pc:sldMk cId="3548721143" sldId="275"/>
            <ac:spMk id="72" creationId="{738F59A4-4431-460D-8E49-6E65C189A566}"/>
          </ac:spMkLst>
        </pc:spChg>
        <pc:spChg chg="mod">
          <ac:chgData name="Claude Lee" userId="a3afdb5e-61b4-43fb-bf83-60b8c7083efa" providerId="ADAL" clId="{4C34319B-E74A-4D1C-BB3F-F18341A6FD09}" dt="2021-04-28T09:39:23.357" v="1023" actId="207"/>
          <ac:spMkLst>
            <pc:docMk/>
            <pc:sldMk cId="3548721143" sldId="275"/>
            <ac:spMk id="75" creationId="{E85A82CE-D835-4542-BE8D-62A8F5A943CC}"/>
          </ac:spMkLst>
        </pc:spChg>
        <pc:spChg chg="mod">
          <ac:chgData name="Claude Lee" userId="a3afdb5e-61b4-43fb-bf83-60b8c7083efa" providerId="ADAL" clId="{4C34319B-E74A-4D1C-BB3F-F18341A6FD09}" dt="2021-04-28T09:39:11.730" v="1021" actId="207"/>
          <ac:spMkLst>
            <pc:docMk/>
            <pc:sldMk cId="3548721143" sldId="275"/>
            <ac:spMk id="76" creationId="{063D7EF0-3AC8-4029-B55D-EBDD733D394B}"/>
          </ac:spMkLst>
        </pc:spChg>
        <pc:grpChg chg="add">
          <ac:chgData name="Claude Lee" userId="a3afdb5e-61b4-43fb-bf83-60b8c7083efa" providerId="ADAL" clId="{4C34319B-E74A-4D1C-BB3F-F18341A6FD09}" dt="2021-04-28T09:38:11.492" v="1015" actId="26606"/>
          <ac:grpSpMkLst>
            <pc:docMk/>
            <pc:sldMk cId="3548721143" sldId="275"/>
            <ac:grpSpMk id="74" creationId="{8A919B9C-5C01-47E4-B2F2-45F589208ABF}"/>
          </ac:grpSpMkLst>
        </pc:grpChg>
        <pc:graphicFrameChg chg="add mod modGraphic">
          <ac:chgData name="Claude Lee" userId="a3afdb5e-61b4-43fb-bf83-60b8c7083efa" providerId="ADAL" clId="{4C34319B-E74A-4D1C-BB3F-F18341A6FD09}" dt="2021-04-28T09:42:09.701" v="1077" actId="115"/>
          <ac:graphicFrameMkLst>
            <pc:docMk/>
            <pc:sldMk cId="3548721143" sldId="275"/>
            <ac:graphicFrameMk id="69" creationId="{72760C52-0863-41A9-B48D-3DA24CDF69F4}"/>
          </ac:graphicFrameMkLst>
        </pc:graphicFrameChg>
      </pc:sldChg>
      <pc:sldChg chg="addSp delSp modSp mod setBg">
        <pc:chgData name="Claude Lee" userId="a3afdb5e-61b4-43fb-bf83-60b8c7083efa" providerId="ADAL" clId="{4C34319B-E74A-4D1C-BB3F-F18341A6FD09}" dt="2021-04-28T12:26:19.117" v="9934" actId="113"/>
        <pc:sldMkLst>
          <pc:docMk/>
          <pc:sldMk cId="945152326" sldId="276"/>
        </pc:sldMkLst>
        <pc:spChg chg="del mod">
          <ac:chgData name="Claude Lee" userId="a3afdb5e-61b4-43fb-bf83-60b8c7083efa" providerId="ADAL" clId="{4C34319B-E74A-4D1C-BB3F-F18341A6FD09}" dt="2021-04-28T09:34:13.719" v="982" actId="26606"/>
          <ac:spMkLst>
            <pc:docMk/>
            <pc:sldMk cId="945152326" sldId="276"/>
            <ac:spMk id="2" creationId="{3EE73AB6-5847-470E-9634-42F0356663E9}"/>
          </ac:spMkLst>
        </pc:spChg>
        <pc:spChg chg="mod">
          <ac:chgData name="Claude Lee" userId="a3afdb5e-61b4-43fb-bf83-60b8c7083efa" providerId="ADAL" clId="{4C34319B-E74A-4D1C-BB3F-F18341A6FD09}" dt="2021-04-28T09:35:56.905" v="993" actId="1076"/>
          <ac:spMkLst>
            <pc:docMk/>
            <pc:sldMk cId="945152326" sldId="276"/>
            <ac:spMk id="66" creationId="{00000000-0000-0000-0000-000000000000}"/>
          </ac:spMkLst>
        </pc:spChg>
        <pc:spChg chg="del">
          <ac:chgData name="Claude Lee" userId="a3afdb5e-61b4-43fb-bf83-60b8c7083efa" providerId="ADAL" clId="{4C34319B-E74A-4D1C-BB3F-F18341A6FD09}" dt="2021-04-28T09:34:09.639" v="981" actId="478"/>
          <ac:spMkLst>
            <pc:docMk/>
            <pc:sldMk cId="945152326" sldId="276"/>
            <ac:spMk id="68" creationId="{00000000-0000-0000-0000-000000000000}"/>
          </ac:spMkLst>
        </pc:spChg>
        <pc:spChg chg="add">
          <ac:chgData name="Claude Lee" userId="a3afdb5e-61b4-43fb-bf83-60b8c7083efa" providerId="ADAL" clId="{4C34319B-E74A-4D1C-BB3F-F18341A6FD09}" dt="2021-04-28T09:34:13.719" v="982" actId="26606"/>
          <ac:spMkLst>
            <pc:docMk/>
            <pc:sldMk cId="945152326" sldId="276"/>
            <ac:spMk id="72" creationId="{738F59A4-4431-460D-8E49-6E65C189A566}"/>
          </ac:spMkLst>
        </pc:spChg>
        <pc:spChg chg="mod">
          <ac:chgData name="Claude Lee" userId="a3afdb5e-61b4-43fb-bf83-60b8c7083efa" providerId="ADAL" clId="{4C34319B-E74A-4D1C-BB3F-F18341A6FD09}" dt="2021-04-28T09:34:57.784" v="986" actId="207"/>
          <ac:spMkLst>
            <pc:docMk/>
            <pc:sldMk cId="945152326" sldId="276"/>
            <ac:spMk id="75" creationId="{E85A82CE-D835-4542-BE8D-62A8F5A943CC}"/>
          </ac:spMkLst>
        </pc:spChg>
        <pc:spChg chg="mod">
          <ac:chgData name="Claude Lee" userId="a3afdb5e-61b4-43fb-bf83-60b8c7083efa" providerId="ADAL" clId="{4C34319B-E74A-4D1C-BB3F-F18341A6FD09}" dt="2021-04-28T09:34:57.784" v="986" actId="207"/>
          <ac:spMkLst>
            <pc:docMk/>
            <pc:sldMk cId="945152326" sldId="276"/>
            <ac:spMk id="76" creationId="{063D7EF0-3AC8-4029-B55D-EBDD733D394B}"/>
          </ac:spMkLst>
        </pc:spChg>
        <pc:grpChg chg="add mod">
          <ac:chgData name="Claude Lee" userId="a3afdb5e-61b4-43fb-bf83-60b8c7083efa" providerId="ADAL" clId="{4C34319B-E74A-4D1C-BB3F-F18341A6FD09}" dt="2021-04-28T09:34:57.784" v="986" actId="207"/>
          <ac:grpSpMkLst>
            <pc:docMk/>
            <pc:sldMk cId="945152326" sldId="276"/>
            <ac:grpSpMk id="74" creationId="{8A919B9C-5C01-47E4-B2F2-45F589208ABF}"/>
          </ac:grpSpMkLst>
        </pc:grpChg>
        <pc:graphicFrameChg chg="add mod modGraphic">
          <ac:chgData name="Claude Lee" userId="a3afdb5e-61b4-43fb-bf83-60b8c7083efa" providerId="ADAL" clId="{4C34319B-E74A-4D1C-BB3F-F18341A6FD09}" dt="2021-04-28T12:26:19.117" v="9934" actId="113"/>
          <ac:graphicFrameMkLst>
            <pc:docMk/>
            <pc:sldMk cId="945152326" sldId="276"/>
            <ac:graphicFrameMk id="69" creationId="{F8A5BA7F-6ED7-425D-88A0-E4BE63C96BE2}"/>
          </ac:graphicFrameMkLst>
        </pc:graphicFrameChg>
      </pc:sldChg>
      <pc:sldChg chg="del">
        <pc:chgData name="Claude Lee" userId="a3afdb5e-61b4-43fb-bf83-60b8c7083efa" providerId="ADAL" clId="{4C34319B-E74A-4D1C-BB3F-F18341A6FD09}" dt="2021-04-28T09:52:25.771" v="1364" actId="2696"/>
        <pc:sldMkLst>
          <pc:docMk/>
          <pc:sldMk cId="2164852524" sldId="277"/>
        </pc:sldMkLst>
      </pc:sldChg>
      <pc:sldChg chg="del">
        <pc:chgData name="Claude Lee" userId="a3afdb5e-61b4-43fb-bf83-60b8c7083efa" providerId="ADAL" clId="{4C34319B-E74A-4D1C-BB3F-F18341A6FD09}" dt="2021-04-28T10:31:48.924" v="3225" actId="2696"/>
        <pc:sldMkLst>
          <pc:docMk/>
          <pc:sldMk cId="921210157" sldId="278"/>
        </pc:sldMkLst>
      </pc:sldChg>
      <pc:sldChg chg="del">
        <pc:chgData name="Claude Lee" userId="a3afdb5e-61b4-43fb-bf83-60b8c7083efa" providerId="ADAL" clId="{4C34319B-E74A-4D1C-BB3F-F18341A6FD09}" dt="2021-04-28T10:37:08.984" v="3327" actId="2696"/>
        <pc:sldMkLst>
          <pc:docMk/>
          <pc:sldMk cId="1645004000" sldId="279"/>
        </pc:sldMkLst>
      </pc:sldChg>
      <pc:sldChg chg="del mod ord modShow">
        <pc:chgData name="Claude Lee" userId="a3afdb5e-61b4-43fb-bf83-60b8c7083efa" providerId="ADAL" clId="{4C34319B-E74A-4D1C-BB3F-F18341A6FD09}" dt="2021-04-28T10:43:06.317" v="3456" actId="2696"/>
        <pc:sldMkLst>
          <pc:docMk/>
          <pc:sldMk cId="2802481279" sldId="280"/>
        </pc:sldMkLst>
      </pc:sldChg>
      <pc:sldChg chg="del ord">
        <pc:chgData name="Claude Lee" userId="a3afdb5e-61b4-43fb-bf83-60b8c7083efa" providerId="ADAL" clId="{4C34319B-E74A-4D1C-BB3F-F18341A6FD09}" dt="2021-04-28T10:45:20.070" v="3497" actId="2696"/>
        <pc:sldMkLst>
          <pc:docMk/>
          <pc:sldMk cId="1273303714" sldId="281"/>
        </pc:sldMkLst>
      </pc:sldChg>
      <pc:sldChg chg="del ord">
        <pc:chgData name="Claude Lee" userId="a3afdb5e-61b4-43fb-bf83-60b8c7083efa" providerId="ADAL" clId="{4C34319B-E74A-4D1C-BB3F-F18341A6FD09}" dt="2021-04-28T10:49:07.410" v="3708" actId="2696"/>
        <pc:sldMkLst>
          <pc:docMk/>
          <pc:sldMk cId="3432977242" sldId="282"/>
        </pc:sldMkLst>
      </pc:sldChg>
      <pc:sldChg chg="del">
        <pc:chgData name="Claude Lee" userId="a3afdb5e-61b4-43fb-bf83-60b8c7083efa" providerId="ADAL" clId="{4C34319B-E74A-4D1C-BB3F-F18341A6FD09}" dt="2021-04-28T10:51:48.952" v="3835" actId="2696"/>
        <pc:sldMkLst>
          <pc:docMk/>
          <pc:sldMk cId="1494308197" sldId="283"/>
        </pc:sldMkLst>
      </pc:sldChg>
      <pc:sldChg chg="del">
        <pc:chgData name="Claude Lee" userId="a3afdb5e-61b4-43fb-bf83-60b8c7083efa" providerId="ADAL" clId="{4C34319B-E74A-4D1C-BB3F-F18341A6FD09}" dt="2021-04-28T10:54:43.775" v="3968" actId="2696"/>
        <pc:sldMkLst>
          <pc:docMk/>
          <pc:sldMk cId="3149351097" sldId="284"/>
        </pc:sldMkLst>
      </pc:sldChg>
      <pc:sldChg chg="del">
        <pc:chgData name="Claude Lee" userId="a3afdb5e-61b4-43fb-bf83-60b8c7083efa" providerId="ADAL" clId="{4C34319B-E74A-4D1C-BB3F-F18341A6FD09}" dt="2021-04-28T10:57:22.170" v="4064" actId="2696"/>
        <pc:sldMkLst>
          <pc:docMk/>
          <pc:sldMk cId="2664585026" sldId="285"/>
        </pc:sldMkLst>
      </pc:sldChg>
      <pc:sldChg chg="del">
        <pc:chgData name="Claude Lee" userId="a3afdb5e-61b4-43fb-bf83-60b8c7083efa" providerId="ADAL" clId="{4C34319B-E74A-4D1C-BB3F-F18341A6FD09}" dt="2021-04-28T11:00:55.315" v="4339" actId="2696"/>
        <pc:sldMkLst>
          <pc:docMk/>
          <pc:sldMk cId="2413193438" sldId="286"/>
        </pc:sldMkLst>
      </pc:sldChg>
      <pc:sldChg chg="del">
        <pc:chgData name="Claude Lee" userId="a3afdb5e-61b4-43fb-bf83-60b8c7083efa" providerId="ADAL" clId="{4C34319B-E74A-4D1C-BB3F-F18341A6FD09}" dt="2021-04-28T11:04:34.487" v="4493" actId="2696"/>
        <pc:sldMkLst>
          <pc:docMk/>
          <pc:sldMk cId="1712171682" sldId="289"/>
        </pc:sldMkLst>
      </pc:sldChg>
      <pc:sldChg chg="del ord">
        <pc:chgData name="Claude Lee" userId="a3afdb5e-61b4-43fb-bf83-60b8c7083efa" providerId="ADAL" clId="{4C34319B-E74A-4D1C-BB3F-F18341A6FD09}" dt="2021-04-28T11:17:58.899" v="4937" actId="2696"/>
        <pc:sldMkLst>
          <pc:docMk/>
          <pc:sldMk cId="917508878" sldId="290"/>
        </pc:sldMkLst>
      </pc:sldChg>
      <pc:sldChg chg="delSp modSp add del mod modNotesTx">
        <pc:chgData name="Claude Lee" userId="a3afdb5e-61b4-43fb-bf83-60b8c7083efa" providerId="ADAL" clId="{4C34319B-E74A-4D1C-BB3F-F18341A6FD09}" dt="2021-04-28T12:13:25.998" v="8780" actId="2696"/>
        <pc:sldMkLst>
          <pc:docMk/>
          <pc:sldMk cId="2579785005" sldId="292"/>
        </pc:sldMkLst>
        <pc:spChg chg="del mod">
          <ac:chgData name="Claude Lee" userId="a3afdb5e-61b4-43fb-bf83-60b8c7083efa" providerId="ADAL" clId="{4C34319B-E74A-4D1C-BB3F-F18341A6FD09}" dt="2021-04-28T12:12:20.325" v="8698" actId="21"/>
          <ac:spMkLst>
            <pc:docMk/>
            <pc:sldMk cId="2579785005" sldId="292"/>
            <ac:spMk id="87" creationId="{00000000-0000-0000-0000-000000000000}"/>
          </ac:spMkLst>
        </pc:spChg>
      </pc:sldChg>
      <pc:sldChg chg="addSp delSp modSp mod ord">
        <pc:chgData name="Claude Lee" userId="a3afdb5e-61b4-43fb-bf83-60b8c7083efa" providerId="ADAL" clId="{4C34319B-E74A-4D1C-BB3F-F18341A6FD09}" dt="2021-04-28T13:01:22.056" v="12904" actId="20577"/>
        <pc:sldMkLst>
          <pc:docMk/>
          <pc:sldMk cId="3277201756" sldId="293"/>
        </pc:sldMkLst>
        <pc:spChg chg="add del mod">
          <ac:chgData name="Claude Lee" userId="a3afdb5e-61b4-43fb-bf83-60b8c7083efa" providerId="ADAL" clId="{4C34319B-E74A-4D1C-BB3F-F18341A6FD09}" dt="2021-04-28T13:01:22.056" v="12904" actId="20577"/>
          <ac:spMkLst>
            <pc:docMk/>
            <pc:sldMk cId="3277201756" sldId="293"/>
            <ac:spMk id="2" creationId="{982A187C-2E01-4CE4-ADF1-B443DBA0704A}"/>
          </ac:spMkLst>
        </pc:spChg>
        <pc:spChg chg="mod">
          <ac:chgData name="Claude Lee" userId="a3afdb5e-61b4-43fb-bf83-60b8c7083efa" providerId="ADAL" clId="{4C34319B-E74A-4D1C-BB3F-F18341A6FD09}" dt="2021-04-28T12:10:46.495" v="8650" actId="20577"/>
          <ac:spMkLst>
            <pc:docMk/>
            <pc:sldMk cId="3277201756" sldId="293"/>
            <ac:spMk id="21" creationId="{2A355F8E-1F5D-4159-A52B-D66EBFDAF9DB}"/>
          </ac:spMkLst>
        </pc:spChg>
      </pc:sldChg>
      <pc:sldChg chg="del">
        <pc:chgData name="Claude Lee" userId="a3afdb5e-61b4-43fb-bf83-60b8c7083efa" providerId="ADAL" clId="{4C34319B-E74A-4D1C-BB3F-F18341A6FD09}" dt="2021-04-28T11:02:07.482" v="4400" actId="2696"/>
        <pc:sldMkLst>
          <pc:docMk/>
          <pc:sldMk cId="3679518499" sldId="294"/>
        </pc:sldMkLst>
      </pc:sldChg>
      <pc:sldChg chg="del">
        <pc:chgData name="Claude Lee" userId="a3afdb5e-61b4-43fb-bf83-60b8c7083efa" providerId="ADAL" clId="{4C34319B-E74A-4D1C-BB3F-F18341A6FD09}" dt="2021-04-28T11:07:37.464" v="4608" actId="2696"/>
        <pc:sldMkLst>
          <pc:docMk/>
          <pc:sldMk cId="1262827394" sldId="295"/>
        </pc:sldMkLst>
      </pc:sldChg>
      <pc:sldChg chg="del">
        <pc:chgData name="Claude Lee" userId="a3afdb5e-61b4-43fb-bf83-60b8c7083efa" providerId="ADAL" clId="{4C34319B-E74A-4D1C-BB3F-F18341A6FD09}" dt="2021-04-28T10:15:37.946" v="2820" actId="2696"/>
        <pc:sldMkLst>
          <pc:docMk/>
          <pc:sldMk cId="2428526912" sldId="296"/>
        </pc:sldMkLst>
      </pc:sldChg>
      <pc:sldChg chg="del ord">
        <pc:chgData name="Claude Lee" userId="a3afdb5e-61b4-43fb-bf83-60b8c7083efa" providerId="ADAL" clId="{4C34319B-E74A-4D1C-BB3F-F18341A6FD09}" dt="2021-04-28T11:24:33.954" v="5423" actId="2696"/>
        <pc:sldMkLst>
          <pc:docMk/>
          <pc:sldMk cId="3700228756" sldId="299"/>
        </pc:sldMkLst>
      </pc:sldChg>
      <pc:sldChg chg="del ord">
        <pc:chgData name="Claude Lee" userId="a3afdb5e-61b4-43fb-bf83-60b8c7083efa" providerId="ADAL" clId="{4C34319B-E74A-4D1C-BB3F-F18341A6FD09}" dt="2021-04-28T11:26:04.909" v="5494" actId="2696"/>
        <pc:sldMkLst>
          <pc:docMk/>
          <pc:sldMk cId="4031381674" sldId="300"/>
        </pc:sldMkLst>
      </pc:sldChg>
      <pc:sldChg chg="addSp delSp modSp add mod modNotesTx">
        <pc:chgData name="Claude Lee" userId="a3afdb5e-61b4-43fb-bf83-60b8c7083efa" providerId="ADAL" clId="{4C34319B-E74A-4D1C-BB3F-F18341A6FD09}" dt="2021-04-28T10:33:24.018" v="3233" actId="20577"/>
        <pc:sldMkLst>
          <pc:docMk/>
          <pc:sldMk cId="2790226743" sldId="301"/>
        </pc:sldMkLst>
        <pc:spChg chg="add mod ord">
          <ac:chgData name="Claude Lee" userId="a3afdb5e-61b4-43fb-bf83-60b8c7083efa" providerId="ADAL" clId="{4C34319B-E74A-4D1C-BB3F-F18341A6FD09}" dt="2021-04-28T10:06:10.619" v="2328" actId="1035"/>
          <ac:spMkLst>
            <pc:docMk/>
            <pc:sldMk cId="2790226743" sldId="301"/>
            <ac:spMk id="2" creationId="{4070B414-BEE5-48AB-90B9-77B503FE9E1E}"/>
          </ac:spMkLst>
        </pc:spChg>
        <pc:spChg chg="del mod">
          <ac:chgData name="Claude Lee" userId="a3afdb5e-61b4-43fb-bf83-60b8c7083efa" providerId="ADAL" clId="{4C34319B-E74A-4D1C-BB3F-F18341A6FD09}" dt="2021-04-28T09:51:04.756" v="1324"/>
          <ac:spMkLst>
            <pc:docMk/>
            <pc:sldMk cId="2790226743" sldId="301"/>
            <ac:spMk id="3" creationId="{133CAA94-F9B8-4EED-BF7E-82AD13AA6972}"/>
          </ac:spMkLst>
        </pc:spChg>
        <pc:spChg chg="add mod">
          <ac:chgData name="Claude Lee" userId="a3afdb5e-61b4-43fb-bf83-60b8c7083efa" providerId="ADAL" clId="{4C34319B-E74A-4D1C-BB3F-F18341A6FD09}" dt="2021-04-28T10:06:10.619" v="2328" actId="1035"/>
          <ac:spMkLst>
            <pc:docMk/>
            <pc:sldMk cId="2790226743" sldId="301"/>
            <ac:spMk id="4" creationId="{5E2FAFE1-BF3D-4690-8971-7511BAF28F19}"/>
          </ac:spMkLst>
        </pc:spChg>
        <pc:spChg chg="add mod">
          <ac:chgData name="Claude Lee" userId="a3afdb5e-61b4-43fb-bf83-60b8c7083efa" providerId="ADAL" clId="{4C34319B-E74A-4D1C-BB3F-F18341A6FD09}" dt="2021-04-28T10:06:05.784" v="2314" actId="1035"/>
          <ac:spMkLst>
            <pc:docMk/>
            <pc:sldMk cId="2790226743" sldId="301"/>
            <ac:spMk id="5" creationId="{DB0711BC-E137-497F-A0E4-DC61CAAD11CC}"/>
          </ac:spMkLst>
        </pc:spChg>
        <pc:spChg chg="add mod">
          <ac:chgData name="Claude Lee" userId="a3afdb5e-61b4-43fb-bf83-60b8c7083efa" providerId="ADAL" clId="{4C34319B-E74A-4D1C-BB3F-F18341A6FD09}" dt="2021-04-28T10:06:10.619" v="2328" actId="1035"/>
          <ac:spMkLst>
            <pc:docMk/>
            <pc:sldMk cId="2790226743" sldId="301"/>
            <ac:spMk id="6" creationId="{F90E08BA-E4ED-4982-B569-74E86985CCD3}"/>
          </ac:spMkLst>
        </pc:spChg>
        <pc:spChg chg="add del mod">
          <ac:chgData name="Claude Lee" userId="a3afdb5e-61b4-43fb-bf83-60b8c7083efa" providerId="ADAL" clId="{4C34319B-E74A-4D1C-BB3F-F18341A6FD09}" dt="2021-04-28T10:00:31.366" v="1933" actId="478"/>
          <ac:spMkLst>
            <pc:docMk/>
            <pc:sldMk cId="2790226743" sldId="301"/>
            <ac:spMk id="8" creationId="{C2708BBD-915D-4914-8275-E57652E7D79E}"/>
          </ac:spMkLst>
        </pc:spChg>
        <pc:spChg chg="add del mod">
          <ac:chgData name="Claude Lee" userId="a3afdb5e-61b4-43fb-bf83-60b8c7083efa" providerId="ADAL" clId="{4C34319B-E74A-4D1C-BB3F-F18341A6FD09}" dt="2021-04-28T10:04:27.366" v="2172"/>
          <ac:spMkLst>
            <pc:docMk/>
            <pc:sldMk cId="2790226743" sldId="301"/>
            <ac:spMk id="9" creationId="{92412FDA-F375-42CC-91F6-5F1E179B2AB3}"/>
          </ac:spMkLst>
        </pc:spChg>
        <pc:spChg chg="add del mod">
          <ac:chgData name="Claude Lee" userId="a3afdb5e-61b4-43fb-bf83-60b8c7083efa" providerId="ADAL" clId="{4C34319B-E74A-4D1C-BB3F-F18341A6FD09}" dt="2021-04-28T10:04:27.366" v="2172"/>
          <ac:spMkLst>
            <pc:docMk/>
            <pc:sldMk cId="2790226743" sldId="301"/>
            <ac:spMk id="10" creationId="{9CE5DACB-DFD6-480C-A474-03734BCBBB26}"/>
          </ac:spMkLst>
        </pc:spChg>
        <pc:spChg chg="add del mod">
          <ac:chgData name="Claude Lee" userId="a3afdb5e-61b4-43fb-bf83-60b8c7083efa" providerId="ADAL" clId="{4C34319B-E74A-4D1C-BB3F-F18341A6FD09}" dt="2021-04-28T10:04:27.366" v="2172"/>
          <ac:spMkLst>
            <pc:docMk/>
            <pc:sldMk cId="2790226743" sldId="301"/>
            <ac:spMk id="11" creationId="{3520A64E-1046-4E7E-B3E6-9B967A9F92C9}"/>
          </ac:spMkLst>
        </pc:spChg>
        <pc:spChg chg="add mod">
          <ac:chgData name="Claude Lee" userId="a3afdb5e-61b4-43fb-bf83-60b8c7083efa" providerId="ADAL" clId="{4C34319B-E74A-4D1C-BB3F-F18341A6FD09}" dt="2021-04-28T10:06:15.855" v="2339" actId="1036"/>
          <ac:spMkLst>
            <pc:docMk/>
            <pc:sldMk cId="2790226743" sldId="301"/>
            <ac:spMk id="12" creationId="{63B244FB-EB27-4593-AD4A-ADACB9AC4642}"/>
          </ac:spMkLst>
        </pc:spChg>
        <pc:spChg chg="add mod">
          <ac:chgData name="Claude Lee" userId="a3afdb5e-61b4-43fb-bf83-60b8c7083efa" providerId="ADAL" clId="{4C34319B-E74A-4D1C-BB3F-F18341A6FD09}" dt="2021-04-28T10:06:32.535" v="2354" actId="20577"/>
          <ac:spMkLst>
            <pc:docMk/>
            <pc:sldMk cId="2790226743" sldId="301"/>
            <ac:spMk id="13" creationId="{61CB0D1C-C266-4D93-BBA4-9D889E5AC29B}"/>
          </ac:spMkLst>
        </pc:spChg>
        <pc:spChg chg="add mod">
          <ac:chgData name="Claude Lee" userId="a3afdb5e-61b4-43fb-bf83-60b8c7083efa" providerId="ADAL" clId="{4C34319B-E74A-4D1C-BB3F-F18341A6FD09}" dt="2021-04-28T10:06:15.855" v="2339" actId="1036"/>
          <ac:spMkLst>
            <pc:docMk/>
            <pc:sldMk cId="2790226743" sldId="301"/>
            <ac:spMk id="14" creationId="{E13DFC64-92E1-4E8E-9F4A-7DCB4A16E515}"/>
          </ac:spMkLst>
        </pc:spChg>
        <pc:spChg chg="mod">
          <ac:chgData name="Claude Lee" userId="a3afdb5e-61b4-43fb-bf83-60b8c7083efa" providerId="ADAL" clId="{4C34319B-E74A-4D1C-BB3F-F18341A6FD09}" dt="2021-04-28T10:06:05.784" v="2314" actId="1035"/>
          <ac:spMkLst>
            <pc:docMk/>
            <pc:sldMk cId="2790226743" sldId="301"/>
            <ac:spMk id="87" creationId="{00000000-0000-0000-0000-000000000000}"/>
          </ac:spMkLst>
        </pc:spChg>
      </pc:sldChg>
      <pc:sldChg chg="addSp delSp modSp add mod modNotesTx">
        <pc:chgData name="Claude Lee" userId="a3afdb5e-61b4-43fb-bf83-60b8c7083efa" providerId="ADAL" clId="{4C34319B-E74A-4D1C-BB3F-F18341A6FD09}" dt="2021-04-28T11:02:48.787" v="4404" actId="20577"/>
        <pc:sldMkLst>
          <pc:docMk/>
          <pc:sldMk cId="2676072627" sldId="302"/>
        </pc:sldMkLst>
        <pc:spChg chg="mod">
          <ac:chgData name="Claude Lee" userId="a3afdb5e-61b4-43fb-bf83-60b8c7083efa" providerId="ADAL" clId="{4C34319B-E74A-4D1C-BB3F-F18341A6FD09}" dt="2021-04-28T11:02:48.787" v="4404" actId="20577"/>
          <ac:spMkLst>
            <pc:docMk/>
            <pc:sldMk cId="2676072627" sldId="302"/>
            <ac:spMk id="4" creationId="{5E2FAFE1-BF3D-4690-8971-7511BAF28F19}"/>
          </ac:spMkLst>
        </pc:spChg>
        <pc:spChg chg="mod">
          <ac:chgData name="Claude Lee" userId="a3afdb5e-61b4-43fb-bf83-60b8c7083efa" providerId="ADAL" clId="{4C34319B-E74A-4D1C-BB3F-F18341A6FD09}" dt="2021-04-28T10:08:02.860" v="2397" actId="113"/>
          <ac:spMkLst>
            <pc:docMk/>
            <pc:sldMk cId="2676072627" sldId="302"/>
            <ac:spMk id="5" creationId="{DB0711BC-E137-497F-A0E4-DC61CAAD11CC}"/>
          </ac:spMkLst>
        </pc:spChg>
        <pc:spChg chg="mod">
          <ac:chgData name="Claude Lee" userId="a3afdb5e-61b4-43fb-bf83-60b8c7083efa" providerId="ADAL" clId="{4C34319B-E74A-4D1C-BB3F-F18341A6FD09}" dt="2021-04-28T10:08:48.237" v="2435" actId="14100"/>
          <ac:spMkLst>
            <pc:docMk/>
            <pc:sldMk cId="2676072627" sldId="302"/>
            <ac:spMk id="6" creationId="{F90E08BA-E4ED-4982-B569-74E86985CCD3}"/>
          </ac:spMkLst>
        </pc:spChg>
        <pc:spChg chg="del">
          <ac:chgData name="Claude Lee" userId="a3afdb5e-61b4-43fb-bf83-60b8c7083efa" providerId="ADAL" clId="{4C34319B-E74A-4D1C-BB3F-F18341A6FD09}" dt="2021-04-28T10:13:50.898" v="2785" actId="478"/>
          <ac:spMkLst>
            <pc:docMk/>
            <pc:sldMk cId="2676072627" sldId="302"/>
            <ac:spMk id="12" creationId="{63B244FB-EB27-4593-AD4A-ADACB9AC4642}"/>
          </ac:spMkLst>
        </pc:spChg>
        <pc:spChg chg="del">
          <ac:chgData name="Claude Lee" userId="a3afdb5e-61b4-43fb-bf83-60b8c7083efa" providerId="ADAL" clId="{4C34319B-E74A-4D1C-BB3F-F18341A6FD09}" dt="2021-04-28T10:13:50.898" v="2785" actId="478"/>
          <ac:spMkLst>
            <pc:docMk/>
            <pc:sldMk cId="2676072627" sldId="302"/>
            <ac:spMk id="13" creationId="{61CB0D1C-C266-4D93-BBA4-9D889E5AC29B}"/>
          </ac:spMkLst>
        </pc:spChg>
        <pc:spChg chg="del">
          <ac:chgData name="Claude Lee" userId="a3afdb5e-61b4-43fb-bf83-60b8c7083efa" providerId="ADAL" clId="{4C34319B-E74A-4D1C-BB3F-F18341A6FD09}" dt="2021-04-28T10:13:50.898" v="2785" actId="478"/>
          <ac:spMkLst>
            <pc:docMk/>
            <pc:sldMk cId="2676072627" sldId="302"/>
            <ac:spMk id="14" creationId="{E13DFC64-92E1-4E8E-9F4A-7DCB4A16E515}"/>
          </ac:spMkLst>
        </pc:spChg>
        <pc:spChg chg="add del">
          <ac:chgData name="Claude Lee" userId="a3afdb5e-61b4-43fb-bf83-60b8c7083efa" providerId="ADAL" clId="{4C34319B-E74A-4D1C-BB3F-F18341A6FD09}" dt="2021-04-28T10:08:00.128" v="2396" actId="478"/>
          <ac:spMkLst>
            <pc:docMk/>
            <pc:sldMk cId="2676072627" sldId="302"/>
            <ac:spMk id="87" creationId="{00000000-0000-0000-0000-000000000000}"/>
          </ac:spMkLst>
        </pc:spChg>
      </pc:sldChg>
      <pc:sldChg chg="addSp modSp mod">
        <pc:chgData name="Claude Lee" userId="a3afdb5e-61b4-43fb-bf83-60b8c7083efa" providerId="ADAL" clId="{4C34319B-E74A-4D1C-BB3F-F18341A6FD09}" dt="2021-04-28T12:58:58.839" v="12743" actId="20577"/>
        <pc:sldMkLst>
          <pc:docMk/>
          <pc:sldMk cId="2253434203" sldId="303"/>
        </pc:sldMkLst>
        <pc:spChg chg="add mod">
          <ac:chgData name="Claude Lee" userId="a3afdb5e-61b4-43fb-bf83-60b8c7083efa" providerId="ADAL" clId="{4C34319B-E74A-4D1C-BB3F-F18341A6FD09}" dt="2021-04-28T12:55:36.493" v="12246"/>
          <ac:spMkLst>
            <pc:docMk/>
            <pc:sldMk cId="2253434203" sldId="303"/>
            <ac:spMk id="10" creationId="{872018D9-4F60-497E-9A1C-19443C1D2104}"/>
          </ac:spMkLst>
        </pc:spChg>
        <pc:spChg chg="add mod">
          <ac:chgData name="Claude Lee" userId="a3afdb5e-61b4-43fb-bf83-60b8c7083efa" providerId="ADAL" clId="{4C34319B-E74A-4D1C-BB3F-F18341A6FD09}" dt="2021-04-28T12:58:58.839" v="12743" actId="20577"/>
          <ac:spMkLst>
            <pc:docMk/>
            <pc:sldMk cId="2253434203" sldId="303"/>
            <ac:spMk id="11" creationId="{F0B6FED4-6D89-4F3C-9BBB-45B29087E47C}"/>
          </ac:spMkLst>
        </pc:spChg>
      </pc:sldChg>
      <pc:sldChg chg="modSp add mod ord modShow modNotesTx">
        <pc:chgData name="Claude Lee" userId="a3afdb5e-61b4-43fb-bf83-60b8c7083efa" providerId="ADAL" clId="{4C34319B-E74A-4D1C-BB3F-F18341A6FD09}" dt="2021-04-28T12:30:11.026" v="9954" actId="20577"/>
        <pc:sldMkLst>
          <pc:docMk/>
          <pc:sldMk cId="2973255491" sldId="304"/>
        </pc:sldMkLst>
        <pc:spChg chg="mod">
          <ac:chgData name="Claude Lee" userId="a3afdb5e-61b4-43fb-bf83-60b8c7083efa" providerId="ADAL" clId="{4C34319B-E74A-4D1C-BB3F-F18341A6FD09}" dt="2021-04-28T10:32:18.604" v="3227" actId="207"/>
          <ac:spMkLst>
            <pc:docMk/>
            <pc:sldMk cId="2973255491" sldId="304"/>
            <ac:spMk id="45" creationId="{00000000-0000-0000-0000-000000000000}"/>
          </ac:spMkLst>
        </pc:spChg>
        <pc:spChg chg="mod">
          <ac:chgData name="Claude Lee" userId="a3afdb5e-61b4-43fb-bf83-60b8c7083efa" providerId="ADAL" clId="{4C34319B-E74A-4D1C-BB3F-F18341A6FD09}" dt="2021-04-28T10:56:12.754" v="4017" actId="20577"/>
          <ac:spMkLst>
            <pc:docMk/>
            <pc:sldMk cId="2973255491" sldId="304"/>
            <ac:spMk id="47" creationId="{00000000-0000-0000-0000-000000000000}"/>
          </ac:spMkLst>
        </pc:spChg>
        <pc:spChg chg="mod">
          <ac:chgData name="Claude Lee" userId="a3afdb5e-61b4-43fb-bf83-60b8c7083efa" providerId="ADAL" clId="{4C34319B-E74A-4D1C-BB3F-F18341A6FD09}" dt="2021-04-28T11:07:10.186" v="4602" actId="6549"/>
          <ac:spMkLst>
            <pc:docMk/>
            <pc:sldMk cId="2973255491" sldId="304"/>
            <ac:spMk id="66" creationId="{00000000-0000-0000-0000-000000000000}"/>
          </ac:spMkLst>
        </pc:spChg>
        <pc:graphicFrameChg chg="mod modGraphic">
          <ac:chgData name="Claude Lee" userId="a3afdb5e-61b4-43fb-bf83-60b8c7083efa" providerId="ADAL" clId="{4C34319B-E74A-4D1C-BB3F-F18341A6FD09}" dt="2021-04-28T10:43:21.654" v="3458" actId="20577"/>
          <ac:graphicFrameMkLst>
            <pc:docMk/>
            <pc:sldMk cId="2973255491" sldId="304"/>
            <ac:graphicFrameMk id="2" creationId="{AF8751BA-0667-4C77-A9C0-695520A3927F}"/>
          </ac:graphicFrameMkLst>
        </pc:graphicFrameChg>
        <pc:picChg chg="mod">
          <ac:chgData name="Claude Lee" userId="a3afdb5e-61b4-43fb-bf83-60b8c7083efa" providerId="ADAL" clId="{4C34319B-E74A-4D1C-BB3F-F18341A6FD09}" dt="2021-04-28T10:28:45.325" v="3171" actId="1076"/>
          <ac:picMkLst>
            <pc:docMk/>
            <pc:sldMk cId="2973255491" sldId="304"/>
            <ac:picMk id="3" creationId="{3B20DB6E-9721-4DB1-9F68-4F7AB9DA2C45}"/>
          </ac:picMkLst>
        </pc:picChg>
      </pc:sldChg>
      <pc:sldChg chg="addSp delSp modSp add mod ord modNotesTx">
        <pc:chgData name="Claude Lee" userId="a3afdb5e-61b4-43fb-bf83-60b8c7083efa" providerId="ADAL" clId="{4C34319B-E74A-4D1C-BB3F-F18341A6FD09}" dt="2021-04-28T12:48:05.954" v="11802" actId="20577"/>
        <pc:sldMkLst>
          <pc:docMk/>
          <pc:sldMk cId="70934284" sldId="305"/>
        </pc:sldMkLst>
        <pc:spChg chg="mod">
          <ac:chgData name="Claude Lee" userId="a3afdb5e-61b4-43fb-bf83-60b8c7083efa" providerId="ADAL" clId="{4C34319B-E74A-4D1C-BB3F-F18341A6FD09}" dt="2021-04-28T12:48:05.954" v="11802" actId="20577"/>
          <ac:spMkLst>
            <pc:docMk/>
            <pc:sldMk cId="70934284" sldId="305"/>
            <ac:spMk id="47" creationId="{00000000-0000-0000-0000-000000000000}"/>
          </ac:spMkLst>
        </pc:spChg>
        <pc:spChg chg="mod">
          <ac:chgData name="Claude Lee" userId="a3afdb5e-61b4-43fb-bf83-60b8c7083efa" providerId="ADAL" clId="{4C34319B-E74A-4D1C-BB3F-F18341A6FD09}" dt="2021-04-28T11:07:07.035" v="4601" actId="6549"/>
          <ac:spMkLst>
            <pc:docMk/>
            <pc:sldMk cId="70934284" sldId="305"/>
            <ac:spMk id="66" creationId="{00000000-0000-0000-0000-000000000000}"/>
          </ac:spMkLst>
        </pc:spChg>
        <pc:graphicFrameChg chg="mod modGraphic">
          <ac:chgData name="Claude Lee" userId="a3afdb5e-61b4-43fb-bf83-60b8c7083efa" providerId="ADAL" clId="{4C34319B-E74A-4D1C-BB3F-F18341A6FD09}" dt="2021-04-28T12:30:55.158" v="9971" actId="113"/>
          <ac:graphicFrameMkLst>
            <pc:docMk/>
            <pc:sldMk cId="70934284" sldId="305"/>
            <ac:graphicFrameMk id="2" creationId="{AF8751BA-0667-4C77-A9C0-695520A3927F}"/>
          </ac:graphicFrameMkLst>
        </pc:graphicFrameChg>
        <pc:picChg chg="mod">
          <ac:chgData name="Claude Lee" userId="a3afdb5e-61b4-43fb-bf83-60b8c7083efa" providerId="ADAL" clId="{4C34319B-E74A-4D1C-BB3F-F18341A6FD09}" dt="2021-04-28T10:34:45.309" v="3280" actId="14826"/>
          <ac:picMkLst>
            <pc:docMk/>
            <pc:sldMk cId="70934284" sldId="305"/>
            <ac:picMk id="3" creationId="{3B20DB6E-9721-4DB1-9F68-4F7AB9DA2C45}"/>
          </ac:picMkLst>
        </pc:picChg>
        <pc:picChg chg="add del mod">
          <ac:chgData name="Claude Lee" userId="a3afdb5e-61b4-43fb-bf83-60b8c7083efa" providerId="ADAL" clId="{4C34319B-E74A-4D1C-BB3F-F18341A6FD09}" dt="2021-04-28T10:34:42.360" v="3279"/>
          <ac:picMkLst>
            <pc:docMk/>
            <pc:sldMk cId="70934284" sldId="305"/>
            <ac:picMk id="7" creationId="{0FB89820-68DE-45F5-8E3B-9BC82782C783}"/>
          </ac:picMkLst>
        </pc:picChg>
      </pc:sldChg>
      <pc:sldChg chg="addSp delSp modSp add mod modNotesTx">
        <pc:chgData name="Claude Lee" userId="a3afdb5e-61b4-43fb-bf83-60b8c7083efa" providerId="ADAL" clId="{4C34319B-E74A-4D1C-BB3F-F18341A6FD09}" dt="2021-04-28T12:39:17.346" v="11011" actId="14734"/>
        <pc:sldMkLst>
          <pc:docMk/>
          <pc:sldMk cId="523742163" sldId="306"/>
        </pc:sldMkLst>
        <pc:spChg chg="mod">
          <ac:chgData name="Claude Lee" userId="a3afdb5e-61b4-43fb-bf83-60b8c7083efa" providerId="ADAL" clId="{4C34319B-E74A-4D1C-BB3F-F18341A6FD09}" dt="2021-04-28T11:34:44.887" v="6024" actId="6549"/>
          <ac:spMkLst>
            <pc:docMk/>
            <pc:sldMk cId="523742163" sldId="306"/>
            <ac:spMk id="47" creationId="{00000000-0000-0000-0000-000000000000}"/>
          </ac:spMkLst>
        </pc:spChg>
        <pc:spChg chg="mod">
          <ac:chgData name="Claude Lee" userId="a3afdb5e-61b4-43fb-bf83-60b8c7083efa" providerId="ADAL" clId="{4C34319B-E74A-4D1C-BB3F-F18341A6FD09}" dt="2021-04-28T11:07:03.553" v="4600" actId="6549"/>
          <ac:spMkLst>
            <pc:docMk/>
            <pc:sldMk cId="523742163" sldId="306"/>
            <ac:spMk id="66" creationId="{00000000-0000-0000-0000-000000000000}"/>
          </ac:spMkLst>
        </pc:spChg>
        <pc:graphicFrameChg chg="mod modGraphic">
          <ac:chgData name="Claude Lee" userId="a3afdb5e-61b4-43fb-bf83-60b8c7083efa" providerId="ADAL" clId="{4C34319B-E74A-4D1C-BB3F-F18341A6FD09}" dt="2021-04-28T12:39:17.346" v="11011" actId="14734"/>
          <ac:graphicFrameMkLst>
            <pc:docMk/>
            <pc:sldMk cId="523742163" sldId="306"/>
            <ac:graphicFrameMk id="2" creationId="{AF8751BA-0667-4C77-A9C0-695520A3927F}"/>
          </ac:graphicFrameMkLst>
        </pc:graphicFrameChg>
        <pc:picChg chg="mod">
          <ac:chgData name="Claude Lee" userId="a3afdb5e-61b4-43fb-bf83-60b8c7083efa" providerId="ADAL" clId="{4C34319B-E74A-4D1C-BB3F-F18341A6FD09}" dt="2021-04-28T10:41:18.284" v="3366" actId="14826"/>
          <ac:picMkLst>
            <pc:docMk/>
            <pc:sldMk cId="523742163" sldId="306"/>
            <ac:picMk id="3" creationId="{3B20DB6E-9721-4DB1-9F68-4F7AB9DA2C45}"/>
          </ac:picMkLst>
        </pc:picChg>
        <pc:picChg chg="add del mod">
          <ac:chgData name="Claude Lee" userId="a3afdb5e-61b4-43fb-bf83-60b8c7083efa" providerId="ADAL" clId="{4C34319B-E74A-4D1C-BB3F-F18341A6FD09}" dt="2021-04-28T10:41:15.156" v="3365"/>
          <ac:picMkLst>
            <pc:docMk/>
            <pc:sldMk cId="523742163" sldId="306"/>
            <ac:picMk id="7" creationId="{665CAD5E-D2D1-4E9C-9BCC-9F06F5316934}"/>
          </ac:picMkLst>
        </pc:picChg>
      </pc:sldChg>
      <pc:sldChg chg="modSp add mod">
        <pc:chgData name="Claude Lee" userId="a3afdb5e-61b4-43fb-bf83-60b8c7083efa" providerId="ADAL" clId="{4C34319B-E74A-4D1C-BB3F-F18341A6FD09}" dt="2021-04-28T12:42:17.102" v="11175" actId="20577"/>
        <pc:sldMkLst>
          <pc:docMk/>
          <pc:sldMk cId="1909527666" sldId="307"/>
        </pc:sldMkLst>
        <pc:spChg chg="mod">
          <ac:chgData name="Claude Lee" userId="a3afdb5e-61b4-43fb-bf83-60b8c7083efa" providerId="ADAL" clId="{4C34319B-E74A-4D1C-BB3F-F18341A6FD09}" dt="2021-04-28T12:42:17.102" v="11175" actId="20577"/>
          <ac:spMkLst>
            <pc:docMk/>
            <pc:sldMk cId="1909527666" sldId="307"/>
            <ac:spMk id="47" creationId="{00000000-0000-0000-0000-000000000000}"/>
          </ac:spMkLst>
        </pc:spChg>
        <pc:spChg chg="mod">
          <ac:chgData name="Claude Lee" userId="a3afdb5e-61b4-43fb-bf83-60b8c7083efa" providerId="ADAL" clId="{4C34319B-E74A-4D1C-BB3F-F18341A6FD09}" dt="2021-04-28T11:06:59.428" v="4598" actId="6549"/>
          <ac:spMkLst>
            <pc:docMk/>
            <pc:sldMk cId="1909527666" sldId="307"/>
            <ac:spMk id="66" creationId="{00000000-0000-0000-0000-000000000000}"/>
          </ac:spMkLst>
        </pc:spChg>
        <pc:graphicFrameChg chg="mod modGraphic">
          <ac:chgData name="Claude Lee" userId="a3afdb5e-61b4-43fb-bf83-60b8c7083efa" providerId="ADAL" clId="{4C34319B-E74A-4D1C-BB3F-F18341A6FD09}" dt="2021-04-28T10:45:01.968" v="3496" actId="207"/>
          <ac:graphicFrameMkLst>
            <pc:docMk/>
            <pc:sldMk cId="1909527666" sldId="307"/>
            <ac:graphicFrameMk id="2" creationId="{AF8751BA-0667-4C77-A9C0-695520A3927F}"/>
          </ac:graphicFrameMkLst>
        </pc:graphicFrameChg>
        <pc:picChg chg="mod">
          <ac:chgData name="Claude Lee" userId="a3afdb5e-61b4-43fb-bf83-60b8c7083efa" providerId="ADAL" clId="{4C34319B-E74A-4D1C-BB3F-F18341A6FD09}" dt="2021-04-28T10:43:51.048" v="3472" actId="14826"/>
          <ac:picMkLst>
            <pc:docMk/>
            <pc:sldMk cId="1909527666" sldId="307"/>
            <ac:picMk id="3" creationId="{3B20DB6E-9721-4DB1-9F68-4F7AB9DA2C45}"/>
          </ac:picMkLst>
        </pc:picChg>
      </pc:sldChg>
      <pc:sldChg chg="modSp add mod">
        <pc:chgData name="Claude Lee" userId="a3afdb5e-61b4-43fb-bf83-60b8c7083efa" providerId="ADAL" clId="{4C34319B-E74A-4D1C-BB3F-F18341A6FD09}" dt="2021-04-28T11:11:05.045" v="4742" actId="113"/>
        <pc:sldMkLst>
          <pc:docMk/>
          <pc:sldMk cId="1911924583" sldId="308"/>
        </pc:sldMkLst>
        <pc:spChg chg="mod">
          <ac:chgData name="Claude Lee" userId="a3afdb5e-61b4-43fb-bf83-60b8c7083efa" providerId="ADAL" clId="{4C34319B-E74A-4D1C-BB3F-F18341A6FD09}" dt="2021-04-28T11:11:05.045" v="4742" actId="113"/>
          <ac:spMkLst>
            <pc:docMk/>
            <pc:sldMk cId="1911924583" sldId="308"/>
            <ac:spMk id="47" creationId="{00000000-0000-0000-0000-000000000000}"/>
          </ac:spMkLst>
        </pc:spChg>
        <pc:spChg chg="mod">
          <ac:chgData name="Claude Lee" userId="a3afdb5e-61b4-43fb-bf83-60b8c7083efa" providerId="ADAL" clId="{4C34319B-E74A-4D1C-BB3F-F18341A6FD09}" dt="2021-04-28T11:06:56.549" v="4596" actId="6549"/>
          <ac:spMkLst>
            <pc:docMk/>
            <pc:sldMk cId="1911924583" sldId="308"/>
            <ac:spMk id="66" creationId="{00000000-0000-0000-0000-000000000000}"/>
          </ac:spMkLst>
        </pc:spChg>
        <pc:graphicFrameChg chg="mod modGraphic">
          <ac:chgData name="Claude Lee" userId="a3afdb5e-61b4-43fb-bf83-60b8c7083efa" providerId="ADAL" clId="{4C34319B-E74A-4D1C-BB3F-F18341A6FD09}" dt="2021-04-28T10:51:38.718" v="3834" actId="20577"/>
          <ac:graphicFrameMkLst>
            <pc:docMk/>
            <pc:sldMk cId="1911924583" sldId="308"/>
            <ac:graphicFrameMk id="2" creationId="{AF8751BA-0667-4C77-A9C0-695520A3927F}"/>
          </ac:graphicFrameMkLst>
        </pc:graphicFrameChg>
        <pc:picChg chg="mod">
          <ac:chgData name="Claude Lee" userId="a3afdb5e-61b4-43fb-bf83-60b8c7083efa" providerId="ADAL" clId="{4C34319B-E74A-4D1C-BB3F-F18341A6FD09}" dt="2021-04-28T10:48:41.727" v="3703" actId="14826"/>
          <ac:picMkLst>
            <pc:docMk/>
            <pc:sldMk cId="1911924583" sldId="308"/>
            <ac:picMk id="3" creationId="{3B20DB6E-9721-4DB1-9F68-4F7AB9DA2C45}"/>
          </ac:picMkLst>
        </pc:picChg>
      </pc:sldChg>
      <pc:sldChg chg="modSp add mod">
        <pc:chgData name="Claude Lee" userId="a3afdb5e-61b4-43fb-bf83-60b8c7083efa" providerId="ADAL" clId="{4C34319B-E74A-4D1C-BB3F-F18341A6FD09}" dt="2021-04-28T11:11:01.662" v="4741" actId="113"/>
        <pc:sldMkLst>
          <pc:docMk/>
          <pc:sldMk cId="3307999907" sldId="309"/>
        </pc:sldMkLst>
        <pc:spChg chg="mod">
          <ac:chgData name="Claude Lee" userId="a3afdb5e-61b4-43fb-bf83-60b8c7083efa" providerId="ADAL" clId="{4C34319B-E74A-4D1C-BB3F-F18341A6FD09}" dt="2021-04-28T11:11:01.662" v="4741" actId="113"/>
          <ac:spMkLst>
            <pc:docMk/>
            <pc:sldMk cId="3307999907" sldId="309"/>
            <ac:spMk id="47" creationId="{00000000-0000-0000-0000-000000000000}"/>
          </ac:spMkLst>
        </pc:spChg>
        <pc:spChg chg="mod">
          <ac:chgData name="Claude Lee" userId="a3afdb5e-61b4-43fb-bf83-60b8c7083efa" providerId="ADAL" clId="{4C34319B-E74A-4D1C-BB3F-F18341A6FD09}" dt="2021-04-28T11:06:53.167" v="4594" actId="6549"/>
          <ac:spMkLst>
            <pc:docMk/>
            <pc:sldMk cId="3307999907" sldId="309"/>
            <ac:spMk id="66" creationId="{00000000-0000-0000-0000-000000000000}"/>
          </ac:spMkLst>
        </pc:spChg>
        <pc:graphicFrameChg chg="mod modGraphic">
          <ac:chgData name="Claude Lee" userId="a3afdb5e-61b4-43fb-bf83-60b8c7083efa" providerId="ADAL" clId="{4C34319B-E74A-4D1C-BB3F-F18341A6FD09}" dt="2021-04-28T10:51:34.304" v="3832" actId="20577"/>
          <ac:graphicFrameMkLst>
            <pc:docMk/>
            <pc:sldMk cId="3307999907" sldId="309"/>
            <ac:graphicFrameMk id="2" creationId="{AF8751BA-0667-4C77-A9C0-695520A3927F}"/>
          </ac:graphicFrameMkLst>
        </pc:graphicFrameChg>
        <pc:picChg chg="mod">
          <ac:chgData name="Claude Lee" userId="a3afdb5e-61b4-43fb-bf83-60b8c7083efa" providerId="ADAL" clId="{4C34319B-E74A-4D1C-BB3F-F18341A6FD09}" dt="2021-04-28T10:50:35.549" v="3821" actId="14826"/>
          <ac:picMkLst>
            <pc:docMk/>
            <pc:sldMk cId="3307999907" sldId="309"/>
            <ac:picMk id="3" creationId="{3B20DB6E-9721-4DB1-9F68-4F7AB9DA2C45}"/>
          </ac:picMkLst>
        </pc:picChg>
      </pc:sldChg>
      <pc:sldChg chg="addSp delSp modSp add mod">
        <pc:chgData name="Claude Lee" userId="a3afdb5e-61b4-43fb-bf83-60b8c7083efa" providerId="ADAL" clId="{4C34319B-E74A-4D1C-BB3F-F18341A6FD09}" dt="2021-04-28T11:34:53.922" v="6029" actId="20577"/>
        <pc:sldMkLst>
          <pc:docMk/>
          <pc:sldMk cId="3972271653" sldId="310"/>
        </pc:sldMkLst>
        <pc:spChg chg="mod">
          <ac:chgData name="Claude Lee" userId="a3afdb5e-61b4-43fb-bf83-60b8c7083efa" providerId="ADAL" clId="{4C34319B-E74A-4D1C-BB3F-F18341A6FD09}" dt="2021-04-28T11:34:53.922" v="6029" actId="20577"/>
          <ac:spMkLst>
            <pc:docMk/>
            <pc:sldMk cId="3972271653" sldId="310"/>
            <ac:spMk id="47" creationId="{00000000-0000-0000-0000-000000000000}"/>
          </ac:spMkLst>
        </pc:spChg>
        <pc:spChg chg="mod">
          <ac:chgData name="Claude Lee" userId="a3afdb5e-61b4-43fb-bf83-60b8c7083efa" providerId="ADAL" clId="{4C34319B-E74A-4D1C-BB3F-F18341A6FD09}" dt="2021-04-28T11:06:49.142" v="4592" actId="6549"/>
          <ac:spMkLst>
            <pc:docMk/>
            <pc:sldMk cId="3972271653" sldId="310"/>
            <ac:spMk id="66" creationId="{00000000-0000-0000-0000-000000000000}"/>
          </ac:spMkLst>
        </pc:spChg>
        <pc:graphicFrameChg chg="mod modGraphic">
          <ac:chgData name="Claude Lee" userId="a3afdb5e-61b4-43fb-bf83-60b8c7083efa" providerId="ADAL" clId="{4C34319B-E74A-4D1C-BB3F-F18341A6FD09}" dt="2021-04-28T11:08:32.991" v="4625" actId="20577"/>
          <ac:graphicFrameMkLst>
            <pc:docMk/>
            <pc:sldMk cId="3972271653" sldId="310"/>
            <ac:graphicFrameMk id="2" creationId="{AF8751BA-0667-4C77-A9C0-695520A3927F}"/>
          </ac:graphicFrameMkLst>
        </pc:graphicFrameChg>
        <pc:picChg chg="mod">
          <ac:chgData name="Claude Lee" userId="a3afdb5e-61b4-43fb-bf83-60b8c7083efa" providerId="ADAL" clId="{4C34319B-E74A-4D1C-BB3F-F18341A6FD09}" dt="2021-04-28T10:55:36.734" v="4006" actId="1076"/>
          <ac:picMkLst>
            <pc:docMk/>
            <pc:sldMk cId="3972271653" sldId="310"/>
            <ac:picMk id="3" creationId="{3B20DB6E-9721-4DB1-9F68-4F7AB9DA2C45}"/>
          </ac:picMkLst>
        </pc:picChg>
        <pc:picChg chg="add del mod">
          <ac:chgData name="Claude Lee" userId="a3afdb5e-61b4-43fb-bf83-60b8c7083efa" providerId="ADAL" clId="{4C34319B-E74A-4D1C-BB3F-F18341A6FD09}" dt="2021-04-28T10:54:03.167" v="3958"/>
          <ac:picMkLst>
            <pc:docMk/>
            <pc:sldMk cId="3972271653" sldId="310"/>
            <ac:picMk id="7" creationId="{B8D714A6-4720-44F0-8591-E3DB37229335}"/>
          </ac:picMkLst>
        </pc:picChg>
      </pc:sldChg>
      <pc:sldChg chg="modSp add mod modShow modNotesTx">
        <pc:chgData name="Claude Lee" userId="a3afdb5e-61b4-43fb-bf83-60b8c7083efa" providerId="ADAL" clId="{4C34319B-E74A-4D1C-BB3F-F18341A6FD09}" dt="2021-04-28T12:30:16.297" v="9958" actId="20577"/>
        <pc:sldMkLst>
          <pc:docMk/>
          <pc:sldMk cId="2271729392" sldId="311"/>
        </pc:sldMkLst>
        <pc:spChg chg="mod">
          <ac:chgData name="Claude Lee" userId="a3afdb5e-61b4-43fb-bf83-60b8c7083efa" providerId="ADAL" clId="{4C34319B-E74A-4D1C-BB3F-F18341A6FD09}" dt="2021-04-28T10:58:14.561" v="4127" actId="207"/>
          <ac:spMkLst>
            <pc:docMk/>
            <pc:sldMk cId="2271729392" sldId="311"/>
            <ac:spMk id="47" creationId="{00000000-0000-0000-0000-000000000000}"/>
          </ac:spMkLst>
        </pc:spChg>
        <pc:spChg chg="mod">
          <ac:chgData name="Claude Lee" userId="a3afdb5e-61b4-43fb-bf83-60b8c7083efa" providerId="ADAL" clId="{4C34319B-E74A-4D1C-BB3F-F18341A6FD09}" dt="2021-04-28T11:06:36.977" v="4588" actId="6549"/>
          <ac:spMkLst>
            <pc:docMk/>
            <pc:sldMk cId="2271729392" sldId="311"/>
            <ac:spMk id="66" creationId="{00000000-0000-0000-0000-000000000000}"/>
          </ac:spMkLst>
        </pc:spChg>
        <pc:graphicFrameChg chg="mod modGraphic">
          <ac:chgData name="Claude Lee" userId="a3afdb5e-61b4-43fb-bf83-60b8c7083efa" providerId="ADAL" clId="{4C34319B-E74A-4D1C-BB3F-F18341A6FD09}" dt="2021-04-28T11:08:25.855" v="4623" actId="20577"/>
          <ac:graphicFrameMkLst>
            <pc:docMk/>
            <pc:sldMk cId="2271729392" sldId="311"/>
            <ac:graphicFrameMk id="2" creationId="{AF8751BA-0667-4C77-A9C0-695520A3927F}"/>
          </ac:graphicFrameMkLst>
        </pc:graphicFrameChg>
        <pc:picChg chg="mod">
          <ac:chgData name="Claude Lee" userId="a3afdb5e-61b4-43fb-bf83-60b8c7083efa" providerId="ADAL" clId="{4C34319B-E74A-4D1C-BB3F-F18341A6FD09}" dt="2021-04-28T10:56:49.929" v="4058" actId="14826"/>
          <ac:picMkLst>
            <pc:docMk/>
            <pc:sldMk cId="2271729392" sldId="311"/>
            <ac:picMk id="3" creationId="{3B20DB6E-9721-4DB1-9F68-4F7AB9DA2C45}"/>
          </ac:picMkLst>
        </pc:picChg>
      </pc:sldChg>
      <pc:sldChg chg="modSp mod">
        <pc:chgData name="Claude Lee" userId="a3afdb5e-61b4-43fb-bf83-60b8c7083efa" providerId="ADAL" clId="{4C34319B-E74A-4D1C-BB3F-F18341A6FD09}" dt="2021-04-28T12:59:03.577" v="12752" actId="20577"/>
        <pc:sldMkLst>
          <pc:docMk/>
          <pc:sldMk cId="1903417470" sldId="312"/>
        </pc:sldMkLst>
        <pc:spChg chg="mod">
          <ac:chgData name="Claude Lee" userId="a3afdb5e-61b4-43fb-bf83-60b8c7083efa" providerId="ADAL" clId="{4C34319B-E74A-4D1C-BB3F-F18341A6FD09}" dt="2021-04-28T12:59:03.577" v="12752" actId="20577"/>
          <ac:spMkLst>
            <pc:docMk/>
            <pc:sldMk cId="1903417470" sldId="312"/>
            <ac:spMk id="7" creationId="{C9B2EA02-725C-4D45-BA8C-9F1C4CD321AF}"/>
          </ac:spMkLst>
        </pc:spChg>
      </pc:sldChg>
      <pc:sldChg chg="modSp mod">
        <pc:chgData name="Claude Lee" userId="a3afdb5e-61b4-43fb-bf83-60b8c7083efa" providerId="ADAL" clId="{4C34319B-E74A-4D1C-BB3F-F18341A6FD09}" dt="2021-04-28T12:59:08.162" v="12761" actId="20577"/>
        <pc:sldMkLst>
          <pc:docMk/>
          <pc:sldMk cId="2103194154" sldId="313"/>
        </pc:sldMkLst>
        <pc:spChg chg="mod">
          <ac:chgData name="Claude Lee" userId="a3afdb5e-61b4-43fb-bf83-60b8c7083efa" providerId="ADAL" clId="{4C34319B-E74A-4D1C-BB3F-F18341A6FD09}" dt="2021-04-28T12:59:08.162" v="12761" actId="20577"/>
          <ac:spMkLst>
            <pc:docMk/>
            <pc:sldMk cId="2103194154" sldId="313"/>
            <ac:spMk id="5" creationId="{D5E1BE8E-E8B5-4DAA-8442-13121938A271}"/>
          </ac:spMkLst>
        </pc:spChg>
      </pc:sldChg>
      <pc:sldChg chg="modSp mod">
        <pc:chgData name="Claude Lee" userId="a3afdb5e-61b4-43fb-bf83-60b8c7083efa" providerId="ADAL" clId="{4C34319B-E74A-4D1C-BB3F-F18341A6FD09}" dt="2021-04-28T12:58:20.486" v="12640" actId="20577"/>
        <pc:sldMkLst>
          <pc:docMk/>
          <pc:sldMk cId="4191953003" sldId="314"/>
        </pc:sldMkLst>
        <pc:spChg chg="mod">
          <ac:chgData name="Claude Lee" userId="a3afdb5e-61b4-43fb-bf83-60b8c7083efa" providerId="ADAL" clId="{4C34319B-E74A-4D1C-BB3F-F18341A6FD09}" dt="2021-04-28T12:58:20.486" v="12640" actId="20577"/>
          <ac:spMkLst>
            <pc:docMk/>
            <pc:sldMk cId="4191953003" sldId="314"/>
            <ac:spMk id="5" creationId="{D259B769-EC13-4339-9F59-CF7A543B7DF9}"/>
          </ac:spMkLst>
        </pc:spChg>
      </pc:sldChg>
      <pc:sldChg chg="addSp modSp mod">
        <pc:chgData name="Claude Lee" userId="a3afdb5e-61b4-43fb-bf83-60b8c7083efa" providerId="ADAL" clId="{4C34319B-E74A-4D1C-BB3F-F18341A6FD09}" dt="2021-04-28T12:58:09.773" v="12601" actId="20577"/>
        <pc:sldMkLst>
          <pc:docMk/>
          <pc:sldMk cId="3634110859" sldId="315"/>
        </pc:sldMkLst>
        <pc:spChg chg="add mod">
          <ac:chgData name="Claude Lee" userId="a3afdb5e-61b4-43fb-bf83-60b8c7083efa" providerId="ADAL" clId="{4C34319B-E74A-4D1C-BB3F-F18341A6FD09}" dt="2021-04-28T12:57:42.927" v="12511" actId="1035"/>
          <ac:spMkLst>
            <pc:docMk/>
            <pc:sldMk cId="3634110859" sldId="315"/>
            <ac:spMk id="5" creationId="{70759EFB-5F20-481A-AF04-0948396999F7}"/>
          </ac:spMkLst>
        </pc:spChg>
        <pc:spChg chg="add mod">
          <ac:chgData name="Claude Lee" userId="a3afdb5e-61b4-43fb-bf83-60b8c7083efa" providerId="ADAL" clId="{4C34319B-E74A-4D1C-BB3F-F18341A6FD09}" dt="2021-04-28T12:58:09.773" v="12601" actId="20577"/>
          <ac:spMkLst>
            <pc:docMk/>
            <pc:sldMk cId="3634110859" sldId="315"/>
            <ac:spMk id="6" creationId="{79207B5F-6F61-4858-8BCC-0CEC9E20CBCA}"/>
          </ac:spMkLst>
        </pc:spChg>
        <pc:picChg chg="mod">
          <ac:chgData name="Claude Lee" userId="a3afdb5e-61b4-43fb-bf83-60b8c7083efa" providerId="ADAL" clId="{4C34319B-E74A-4D1C-BB3F-F18341A6FD09}" dt="2021-04-28T12:57:38.643" v="12484" actId="1036"/>
          <ac:picMkLst>
            <pc:docMk/>
            <pc:sldMk cId="3634110859" sldId="315"/>
            <ac:picMk id="2" creationId="{91C3B98E-1B61-45C0-9D7C-187525D75987}"/>
          </ac:picMkLst>
        </pc:picChg>
        <pc:picChg chg="mod">
          <ac:chgData name="Claude Lee" userId="a3afdb5e-61b4-43fb-bf83-60b8c7083efa" providerId="ADAL" clId="{4C34319B-E74A-4D1C-BB3F-F18341A6FD09}" dt="2021-04-28T12:57:38.643" v="12484" actId="1036"/>
          <ac:picMkLst>
            <pc:docMk/>
            <pc:sldMk cId="3634110859" sldId="315"/>
            <ac:picMk id="3" creationId="{E97FA433-5216-4094-973C-6E3463B71E36}"/>
          </ac:picMkLst>
        </pc:picChg>
      </pc:sldChg>
      <pc:sldChg chg="addSp modSp mod">
        <pc:chgData name="Claude Lee" userId="a3afdb5e-61b4-43fb-bf83-60b8c7083efa" providerId="ADAL" clId="{4C34319B-E74A-4D1C-BB3F-F18341A6FD09}" dt="2021-04-28T12:57:16.267" v="12459" actId="20577"/>
        <pc:sldMkLst>
          <pc:docMk/>
          <pc:sldMk cId="3594325242" sldId="316"/>
        </pc:sldMkLst>
        <pc:spChg chg="add mod">
          <ac:chgData name="Claude Lee" userId="a3afdb5e-61b4-43fb-bf83-60b8c7083efa" providerId="ADAL" clId="{4C34319B-E74A-4D1C-BB3F-F18341A6FD09}" dt="2021-04-28T12:56:48.757" v="12345" actId="1035"/>
          <ac:spMkLst>
            <pc:docMk/>
            <pc:sldMk cId="3594325242" sldId="316"/>
            <ac:spMk id="5" creationId="{A2A62798-E5D3-461D-AC2E-30A7480D382C}"/>
          </ac:spMkLst>
        </pc:spChg>
        <pc:spChg chg="add mod">
          <ac:chgData name="Claude Lee" userId="a3afdb5e-61b4-43fb-bf83-60b8c7083efa" providerId="ADAL" clId="{4C34319B-E74A-4D1C-BB3F-F18341A6FD09}" dt="2021-04-28T12:57:16.267" v="12459" actId="20577"/>
          <ac:spMkLst>
            <pc:docMk/>
            <pc:sldMk cId="3594325242" sldId="316"/>
            <ac:spMk id="6" creationId="{686EBDAC-2772-4978-90A2-2822DEB0A20C}"/>
          </ac:spMkLst>
        </pc:spChg>
        <pc:spChg chg="mod">
          <ac:chgData name="Claude Lee" userId="a3afdb5e-61b4-43fb-bf83-60b8c7083efa" providerId="ADAL" clId="{4C34319B-E74A-4D1C-BB3F-F18341A6FD09}" dt="2021-04-28T12:56:51.664" v="12347" actId="1076"/>
          <ac:spMkLst>
            <pc:docMk/>
            <pc:sldMk cId="3594325242" sldId="316"/>
            <ac:spMk id="66" creationId="{00000000-0000-0000-0000-000000000000}"/>
          </ac:spMkLst>
        </pc:spChg>
        <pc:picChg chg="mod">
          <ac:chgData name="Claude Lee" userId="a3afdb5e-61b4-43fb-bf83-60b8c7083efa" providerId="ADAL" clId="{4C34319B-E74A-4D1C-BB3F-F18341A6FD09}" dt="2021-04-28T12:56:42.576" v="12318" actId="1036"/>
          <ac:picMkLst>
            <pc:docMk/>
            <pc:sldMk cId="3594325242" sldId="316"/>
            <ac:picMk id="2" creationId="{41A566EB-2B3E-402B-B2B8-C85A77702926}"/>
          </ac:picMkLst>
        </pc:picChg>
        <pc:picChg chg="mod">
          <ac:chgData name="Claude Lee" userId="a3afdb5e-61b4-43fb-bf83-60b8c7083efa" providerId="ADAL" clId="{4C34319B-E74A-4D1C-BB3F-F18341A6FD09}" dt="2021-04-28T12:56:42.576" v="12318" actId="1036"/>
          <ac:picMkLst>
            <pc:docMk/>
            <pc:sldMk cId="3594325242" sldId="316"/>
            <ac:picMk id="3" creationId="{F93BB7E4-730B-464D-9F1C-E0115BC8C64D}"/>
          </ac:picMkLst>
        </pc:picChg>
      </pc:sldChg>
      <pc:sldChg chg="modSp add mod ord modShow modNotesTx">
        <pc:chgData name="Claude Lee" userId="a3afdb5e-61b4-43fb-bf83-60b8c7083efa" providerId="ADAL" clId="{4C34319B-E74A-4D1C-BB3F-F18341A6FD09}" dt="2021-04-28T12:30:19.719" v="9962" actId="20577"/>
        <pc:sldMkLst>
          <pc:docMk/>
          <pc:sldMk cId="953256932" sldId="318"/>
        </pc:sldMkLst>
        <pc:spChg chg="mod">
          <ac:chgData name="Claude Lee" userId="a3afdb5e-61b4-43fb-bf83-60b8c7083efa" providerId="ADAL" clId="{4C34319B-E74A-4D1C-BB3F-F18341A6FD09}" dt="2021-04-28T11:01:07.080" v="4376" actId="20577"/>
          <ac:spMkLst>
            <pc:docMk/>
            <pc:sldMk cId="953256932" sldId="318"/>
            <ac:spMk id="47" creationId="{00000000-0000-0000-0000-000000000000}"/>
          </ac:spMkLst>
        </pc:spChg>
        <pc:spChg chg="mod">
          <ac:chgData name="Claude Lee" userId="a3afdb5e-61b4-43fb-bf83-60b8c7083efa" providerId="ADAL" clId="{4C34319B-E74A-4D1C-BB3F-F18341A6FD09}" dt="2021-04-28T11:06:33.028" v="4586" actId="6549"/>
          <ac:spMkLst>
            <pc:docMk/>
            <pc:sldMk cId="953256932" sldId="318"/>
            <ac:spMk id="66" creationId="{00000000-0000-0000-0000-000000000000}"/>
          </ac:spMkLst>
        </pc:spChg>
        <pc:graphicFrameChg chg="mod modGraphic">
          <ac:chgData name="Claude Lee" userId="a3afdb5e-61b4-43fb-bf83-60b8c7083efa" providerId="ADAL" clId="{4C34319B-E74A-4D1C-BB3F-F18341A6FD09}" dt="2021-04-28T11:08:19.775" v="4621" actId="20577"/>
          <ac:graphicFrameMkLst>
            <pc:docMk/>
            <pc:sldMk cId="953256932" sldId="318"/>
            <ac:graphicFrameMk id="2" creationId="{AF8751BA-0667-4C77-A9C0-695520A3927F}"/>
          </ac:graphicFrameMkLst>
        </pc:graphicFrameChg>
        <pc:picChg chg="mod">
          <ac:chgData name="Claude Lee" userId="a3afdb5e-61b4-43fb-bf83-60b8c7083efa" providerId="ADAL" clId="{4C34319B-E74A-4D1C-BB3F-F18341A6FD09}" dt="2021-04-28T10:59:03.852" v="4163" actId="14826"/>
          <ac:picMkLst>
            <pc:docMk/>
            <pc:sldMk cId="953256932" sldId="318"/>
            <ac:picMk id="3" creationId="{3B20DB6E-9721-4DB1-9F68-4F7AB9DA2C45}"/>
          </ac:picMkLst>
        </pc:picChg>
      </pc:sldChg>
      <pc:sldChg chg="modSp mod">
        <pc:chgData name="Claude Lee" userId="a3afdb5e-61b4-43fb-bf83-60b8c7083efa" providerId="ADAL" clId="{4C34319B-E74A-4D1C-BB3F-F18341A6FD09}" dt="2021-04-28T12:58:50.877" v="12730" actId="20577"/>
        <pc:sldMkLst>
          <pc:docMk/>
          <pc:sldMk cId="3271064212" sldId="319"/>
        </pc:sldMkLst>
        <pc:spChg chg="mod">
          <ac:chgData name="Claude Lee" userId="a3afdb5e-61b4-43fb-bf83-60b8c7083efa" providerId="ADAL" clId="{4C34319B-E74A-4D1C-BB3F-F18341A6FD09}" dt="2021-04-28T12:58:50.877" v="12730" actId="20577"/>
          <ac:spMkLst>
            <pc:docMk/>
            <pc:sldMk cId="3271064212" sldId="319"/>
            <ac:spMk id="5" creationId="{23B75BB4-9F23-47E2-9833-65758134E9A0}"/>
          </ac:spMkLst>
        </pc:spChg>
      </pc:sldChg>
      <pc:sldChg chg="modSp mod">
        <pc:chgData name="Claude Lee" userId="a3afdb5e-61b4-43fb-bf83-60b8c7083efa" providerId="ADAL" clId="{4C34319B-E74A-4D1C-BB3F-F18341A6FD09}" dt="2021-04-28T12:58:41.456" v="12698" actId="20577"/>
        <pc:sldMkLst>
          <pc:docMk/>
          <pc:sldMk cId="2237387315" sldId="320"/>
        </pc:sldMkLst>
        <pc:spChg chg="mod">
          <ac:chgData name="Claude Lee" userId="a3afdb5e-61b4-43fb-bf83-60b8c7083efa" providerId="ADAL" clId="{4C34319B-E74A-4D1C-BB3F-F18341A6FD09}" dt="2021-04-28T12:58:41.456" v="12698" actId="20577"/>
          <ac:spMkLst>
            <pc:docMk/>
            <pc:sldMk cId="2237387315" sldId="320"/>
            <ac:spMk id="5" creationId="{CFD69E1D-8952-4074-98D3-597C72696B4A}"/>
          </ac:spMkLst>
        </pc:spChg>
      </pc:sldChg>
      <pc:sldChg chg="modSp mod">
        <pc:chgData name="Claude Lee" userId="a3afdb5e-61b4-43fb-bf83-60b8c7083efa" providerId="ADAL" clId="{4C34319B-E74A-4D1C-BB3F-F18341A6FD09}" dt="2021-04-28T12:58:30.066" v="12666" actId="20577"/>
        <pc:sldMkLst>
          <pc:docMk/>
          <pc:sldMk cId="1435156147" sldId="321"/>
        </pc:sldMkLst>
        <pc:spChg chg="mod">
          <ac:chgData name="Claude Lee" userId="a3afdb5e-61b4-43fb-bf83-60b8c7083efa" providerId="ADAL" clId="{4C34319B-E74A-4D1C-BB3F-F18341A6FD09}" dt="2021-04-28T12:58:30.066" v="12666" actId="20577"/>
          <ac:spMkLst>
            <pc:docMk/>
            <pc:sldMk cId="1435156147" sldId="321"/>
            <ac:spMk id="5" creationId="{FE4368E1-8E1D-49E2-8B72-385397E82315}"/>
          </ac:spMkLst>
        </pc:spChg>
      </pc:sldChg>
      <pc:sldChg chg="modSp add mod modShow modNotesTx">
        <pc:chgData name="Claude Lee" userId="a3afdb5e-61b4-43fb-bf83-60b8c7083efa" providerId="ADAL" clId="{4C34319B-E74A-4D1C-BB3F-F18341A6FD09}" dt="2021-04-28T12:30:22.398" v="9966" actId="20577"/>
        <pc:sldMkLst>
          <pc:docMk/>
          <pc:sldMk cId="3044003365" sldId="322"/>
        </pc:sldMkLst>
        <pc:spChg chg="mod">
          <ac:chgData name="Claude Lee" userId="a3afdb5e-61b4-43fb-bf83-60b8c7083efa" providerId="ADAL" clId="{4C34319B-E74A-4D1C-BB3F-F18341A6FD09}" dt="2021-04-28T11:06:41.755" v="4590" actId="6549"/>
          <ac:spMkLst>
            <pc:docMk/>
            <pc:sldMk cId="3044003365" sldId="322"/>
            <ac:spMk id="66" creationId="{00000000-0000-0000-0000-000000000000}"/>
          </ac:spMkLst>
        </pc:spChg>
        <pc:graphicFrameChg chg="mod modGraphic">
          <ac:chgData name="Claude Lee" userId="a3afdb5e-61b4-43fb-bf83-60b8c7083efa" providerId="ADAL" clId="{4C34319B-E74A-4D1C-BB3F-F18341A6FD09}" dt="2021-04-28T11:08:15.656" v="4619" actId="20577"/>
          <ac:graphicFrameMkLst>
            <pc:docMk/>
            <pc:sldMk cId="3044003365" sldId="322"/>
            <ac:graphicFrameMk id="2" creationId="{AF8751BA-0667-4C77-A9C0-695520A3927F}"/>
          </ac:graphicFrameMkLst>
        </pc:graphicFrameChg>
        <pc:picChg chg="mod">
          <ac:chgData name="Claude Lee" userId="a3afdb5e-61b4-43fb-bf83-60b8c7083efa" providerId="ADAL" clId="{4C34319B-E74A-4D1C-BB3F-F18341A6FD09}" dt="2021-04-28T11:01:51.349" v="4394" actId="1076"/>
          <ac:picMkLst>
            <pc:docMk/>
            <pc:sldMk cId="3044003365" sldId="322"/>
            <ac:picMk id="3" creationId="{3B20DB6E-9721-4DB1-9F68-4F7AB9DA2C45}"/>
          </ac:picMkLst>
        </pc:picChg>
      </pc:sldChg>
      <pc:sldChg chg="modSp mod">
        <pc:chgData name="Claude Lee" userId="a3afdb5e-61b4-43fb-bf83-60b8c7083efa" providerId="ADAL" clId="{4C34319B-E74A-4D1C-BB3F-F18341A6FD09}" dt="2021-04-28T12:59:40.651" v="12836" actId="20577"/>
        <pc:sldMkLst>
          <pc:docMk/>
          <pc:sldMk cId="2099175591" sldId="323"/>
        </pc:sldMkLst>
        <pc:spChg chg="mod">
          <ac:chgData name="Claude Lee" userId="a3afdb5e-61b4-43fb-bf83-60b8c7083efa" providerId="ADAL" clId="{4C34319B-E74A-4D1C-BB3F-F18341A6FD09}" dt="2021-04-28T12:59:40.651" v="12836" actId="20577"/>
          <ac:spMkLst>
            <pc:docMk/>
            <pc:sldMk cId="2099175591" sldId="323"/>
            <ac:spMk id="5" creationId="{6A127961-1A7B-451F-AFEE-C249B19285BD}"/>
          </ac:spMkLst>
        </pc:spChg>
      </pc:sldChg>
      <pc:sldChg chg="modSp mod">
        <pc:chgData name="Claude Lee" userId="a3afdb5e-61b4-43fb-bf83-60b8c7083efa" providerId="ADAL" clId="{4C34319B-E74A-4D1C-BB3F-F18341A6FD09}" dt="2021-04-28T12:59:48.559" v="12864" actId="20577"/>
        <pc:sldMkLst>
          <pc:docMk/>
          <pc:sldMk cId="3464437183" sldId="324"/>
        </pc:sldMkLst>
        <pc:spChg chg="mod">
          <ac:chgData name="Claude Lee" userId="a3afdb5e-61b4-43fb-bf83-60b8c7083efa" providerId="ADAL" clId="{4C34319B-E74A-4D1C-BB3F-F18341A6FD09}" dt="2021-04-28T12:59:48.559" v="12864" actId="20577"/>
          <ac:spMkLst>
            <pc:docMk/>
            <pc:sldMk cId="3464437183" sldId="324"/>
            <ac:spMk id="5" creationId="{C5CDA023-F0BD-4BFA-A9F7-5747CC506F6F}"/>
          </ac:spMkLst>
        </pc:spChg>
      </pc:sldChg>
      <pc:sldChg chg="modSp mod">
        <pc:chgData name="Claude Lee" userId="a3afdb5e-61b4-43fb-bf83-60b8c7083efa" providerId="ADAL" clId="{4C34319B-E74A-4D1C-BB3F-F18341A6FD09}" dt="2021-04-28T12:59:33.198" v="12809" actId="20577"/>
        <pc:sldMkLst>
          <pc:docMk/>
          <pc:sldMk cId="1285889693" sldId="325"/>
        </pc:sldMkLst>
        <pc:spChg chg="mod">
          <ac:chgData name="Claude Lee" userId="a3afdb5e-61b4-43fb-bf83-60b8c7083efa" providerId="ADAL" clId="{4C34319B-E74A-4D1C-BB3F-F18341A6FD09}" dt="2021-04-28T12:59:33.198" v="12809" actId="20577"/>
          <ac:spMkLst>
            <pc:docMk/>
            <pc:sldMk cId="1285889693" sldId="325"/>
            <ac:spMk id="5" creationId="{9AB7FFCD-0B18-4FE7-9D8C-F81097CA2C34}"/>
          </ac:spMkLst>
        </pc:spChg>
      </pc:sldChg>
      <pc:sldChg chg="modSp add mod ord modShow modNotesTx">
        <pc:chgData name="Claude Lee" userId="a3afdb5e-61b4-43fb-bf83-60b8c7083efa" providerId="ADAL" clId="{4C34319B-E74A-4D1C-BB3F-F18341A6FD09}" dt="2021-04-28T12:30:25.796" v="9970" actId="20577"/>
        <pc:sldMkLst>
          <pc:docMk/>
          <pc:sldMk cId="4165363602" sldId="326"/>
        </pc:sldMkLst>
        <pc:spChg chg="mod">
          <ac:chgData name="Claude Lee" userId="a3afdb5e-61b4-43fb-bf83-60b8c7083efa" providerId="ADAL" clId="{4C34319B-E74A-4D1C-BB3F-F18341A6FD09}" dt="2021-04-28T11:05:31.324" v="4554" actId="207"/>
          <ac:spMkLst>
            <pc:docMk/>
            <pc:sldMk cId="4165363602" sldId="326"/>
            <ac:spMk id="47" creationId="{00000000-0000-0000-0000-000000000000}"/>
          </ac:spMkLst>
        </pc:spChg>
        <pc:spChg chg="mod">
          <ac:chgData name="Claude Lee" userId="a3afdb5e-61b4-43fb-bf83-60b8c7083efa" providerId="ADAL" clId="{4C34319B-E74A-4D1C-BB3F-F18341A6FD09}" dt="2021-04-28T11:06:06.393" v="4580" actId="1076"/>
          <ac:spMkLst>
            <pc:docMk/>
            <pc:sldMk cId="4165363602" sldId="326"/>
            <ac:spMk id="66" creationId="{00000000-0000-0000-0000-000000000000}"/>
          </ac:spMkLst>
        </pc:spChg>
        <pc:graphicFrameChg chg="mod modGraphic">
          <ac:chgData name="Claude Lee" userId="a3afdb5e-61b4-43fb-bf83-60b8c7083efa" providerId="ADAL" clId="{4C34319B-E74A-4D1C-BB3F-F18341A6FD09}" dt="2021-04-28T11:08:10.817" v="4617" actId="20577"/>
          <ac:graphicFrameMkLst>
            <pc:docMk/>
            <pc:sldMk cId="4165363602" sldId="326"/>
            <ac:graphicFrameMk id="2" creationId="{AF8751BA-0667-4C77-A9C0-695520A3927F}"/>
          </ac:graphicFrameMkLst>
        </pc:graphicFrameChg>
        <pc:picChg chg="mod">
          <ac:chgData name="Claude Lee" userId="a3afdb5e-61b4-43fb-bf83-60b8c7083efa" providerId="ADAL" clId="{4C34319B-E74A-4D1C-BB3F-F18341A6FD09}" dt="2021-04-28T11:03:40.841" v="4486" actId="14826"/>
          <ac:picMkLst>
            <pc:docMk/>
            <pc:sldMk cId="4165363602" sldId="326"/>
            <ac:picMk id="3" creationId="{3B20DB6E-9721-4DB1-9F68-4F7AB9DA2C45}"/>
          </ac:picMkLst>
        </pc:picChg>
      </pc:sldChg>
      <pc:sldChg chg="modSp add mod">
        <pc:chgData name="Claude Lee" userId="a3afdb5e-61b4-43fb-bf83-60b8c7083efa" providerId="ADAL" clId="{4C34319B-E74A-4D1C-BB3F-F18341A6FD09}" dt="2021-04-28T11:10:55.185" v="4740" actId="20577"/>
        <pc:sldMkLst>
          <pc:docMk/>
          <pc:sldMk cId="3794847938" sldId="327"/>
        </pc:sldMkLst>
        <pc:spChg chg="mod">
          <ac:chgData name="Claude Lee" userId="a3afdb5e-61b4-43fb-bf83-60b8c7083efa" providerId="ADAL" clId="{4C34319B-E74A-4D1C-BB3F-F18341A6FD09}" dt="2021-04-28T11:10:55.185" v="4740" actId="20577"/>
          <ac:spMkLst>
            <pc:docMk/>
            <pc:sldMk cId="3794847938" sldId="327"/>
            <ac:spMk id="47" creationId="{00000000-0000-0000-0000-000000000000}"/>
          </ac:spMkLst>
        </pc:spChg>
        <pc:spChg chg="mod">
          <ac:chgData name="Claude Lee" userId="a3afdb5e-61b4-43fb-bf83-60b8c7083efa" providerId="ADAL" clId="{4C34319B-E74A-4D1C-BB3F-F18341A6FD09}" dt="2021-04-28T11:06:23.096" v="4584" actId="1076"/>
          <ac:spMkLst>
            <pc:docMk/>
            <pc:sldMk cId="3794847938" sldId="327"/>
            <ac:spMk id="66" creationId="{00000000-0000-0000-0000-000000000000}"/>
          </ac:spMkLst>
        </pc:spChg>
        <pc:graphicFrameChg chg="mod modGraphic">
          <ac:chgData name="Claude Lee" userId="a3afdb5e-61b4-43fb-bf83-60b8c7083efa" providerId="ADAL" clId="{4C34319B-E74A-4D1C-BB3F-F18341A6FD09}" dt="2021-04-28T11:08:05.923" v="4615" actId="20577"/>
          <ac:graphicFrameMkLst>
            <pc:docMk/>
            <pc:sldMk cId="3794847938" sldId="327"/>
            <ac:graphicFrameMk id="2" creationId="{AF8751BA-0667-4C77-A9C0-695520A3927F}"/>
          </ac:graphicFrameMkLst>
        </pc:graphicFrameChg>
        <pc:picChg chg="mod">
          <ac:chgData name="Claude Lee" userId="a3afdb5e-61b4-43fb-bf83-60b8c7083efa" providerId="ADAL" clId="{4C34319B-E74A-4D1C-BB3F-F18341A6FD09}" dt="2021-04-28T11:07:23.976" v="4604" actId="14826"/>
          <ac:picMkLst>
            <pc:docMk/>
            <pc:sldMk cId="3794847938" sldId="327"/>
            <ac:picMk id="3" creationId="{3B20DB6E-9721-4DB1-9F68-4F7AB9DA2C45}"/>
          </ac:picMkLst>
        </pc:picChg>
      </pc:sldChg>
      <pc:sldChg chg="del">
        <pc:chgData name="Claude Lee" userId="a3afdb5e-61b4-43fb-bf83-60b8c7083efa" providerId="ADAL" clId="{4C34319B-E74A-4D1C-BB3F-F18341A6FD09}" dt="2021-04-28T11:15:15.928" v="4829" actId="2696"/>
        <pc:sldMkLst>
          <pc:docMk/>
          <pc:sldMk cId="4000381738" sldId="328"/>
        </pc:sldMkLst>
      </pc:sldChg>
      <pc:sldChg chg="add del setBg">
        <pc:chgData name="Claude Lee" userId="a3afdb5e-61b4-43fb-bf83-60b8c7083efa" providerId="ADAL" clId="{4C34319B-E74A-4D1C-BB3F-F18341A6FD09}" dt="2021-04-28T11:13:20.043" v="4800"/>
        <pc:sldMkLst>
          <pc:docMk/>
          <pc:sldMk cId="2334946173" sldId="329"/>
        </pc:sldMkLst>
      </pc:sldChg>
      <pc:sldChg chg="addSp delSp modSp add mod ord">
        <pc:chgData name="Claude Lee" userId="a3afdb5e-61b4-43fb-bf83-60b8c7083efa" providerId="ADAL" clId="{4C34319B-E74A-4D1C-BB3F-F18341A6FD09}" dt="2021-04-28T11:14:56.360" v="4823" actId="1076"/>
        <pc:sldMkLst>
          <pc:docMk/>
          <pc:sldMk cId="2699239620" sldId="329"/>
        </pc:sldMkLst>
        <pc:spChg chg="mod">
          <ac:chgData name="Claude Lee" userId="a3afdb5e-61b4-43fb-bf83-60b8c7083efa" providerId="ADAL" clId="{4C34319B-E74A-4D1C-BB3F-F18341A6FD09}" dt="2021-04-28T11:14:56.360" v="4823" actId="1076"/>
          <ac:spMkLst>
            <pc:docMk/>
            <pc:sldMk cId="2699239620" sldId="329"/>
            <ac:spMk id="3" creationId="{133CAA94-F9B8-4EED-BF7E-82AD13AA6972}"/>
          </ac:spMkLst>
        </pc:spChg>
        <pc:spChg chg="add del mod">
          <ac:chgData name="Claude Lee" userId="a3afdb5e-61b4-43fb-bf83-60b8c7083efa" providerId="ADAL" clId="{4C34319B-E74A-4D1C-BB3F-F18341A6FD09}" dt="2021-04-28T11:14:44.342" v="4819" actId="478"/>
          <ac:spMkLst>
            <pc:docMk/>
            <pc:sldMk cId="2699239620" sldId="329"/>
            <ac:spMk id="4" creationId="{61FAA07D-B545-4B39-BEEE-4327341F747D}"/>
          </ac:spMkLst>
        </pc:spChg>
        <pc:spChg chg="mod">
          <ac:chgData name="Claude Lee" userId="a3afdb5e-61b4-43fb-bf83-60b8c7083efa" providerId="ADAL" clId="{4C34319B-E74A-4D1C-BB3F-F18341A6FD09}" dt="2021-04-28T11:13:31.376" v="4804" actId="20577"/>
          <ac:spMkLst>
            <pc:docMk/>
            <pc:sldMk cId="2699239620" sldId="329"/>
            <ac:spMk id="87" creationId="{00000000-0000-0000-0000-000000000000}"/>
          </ac:spMkLst>
        </pc:spChg>
      </pc:sldChg>
      <pc:sldChg chg="modSp add mod ord">
        <pc:chgData name="Claude Lee" userId="a3afdb5e-61b4-43fb-bf83-60b8c7083efa" providerId="ADAL" clId="{4C34319B-E74A-4D1C-BB3F-F18341A6FD09}" dt="2021-04-28T12:54:14.325" v="12245" actId="115"/>
        <pc:sldMkLst>
          <pc:docMk/>
          <pc:sldMk cId="762919489" sldId="330"/>
        </pc:sldMkLst>
        <pc:spChg chg="mod">
          <ac:chgData name="Claude Lee" userId="a3afdb5e-61b4-43fb-bf83-60b8c7083efa" providerId="ADAL" clId="{4C34319B-E74A-4D1C-BB3F-F18341A6FD09}" dt="2021-04-28T12:00:37.125" v="7999" actId="404"/>
          <ac:spMkLst>
            <pc:docMk/>
            <pc:sldMk cId="762919489" sldId="330"/>
            <ac:spMk id="4" creationId="{5E2FAFE1-BF3D-4690-8971-7511BAF28F19}"/>
          </ac:spMkLst>
        </pc:spChg>
        <pc:spChg chg="mod">
          <ac:chgData name="Claude Lee" userId="a3afdb5e-61b4-43fb-bf83-60b8c7083efa" providerId="ADAL" clId="{4C34319B-E74A-4D1C-BB3F-F18341A6FD09}" dt="2021-04-28T11:58:37.048" v="7823" actId="20577"/>
          <ac:spMkLst>
            <pc:docMk/>
            <pc:sldMk cId="762919489" sldId="330"/>
            <ac:spMk id="6" creationId="{F90E08BA-E4ED-4982-B569-74E86985CCD3}"/>
          </ac:spMkLst>
        </pc:spChg>
        <pc:spChg chg="mod">
          <ac:chgData name="Claude Lee" userId="a3afdb5e-61b4-43fb-bf83-60b8c7083efa" providerId="ADAL" clId="{4C34319B-E74A-4D1C-BB3F-F18341A6FD09}" dt="2021-04-28T11:56:35.342" v="7684" actId="1036"/>
          <ac:spMkLst>
            <pc:docMk/>
            <pc:sldMk cId="762919489" sldId="330"/>
            <ac:spMk id="12" creationId="{63B244FB-EB27-4593-AD4A-ADACB9AC4642}"/>
          </ac:spMkLst>
        </pc:spChg>
        <pc:spChg chg="mod">
          <ac:chgData name="Claude Lee" userId="a3afdb5e-61b4-43fb-bf83-60b8c7083efa" providerId="ADAL" clId="{4C34319B-E74A-4D1C-BB3F-F18341A6FD09}" dt="2021-04-28T12:54:14.325" v="12245" actId="115"/>
          <ac:spMkLst>
            <pc:docMk/>
            <pc:sldMk cId="762919489" sldId="330"/>
            <ac:spMk id="13" creationId="{61CB0D1C-C266-4D93-BBA4-9D889E5AC29B}"/>
          </ac:spMkLst>
        </pc:spChg>
        <pc:spChg chg="mod">
          <ac:chgData name="Claude Lee" userId="a3afdb5e-61b4-43fb-bf83-60b8c7083efa" providerId="ADAL" clId="{4C34319B-E74A-4D1C-BB3F-F18341A6FD09}" dt="2021-04-28T11:58:28.729" v="7797" actId="20577"/>
          <ac:spMkLst>
            <pc:docMk/>
            <pc:sldMk cId="762919489" sldId="330"/>
            <ac:spMk id="14" creationId="{E13DFC64-92E1-4E8E-9F4A-7DCB4A16E515}"/>
          </ac:spMkLst>
        </pc:spChg>
        <pc:spChg chg="mod">
          <ac:chgData name="Claude Lee" userId="a3afdb5e-61b4-43fb-bf83-60b8c7083efa" providerId="ADAL" clId="{4C34319B-E74A-4D1C-BB3F-F18341A6FD09}" dt="2021-04-28T11:15:45.296" v="4900" actId="20577"/>
          <ac:spMkLst>
            <pc:docMk/>
            <pc:sldMk cId="762919489" sldId="330"/>
            <ac:spMk id="87" creationId="{00000000-0000-0000-0000-000000000000}"/>
          </ac:spMkLst>
        </pc:spChg>
      </pc:sldChg>
      <pc:sldChg chg="modSp add mod">
        <pc:chgData name="Claude Lee" userId="a3afdb5e-61b4-43fb-bf83-60b8c7083efa" providerId="ADAL" clId="{4C34319B-E74A-4D1C-BB3F-F18341A6FD09}" dt="2021-04-28T11:24:21.698" v="5421" actId="14100"/>
        <pc:sldMkLst>
          <pc:docMk/>
          <pc:sldMk cId="2612480047" sldId="331"/>
        </pc:sldMkLst>
        <pc:spChg chg="mod">
          <ac:chgData name="Claude Lee" userId="a3afdb5e-61b4-43fb-bf83-60b8c7083efa" providerId="ADAL" clId="{4C34319B-E74A-4D1C-BB3F-F18341A6FD09}" dt="2021-04-28T11:23:47.569" v="5396" actId="20577"/>
          <ac:spMkLst>
            <pc:docMk/>
            <pc:sldMk cId="2612480047" sldId="331"/>
            <ac:spMk id="47" creationId="{00000000-0000-0000-0000-000000000000}"/>
          </ac:spMkLst>
        </pc:spChg>
        <pc:spChg chg="mod">
          <ac:chgData name="Claude Lee" userId="a3afdb5e-61b4-43fb-bf83-60b8c7083efa" providerId="ADAL" clId="{4C34319B-E74A-4D1C-BB3F-F18341A6FD09}" dt="2021-04-28T11:18:03.645" v="4938" actId="313"/>
          <ac:spMkLst>
            <pc:docMk/>
            <pc:sldMk cId="2612480047" sldId="331"/>
            <ac:spMk id="66" creationId="{00000000-0000-0000-0000-000000000000}"/>
          </ac:spMkLst>
        </pc:spChg>
        <pc:graphicFrameChg chg="mod modGraphic">
          <ac:chgData name="Claude Lee" userId="a3afdb5e-61b4-43fb-bf83-60b8c7083efa" providerId="ADAL" clId="{4C34319B-E74A-4D1C-BB3F-F18341A6FD09}" dt="2021-04-28T11:21:50.964" v="5175" actId="207"/>
          <ac:graphicFrameMkLst>
            <pc:docMk/>
            <pc:sldMk cId="2612480047" sldId="331"/>
            <ac:graphicFrameMk id="2" creationId="{AF8751BA-0667-4C77-A9C0-695520A3927F}"/>
          </ac:graphicFrameMkLst>
        </pc:graphicFrameChg>
        <pc:picChg chg="mod">
          <ac:chgData name="Claude Lee" userId="a3afdb5e-61b4-43fb-bf83-60b8c7083efa" providerId="ADAL" clId="{4C34319B-E74A-4D1C-BB3F-F18341A6FD09}" dt="2021-04-28T11:24:21.698" v="5421" actId="14100"/>
          <ac:picMkLst>
            <pc:docMk/>
            <pc:sldMk cId="2612480047" sldId="331"/>
            <ac:picMk id="3" creationId="{3B20DB6E-9721-4DB1-9F68-4F7AB9DA2C45}"/>
          </ac:picMkLst>
        </pc:picChg>
      </pc:sldChg>
      <pc:sldChg chg="addSp delSp modSp add mod">
        <pc:chgData name="Claude Lee" userId="a3afdb5e-61b4-43fb-bf83-60b8c7083efa" providerId="ADAL" clId="{4C34319B-E74A-4D1C-BB3F-F18341A6FD09}" dt="2021-04-28T11:25:32.404" v="5474" actId="20577"/>
        <pc:sldMkLst>
          <pc:docMk/>
          <pc:sldMk cId="2324364074" sldId="332"/>
        </pc:sldMkLst>
        <pc:spChg chg="mod">
          <ac:chgData name="Claude Lee" userId="a3afdb5e-61b4-43fb-bf83-60b8c7083efa" providerId="ADAL" clId="{4C34319B-E74A-4D1C-BB3F-F18341A6FD09}" dt="2021-04-28T11:25:32.404" v="5474" actId="20577"/>
          <ac:spMkLst>
            <pc:docMk/>
            <pc:sldMk cId="2324364074" sldId="332"/>
            <ac:spMk id="47" creationId="{00000000-0000-0000-0000-000000000000}"/>
          </ac:spMkLst>
        </pc:spChg>
        <pc:spChg chg="mod">
          <ac:chgData name="Claude Lee" userId="a3afdb5e-61b4-43fb-bf83-60b8c7083efa" providerId="ADAL" clId="{4C34319B-E74A-4D1C-BB3F-F18341A6FD09}" dt="2021-04-28T11:24:05.251" v="5415" actId="20577"/>
          <ac:spMkLst>
            <pc:docMk/>
            <pc:sldMk cId="2324364074" sldId="332"/>
            <ac:spMk id="66" creationId="{00000000-0000-0000-0000-000000000000}"/>
          </ac:spMkLst>
        </pc:spChg>
        <pc:picChg chg="mod">
          <ac:chgData name="Claude Lee" userId="a3afdb5e-61b4-43fb-bf83-60b8c7083efa" providerId="ADAL" clId="{4C34319B-E74A-4D1C-BB3F-F18341A6FD09}" dt="2021-04-28T11:24:25.214" v="5422" actId="14100"/>
          <ac:picMkLst>
            <pc:docMk/>
            <pc:sldMk cId="2324364074" sldId="332"/>
            <ac:picMk id="3" creationId="{3B20DB6E-9721-4DB1-9F68-4F7AB9DA2C45}"/>
          </ac:picMkLst>
        </pc:picChg>
        <pc:picChg chg="add del mod">
          <ac:chgData name="Claude Lee" userId="a3afdb5e-61b4-43fb-bf83-60b8c7083efa" providerId="ADAL" clId="{4C34319B-E74A-4D1C-BB3F-F18341A6FD09}" dt="2021-04-28T11:24:10.808" v="5417"/>
          <ac:picMkLst>
            <pc:docMk/>
            <pc:sldMk cId="2324364074" sldId="332"/>
            <ac:picMk id="7" creationId="{E346448D-E8DA-4CD8-89C2-332E0DCC8F23}"/>
          </ac:picMkLst>
        </pc:picChg>
      </pc:sldChg>
      <pc:sldChg chg="modSp add mod">
        <pc:chgData name="Claude Lee" userId="a3afdb5e-61b4-43fb-bf83-60b8c7083efa" providerId="ADAL" clId="{4C34319B-E74A-4D1C-BB3F-F18341A6FD09}" dt="2021-04-28T11:33:52.911" v="6021" actId="113"/>
        <pc:sldMkLst>
          <pc:docMk/>
          <pc:sldMk cId="2503277259" sldId="333"/>
        </pc:sldMkLst>
        <pc:spChg chg="mod">
          <ac:chgData name="Claude Lee" userId="a3afdb5e-61b4-43fb-bf83-60b8c7083efa" providerId="ADAL" clId="{4C34319B-E74A-4D1C-BB3F-F18341A6FD09}" dt="2021-04-28T11:33:52.911" v="6021" actId="113"/>
          <ac:spMkLst>
            <pc:docMk/>
            <pc:sldMk cId="2503277259" sldId="333"/>
            <ac:spMk id="47" creationId="{00000000-0000-0000-0000-000000000000}"/>
          </ac:spMkLst>
        </pc:spChg>
        <pc:spChg chg="mod">
          <ac:chgData name="Claude Lee" userId="a3afdb5e-61b4-43fb-bf83-60b8c7083efa" providerId="ADAL" clId="{4C34319B-E74A-4D1C-BB3F-F18341A6FD09}" dt="2021-04-28T11:25:46.036" v="5492" actId="20577"/>
          <ac:spMkLst>
            <pc:docMk/>
            <pc:sldMk cId="2503277259" sldId="333"/>
            <ac:spMk id="66" creationId="{00000000-0000-0000-0000-000000000000}"/>
          </ac:spMkLst>
        </pc:spChg>
        <pc:graphicFrameChg chg="mod modGraphic">
          <ac:chgData name="Claude Lee" userId="a3afdb5e-61b4-43fb-bf83-60b8c7083efa" providerId="ADAL" clId="{4C34319B-E74A-4D1C-BB3F-F18341A6FD09}" dt="2021-04-28T11:32:41.723" v="5884" actId="404"/>
          <ac:graphicFrameMkLst>
            <pc:docMk/>
            <pc:sldMk cId="2503277259" sldId="333"/>
            <ac:graphicFrameMk id="2" creationId="{AF8751BA-0667-4C77-A9C0-695520A3927F}"/>
          </ac:graphicFrameMkLst>
        </pc:graphicFrameChg>
        <pc:picChg chg="mod">
          <ac:chgData name="Claude Lee" userId="a3afdb5e-61b4-43fb-bf83-60b8c7083efa" providerId="ADAL" clId="{4C34319B-E74A-4D1C-BB3F-F18341A6FD09}" dt="2021-04-28T11:25:59.399" v="5493" actId="14826"/>
          <ac:picMkLst>
            <pc:docMk/>
            <pc:sldMk cId="2503277259" sldId="333"/>
            <ac:picMk id="3" creationId="{3B20DB6E-9721-4DB1-9F68-4F7AB9DA2C45}"/>
          </ac:picMkLst>
        </pc:picChg>
      </pc:sldChg>
      <pc:sldChg chg="addSp modSp add mod ord modNotesTx">
        <pc:chgData name="Claude Lee" userId="a3afdb5e-61b4-43fb-bf83-60b8c7083efa" providerId="ADAL" clId="{4C34319B-E74A-4D1C-BB3F-F18341A6FD09}" dt="2021-04-28T12:51:02.480" v="12205" actId="113"/>
        <pc:sldMkLst>
          <pc:docMk/>
          <pc:sldMk cId="2172009247" sldId="334"/>
        </pc:sldMkLst>
        <pc:spChg chg="mod">
          <ac:chgData name="Claude Lee" userId="a3afdb5e-61b4-43fb-bf83-60b8c7083efa" providerId="ADAL" clId="{4C34319B-E74A-4D1C-BB3F-F18341A6FD09}" dt="2021-04-28T11:48:47.709" v="7000" actId="1035"/>
          <ac:spMkLst>
            <pc:docMk/>
            <pc:sldMk cId="2172009247" sldId="334"/>
            <ac:spMk id="4" creationId="{5E2FAFE1-BF3D-4690-8971-7511BAF28F19}"/>
          </ac:spMkLst>
        </pc:spChg>
        <pc:spChg chg="mod">
          <ac:chgData name="Claude Lee" userId="a3afdb5e-61b4-43fb-bf83-60b8c7083efa" providerId="ADAL" clId="{4C34319B-E74A-4D1C-BB3F-F18341A6FD09}" dt="2021-04-28T11:35:46.277" v="6049" actId="20577"/>
          <ac:spMkLst>
            <pc:docMk/>
            <pc:sldMk cId="2172009247" sldId="334"/>
            <ac:spMk id="5" creationId="{DB0711BC-E137-497F-A0E4-DC61CAAD11CC}"/>
          </ac:spMkLst>
        </pc:spChg>
        <pc:spChg chg="mod">
          <ac:chgData name="Claude Lee" userId="a3afdb5e-61b4-43fb-bf83-60b8c7083efa" providerId="ADAL" clId="{4C34319B-E74A-4D1C-BB3F-F18341A6FD09}" dt="2021-04-28T11:36:12.862" v="6097" actId="20577"/>
          <ac:spMkLst>
            <pc:docMk/>
            <pc:sldMk cId="2172009247" sldId="334"/>
            <ac:spMk id="6" creationId="{F90E08BA-E4ED-4982-B569-74E86985CCD3}"/>
          </ac:spMkLst>
        </pc:spChg>
        <pc:spChg chg="add mod">
          <ac:chgData name="Claude Lee" userId="a3afdb5e-61b4-43fb-bf83-60b8c7083efa" providerId="ADAL" clId="{4C34319B-E74A-4D1C-BB3F-F18341A6FD09}" dt="2021-04-28T11:45:43.624" v="6690" actId="1036"/>
          <ac:spMkLst>
            <pc:docMk/>
            <pc:sldMk cId="2172009247" sldId="334"/>
            <ac:spMk id="10" creationId="{11EFF3F0-B8BD-4797-A6EE-7FA90AEB7A7D}"/>
          </ac:spMkLst>
        </pc:spChg>
        <pc:spChg chg="add mod">
          <ac:chgData name="Claude Lee" userId="a3afdb5e-61b4-43fb-bf83-60b8c7083efa" providerId="ADAL" clId="{4C34319B-E74A-4D1C-BB3F-F18341A6FD09}" dt="2021-04-28T11:48:32.778" v="6984" actId="1035"/>
          <ac:spMkLst>
            <pc:docMk/>
            <pc:sldMk cId="2172009247" sldId="334"/>
            <ac:spMk id="11" creationId="{6D97EA0B-E57F-4392-818A-DF48A5F54915}"/>
          </ac:spMkLst>
        </pc:spChg>
        <pc:spChg chg="mod">
          <ac:chgData name="Claude Lee" userId="a3afdb5e-61b4-43fb-bf83-60b8c7083efa" providerId="ADAL" clId="{4C34319B-E74A-4D1C-BB3F-F18341A6FD09}" dt="2021-04-28T11:48:56.359" v="7010" actId="1035"/>
          <ac:spMkLst>
            <pc:docMk/>
            <pc:sldMk cId="2172009247" sldId="334"/>
            <ac:spMk id="12" creationId="{63B244FB-EB27-4593-AD4A-ADACB9AC4642}"/>
          </ac:spMkLst>
        </pc:spChg>
        <pc:spChg chg="mod">
          <ac:chgData name="Claude Lee" userId="a3afdb5e-61b4-43fb-bf83-60b8c7083efa" providerId="ADAL" clId="{4C34319B-E74A-4D1C-BB3F-F18341A6FD09}" dt="2021-04-28T12:48:16.651" v="11817" actId="20577"/>
          <ac:spMkLst>
            <pc:docMk/>
            <pc:sldMk cId="2172009247" sldId="334"/>
            <ac:spMk id="13" creationId="{61CB0D1C-C266-4D93-BBA4-9D889E5AC29B}"/>
          </ac:spMkLst>
        </pc:spChg>
        <pc:spChg chg="mod">
          <ac:chgData name="Claude Lee" userId="a3afdb5e-61b4-43fb-bf83-60b8c7083efa" providerId="ADAL" clId="{4C34319B-E74A-4D1C-BB3F-F18341A6FD09}" dt="2021-04-28T11:48:56.359" v="7010" actId="1035"/>
          <ac:spMkLst>
            <pc:docMk/>
            <pc:sldMk cId="2172009247" sldId="334"/>
            <ac:spMk id="14" creationId="{E13DFC64-92E1-4E8E-9F4A-7DCB4A16E515}"/>
          </ac:spMkLst>
        </pc:spChg>
        <pc:spChg chg="add mod">
          <ac:chgData name="Claude Lee" userId="a3afdb5e-61b4-43fb-bf83-60b8c7083efa" providerId="ADAL" clId="{4C34319B-E74A-4D1C-BB3F-F18341A6FD09}" dt="2021-04-28T11:45:43.624" v="6690" actId="1036"/>
          <ac:spMkLst>
            <pc:docMk/>
            <pc:sldMk cId="2172009247" sldId="334"/>
            <ac:spMk id="15" creationId="{93E93CD3-FF7F-4057-9700-A04128453053}"/>
          </ac:spMkLst>
        </pc:spChg>
        <pc:spChg chg="add mod">
          <ac:chgData name="Claude Lee" userId="a3afdb5e-61b4-43fb-bf83-60b8c7083efa" providerId="ADAL" clId="{4C34319B-E74A-4D1C-BB3F-F18341A6FD09}" dt="2021-04-28T11:48:41.712" v="6988" actId="1036"/>
          <ac:spMkLst>
            <pc:docMk/>
            <pc:sldMk cId="2172009247" sldId="334"/>
            <ac:spMk id="16" creationId="{0AC602CB-2FB7-4DB6-97D2-BFE69A07012D}"/>
          </ac:spMkLst>
        </pc:spChg>
        <pc:spChg chg="add mod">
          <ac:chgData name="Claude Lee" userId="a3afdb5e-61b4-43fb-bf83-60b8c7083efa" providerId="ADAL" clId="{4C34319B-E74A-4D1C-BB3F-F18341A6FD09}" dt="2021-04-28T11:48:56.359" v="7010" actId="1035"/>
          <ac:spMkLst>
            <pc:docMk/>
            <pc:sldMk cId="2172009247" sldId="334"/>
            <ac:spMk id="17" creationId="{21B1F09C-CAA5-4DA9-853F-32729EFBE955}"/>
          </ac:spMkLst>
        </pc:spChg>
      </pc:sldChg>
      <pc:sldChg chg="addSp delSp modSp add mod ord">
        <pc:chgData name="Claude Lee" userId="a3afdb5e-61b4-43fb-bf83-60b8c7083efa" providerId="ADAL" clId="{4C34319B-E74A-4D1C-BB3F-F18341A6FD09}" dt="2021-04-28T12:08:08.651" v="8300" actId="1076"/>
        <pc:sldMkLst>
          <pc:docMk/>
          <pc:sldMk cId="3346980477" sldId="335"/>
        </pc:sldMkLst>
        <pc:spChg chg="mod">
          <ac:chgData name="Claude Lee" userId="a3afdb5e-61b4-43fb-bf83-60b8c7083efa" providerId="ADAL" clId="{4C34319B-E74A-4D1C-BB3F-F18341A6FD09}" dt="2021-04-28T12:07:31.263" v="8287" actId="1076"/>
          <ac:spMkLst>
            <pc:docMk/>
            <pc:sldMk cId="3346980477" sldId="335"/>
            <ac:spMk id="2" creationId="{4070B414-BEE5-48AB-90B9-77B503FE9E1E}"/>
          </ac:spMkLst>
        </pc:spChg>
        <pc:spChg chg="add mod">
          <ac:chgData name="Claude Lee" userId="a3afdb5e-61b4-43fb-bf83-60b8c7083efa" providerId="ADAL" clId="{4C34319B-E74A-4D1C-BB3F-F18341A6FD09}" dt="2021-04-28T12:07:31.263" v="8287" actId="1076"/>
          <ac:spMkLst>
            <pc:docMk/>
            <pc:sldMk cId="3346980477" sldId="335"/>
            <ac:spMk id="3" creationId="{F6EEF0E3-6477-4726-9DBD-880CE6894823}"/>
          </ac:spMkLst>
        </pc:spChg>
        <pc:spChg chg="del mod ord">
          <ac:chgData name="Claude Lee" userId="a3afdb5e-61b4-43fb-bf83-60b8c7083efa" providerId="ADAL" clId="{4C34319B-E74A-4D1C-BB3F-F18341A6FD09}" dt="2021-04-28T12:07:04.186" v="8255"/>
          <ac:spMkLst>
            <pc:docMk/>
            <pc:sldMk cId="3346980477" sldId="335"/>
            <ac:spMk id="4" creationId="{5E2FAFE1-BF3D-4690-8971-7511BAF28F19}"/>
          </ac:spMkLst>
        </pc:spChg>
        <pc:spChg chg="mod">
          <ac:chgData name="Claude Lee" userId="a3afdb5e-61b4-43fb-bf83-60b8c7083efa" providerId="ADAL" clId="{4C34319B-E74A-4D1C-BB3F-F18341A6FD09}" dt="2021-04-28T12:08:01.100" v="8297" actId="122"/>
          <ac:spMkLst>
            <pc:docMk/>
            <pc:sldMk cId="3346980477" sldId="335"/>
            <ac:spMk id="6" creationId="{F90E08BA-E4ED-4982-B569-74E86985CCD3}"/>
          </ac:spMkLst>
        </pc:spChg>
        <pc:spChg chg="del">
          <ac:chgData name="Claude Lee" userId="a3afdb5e-61b4-43fb-bf83-60b8c7083efa" providerId="ADAL" clId="{4C34319B-E74A-4D1C-BB3F-F18341A6FD09}" dt="2021-04-28T12:05:32.586" v="8233" actId="478"/>
          <ac:spMkLst>
            <pc:docMk/>
            <pc:sldMk cId="3346980477" sldId="335"/>
            <ac:spMk id="10" creationId="{11EFF3F0-B8BD-4797-A6EE-7FA90AEB7A7D}"/>
          </ac:spMkLst>
        </pc:spChg>
        <pc:spChg chg="del">
          <ac:chgData name="Claude Lee" userId="a3afdb5e-61b4-43fb-bf83-60b8c7083efa" providerId="ADAL" clId="{4C34319B-E74A-4D1C-BB3F-F18341A6FD09}" dt="2021-04-28T12:05:32.586" v="8233" actId="478"/>
          <ac:spMkLst>
            <pc:docMk/>
            <pc:sldMk cId="3346980477" sldId="335"/>
            <ac:spMk id="11" creationId="{6D97EA0B-E57F-4392-818A-DF48A5F54915}"/>
          </ac:spMkLst>
        </pc:spChg>
        <pc:spChg chg="del">
          <ac:chgData name="Claude Lee" userId="a3afdb5e-61b4-43fb-bf83-60b8c7083efa" providerId="ADAL" clId="{4C34319B-E74A-4D1C-BB3F-F18341A6FD09}" dt="2021-04-28T12:05:24.321" v="8232" actId="478"/>
          <ac:spMkLst>
            <pc:docMk/>
            <pc:sldMk cId="3346980477" sldId="335"/>
            <ac:spMk id="12" creationId="{63B244FB-EB27-4593-AD4A-ADACB9AC4642}"/>
          </ac:spMkLst>
        </pc:spChg>
        <pc:spChg chg="del">
          <ac:chgData name="Claude Lee" userId="a3afdb5e-61b4-43fb-bf83-60b8c7083efa" providerId="ADAL" clId="{4C34319B-E74A-4D1C-BB3F-F18341A6FD09}" dt="2021-04-28T12:05:24.321" v="8232" actId="478"/>
          <ac:spMkLst>
            <pc:docMk/>
            <pc:sldMk cId="3346980477" sldId="335"/>
            <ac:spMk id="13" creationId="{61CB0D1C-C266-4D93-BBA4-9D889E5AC29B}"/>
          </ac:spMkLst>
        </pc:spChg>
        <pc:spChg chg="del">
          <ac:chgData name="Claude Lee" userId="a3afdb5e-61b4-43fb-bf83-60b8c7083efa" providerId="ADAL" clId="{4C34319B-E74A-4D1C-BB3F-F18341A6FD09}" dt="2021-04-28T12:05:24.321" v="8232" actId="478"/>
          <ac:spMkLst>
            <pc:docMk/>
            <pc:sldMk cId="3346980477" sldId="335"/>
            <ac:spMk id="14" creationId="{E13DFC64-92E1-4E8E-9F4A-7DCB4A16E515}"/>
          </ac:spMkLst>
        </pc:spChg>
        <pc:spChg chg="del mod">
          <ac:chgData name="Claude Lee" userId="a3afdb5e-61b4-43fb-bf83-60b8c7083efa" providerId="ADAL" clId="{4C34319B-E74A-4D1C-BB3F-F18341A6FD09}" dt="2021-04-28T12:05:32.586" v="8233" actId="478"/>
          <ac:spMkLst>
            <pc:docMk/>
            <pc:sldMk cId="3346980477" sldId="335"/>
            <ac:spMk id="15" creationId="{93E93CD3-FF7F-4057-9700-A04128453053}"/>
          </ac:spMkLst>
        </pc:spChg>
        <pc:spChg chg="del">
          <ac:chgData name="Claude Lee" userId="a3afdb5e-61b4-43fb-bf83-60b8c7083efa" providerId="ADAL" clId="{4C34319B-E74A-4D1C-BB3F-F18341A6FD09}" dt="2021-04-28T12:05:32.586" v="8233" actId="478"/>
          <ac:spMkLst>
            <pc:docMk/>
            <pc:sldMk cId="3346980477" sldId="335"/>
            <ac:spMk id="16" creationId="{0AC602CB-2FB7-4DB6-97D2-BFE69A07012D}"/>
          </ac:spMkLst>
        </pc:spChg>
        <pc:spChg chg="del">
          <ac:chgData name="Claude Lee" userId="a3afdb5e-61b4-43fb-bf83-60b8c7083efa" providerId="ADAL" clId="{4C34319B-E74A-4D1C-BB3F-F18341A6FD09}" dt="2021-04-28T12:05:24.321" v="8232" actId="478"/>
          <ac:spMkLst>
            <pc:docMk/>
            <pc:sldMk cId="3346980477" sldId="335"/>
            <ac:spMk id="17" creationId="{21B1F09C-CAA5-4DA9-853F-32729EFBE955}"/>
          </ac:spMkLst>
        </pc:spChg>
        <pc:spChg chg="add mod">
          <ac:chgData name="Claude Lee" userId="a3afdb5e-61b4-43fb-bf83-60b8c7083efa" providerId="ADAL" clId="{4C34319B-E74A-4D1C-BB3F-F18341A6FD09}" dt="2021-04-28T12:07:21.326" v="8286" actId="1076"/>
          <ac:spMkLst>
            <pc:docMk/>
            <pc:sldMk cId="3346980477" sldId="335"/>
            <ac:spMk id="18" creationId="{60E9FBAF-2F88-4BB9-802B-27012B2514AB}"/>
          </ac:spMkLst>
        </pc:spChg>
        <pc:spChg chg="add mod">
          <ac:chgData name="Claude Lee" userId="a3afdb5e-61b4-43fb-bf83-60b8c7083efa" providerId="ADAL" clId="{4C34319B-E74A-4D1C-BB3F-F18341A6FD09}" dt="2021-04-28T12:08:08.651" v="8300" actId="1076"/>
          <ac:spMkLst>
            <pc:docMk/>
            <pc:sldMk cId="3346980477" sldId="335"/>
            <ac:spMk id="19" creationId="{12D5F06A-3CF5-4F1D-8948-614EC5ADBC61}"/>
          </ac:spMkLst>
        </pc:spChg>
        <pc:spChg chg="add mod">
          <ac:chgData name="Claude Lee" userId="a3afdb5e-61b4-43fb-bf83-60b8c7083efa" providerId="ADAL" clId="{4C34319B-E74A-4D1C-BB3F-F18341A6FD09}" dt="2021-04-28T12:07:21.326" v="8286" actId="1076"/>
          <ac:spMkLst>
            <pc:docMk/>
            <pc:sldMk cId="3346980477" sldId="335"/>
            <ac:spMk id="20" creationId="{46FC2C20-07A9-4D76-ADC8-EAEF4F002F0E}"/>
          </ac:spMkLst>
        </pc:spChg>
        <pc:spChg chg="mod">
          <ac:chgData name="Claude Lee" userId="a3afdb5e-61b4-43fb-bf83-60b8c7083efa" providerId="ADAL" clId="{4C34319B-E74A-4D1C-BB3F-F18341A6FD09}" dt="2021-04-28T12:04:25.539" v="8184"/>
          <ac:spMkLst>
            <pc:docMk/>
            <pc:sldMk cId="3346980477" sldId="335"/>
            <ac:spMk id="87" creationId="{00000000-0000-0000-0000-000000000000}"/>
          </ac:spMkLst>
        </pc:spChg>
      </pc:sldChg>
    </pc:docChg>
  </pc:docChgLst>
  <pc:docChgLst>
    <pc:chgData name="Lee, Hyesu" userId="S::qd4594nv@go.minnstate.edu::846487ca-9515-4cdc-8e59-894e79847f60" providerId="AD" clId="Web-{41D0C49F-D02E-C000-0F20-A379CC72CECD}"/>
    <pc:docChg chg="modSld">
      <pc:chgData name="Lee, Hyesu" userId="S::qd4594nv@go.minnstate.edu::846487ca-9515-4cdc-8e59-894e79847f60" providerId="AD" clId="Web-{41D0C49F-D02E-C000-0F20-A379CC72CECD}" dt="2021-05-05T05:08:16.087" v="976"/>
      <pc:docMkLst>
        <pc:docMk/>
      </pc:docMkLst>
      <pc:sldChg chg="modNotes">
        <pc:chgData name="Lee, Hyesu" userId="S::qd4594nv@go.minnstate.edu::846487ca-9515-4cdc-8e59-894e79847f60" providerId="AD" clId="Web-{41D0C49F-D02E-C000-0F20-A379CC72CECD}" dt="2021-05-05T04:56:05.679" v="95"/>
        <pc:sldMkLst>
          <pc:docMk/>
          <pc:sldMk cId="370871637" sldId="258"/>
        </pc:sldMkLst>
      </pc:sldChg>
      <pc:sldChg chg="modNotes">
        <pc:chgData name="Lee, Hyesu" userId="S::qd4594nv@go.minnstate.edu::846487ca-9515-4cdc-8e59-894e79847f60" providerId="AD" clId="Web-{41D0C49F-D02E-C000-0F20-A379CC72CECD}" dt="2021-05-05T04:57:07.101" v="235"/>
        <pc:sldMkLst>
          <pc:docMk/>
          <pc:sldMk cId="3224393253" sldId="259"/>
        </pc:sldMkLst>
      </pc:sldChg>
      <pc:sldChg chg="modNotes">
        <pc:chgData name="Lee, Hyesu" userId="S::qd4594nv@go.minnstate.edu::846487ca-9515-4cdc-8e59-894e79847f60" providerId="AD" clId="Web-{41D0C49F-D02E-C000-0F20-A379CC72CECD}" dt="2021-05-05T05:07:33.431" v="975"/>
        <pc:sldMkLst>
          <pc:docMk/>
          <pc:sldMk cId="1999587805" sldId="260"/>
        </pc:sldMkLst>
      </pc:sldChg>
      <pc:sldChg chg="modNotes">
        <pc:chgData name="Lee, Hyesu" userId="S::qd4594nv@go.minnstate.edu::846487ca-9515-4cdc-8e59-894e79847f60" providerId="AD" clId="Web-{41D0C49F-D02E-C000-0F20-A379CC72CECD}" dt="2021-05-05T04:59:46.633" v="327"/>
        <pc:sldMkLst>
          <pc:docMk/>
          <pc:sldMk cId="857342850" sldId="274"/>
        </pc:sldMkLst>
      </pc:sldChg>
      <pc:sldChg chg="modNotes">
        <pc:chgData name="Lee, Hyesu" userId="S::qd4594nv@go.minnstate.edu::846487ca-9515-4cdc-8e59-894e79847f60" providerId="AD" clId="Web-{41D0C49F-D02E-C000-0F20-A379CC72CECD}" dt="2021-05-05T04:58:02.945" v="261"/>
        <pc:sldMkLst>
          <pc:docMk/>
          <pc:sldMk cId="3548721143" sldId="275"/>
        </pc:sldMkLst>
      </pc:sldChg>
      <pc:sldChg chg="modNotes">
        <pc:chgData name="Lee, Hyesu" userId="S::qd4594nv@go.minnstate.edu::846487ca-9515-4cdc-8e59-894e79847f60" providerId="AD" clId="Web-{41D0C49F-D02E-C000-0F20-A379CC72CECD}" dt="2021-05-05T05:02:36.539" v="681"/>
        <pc:sldMkLst>
          <pc:docMk/>
          <pc:sldMk cId="945152326" sldId="276"/>
        </pc:sldMkLst>
      </pc:sldChg>
      <pc:sldChg chg="modNotes">
        <pc:chgData name="Lee, Hyesu" userId="S::qd4594nv@go.minnstate.edu::846487ca-9515-4cdc-8e59-894e79847f60" providerId="AD" clId="Web-{41D0C49F-D02E-C000-0F20-A379CC72CECD}" dt="2021-05-05T05:08:16.087" v="976"/>
        <pc:sldMkLst>
          <pc:docMk/>
          <pc:sldMk cId="1903417470" sldId="312"/>
        </pc:sldMkLst>
      </pc:sldChg>
    </pc:docChg>
  </pc:docChgLst>
  <pc:docChgLst>
    <pc:chgData name="Lee, Hyesu" userId="S::qd4594nv@go.minnstate.edu::846487ca-9515-4cdc-8e59-894e79847f60" providerId="AD" clId="Web-{86CAC49F-E0C2-C000-2C34-EC9809B544E9}"/>
    <pc:docChg chg="modSld">
      <pc:chgData name="Lee, Hyesu" userId="S::qd4594nv@go.minnstate.edu::846487ca-9515-4cdc-8e59-894e79847f60" providerId="AD" clId="Web-{86CAC49F-E0C2-C000-2C34-EC9809B544E9}" dt="2021-05-05T03:13:50.732" v="1"/>
      <pc:docMkLst>
        <pc:docMk/>
      </pc:docMkLst>
      <pc:sldChg chg="addSp delSp">
        <pc:chgData name="Lee, Hyesu" userId="S::qd4594nv@go.minnstate.edu::846487ca-9515-4cdc-8e59-894e79847f60" providerId="AD" clId="Web-{86CAC49F-E0C2-C000-2C34-EC9809B544E9}" dt="2021-05-05T03:13:50.732" v="1"/>
        <pc:sldMkLst>
          <pc:docMk/>
          <pc:sldMk cId="1909527666" sldId="307"/>
        </pc:sldMkLst>
        <pc:graphicFrameChg chg="add del">
          <ac:chgData name="Lee, Hyesu" userId="S::qd4594nv@go.minnstate.edu::846487ca-9515-4cdc-8e59-894e79847f60" providerId="AD" clId="Web-{86CAC49F-E0C2-C000-2C34-EC9809B544E9}" dt="2021-05-05T03:13:50.732" v="1"/>
          <ac:graphicFrameMkLst>
            <pc:docMk/>
            <pc:sldMk cId="1909527666" sldId="307"/>
            <ac:graphicFrameMk id="7" creationId="{C7B054EC-DEF3-43A1-9D8C-74698517E058}"/>
          </ac:graphicFrameMkLst>
        </pc:graphicFrameChg>
      </pc:sldChg>
    </pc:docChg>
  </pc:docChgLst>
  <pc:docChgLst>
    <pc:chgData name="Lee, Hyesu" userId="S::qd4594nv@go.minnstate.edu::846487ca-9515-4cdc-8e59-894e79847f60" providerId="AD" clId="Web-{7F65C430-2130-1865-4830-B80D3314D2B6}"/>
    <pc:docChg chg="addSld delSld modSld">
      <pc:chgData name="Lee, Hyesu" userId="S::qd4594nv@go.minnstate.edu::846487ca-9515-4cdc-8e59-894e79847f60" providerId="AD" clId="Web-{7F65C430-2130-1865-4830-B80D3314D2B6}" dt="2021-04-26T20:40:38.911" v="256" actId="1076"/>
      <pc:docMkLst>
        <pc:docMk/>
      </pc:docMkLst>
      <pc:sldChg chg="addSp delSp modSp">
        <pc:chgData name="Lee, Hyesu" userId="S::qd4594nv@go.minnstate.edu::846487ca-9515-4cdc-8e59-894e79847f60" providerId="AD" clId="Web-{7F65C430-2130-1865-4830-B80D3314D2B6}" dt="2021-04-26T20:39:59.268" v="251"/>
        <pc:sldMkLst>
          <pc:docMk/>
          <pc:sldMk cId="1132541654" sldId="261"/>
        </pc:sldMkLst>
        <pc:spChg chg="mod">
          <ac:chgData name="Lee, Hyesu" userId="S::qd4594nv@go.minnstate.edu::846487ca-9515-4cdc-8e59-894e79847f60" providerId="AD" clId="Web-{7F65C430-2130-1865-4830-B80D3314D2B6}" dt="2021-04-26T20:28:02.837" v="71" actId="1076"/>
          <ac:spMkLst>
            <pc:docMk/>
            <pc:sldMk cId="1132541654" sldId="261"/>
            <ac:spMk id="7" creationId="{4CDB234A-40FE-4A60-9550-192E317F52EC}"/>
          </ac:spMkLst>
        </pc:spChg>
        <pc:spChg chg="mod">
          <ac:chgData name="Lee, Hyesu" userId="S::qd4594nv@go.minnstate.edu::846487ca-9515-4cdc-8e59-894e79847f60" providerId="AD" clId="Web-{7F65C430-2130-1865-4830-B80D3314D2B6}" dt="2021-04-26T20:28:05.134" v="72" actId="1076"/>
          <ac:spMkLst>
            <pc:docMk/>
            <pc:sldMk cId="1132541654" sldId="261"/>
            <ac:spMk id="8" creationId="{B927EB53-6EDD-497C-80DD-39E1E137949E}"/>
          </ac:spMkLst>
        </pc:spChg>
        <pc:spChg chg="mod">
          <ac:chgData name="Lee, Hyesu" userId="S::qd4594nv@go.minnstate.edu::846487ca-9515-4cdc-8e59-894e79847f60" providerId="AD" clId="Web-{7F65C430-2130-1865-4830-B80D3314D2B6}" dt="2021-04-26T20:17:48.864" v="8" actId="1076"/>
          <ac:spMkLst>
            <pc:docMk/>
            <pc:sldMk cId="1132541654" sldId="261"/>
            <ac:spMk id="45" creationId="{00000000-0000-0000-0000-000000000000}"/>
          </ac:spMkLst>
        </pc:spChg>
        <pc:spChg chg="mod">
          <ac:chgData name="Lee, Hyesu" userId="S::qd4594nv@go.minnstate.edu::846487ca-9515-4cdc-8e59-894e79847f60" providerId="AD" clId="Web-{7F65C430-2130-1865-4830-B80D3314D2B6}" dt="2021-04-26T20:32:21.742" v="148" actId="20577"/>
          <ac:spMkLst>
            <pc:docMk/>
            <pc:sldMk cId="1132541654" sldId="261"/>
            <ac:spMk id="47" creationId="{00000000-0000-0000-0000-000000000000}"/>
          </ac:spMkLst>
        </pc:spChg>
        <pc:graphicFrameChg chg="del">
          <ac:chgData name="Lee, Hyesu" userId="S::qd4594nv@go.minnstate.edu::846487ca-9515-4cdc-8e59-894e79847f60" providerId="AD" clId="Web-{7F65C430-2130-1865-4830-B80D3314D2B6}" dt="2021-04-26T20:17:38.880" v="5"/>
          <ac:graphicFrameMkLst>
            <pc:docMk/>
            <pc:sldMk cId="1132541654" sldId="261"/>
            <ac:graphicFrameMk id="2" creationId="{ECD7AF2E-810D-49BF-9DE4-73B74A831A06}"/>
          </ac:graphicFrameMkLst>
        </pc:graphicFrameChg>
        <pc:picChg chg="add mod">
          <ac:chgData name="Lee, Hyesu" userId="S::qd4594nv@go.minnstate.edu::846487ca-9515-4cdc-8e59-894e79847f60" providerId="AD" clId="Web-{7F65C430-2130-1865-4830-B80D3314D2B6}" dt="2021-04-26T20:39:59.268" v="251"/>
          <ac:picMkLst>
            <pc:docMk/>
            <pc:sldMk cId="1132541654" sldId="261"/>
            <ac:picMk id="3" creationId="{3B20DB6E-9721-4DB1-9F68-4F7AB9DA2C45}"/>
          </ac:picMkLst>
        </pc:picChg>
        <pc:picChg chg="del">
          <ac:chgData name="Lee, Hyesu" userId="S::qd4594nv@go.minnstate.edu::846487ca-9515-4cdc-8e59-894e79847f60" providerId="AD" clId="Web-{7F65C430-2130-1865-4830-B80D3314D2B6}" dt="2021-04-26T20:16:16.750" v="0"/>
          <ac:picMkLst>
            <pc:docMk/>
            <pc:sldMk cId="1132541654" sldId="261"/>
            <ac:picMk id="1026" creationId="{D233B6E6-CD1D-4AED-843A-C8FA5ED0C68E}"/>
          </ac:picMkLst>
        </pc:picChg>
      </pc:sldChg>
      <pc:sldChg chg="addSp delSp modSp">
        <pc:chgData name="Lee, Hyesu" userId="S::qd4594nv@go.minnstate.edu::846487ca-9515-4cdc-8e59-894e79847f60" providerId="AD" clId="Web-{7F65C430-2130-1865-4830-B80D3314D2B6}" dt="2021-04-26T20:40:06.206" v="252"/>
        <pc:sldMkLst>
          <pc:docMk/>
          <pc:sldMk cId="921210157" sldId="278"/>
        </pc:sldMkLst>
        <pc:spChg chg="mod">
          <ac:chgData name="Lee, Hyesu" userId="S::qd4594nv@go.minnstate.edu::846487ca-9515-4cdc-8e59-894e79847f60" providerId="AD" clId="Web-{7F65C430-2130-1865-4830-B80D3314D2B6}" dt="2021-04-26T20:27:51.133" v="69" actId="1076"/>
          <ac:spMkLst>
            <pc:docMk/>
            <pc:sldMk cId="921210157" sldId="278"/>
            <ac:spMk id="7" creationId="{4CDB234A-40FE-4A60-9550-192E317F52EC}"/>
          </ac:spMkLst>
        </pc:spChg>
        <pc:spChg chg="mod">
          <ac:chgData name="Lee, Hyesu" userId="S::qd4594nv@go.minnstate.edu::846487ca-9515-4cdc-8e59-894e79847f60" providerId="AD" clId="Web-{7F65C430-2130-1865-4830-B80D3314D2B6}" dt="2021-04-26T20:28:28.057" v="83" actId="20577"/>
          <ac:spMkLst>
            <pc:docMk/>
            <pc:sldMk cId="921210157" sldId="278"/>
            <ac:spMk id="8" creationId="{B927EB53-6EDD-497C-80DD-39E1E137949E}"/>
          </ac:spMkLst>
        </pc:spChg>
        <pc:spChg chg="mod">
          <ac:chgData name="Lee, Hyesu" userId="S::qd4594nv@go.minnstate.edu::846487ca-9515-4cdc-8e59-894e79847f60" providerId="AD" clId="Web-{7F65C430-2130-1865-4830-B80D3314D2B6}" dt="2021-04-26T20:29:41.077" v="96" actId="1076"/>
          <ac:spMkLst>
            <pc:docMk/>
            <pc:sldMk cId="921210157" sldId="278"/>
            <ac:spMk id="45" creationId="{00000000-0000-0000-0000-000000000000}"/>
          </ac:spMkLst>
        </pc:spChg>
        <pc:spChg chg="mod">
          <ac:chgData name="Lee, Hyesu" userId="S::qd4594nv@go.minnstate.edu::846487ca-9515-4cdc-8e59-894e79847f60" providerId="AD" clId="Web-{7F65C430-2130-1865-4830-B80D3314D2B6}" dt="2021-04-26T20:32:18.929" v="147" actId="20577"/>
          <ac:spMkLst>
            <pc:docMk/>
            <pc:sldMk cId="921210157" sldId="278"/>
            <ac:spMk id="47" creationId="{00000000-0000-0000-0000-000000000000}"/>
          </ac:spMkLst>
        </pc:spChg>
        <pc:graphicFrameChg chg="del">
          <ac:chgData name="Lee, Hyesu" userId="S::qd4594nv@go.minnstate.edu::846487ca-9515-4cdc-8e59-894e79847f60" providerId="AD" clId="Web-{7F65C430-2130-1865-4830-B80D3314D2B6}" dt="2021-04-26T20:27:46.148" v="68"/>
          <ac:graphicFrameMkLst>
            <pc:docMk/>
            <pc:sldMk cId="921210157" sldId="278"/>
            <ac:graphicFrameMk id="2" creationId="{ECD7AF2E-810D-49BF-9DE4-73B74A831A06}"/>
          </ac:graphicFrameMkLst>
        </pc:graphicFrameChg>
        <pc:picChg chg="add mod">
          <ac:chgData name="Lee, Hyesu" userId="S::qd4594nv@go.minnstate.edu::846487ca-9515-4cdc-8e59-894e79847f60" providerId="AD" clId="Web-{7F65C430-2130-1865-4830-B80D3314D2B6}" dt="2021-04-26T20:40:06.206" v="252"/>
          <ac:picMkLst>
            <pc:docMk/>
            <pc:sldMk cId="921210157" sldId="278"/>
            <ac:picMk id="3" creationId="{5FBE91B7-8B0B-40C8-B473-F760D62CA977}"/>
          </ac:picMkLst>
        </pc:picChg>
        <pc:picChg chg="del">
          <ac:chgData name="Lee, Hyesu" userId="S::qd4594nv@go.minnstate.edu::846487ca-9515-4cdc-8e59-894e79847f60" providerId="AD" clId="Web-{7F65C430-2130-1865-4830-B80D3314D2B6}" dt="2021-04-26T20:22:39.287" v="59"/>
          <ac:picMkLst>
            <pc:docMk/>
            <pc:sldMk cId="921210157" sldId="278"/>
            <ac:picMk id="1026" creationId="{D233B6E6-CD1D-4AED-843A-C8FA5ED0C68E}"/>
          </ac:picMkLst>
        </pc:picChg>
      </pc:sldChg>
      <pc:sldChg chg="addSp delSp modSp">
        <pc:chgData name="Lee, Hyesu" userId="S::qd4594nv@go.minnstate.edu::846487ca-9515-4cdc-8e59-894e79847f60" providerId="AD" clId="Web-{7F65C430-2130-1865-4830-B80D3314D2B6}" dt="2021-04-26T20:40:19.691" v="253" actId="1076"/>
        <pc:sldMkLst>
          <pc:docMk/>
          <pc:sldMk cId="1645004000" sldId="279"/>
        </pc:sldMkLst>
        <pc:spChg chg="add del mod">
          <ac:chgData name="Lee, Hyesu" userId="S::qd4594nv@go.minnstate.edu::846487ca-9515-4cdc-8e59-894e79847f60" providerId="AD" clId="Web-{7F65C430-2130-1865-4830-B80D3314D2B6}" dt="2021-04-26T20:30:04.812" v="103" actId="1076"/>
          <ac:spMkLst>
            <pc:docMk/>
            <pc:sldMk cId="1645004000" sldId="279"/>
            <ac:spMk id="7" creationId="{4CDB234A-40FE-4A60-9550-192E317F52EC}"/>
          </ac:spMkLst>
        </pc:spChg>
        <pc:spChg chg="add del mod">
          <ac:chgData name="Lee, Hyesu" userId="S::qd4594nv@go.minnstate.edu::846487ca-9515-4cdc-8e59-894e79847f60" providerId="AD" clId="Web-{7F65C430-2130-1865-4830-B80D3314D2B6}" dt="2021-04-26T20:30:15.797" v="113" actId="20577"/>
          <ac:spMkLst>
            <pc:docMk/>
            <pc:sldMk cId="1645004000" sldId="279"/>
            <ac:spMk id="8" creationId="{B927EB53-6EDD-497C-80DD-39E1E137949E}"/>
          </ac:spMkLst>
        </pc:spChg>
        <pc:spChg chg="mod">
          <ac:chgData name="Lee, Hyesu" userId="S::qd4594nv@go.minnstate.edu::846487ca-9515-4cdc-8e59-894e79847f60" providerId="AD" clId="Web-{7F65C430-2130-1865-4830-B80D3314D2B6}" dt="2021-04-26T20:29:35.670" v="94" actId="1076"/>
          <ac:spMkLst>
            <pc:docMk/>
            <pc:sldMk cId="1645004000" sldId="279"/>
            <ac:spMk id="45" creationId="{00000000-0000-0000-0000-000000000000}"/>
          </ac:spMkLst>
        </pc:spChg>
        <pc:spChg chg="mod">
          <ac:chgData name="Lee, Hyesu" userId="S::qd4594nv@go.minnstate.edu::846487ca-9515-4cdc-8e59-894e79847f60" providerId="AD" clId="Web-{7F65C430-2130-1865-4830-B80D3314D2B6}" dt="2021-04-26T20:32:50.713" v="150" actId="20577"/>
          <ac:spMkLst>
            <pc:docMk/>
            <pc:sldMk cId="1645004000" sldId="279"/>
            <ac:spMk id="47" creationId="{00000000-0000-0000-0000-000000000000}"/>
          </ac:spMkLst>
        </pc:spChg>
        <pc:graphicFrameChg chg="del">
          <ac:chgData name="Lee, Hyesu" userId="S::qd4594nv@go.minnstate.edu::846487ca-9515-4cdc-8e59-894e79847f60" providerId="AD" clId="Web-{7F65C430-2130-1865-4830-B80D3314D2B6}" dt="2021-04-26T20:29:46.327" v="97"/>
          <ac:graphicFrameMkLst>
            <pc:docMk/>
            <pc:sldMk cId="1645004000" sldId="279"/>
            <ac:graphicFrameMk id="2" creationId="{ECD7AF2E-810D-49BF-9DE4-73B74A831A06}"/>
          </ac:graphicFrameMkLst>
        </pc:graphicFrameChg>
        <pc:picChg chg="add mod">
          <ac:chgData name="Lee, Hyesu" userId="S::qd4594nv@go.minnstate.edu::846487ca-9515-4cdc-8e59-894e79847f60" providerId="AD" clId="Web-{7F65C430-2130-1865-4830-B80D3314D2B6}" dt="2021-04-26T20:40:19.691" v="253" actId="1076"/>
          <ac:picMkLst>
            <pc:docMk/>
            <pc:sldMk cId="1645004000" sldId="279"/>
            <ac:picMk id="3" creationId="{100085CD-5A16-4E2E-AB88-A922224E84A0}"/>
          </ac:picMkLst>
        </pc:picChg>
        <pc:picChg chg="del">
          <ac:chgData name="Lee, Hyesu" userId="S::qd4594nv@go.minnstate.edu::846487ca-9515-4cdc-8e59-894e79847f60" providerId="AD" clId="Web-{7F65C430-2130-1865-4830-B80D3314D2B6}" dt="2021-04-26T20:28:51.543" v="84"/>
          <ac:picMkLst>
            <pc:docMk/>
            <pc:sldMk cId="1645004000" sldId="279"/>
            <ac:picMk id="1026" creationId="{D233B6E6-CD1D-4AED-843A-C8FA5ED0C68E}"/>
          </ac:picMkLst>
        </pc:picChg>
      </pc:sldChg>
      <pc:sldChg chg="addSp delSp modSp">
        <pc:chgData name="Lee, Hyesu" userId="S::qd4594nv@go.minnstate.edu::846487ca-9515-4cdc-8e59-894e79847f60" providerId="AD" clId="Web-{7F65C430-2130-1865-4830-B80D3314D2B6}" dt="2021-04-26T20:40:28.895" v="254"/>
        <pc:sldMkLst>
          <pc:docMk/>
          <pc:sldMk cId="2802481279" sldId="280"/>
        </pc:sldMkLst>
        <pc:spChg chg="mod">
          <ac:chgData name="Lee, Hyesu" userId="S::qd4594nv@go.minnstate.edu::846487ca-9515-4cdc-8e59-894e79847f60" providerId="AD" clId="Web-{7F65C430-2130-1865-4830-B80D3314D2B6}" dt="2021-04-26T20:35:13.330" v="175" actId="1076"/>
          <ac:spMkLst>
            <pc:docMk/>
            <pc:sldMk cId="2802481279" sldId="280"/>
            <ac:spMk id="7" creationId="{4CDB234A-40FE-4A60-9550-192E317F52EC}"/>
          </ac:spMkLst>
        </pc:spChg>
        <pc:spChg chg="mod">
          <ac:chgData name="Lee, Hyesu" userId="S::qd4594nv@go.minnstate.edu::846487ca-9515-4cdc-8e59-894e79847f60" providerId="AD" clId="Web-{7F65C430-2130-1865-4830-B80D3314D2B6}" dt="2021-04-26T20:35:20.862" v="178" actId="20577"/>
          <ac:spMkLst>
            <pc:docMk/>
            <pc:sldMk cId="2802481279" sldId="280"/>
            <ac:spMk id="8" creationId="{B927EB53-6EDD-497C-80DD-39E1E137949E}"/>
          </ac:spMkLst>
        </pc:spChg>
        <pc:spChg chg="mod">
          <ac:chgData name="Lee, Hyesu" userId="S::qd4594nv@go.minnstate.edu::846487ca-9515-4cdc-8e59-894e79847f60" providerId="AD" clId="Web-{7F65C430-2130-1865-4830-B80D3314D2B6}" dt="2021-04-26T20:34:40.047" v="165" actId="1076"/>
          <ac:spMkLst>
            <pc:docMk/>
            <pc:sldMk cId="2802481279" sldId="280"/>
            <ac:spMk id="45" creationId="{00000000-0000-0000-0000-000000000000}"/>
          </ac:spMkLst>
        </pc:spChg>
        <pc:spChg chg="mod">
          <ac:chgData name="Lee, Hyesu" userId="S::qd4594nv@go.minnstate.edu::846487ca-9515-4cdc-8e59-894e79847f60" providerId="AD" clId="Web-{7F65C430-2130-1865-4830-B80D3314D2B6}" dt="2021-04-26T20:36:26.287" v="203" actId="20577"/>
          <ac:spMkLst>
            <pc:docMk/>
            <pc:sldMk cId="2802481279" sldId="280"/>
            <ac:spMk id="47" creationId="{00000000-0000-0000-0000-000000000000}"/>
          </ac:spMkLst>
        </pc:spChg>
        <pc:graphicFrameChg chg="del mod modGraphic">
          <ac:chgData name="Lee, Hyesu" userId="S::qd4594nv@go.minnstate.edu::846487ca-9515-4cdc-8e59-894e79847f60" providerId="AD" clId="Web-{7F65C430-2130-1865-4830-B80D3314D2B6}" dt="2021-04-26T20:35:02.236" v="173"/>
          <ac:graphicFrameMkLst>
            <pc:docMk/>
            <pc:sldMk cId="2802481279" sldId="280"/>
            <ac:graphicFrameMk id="2" creationId="{ECD7AF2E-810D-49BF-9DE4-73B74A831A06}"/>
          </ac:graphicFrameMkLst>
        </pc:graphicFrameChg>
        <pc:picChg chg="add mod">
          <ac:chgData name="Lee, Hyesu" userId="S::qd4594nv@go.minnstate.edu::846487ca-9515-4cdc-8e59-894e79847f60" providerId="AD" clId="Web-{7F65C430-2130-1865-4830-B80D3314D2B6}" dt="2021-04-26T20:40:28.895" v="254"/>
          <ac:picMkLst>
            <pc:docMk/>
            <pc:sldMk cId="2802481279" sldId="280"/>
            <ac:picMk id="3" creationId="{759AB637-A091-42C7-B87B-5896A8C67E11}"/>
          </ac:picMkLst>
        </pc:picChg>
        <pc:picChg chg="del">
          <ac:chgData name="Lee, Hyesu" userId="S::qd4594nv@go.minnstate.edu::846487ca-9515-4cdc-8e59-894e79847f60" providerId="AD" clId="Web-{7F65C430-2130-1865-4830-B80D3314D2B6}" dt="2021-04-26T20:33:57.841" v="153"/>
          <ac:picMkLst>
            <pc:docMk/>
            <pc:sldMk cId="2802481279" sldId="280"/>
            <ac:picMk id="1026" creationId="{D233B6E6-CD1D-4AED-843A-C8FA5ED0C68E}"/>
          </ac:picMkLst>
        </pc:picChg>
      </pc:sldChg>
      <pc:sldChg chg="addSp delSp modSp">
        <pc:chgData name="Lee, Hyesu" userId="S::qd4594nv@go.minnstate.edu::846487ca-9515-4cdc-8e59-894e79847f60" providerId="AD" clId="Web-{7F65C430-2130-1865-4830-B80D3314D2B6}" dt="2021-04-26T20:40:38.911" v="256" actId="1076"/>
        <pc:sldMkLst>
          <pc:docMk/>
          <pc:sldMk cId="1273303714" sldId="281"/>
        </pc:sldMkLst>
        <pc:spChg chg="mod">
          <ac:chgData name="Lee, Hyesu" userId="S::qd4594nv@go.minnstate.edu::846487ca-9515-4cdc-8e59-894e79847f60" providerId="AD" clId="Web-{7F65C430-2130-1865-4830-B80D3314D2B6}" dt="2021-04-26T20:39:00.171" v="242" actId="1076"/>
          <ac:spMkLst>
            <pc:docMk/>
            <pc:sldMk cId="1273303714" sldId="281"/>
            <ac:spMk id="7" creationId="{4CDB234A-40FE-4A60-9550-192E317F52EC}"/>
          </ac:spMkLst>
        </pc:spChg>
        <pc:spChg chg="mod">
          <ac:chgData name="Lee, Hyesu" userId="S::qd4594nv@go.minnstate.edu::846487ca-9515-4cdc-8e59-894e79847f60" providerId="AD" clId="Web-{7F65C430-2130-1865-4830-B80D3314D2B6}" dt="2021-04-26T20:39:13.297" v="246" actId="20577"/>
          <ac:spMkLst>
            <pc:docMk/>
            <pc:sldMk cId="1273303714" sldId="281"/>
            <ac:spMk id="8" creationId="{B927EB53-6EDD-497C-80DD-39E1E137949E}"/>
          </ac:spMkLst>
        </pc:spChg>
        <pc:spChg chg="mod">
          <ac:chgData name="Lee, Hyesu" userId="S::qd4594nv@go.minnstate.edu::846487ca-9515-4cdc-8e59-894e79847f60" providerId="AD" clId="Web-{7F65C430-2130-1865-4830-B80D3314D2B6}" dt="2021-04-26T20:37:35.401" v="217" actId="1076"/>
          <ac:spMkLst>
            <pc:docMk/>
            <pc:sldMk cId="1273303714" sldId="281"/>
            <ac:spMk id="45" creationId="{00000000-0000-0000-0000-000000000000}"/>
          </ac:spMkLst>
        </pc:spChg>
        <pc:spChg chg="mod">
          <ac:chgData name="Lee, Hyesu" userId="S::qd4594nv@go.minnstate.edu::846487ca-9515-4cdc-8e59-894e79847f60" providerId="AD" clId="Web-{7F65C430-2130-1865-4830-B80D3314D2B6}" dt="2021-04-26T20:38:39.482" v="239" actId="14100"/>
          <ac:spMkLst>
            <pc:docMk/>
            <pc:sldMk cId="1273303714" sldId="281"/>
            <ac:spMk id="47" creationId="{00000000-0000-0000-0000-000000000000}"/>
          </ac:spMkLst>
        </pc:spChg>
        <pc:graphicFrameChg chg="del">
          <ac:chgData name="Lee, Hyesu" userId="S::qd4594nv@go.minnstate.edu::846487ca-9515-4cdc-8e59-894e79847f60" providerId="AD" clId="Web-{7F65C430-2130-1865-4830-B80D3314D2B6}" dt="2021-04-26T20:38:51.483" v="240"/>
          <ac:graphicFrameMkLst>
            <pc:docMk/>
            <pc:sldMk cId="1273303714" sldId="281"/>
            <ac:graphicFrameMk id="2" creationId="{ECD7AF2E-810D-49BF-9DE4-73B74A831A06}"/>
          </ac:graphicFrameMkLst>
        </pc:graphicFrameChg>
        <pc:picChg chg="add mod">
          <ac:chgData name="Lee, Hyesu" userId="S::qd4594nv@go.minnstate.edu::846487ca-9515-4cdc-8e59-894e79847f60" providerId="AD" clId="Web-{7F65C430-2130-1865-4830-B80D3314D2B6}" dt="2021-04-26T20:40:38.911" v="256" actId="1076"/>
          <ac:picMkLst>
            <pc:docMk/>
            <pc:sldMk cId="1273303714" sldId="281"/>
            <ac:picMk id="3" creationId="{D83FDD5D-590B-4355-8C80-9F337E024C51}"/>
          </ac:picMkLst>
        </pc:picChg>
        <pc:picChg chg="del">
          <ac:chgData name="Lee, Hyesu" userId="S::qd4594nv@go.minnstate.edu::846487ca-9515-4cdc-8e59-894e79847f60" providerId="AD" clId="Web-{7F65C430-2130-1865-4830-B80D3314D2B6}" dt="2021-04-26T20:36:33.241" v="204"/>
          <ac:picMkLst>
            <pc:docMk/>
            <pc:sldMk cId="1273303714" sldId="281"/>
            <ac:picMk id="1026" creationId="{D233B6E6-CD1D-4AED-843A-C8FA5ED0C68E}"/>
          </ac:picMkLst>
        </pc:picChg>
      </pc:sldChg>
      <pc:sldChg chg="add del replId">
        <pc:chgData name="Lee, Hyesu" userId="S::qd4594nv@go.minnstate.edu::846487ca-9515-4cdc-8e59-894e79847f60" providerId="AD" clId="Web-{7F65C430-2130-1865-4830-B80D3314D2B6}" dt="2021-04-26T20:33:54.232" v="152"/>
        <pc:sldMkLst>
          <pc:docMk/>
          <pc:sldMk cId="2326381847" sldId="294"/>
        </pc:sldMkLst>
      </pc:sldChg>
    </pc:docChg>
  </pc:docChgLst>
  <pc:docChgLst>
    <pc:chgData name="Lee, Hyesu" userId="S::qd4594nv@go.minnstate.edu::846487ca-9515-4cdc-8e59-894e79847f60" providerId="AD" clId="Web-{BEC0FFC4-F3B9-90A2-A75B-6F061B477E27}"/>
    <pc:docChg chg="addSld delSld modSld">
      <pc:chgData name="Lee, Hyesu" userId="S::qd4594nv@go.minnstate.edu::846487ca-9515-4cdc-8e59-894e79847f60" providerId="AD" clId="Web-{BEC0FFC4-F3B9-90A2-A75B-6F061B477E27}" dt="2021-05-03T01:24:10.937" v="345" actId="20577"/>
      <pc:docMkLst>
        <pc:docMk/>
      </pc:docMkLst>
      <pc:sldChg chg="addSp delSp modSp">
        <pc:chgData name="Lee, Hyesu" userId="S::qd4594nv@go.minnstate.edu::846487ca-9515-4cdc-8e59-894e79847f60" providerId="AD" clId="Web-{BEC0FFC4-F3B9-90A2-A75B-6F061B477E27}" dt="2021-05-02T23:27:39.142" v="340"/>
        <pc:sldMkLst>
          <pc:docMk/>
          <pc:sldMk cId="70934284" sldId="305"/>
        </pc:sldMkLst>
        <pc:picChg chg="add del mod">
          <ac:chgData name="Lee, Hyesu" userId="S::qd4594nv@go.minnstate.edu::846487ca-9515-4cdc-8e59-894e79847f60" providerId="AD" clId="Web-{BEC0FFC4-F3B9-90A2-A75B-6F061B477E27}" dt="2021-05-02T23:25:43.889" v="333"/>
          <ac:picMkLst>
            <pc:docMk/>
            <pc:sldMk cId="70934284" sldId="305"/>
            <ac:picMk id="4" creationId="{433F40FA-C9B6-42B7-ACCC-903273B4355D}"/>
          </ac:picMkLst>
        </pc:picChg>
        <pc:picChg chg="add del mod">
          <ac:chgData name="Lee, Hyesu" userId="S::qd4594nv@go.minnstate.edu::846487ca-9515-4cdc-8e59-894e79847f60" providerId="AD" clId="Web-{BEC0FFC4-F3B9-90A2-A75B-6F061B477E27}" dt="2021-05-02T23:26:17.610" v="337"/>
          <ac:picMkLst>
            <pc:docMk/>
            <pc:sldMk cId="70934284" sldId="305"/>
            <ac:picMk id="5" creationId="{7BCF2373-DDC7-4E62-A100-1F6841490612}"/>
          </ac:picMkLst>
        </pc:picChg>
        <pc:picChg chg="add del mod">
          <ac:chgData name="Lee, Hyesu" userId="S::qd4594nv@go.minnstate.edu::846487ca-9515-4cdc-8e59-894e79847f60" providerId="AD" clId="Web-{BEC0FFC4-F3B9-90A2-A75B-6F061B477E27}" dt="2021-05-02T23:27:39.142" v="340"/>
          <ac:picMkLst>
            <pc:docMk/>
            <pc:sldMk cId="70934284" sldId="305"/>
            <ac:picMk id="6" creationId="{94DE333E-FFE1-4A06-AD76-40C8C64063A6}"/>
          </ac:picMkLst>
        </pc:picChg>
      </pc:sldChg>
      <pc:sldChg chg="addSp delSp modSp">
        <pc:chgData name="Lee, Hyesu" userId="S::qd4594nv@go.minnstate.edu::846487ca-9515-4cdc-8e59-894e79847f60" providerId="AD" clId="Web-{BEC0FFC4-F3B9-90A2-A75B-6F061B477E27}" dt="2021-05-02T23:36:35.652" v="343"/>
        <pc:sldMkLst>
          <pc:docMk/>
          <pc:sldMk cId="4191953003" sldId="314"/>
        </pc:sldMkLst>
        <pc:spChg chg="add del mod">
          <ac:chgData name="Lee, Hyesu" userId="S::qd4594nv@go.minnstate.edu::846487ca-9515-4cdc-8e59-894e79847f60" providerId="AD" clId="Web-{BEC0FFC4-F3B9-90A2-A75B-6F061B477E27}" dt="2021-05-02T23:36:35.652" v="343"/>
          <ac:spMkLst>
            <pc:docMk/>
            <pc:sldMk cId="4191953003" sldId="314"/>
            <ac:spMk id="4" creationId="{6C02A4B1-410B-4E7D-9EB1-DE82B6193186}"/>
          </ac:spMkLst>
        </pc:spChg>
      </pc:sldChg>
      <pc:sldChg chg="delSp modSp add replId">
        <pc:chgData name="Lee, Hyesu" userId="S::qd4594nv@go.minnstate.edu::846487ca-9515-4cdc-8e59-894e79847f60" providerId="AD" clId="Web-{BEC0FFC4-F3B9-90A2-A75B-6F061B477E27}" dt="2021-05-02T23:20:20.323" v="236" actId="20577"/>
        <pc:sldMkLst>
          <pc:docMk/>
          <pc:sldMk cId="3005378311" sldId="336"/>
        </pc:sldMkLst>
        <pc:spChg chg="mod">
          <ac:chgData name="Lee, Hyesu" userId="S::qd4594nv@go.minnstate.edu::846487ca-9515-4cdc-8e59-894e79847f60" providerId="AD" clId="Web-{BEC0FFC4-F3B9-90A2-A75B-6F061B477E27}" dt="2021-05-02T23:20:20.323" v="236" actId="20577"/>
          <ac:spMkLst>
            <pc:docMk/>
            <pc:sldMk cId="3005378311" sldId="336"/>
            <ac:spMk id="66" creationId="{00000000-0000-0000-0000-000000000000}"/>
          </ac:spMkLst>
        </pc:spChg>
        <pc:picChg chg="del">
          <ac:chgData name="Lee, Hyesu" userId="S::qd4594nv@go.minnstate.edu::846487ca-9515-4cdc-8e59-894e79847f60" providerId="AD" clId="Web-{BEC0FFC4-F3B9-90A2-A75B-6F061B477E27}" dt="2021-05-02T23:19:54.495" v="204"/>
          <ac:picMkLst>
            <pc:docMk/>
            <pc:sldMk cId="3005378311" sldId="336"/>
            <ac:picMk id="2" creationId="{3B76978A-8404-40A3-B8E3-47D005E26194}"/>
          </ac:picMkLst>
        </pc:picChg>
      </pc:sldChg>
      <pc:sldChg chg="delSp modSp add replId">
        <pc:chgData name="Lee, Hyesu" userId="S::qd4594nv@go.minnstate.edu::846487ca-9515-4cdc-8e59-894e79847f60" providerId="AD" clId="Web-{BEC0FFC4-F3B9-90A2-A75B-6F061B477E27}" dt="2021-05-02T23:21:48.449" v="330"/>
        <pc:sldMkLst>
          <pc:docMk/>
          <pc:sldMk cId="3287533601" sldId="337"/>
        </pc:sldMkLst>
        <pc:spChg chg="mod">
          <ac:chgData name="Lee, Hyesu" userId="S::qd4594nv@go.minnstate.edu::846487ca-9515-4cdc-8e59-894e79847f60" providerId="AD" clId="Web-{BEC0FFC4-F3B9-90A2-A75B-6F061B477E27}" dt="2021-05-02T23:21:47.887" v="329" actId="20577"/>
          <ac:spMkLst>
            <pc:docMk/>
            <pc:sldMk cId="3287533601" sldId="337"/>
            <ac:spMk id="66" creationId="{00000000-0000-0000-0000-000000000000}"/>
          </ac:spMkLst>
        </pc:spChg>
        <pc:picChg chg="del">
          <ac:chgData name="Lee, Hyesu" userId="S::qd4594nv@go.minnstate.edu::846487ca-9515-4cdc-8e59-894e79847f60" providerId="AD" clId="Web-{BEC0FFC4-F3B9-90A2-A75B-6F061B477E27}" dt="2021-05-02T23:21:48.449" v="330"/>
          <ac:picMkLst>
            <pc:docMk/>
            <pc:sldMk cId="3287533601" sldId="337"/>
            <ac:picMk id="2" creationId="{3B76978A-8404-40A3-B8E3-47D005E26194}"/>
          </ac:picMkLst>
        </pc:picChg>
      </pc:sldChg>
      <pc:sldChg chg="delSp modSp add replId">
        <pc:chgData name="Lee, Hyesu" userId="S::qd4594nv@go.minnstate.edu::846487ca-9515-4cdc-8e59-894e79847f60" providerId="AD" clId="Web-{BEC0FFC4-F3B9-90A2-A75B-6F061B477E27}" dt="2021-05-02T23:21:50.496" v="331"/>
        <pc:sldMkLst>
          <pc:docMk/>
          <pc:sldMk cId="78676133" sldId="338"/>
        </pc:sldMkLst>
        <pc:spChg chg="mod">
          <ac:chgData name="Lee, Hyesu" userId="S::qd4594nv@go.minnstate.edu::846487ca-9515-4cdc-8e59-894e79847f60" providerId="AD" clId="Web-{BEC0FFC4-F3B9-90A2-A75B-6F061B477E27}" dt="2021-05-02T23:21:17.543" v="285" actId="1076"/>
          <ac:spMkLst>
            <pc:docMk/>
            <pc:sldMk cId="78676133" sldId="338"/>
            <ac:spMk id="66" creationId="{00000000-0000-0000-0000-000000000000}"/>
          </ac:spMkLst>
        </pc:spChg>
        <pc:picChg chg="del">
          <ac:chgData name="Lee, Hyesu" userId="S::qd4594nv@go.minnstate.edu::846487ca-9515-4cdc-8e59-894e79847f60" providerId="AD" clId="Web-{BEC0FFC4-F3B9-90A2-A75B-6F061B477E27}" dt="2021-05-02T23:21:50.496" v="331"/>
          <ac:picMkLst>
            <pc:docMk/>
            <pc:sldMk cId="78676133" sldId="338"/>
            <ac:picMk id="2" creationId="{3B76978A-8404-40A3-B8E3-47D005E26194}"/>
          </ac:picMkLst>
        </pc:picChg>
      </pc:sldChg>
      <pc:sldChg chg="delSp modSp add replId">
        <pc:chgData name="Lee, Hyesu" userId="S::qd4594nv@go.minnstate.edu::846487ca-9515-4cdc-8e59-894e79847f60" providerId="AD" clId="Web-{BEC0FFC4-F3B9-90A2-A75B-6F061B477E27}" dt="2021-05-02T23:20:49.277" v="261" actId="20577"/>
        <pc:sldMkLst>
          <pc:docMk/>
          <pc:sldMk cId="3520986638" sldId="339"/>
        </pc:sldMkLst>
        <pc:spChg chg="mod">
          <ac:chgData name="Lee, Hyesu" userId="S::qd4594nv@go.minnstate.edu::846487ca-9515-4cdc-8e59-894e79847f60" providerId="AD" clId="Web-{BEC0FFC4-F3B9-90A2-A75B-6F061B477E27}" dt="2021-05-02T23:20:49.277" v="261" actId="20577"/>
          <ac:spMkLst>
            <pc:docMk/>
            <pc:sldMk cId="3520986638" sldId="339"/>
            <ac:spMk id="66" creationId="{00000000-0000-0000-0000-000000000000}"/>
          </ac:spMkLst>
        </pc:spChg>
        <pc:picChg chg="del">
          <ac:chgData name="Lee, Hyesu" userId="S::qd4594nv@go.minnstate.edu::846487ca-9515-4cdc-8e59-894e79847f60" providerId="AD" clId="Web-{BEC0FFC4-F3B9-90A2-A75B-6F061B477E27}" dt="2021-05-02T23:20:24.480" v="237"/>
          <ac:picMkLst>
            <pc:docMk/>
            <pc:sldMk cId="3520986638" sldId="339"/>
            <ac:picMk id="2" creationId="{3B76978A-8404-40A3-B8E3-47D005E26194}"/>
          </ac:picMkLst>
        </pc:picChg>
      </pc:sldChg>
      <pc:sldChg chg="delSp modSp add replId">
        <pc:chgData name="Lee, Hyesu" userId="S::qd4594nv@go.minnstate.edu::846487ca-9515-4cdc-8e59-894e79847f60" providerId="AD" clId="Web-{BEC0FFC4-F3B9-90A2-A75B-6F061B477E27}" dt="2021-05-02T23:19:31.682" v="188" actId="20577"/>
        <pc:sldMkLst>
          <pc:docMk/>
          <pc:sldMk cId="780158025" sldId="340"/>
        </pc:sldMkLst>
        <pc:spChg chg="mod">
          <ac:chgData name="Lee, Hyesu" userId="S::qd4594nv@go.minnstate.edu::846487ca-9515-4cdc-8e59-894e79847f60" providerId="AD" clId="Web-{BEC0FFC4-F3B9-90A2-A75B-6F061B477E27}" dt="2021-05-02T23:19:27.510" v="184" actId="1076"/>
          <ac:spMkLst>
            <pc:docMk/>
            <pc:sldMk cId="780158025" sldId="340"/>
            <ac:spMk id="5" creationId="{C5CDA023-F0BD-4BFA-A9F7-5747CC506F6F}"/>
          </ac:spMkLst>
        </pc:spChg>
        <pc:spChg chg="mod">
          <ac:chgData name="Lee, Hyesu" userId="S::qd4594nv@go.minnstate.edu::846487ca-9515-4cdc-8e59-894e79847f60" providerId="AD" clId="Web-{BEC0FFC4-F3B9-90A2-A75B-6F061B477E27}" dt="2021-05-02T23:19:31.682" v="188" actId="20577"/>
          <ac:spMkLst>
            <pc:docMk/>
            <pc:sldMk cId="780158025" sldId="340"/>
            <ac:spMk id="66" creationId="{00000000-0000-0000-0000-000000000000}"/>
          </ac:spMkLst>
        </pc:spChg>
        <pc:picChg chg="del">
          <ac:chgData name="Lee, Hyesu" userId="S::qd4594nv@go.minnstate.edu::846487ca-9515-4cdc-8e59-894e79847f60" providerId="AD" clId="Web-{BEC0FFC4-F3B9-90A2-A75B-6F061B477E27}" dt="2021-05-02T23:18:54.072" v="155"/>
          <ac:picMkLst>
            <pc:docMk/>
            <pc:sldMk cId="780158025" sldId="340"/>
            <ac:picMk id="2" creationId="{3B76978A-8404-40A3-B8E3-47D005E26194}"/>
          </ac:picMkLst>
        </pc:picChg>
      </pc:sldChg>
      <pc:sldChg chg="delSp modSp add replId">
        <pc:chgData name="Lee, Hyesu" userId="S::qd4594nv@go.minnstate.edu::846487ca-9515-4cdc-8e59-894e79847f60" providerId="AD" clId="Web-{BEC0FFC4-F3B9-90A2-A75B-6F061B477E27}" dt="2021-05-02T23:18:49.478" v="154" actId="1076"/>
        <pc:sldMkLst>
          <pc:docMk/>
          <pc:sldMk cId="3309717379" sldId="341"/>
        </pc:sldMkLst>
        <pc:spChg chg="mod">
          <ac:chgData name="Lee, Hyesu" userId="S::qd4594nv@go.minnstate.edu::846487ca-9515-4cdc-8e59-894e79847f60" providerId="AD" clId="Web-{BEC0FFC4-F3B9-90A2-A75B-6F061B477E27}" dt="2021-05-02T23:18:49.478" v="154" actId="1076"/>
          <ac:spMkLst>
            <pc:docMk/>
            <pc:sldMk cId="3309717379" sldId="341"/>
            <ac:spMk id="5" creationId="{C5CDA023-F0BD-4BFA-A9F7-5747CC506F6F}"/>
          </ac:spMkLst>
        </pc:spChg>
        <pc:spChg chg="mod">
          <ac:chgData name="Lee, Hyesu" userId="S::qd4594nv@go.minnstate.edu::846487ca-9515-4cdc-8e59-894e79847f60" providerId="AD" clId="Web-{BEC0FFC4-F3B9-90A2-A75B-6F061B477E27}" dt="2021-05-02T23:18:46.682" v="152" actId="20577"/>
          <ac:spMkLst>
            <pc:docMk/>
            <pc:sldMk cId="3309717379" sldId="341"/>
            <ac:spMk id="66" creationId="{00000000-0000-0000-0000-000000000000}"/>
          </ac:spMkLst>
        </pc:spChg>
        <pc:picChg chg="del">
          <ac:chgData name="Lee, Hyesu" userId="S::qd4594nv@go.minnstate.edu::846487ca-9515-4cdc-8e59-894e79847f60" providerId="AD" clId="Web-{BEC0FFC4-F3B9-90A2-A75B-6F061B477E27}" dt="2021-05-02T23:18:22.619" v="126"/>
          <ac:picMkLst>
            <pc:docMk/>
            <pc:sldMk cId="3309717379" sldId="341"/>
            <ac:picMk id="2" creationId="{3B76978A-8404-40A3-B8E3-47D005E26194}"/>
          </ac:picMkLst>
        </pc:picChg>
      </pc:sldChg>
      <pc:sldChg chg="delSp modSp add replId">
        <pc:chgData name="Lee, Hyesu" userId="S::qd4594nv@go.minnstate.edu::846487ca-9515-4cdc-8e59-894e79847f60" providerId="AD" clId="Web-{BEC0FFC4-F3B9-90A2-A75B-6F061B477E27}" dt="2021-05-02T23:18:20.197" v="125" actId="20577"/>
        <pc:sldMkLst>
          <pc:docMk/>
          <pc:sldMk cId="4050905928" sldId="342"/>
        </pc:sldMkLst>
        <pc:spChg chg="mod">
          <ac:chgData name="Lee, Hyesu" userId="S::qd4594nv@go.minnstate.edu::846487ca-9515-4cdc-8e59-894e79847f60" providerId="AD" clId="Web-{BEC0FFC4-F3B9-90A2-A75B-6F061B477E27}" dt="2021-05-02T23:18:20.197" v="125" actId="20577"/>
          <ac:spMkLst>
            <pc:docMk/>
            <pc:sldMk cId="4050905928" sldId="342"/>
            <ac:spMk id="66" creationId="{00000000-0000-0000-0000-000000000000}"/>
          </ac:spMkLst>
        </pc:spChg>
        <pc:picChg chg="del">
          <ac:chgData name="Lee, Hyesu" userId="S::qd4594nv@go.minnstate.edu::846487ca-9515-4cdc-8e59-894e79847f60" providerId="AD" clId="Web-{BEC0FFC4-F3B9-90A2-A75B-6F061B477E27}" dt="2021-05-02T23:18:00.478" v="115"/>
          <ac:picMkLst>
            <pc:docMk/>
            <pc:sldMk cId="4050905928" sldId="342"/>
            <ac:picMk id="2" creationId="{3B76978A-8404-40A3-B8E3-47D005E26194}"/>
          </ac:picMkLst>
        </pc:picChg>
      </pc:sldChg>
      <pc:sldChg chg="delSp modSp add replId">
        <pc:chgData name="Lee, Hyesu" userId="S::qd4594nv@go.minnstate.edu::846487ca-9515-4cdc-8e59-894e79847f60" providerId="AD" clId="Web-{BEC0FFC4-F3B9-90A2-A75B-6F061B477E27}" dt="2021-05-03T01:24:10.937" v="345" actId="20577"/>
        <pc:sldMkLst>
          <pc:docMk/>
          <pc:sldMk cId="3314490579" sldId="343"/>
        </pc:sldMkLst>
        <pc:spChg chg="mod">
          <ac:chgData name="Lee, Hyesu" userId="S::qd4594nv@go.minnstate.edu::846487ca-9515-4cdc-8e59-894e79847f60" providerId="AD" clId="Web-{BEC0FFC4-F3B9-90A2-A75B-6F061B477E27}" dt="2021-05-03T01:24:10.937" v="345" actId="20577"/>
          <ac:spMkLst>
            <pc:docMk/>
            <pc:sldMk cId="3314490579" sldId="343"/>
            <ac:spMk id="5" creationId="{C5CDA023-F0BD-4BFA-A9F7-5747CC506F6F}"/>
          </ac:spMkLst>
        </pc:spChg>
        <pc:spChg chg="mod">
          <ac:chgData name="Lee, Hyesu" userId="S::qd4594nv@go.minnstate.edu::846487ca-9515-4cdc-8e59-894e79847f60" providerId="AD" clId="Web-{BEC0FFC4-F3B9-90A2-A75B-6F061B477E27}" dt="2021-05-02T23:17:57.337" v="114" actId="20577"/>
          <ac:spMkLst>
            <pc:docMk/>
            <pc:sldMk cId="3314490579" sldId="343"/>
            <ac:spMk id="66" creationId="{00000000-0000-0000-0000-000000000000}"/>
          </ac:spMkLst>
        </pc:spChg>
        <pc:picChg chg="del">
          <ac:chgData name="Lee, Hyesu" userId="S::qd4594nv@go.minnstate.edu::846487ca-9515-4cdc-8e59-894e79847f60" providerId="AD" clId="Web-{BEC0FFC4-F3B9-90A2-A75B-6F061B477E27}" dt="2021-05-02T23:17:09.009" v="85"/>
          <ac:picMkLst>
            <pc:docMk/>
            <pc:sldMk cId="3314490579" sldId="343"/>
            <ac:picMk id="2" creationId="{3B76978A-8404-40A3-B8E3-47D005E26194}"/>
          </ac:picMkLst>
        </pc:picChg>
      </pc:sldChg>
      <pc:sldChg chg="delSp modSp add replId">
        <pc:chgData name="Lee, Hyesu" userId="S::qd4594nv@go.minnstate.edu::846487ca-9515-4cdc-8e59-894e79847f60" providerId="AD" clId="Web-{BEC0FFC4-F3B9-90A2-A75B-6F061B477E27}" dt="2021-05-02T23:17:01.852" v="84" actId="20577"/>
        <pc:sldMkLst>
          <pc:docMk/>
          <pc:sldMk cId="1973329516" sldId="344"/>
        </pc:sldMkLst>
        <pc:spChg chg="mod">
          <ac:chgData name="Lee, Hyesu" userId="S::qd4594nv@go.minnstate.edu::846487ca-9515-4cdc-8e59-894e79847f60" providerId="AD" clId="Web-{BEC0FFC4-F3B9-90A2-A75B-6F061B477E27}" dt="2021-05-02T23:17:01.852" v="84" actId="20577"/>
          <ac:spMkLst>
            <pc:docMk/>
            <pc:sldMk cId="1973329516" sldId="344"/>
            <ac:spMk id="66" creationId="{00000000-0000-0000-0000-000000000000}"/>
          </ac:spMkLst>
        </pc:spChg>
        <pc:picChg chg="del">
          <ac:chgData name="Lee, Hyesu" userId="S::qd4594nv@go.minnstate.edu::846487ca-9515-4cdc-8e59-894e79847f60" providerId="AD" clId="Web-{BEC0FFC4-F3B9-90A2-A75B-6F061B477E27}" dt="2021-05-02T23:16:08.680" v="47"/>
          <ac:picMkLst>
            <pc:docMk/>
            <pc:sldMk cId="1973329516" sldId="344"/>
            <ac:picMk id="2" creationId="{3B76978A-8404-40A3-B8E3-47D005E26194}"/>
          </ac:picMkLst>
        </pc:picChg>
      </pc:sldChg>
      <pc:sldChg chg="delSp modSp add del replId">
        <pc:chgData name="Lee, Hyesu" userId="S::qd4594nv@go.minnstate.edu::846487ca-9515-4cdc-8e59-894e79847f60" providerId="AD" clId="Web-{BEC0FFC4-F3B9-90A2-A75B-6F061B477E27}" dt="2021-05-02T23:15:03.476" v="16"/>
        <pc:sldMkLst>
          <pc:docMk/>
          <pc:sldMk cId="4087848453" sldId="344"/>
        </pc:sldMkLst>
        <pc:spChg chg="mod">
          <ac:chgData name="Lee, Hyesu" userId="S::qd4594nv@go.minnstate.edu::846487ca-9515-4cdc-8e59-894e79847f60" providerId="AD" clId="Web-{BEC0FFC4-F3B9-90A2-A75B-6F061B477E27}" dt="2021-05-02T23:14:48.257" v="15" actId="20577"/>
          <ac:spMkLst>
            <pc:docMk/>
            <pc:sldMk cId="4087848453" sldId="344"/>
            <ac:spMk id="66" creationId="{00000000-0000-0000-0000-000000000000}"/>
          </ac:spMkLst>
        </pc:spChg>
        <pc:picChg chg="del">
          <ac:chgData name="Lee, Hyesu" userId="S::qd4594nv@go.minnstate.edu::846487ca-9515-4cdc-8e59-894e79847f60" providerId="AD" clId="Web-{BEC0FFC4-F3B9-90A2-A75B-6F061B477E27}" dt="2021-05-02T23:14:25.116" v="9"/>
          <ac:picMkLst>
            <pc:docMk/>
            <pc:sldMk cId="4087848453" sldId="344"/>
            <ac:picMk id="2" creationId="{3B76978A-8404-40A3-B8E3-47D005E26194}"/>
          </ac:picMkLst>
        </pc:picChg>
      </pc:sldChg>
    </pc:docChg>
  </pc:docChgLst>
  <pc:docChgLst>
    <pc:chgData name="Lee, Hyesu" userId="S::qd4594nv@go.minnstate.edu::846487ca-9515-4cdc-8e59-894e79847f60" providerId="AD" clId="Web-{B0B3C49F-8079-B000-F7CB-21E967252476}"/>
    <pc:docChg chg="modSld">
      <pc:chgData name="Lee, Hyesu" userId="S::qd4594nv@go.minnstate.edu::846487ca-9515-4cdc-8e59-894e79847f60" providerId="AD" clId="Web-{B0B3C49F-8079-B000-F7CB-21E967252476}" dt="2021-05-04T20:26:45.152" v="4"/>
      <pc:docMkLst>
        <pc:docMk/>
      </pc:docMkLst>
      <pc:sldChg chg="addSp delSp modSp">
        <pc:chgData name="Lee, Hyesu" userId="S::qd4594nv@go.minnstate.edu::846487ca-9515-4cdc-8e59-894e79847f60" providerId="AD" clId="Web-{B0B3C49F-8079-B000-F7CB-21E967252476}" dt="2021-05-04T20:26:45.152" v="4"/>
        <pc:sldMkLst>
          <pc:docMk/>
          <pc:sldMk cId="1903417470" sldId="312"/>
        </pc:sldMkLst>
        <pc:picChg chg="add del mod">
          <ac:chgData name="Lee, Hyesu" userId="S::qd4594nv@go.minnstate.edu::846487ca-9515-4cdc-8e59-894e79847f60" providerId="AD" clId="Web-{B0B3C49F-8079-B000-F7CB-21E967252476}" dt="2021-05-04T20:25:51.527" v="2"/>
          <ac:picMkLst>
            <pc:docMk/>
            <pc:sldMk cId="1903417470" sldId="312"/>
            <ac:picMk id="2" creationId="{385FB2DB-02F4-4121-B526-2F2894A39CE3}"/>
          </ac:picMkLst>
        </pc:picChg>
        <pc:picChg chg="add del mod">
          <ac:chgData name="Lee, Hyesu" userId="S::qd4594nv@go.minnstate.edu::846487ca-9515-4cdc-8e59-894e79847f60" providerId="AD" clId="Web-{B0B3C49F-8079-B000-F7CB-21E967252476}" dt="2021-05-04T20:26:45.152" v="4"/>
          <ac:picMkLst>
            <pc:docMk/>
            <pc:sldMk cId="1903417470" sldId="312"/>
            <ac:picMk id="4" creationId="{01FCAD1D-ED55-450D-BF01-80027D47CE31}"/>
          </ac:picMkLst>
        </pc:picChg>
      </pc:sldChg>
    </pc:docChg>
  </pc:docChgLst>
  <pc:docChgLst>
    <pc:chgData name="Lee, Hyesu" userId="S::qd4594nv@go.minnstate.edu::846487ca-9515-4cdc-8e59-894e79847f60" providerId="AD" clId="Web-{69B0BF9F-402E-B000-DAA5-48F1BBA92644}"/>
    <pc:docChg chg="addSld delSld modSld sldOrd">
      <pc:chgData name="Lee, Hyesu" userId="S::qd4594nv@go.minnstate.edu::846487ca-9515-4cdc-8e59-894e79847f60" providerId="AD" clId="Web-{69B0BF9F-402E-B000-DAA5-48F1BBA92644}" dt="2021-04-19T08:04:08.165" v="361"/>
      <pc:docMkLst>
        <pc:docMk/>
      </pc:docMkLst>
      <pc:sldChg chg="addSp modSp modNotes">
        <pc:chgData name="Lee, Hyesu" userId="S::qd4594nv@go.minnstate.edu::846487ca-9515-4cdc-8e59-894e79847f60" providerId="AD" clId="Web-{69B0BF9F-402E-B000-DAA5-48F1BBA92644}" dt="2021-04-19T07:57:28.074" v="360"/>
        <pc:sldMkLst>
          <pc:docMk/>
          <pc:sldMk cId="1132541654" sldId="261"/>
        </pc:sldMkLst>
        <pc:spChg chg="add mod">
          <ac:chgData name="Lee, Hyesu" userId="S::qd4594nv@go.minnstate.edu::846487ca-9515-4cdc-8e59-894e79847f60" providerId="AD" clId="Web-{69B0BF9F-402E-B000-DAA5-48F1BBA92644}" dt="2021-04-19T06:40:10.444" v="97" actId="20577"/>
          <ac:spMkLst>
            <pc:docMk/>
            <pc:sldMk cId="1132541654" sldId="261"/>
            <ac:spMk id="7" creationId="{4CDB234A-40FE-4A60-9550-192E317F52EC}"/>
          </ac:spMkLst>
        </pc:spChg>
        <pc:spChg chg="add mod">
          <ac:chgData name="Lee, Hyesu" userId="S::qd4594nv@go.minnstate.edu::846487ca-9515-4cdc-8e59-894e79847f60" providerId="AD" clId="Web-{69B0BF9F-402E-B000-DAA5-48F1BBA92644}" dt="2021-04-19T06:41:29.474" v="112" actId="20577"/>
          <ac:spMkLst>
            <pc:docMk/>
            <pc:sldMk cId="1132541654" sldId="261"/>
            <ac:spMk id="8" creationId="{B927EB53-6EDD-497C-80DD-39E1E137949E}"/>
          </ac:spMkLst>
        </pc:spChg>
      </pc:sldChg>
      <pc:sldChg chg="addSp delSp modSp">
        <pc:chgData name="Lee, Hyesu" userId="S::qd4594nv@go.minnstate.edu::846487ca-9515-4cdc-8e59-894e79847f60" providerId="AD" clId="Web-{69B0BF9F-402E-B000-DAA5-48F1BBA92644}" dt="2021-04-19T06:45:23.254" v="162"/>
        <pc:sldMkLst>
          <pc:docMk/>
          <pc:sldMk cId="1591705215" sldId="262"/>
        </pc:sldMkLst>
        <pc:spChg chg="add mod">
          <ac:chgData name="Lee, Hyesu" userId="S::qd4594nv@go.minnstate.edu::846487ca-9515-4cdc-8e59-894e79847f60" providerId="AD" clId="Web-{69B0BF9F-402E-B000-DAA5-48F1BBA92644}" dt="2021-04-19T06:42:14.943" v="125" actId="20577"/>
          <ac:spMkLst>
            <pc:docMk/>
            <pc:sldMk cId="1591705215" sldId="262"/>
            <ac:spMk id="2" creationId="{BB57C65F-92D9-4786-B2EE-5B8E1400FFD9}"/>
          </ac:spMkLst>
        </pc:spChg>
        <pc:spChg chg="add mod">
          <ac:chgData name="Lee, Hyesu" userId="S::qd4594nv@go.minnstate.edu::846487ca-9515-4cdc-8e59-894e79847f60" providerId="AD" clId="Web-{69B0BF9F-402E-B000-DAA5-48F1BBA92644}" dt="2021-04-19T06:40:39.272" v="103" actId="1076"/>
          <ac:spMkLst>
            <pc:docMk/>
            <pc:sldMk cId="1591705215" sldId="262"/>
            <ac:spMk id="7" creationId="{D3049A1A-58B5-42D9-9E8C-05D97204B715}"/>
          </ac:spMkLst>
        </pc:spChg>
        <pc:spChg chg="add del">
          <ac:chgData name="Lee, Hyesu" userId="S::qd4594nv@go.minnstate.edu::846487ca-9515-4cdc-8e59-894e79847f60" providerId="AD" clId="Web-{69B0BF9F-402E-B000-DAA5-48F1BBA92644}" dt="2021-04-19T06:45:23.254" v="162"/>
          <ac:spMkLst>
            <pc:docMk/>
            <pc:sldMk cId="1591705215" sldId="262"/>
            <ac:spMk id="9" creationId="{CF4709F6-A82E-4DC3-B320-89DC08920C6C}"/>
          </ac:spMkLst>
        </pc:spChg>
        <pc:graphicFrameChg chg="mod modGraphic">
          <ac:chgData name="Lee, Hyesu" userId="S::qd4594nv@go.minnstate.edu::846487ca-9515-4cdc-8e59-894e79847f60" providerId="AD" clId="Web-{69B0BF9F-402E-B000-DAA5-48F1BBA92644}" dt="2021-04-19T06:40:35.647" v="102" actId="1076"/>
          <ac:graphicFrameMkLst>
            <pc:docMk/>
            <pc:sldMk cId="1591705215" sldId="262"/>
            <ac:graphicFrameMk id="6" creationId="{2E26C479-3AB9-4BD3-B8B8-5D1A5E831A89}"/>
          </ac:graphicFrameMkLst>
        </pc:graphicFrameChg>
      </pc:sldChg>
      <pc:sldChg chg="addSp delSp modSp">
        <pc:chgData name="Lee, Hyesu" userId="S::qd4594nv@go.minnstate.edu::846487ca-9515-4cdc-8e59-894e79847f60" providerId="AD" clId="Web-{69B0BF9F-402E-B000-DAA5-48F1BBA92644}" dt="2021-04-19T06:45:39.300" v="165"/>
        <pc:sldMkLst>
          <pc:docMk/>
          <pc:sldMk cId="4170214956" sldId="264"/>
        </pc:sldMkLst>
        <pc:spChg chg="add">
          <ac:chgData name="Lee, Hyesu" userId="S::qd4594nv@go.minnstate.edu::846487ca-9515-4cdc-8e59-894e79847f60" providerId="AD" clId="Web-{69B0BF9F-402E-B000-DAA5-48F1BBA92644}" dt="2021-04-19T06:45:14.254" v="160"/>
          <ac:spMkLst>
            <pc:docMk/>
            <pc:sldMk cId="4170214956" sldId="264"/>
            <ac:spMk id="3" creationId="{309E6B4B-6C85-4522-904F-F16C9C80DE4E}"/>
          </ac:spMkLst>
        </pc:spChg>
        <pc:spChg chg="add del">
          <ac:chgData name="Lee, Hyesu" userId="S::qd4594nv@go.minnstate.edu::846487ca-9515-4cdc-8e59-894e79847f60" providerId="AD" clId="Web-{69B0BF9F-402E-B000-DAA5-48F1BBA92644}" dt="2021-04-19T06:45:28.488" v="164"/>
          <ac:spMkLst>
            <pc:docMk/>
            <pc:sldMk cId="4170214956" sldId="264"/>
            <ac:spMk id="4" creationId="{95168BA1-4499-46C9-96C7-04AD1FA6D803}"/>
          </ac:spMkLst>
        </pc:spChg>
        <pc:spChg chg="add">
          <ac:chgData name="Lee, Hyesu" userId="S::qd4594nv@go.minnstate.edu::846487ca-9515-4cdc-8e59-894e79847f60" providerId="AD" clId="Web-{69B0BF9F-402E-B000-DAA5-48F1BBA92644}" dt="2021-04-19T06:45:39.300" v="165"/>
          <ac:spMkLst>
            <pc:docMk/>
            <pc:sldMk cId="4170214956" sldId="264"/>
            <ac:spMk id="5" creationId="{AABBBDCF-D083-480F-A42C-92C22BC6C1DB}"/>
          </ac:spMkLst>
        </pc:spChg>
        <pc:spChg chg="mod">
          <ac:chgData name="Lee, Hyesu" userId="S::qd4594nv@go.minnstate.edu::846487ca-9515-4cdc-8e59-894e79847f60" providerId="AD" clId="Web-{69B0BF9F-402E-B000-DAA5-48F1BBA92644}" dt="2021-04-19T06:42:50.474" v="129" actId="1076"/>
          <ac:spMkLst>
            <pc:docMk/>
            <pc:sldMk cId="4170214956" sldId="264"/>
            <ac:spMk id="45" creationId="{00000000-0000-0000-0000-000000000000}"/>
          </ac:spMkLst>
        </pc:spChg>
        <pc:spChg chg="mod">
          <ac:chgData name="Lee, Hyesu" userId="S::qd4594nv@go.minnstate.edu::846487ca-9515-4cdc-8e59-894e79847f60" providerId="AD" clId="Web-{69B0BF9F-402E-B000-DAA5-48F1BBA92644}" dt="2021-04-19T06:42:56.942" v="130" actId="1076"/>
          <ac:spMkLst>
            <pc:docMk/>
            <pc:sldMk cId="4170214956" sldId="264"/>
            <ac:spMk id="47" creationId="{00000000-0000-0000-0000-000000000000}"/>
          </ac:spMkLst>
        </pc:spChg>
        <pc:graphicFrameChg chg="add">
          <ac:chgData name="Lee, Hyesu" userId="S::qd4594nv@go.minnstate.edu::846487ca-9515-4cdc-8e59-894e79847f60" providerId="AD" clId="Web-{69B0BF9F-402E-B000-DAA5-48F1BBA92644}" dt="2021-04-19T06:45:03.941" v="159"/>
          <ac:graphicFrameMkLst>
            <pc:docMk/>
            <pc:sldMk cId="4170214956" sldId="264"/>
            <ac:graphicFrameMk id="2" creationId="{E33B1B6C-EB11-4068-BE3D-2EB8A57B0798}"/>
          </ac:graphicFrameMkLst>
        </pc:graphicFrameChg>
        <pc:picChg chg="mod">
          <ac:chgData name="Lee, Hyesu" userId="S::qd4594nv@go.minnstate.edu::846487ca-9515-4cdc-8e59-894e79847f60" providerId="AD" clId="Web-{69B0BF9F-402E-B000-DAA5-48F1BBA92644}" dt="2021-04-19T06:43:18.020" v="133" actId="14100"/>
          <ac:picMkLst>
            <pc:docMk/>
            <pc:sldMk cId="4170214956" sldId="264"/>
            <ac:picMk id="3074" creationId="{1A3067CF-622D-4F47-B674-6CAB965FE01D}"/>
          </ac:picMkLst>
        </pc:picChg>
      </pc:sldChg>
      <pc:sldChg chg="addSp modSp">
        <pc:chgData name="Lee, Hyesu" userId="S::qd4594nv@go.minnstate.edu::846487ca-9515-4cdc-8e59-894e79847f60" providerId="AD" clId="Web-{69B0BF9F-402E-B000-DAA5-48F1BBA92644}" dt="2021-04-19T06:49:50.111" v="192"/>
        <pc:sldMkLst>
          <pc:docMk/>
          <pc:sldMk cId="3733068528" sldId="265"/>
        </pc:sldMkLst>
        <pc:spChg chg="add">
          <ac:chgData name="Lee, Hyesu" userId="S::qd4594nv@go.minnstate.edu::846487ca-9515-4cdc-8e59-894e79847f60" providerId="AD" clId="Web-{69B0BF9F-402E-B000-DAA5-48F1BBA92644}" dt="2021-04-19T06:48:38.986" v="175"/>
          <ac:spMkLst>
            <pc:docMk/>
            <pc:sldMk cId="3733068528" sldId="265"/>
            <ac:spMk id="3" creationId="{44F9FFCA-93A8-4040-A2FD-583EE809DF95}"/>
          </ac:spMkLst>
        </pc:spChg>
        <pc:spChg chg="add">
          <ac:chgData name="Lee, Hyesu" userId="S::qd4594nv@go.minnstate.edu::846487ca-9515-4cdc-8e59-894e79847f60" providerId="AD" clId="Web-{69B0BF9F-402E-B000-DAA5-48F1BBA92644}" dt="2021-04-19T06:49:50.111" v="192"/>
          <ac:spMkLst>
            <pc:docMk/>
            <pc:sldMk cId="3733068528" sldId="265"/>
            <ac:spMk id="4" creationId="{ED9AE23C-614D-4775-95E2-4FB49BB1A9AE}"/>
          </ac:spMkLst>
        </pc:spChg>
        <pc:spChg chg="mod">
          <ac:chgData name="Lee, Hyesu" userId="S::qd4594nv@go.minnstate.edu::846487ca-9515-4cdc-8e59-894e79847f60" providerId="AD" clId="Web-{69B0BF9F-402E-B000-DAA5-48F1BBA92644}" dt="2021-04-19T06:48:42.689" v="176" actId="1076"/>
          <ac:spMkLst>
            <pc:docMk/>
            <pc:sldMk cId="3733068528" sldId="265"/>
            <ac:spMk id="45" creationId="{00000000-0000-0000-0000-000000000000}"/>
          </ac:spMkLst>
        </pc:spChg>
        <pc:spChg chg="mod">
          <ac:chgData name="Lee, Hyesu" userId="S::qd4594nv@go.minnstate.edu::846487ca-9515-4cdc-8e59-894e79847f60" providerId="AD" clId="Web-{69B0BF9F-402E-B000-DAA5-48F1BBA92644}" dt="2021-04-19T06:48:45.267" v="177" actId="1076"/>
          <ac:spMkLst>
            <pc:docMk/>
            <pc:sldMk cId="3733068528" sldId="265"/>
            <ac:spMk id="47" creationId="{00000000-0000-0000-0000-000000000000}"/>
          </ac:spMkLst>
        </pc:spChg>
        <pc:graphicFrameChg chg="add">
          <ac:chgData name="Lee, Hyesu" userId="S::qd4594nv@go.minnstate.edu::846487ca-9515-4cdc-8e59-894e79847f60" providerId="AD" clId="Web-{69B0BF9F-402E-B000-DAA5-48F1BBA92644}" dt="2021-04-19T06:45:58.566" v="166"/>
          <ac:graphicFrameMkLst>
            <pc:docMk/>
            <pc:sldMk cId="3733068528" sldId="265"/>
            <ac:graphicFrameMk id="2" creationId="{85EFB786-85B0-4F4C-AF2C-B42D55ECAAE7}"/>
          </ac:graphicFrameMkLst>
        </pc:graphicFrameChg>
        <pc:picChg chg="mod">
          <ac:chgData name="Lee, Hyesu" userId="S::qd4594nv@go.minnstate.edu::846487ca-9515-4cdc-8e59-894e79847f60" providerId="AD" clId="Web-{69B0BF9F-402E-B000-DAA5-48F1BBA92644}" dt="2021-04-19T06:46:07.159" v="168" actId="1076"/>
          <ac:picMkLst>
            <pc:docMk/>
            <pc:sldMk cId="3733068528" sldId="265"/>
            <ac:picMk id="4098" creationId="{1ECD3C70-F7FD-4826-A8C4-FC6AA552A019}"/>
          </ac:picMkLst>
        </pc:picChg>
      </pc:sldChg>
      <pc:sldChg chg="addSp modSp">
        <pc:chgData name="Lee, Hyesu" userId="S::qd4594nv@go.minnstate.edu::846487ca-9515-4cdc-8e59-894e79847f60" providerId="AD" clId="Web-{69B0BF9F-402E-B000-DAA5-48F1BBA92644}" dt="2021-04-19T06:49:53.564" v="193"/>
        <pc:sldMkLst>
          <pc:docMk/>
          <pc:sldMk cId="284732065" sldId="266"/>
        </pc:sldMkLst>
        <pc:spChg chg="add">
          <ac:chgData name="Lee, Hyesu" userId="S::qd4594nv@go.minnstate.edu::846487ca-9515-4cdc-8e59-894e79847f60" providerId="AD" clId="Web-{69B0BF9F-402E-B000-DAA5-48F1BBA92644}" dt="2021-04-19T06:48:49.595" v="178"/>
          <ac:spMkLst>
            <pc:docMk/>
            <pc:sldMk cId="284732065" sldId="266"/>
            <ac:spMk id="3" creationId="{ADF95227-3993-4DE0-B372-E0296ED7804C}"/>
          </ac:spMkLst>
        </pc:spChg>
        <pc:spChg chg="add">
          <ac:chgData name="Lee, Hyesu" userId="S::qd4594nv@go.minnstate.edu::846487ca-9515-4cdc-8e59-894e79847f60" providerId="AD" clId="Web-{69B0BF9F-402E-B000-DAA5-48F1BBA92644}" dt="2021-04-19T06:49:53.564" v="193"/>
          <ac:spMkLst>
            <pc:docMk/>
            <pc:sldMk cId="284732065" sldId="266"/>
            <ac:spMk id="4" creationId="{CC792A57-B44C-4D27-A229-0F7D6472318B}"/>
          </ac:spMkLst>
        </pc:spChg>
        <pc:spChg chg="mod">
          <ac:chgData name="Lee, Hyesu" userId="S::qd4594nv@go.minnstate.edu::846487ca-9515-4cdc-8e59-894e79847f60" providerId="AD" clId="Web-{69B0BF9F-402E-B000-DAA5-48F1BBA92644}" dt="2021-04-19T06:48:55.236" v="180" actId="1076"/>
          <ac:spMkLst>
            <pc:docMk/>
            <pc:sldMk cId="284732065" sldId="266"/>
            <ac:spMk id="45" creationId="{00000000-0000-0000-0000-000000000000}"/>
          </ac:spMkLst>
        </pc:spChg>
        <pc:spChg chg="mod">
          <ac:chgData name="Lee, Hyesu" userId="S::qd4594nv@go.minnstate.edu::846487ca-9515-4cdc-8e59-894e79847f60" providerId="AD" clId="Web-{69B0BF9F-402E-B000-DAA5-48F1BBA92644}" dt="2021-04-19T06:48:59.627" v="181" actId="1076"/>
          <ac:spMkLst>
            <pc:docMk/>
            <pc:sldMk cId="284732065" sldId="266"/>
            <ac:spMk id="47" creationId="{00000000-0000-0000-0000-000000000000}"/>
          </ac:spMkLst>
        </pc:spChg>
        <pc:graphicFrameChg chg="add">
          <ac:chgData name="Lee, Hyesu" userId="S::qd4594nv@go.minnstate.edu::846487ca-9515-4cdc-8e59-894e79847f60" providerId="AD" clId="Web-{69B0BF9F-402E-B000-DAA5-48F1BBA92644}" dt="2021-04-19T06:46:13.128" v="169"/>
          <ac:graphicFrameMkLst>
            <pc:docMk/>
            <pc:sldMk cId="284732065" sldId="266"/>
            <ac:graphicFrameMk id="2" creationId="{DC3F1CF7-660B-4216-A120-481C8E5E98CF}"/>
          </ac:graphicFrameMkLst>
        </pc:graphicFrameChg>
        <pc:picChg chg="mod">
          <ac:chgData name="Lee, Hyesu" userId="S::qd4594nv@go.minnstate.edu::846487ca-9515-4cdc-8e59-894e79847f60" providerId="AD" clId="Web-{69B0BF9F-402E-B000-DAA5-48F1BBA92644}" dt="2021-04-19T06:48:52.408" v="179" actId="1076"/>
          <ac:picMkLst>
            <pc:docMk/>
            <pc:sldMk cId="284732065" sldId="266"/>
            <ac:picMk id="5122" creationId="{9CC8DCC1-54E4-4112-80BC-C1EB74CDF20E}"/>
          </ac:picMkLst>
        </pc:picChg>
      </pc:sldChg>
      <pc:sldChg chg="addSp modSp">
        <pc:chgData name="Lee, Hyesu" userId="S::qd4594nv@go.minnstate.edu::846487ca-9515-4cdc-8e59-894e79847f60" providerId="AD" clId="Web-{69B0BF9F-402E-B000-DAA5-48F1BBA92644}" dt="2021-04-19T06:50:14.798" v="199" actId="1076"/>
        <pc:sldMkLst>
          <pc:docMk/>
          <pc:sldMk cId="3381310739" sldId="267"/>
        </pc:sldMkLst>
        <pc:spChg chg="add mod">
          <ac:chgData name="Lee, Hyesu" userId="S::qd4594nv@go.minnstate.edu::846487ca-9515-4cdc-8e59-894e79847f60" providerId="AD" clId="Web-{69B0BF9F-402E-B000-DAA5-48F1BBA92644}" dt="2021-04-19T06:49:33.595" v="191" actId="1076"/>
          <ac:spMkLst>
            <pc:docMk/>
            <pc:sldMk cId="3381310739" sldId="267"/>
            <ac:spMk id="3" creationId="{A4FD96AC-22E3-4FAD-BAD8-835DF0B0F3E4}"/>
          </ac:spMkLst>
        </pc:spChg>
        <pc:spChg chg="add mod">
          <ac:chgData name="Lee, Hyesu" userId="S::qd4594nv@go.minnstate.edu::846487ca-9515-4cdc-8e59-894e79847f60" providerId="AD" clId="Web-{69B0BF9F-402E-B000-DAA5-48F1BBA92644}" dt="2021-04-19T06:50:11.095" v="198" actId="1076"/>
          <ac:spMkLst>
            <pc:docMk/>
            <pc:sldMk cId="3381310739" sldId="267"/>
            <ac:spMk id="4" creationId="{60135131-7356-473D-8C36-F22B512CEB95}"/>
          </ac:spMkLst>
        </pc:spChg>
        <pc:spChg chg="mod">
          <ac:chgData name="Lee, Hyesu" userId="S::qd4594nv@go.minnstate.edu::846487ca-9515-4cdc-8e59-894e79847f60" providerId="AD" clId="Web-{69B0BF9F-402E-B000-DAA5-48F1BBA92644}" dt="2021-04-19T06:44:47.410" v="157" actId="1076"/>
          <ac:spMkLst>
            <pc:docMk/>
            <pc:sldMk cId="3381310739" sldId="267"/>
            <ac:spMk id="45" creationId="{00000000-0000-0000-0000-000000000000}"/>
          </ac:spMkLst>
        </pc:spChg>
        <pc:spChg chg="mod">
          <ac:chgData name="Lee, Hyesu" userId="S::qd4594nv@go.minnstate.edu::846487ca-9515-4cdc-8e59-894e79847f60" providerId="AD" clId="Web-{69B0BF9F-402E-B000-DAA5-48F1BBA92644}" dt="2021-04-19T06:44:52.254" v="158" actId="1076"/>
          <ac:spMkLst>
            <pc:docMk/>
            <pc:sldMk cId="3381310739" sldId="267"/>
            <ac:spMk id="47" creationId="{00000000-0000-0000-0000-000000000000}"/>
          </ac:spMkLst>
        </pc:spChg>
        <pc:graphicFrameChg chg="add mod">
          <ac:chgData name="Lee, Hyesu" userId="S::qd4594nv@go.minnstate.edu::846487ca-9515-4cdc-8e59-894e79847f60" providerId="AD" clId="Web-{69B0BF9F-402E-B000-DAA5-48F1BBA92644}" dt="2021-04-19T06:50:14.798" v="199" actId="1076"/>
          <ac:graphicFrameMkLst>
            <pc:docMk/>
            <pc:sldMk cId="3381310739" sldId="267"/>
            <ac:graphicFrameMk id="2" creationId="{E51F3643-D518-4F82-9AF9-56DDBA4CB6D5}"/>
          </ac:graphicFrameMkLst>
        </pc:graphicFrameChg>
        <pc:picChg chg="mod">
          <ac:chgData name="Lee, Hyesu" userId="S::qd4594nv@go.minnstate.edu::846487ca-9515-4cdc-8e59-894e79847f60" providerId="AD" clId="Web-{69B0BF9F-402E-B000-DAA5-48F1BBA92644}" dt="2021-04-19T06:46:27.425" v="174" actId="1076"/>
          <ac:picMkLst>
            <pc:docMk/>
            <pc:sldMk cId="3381310739" sldId="267"/>
            <ac:picMk id="7170" creationId="{14EAA6EE-950B-4409-B1CA-C179B0E96ED3}"/>
          </ac:picMkLst>
        </pc:picChg>
      </pc:sldChg>
      <pc:sldChg chg="addSp modSp">
        <pc:chgData name="Lee, Hyesu" userId="S::qd4594nv@go.minnstate.edu::846487ca-9515-4cdc-8e59-894e79847f60" providerId="AD" clId="Web-{69B0BF9F-402E-B000-DAA5-48F1BBA92644}" dt="2021-04-19T06:50:04.720" v="196" actId="1076"/>
        <pc:sldMkLst>
          <pc:docMk/>
          <pc:sldMk cId="3644932941" sldId="268"/>
        </pc:sldMkLst>
        <pc:spChg chg="add mod">
          <ac:chgData name="Lee, Hyesu" userId="S::qd4594nv@go.minnstate.edu::846487ca-9515-4cdc-8e59-894e79847f60" providerId="AD" clId="Web-{69B0BF9F-402E-B000-DAA5-48F1BBA92644}" dt="2021-04-19T06:49:16.580" v="186" actId="1076"/>
          <ac:spMkLst>
            <pc:docMk/>
            <pc:sldMk cId="3644932941" sldId="268"/>
            <ac:spMk id="3" creationId="{C98F9E25-FD8C-4705-A0F8-BBFB5F4C386E}"/>
          </ac:spMkLst>
        </pc:spChg>
        <pc:spChg chg="add mod">
          <ac:chgData name="Lee, Hyesu" userId="S::qd4594nv@go.minnstate.edu::846487ca-9515-4cdc-8e59-894e79847f60" providerId="AD" clId="Web-{69B0BF9F-402E-B000-DAA5-48F1BBA92644}" dt="2021-04-19T06:50:04.720" v="196" actId="1076"/>
          <ac:spMkLst>
            <pc:docMk/>
            <pc:sldMk cId="3644932941" sldId="268"/>
            <ac:spMk id="4" creationId="{4047C6E0-9E3E-493B-B987-849CFC62A252}"/>
          </ac:spMkLst>
        </pc:spChg>
        <pc:spChg chg="mod">
          <ac:chgData name="Lee, Hyesu" userId="S::qd4594nv@go.minnstate.edu::846487ca-9515-4cdc-8e59-894e79847f60" providerId="AD" clId="Web-{69B0BF9F-402E-B000-DAA5-48F1BBA92644}" dt="2021-04-19T06:49:05.330" v="182" actId="1076"/>
          <ac:spMkLst>
            <pc:docMk/>
            <pc:sldMk cId="3644932941" sldId="268"/>
            <ac:spMk id="45" creationId="{00000000-0000-0000-0000-000000000000}"/>
          </ac:spMkLst>
        </pc:spChg>
        <pc:spChg chg="mod">
          <ac:chgData name="Lee, Hyesu" userId="S::qd4594nv@go.minnstate.edu::846487ca-9515-4cdc-8e59-894e79847f60" providerId="AD" clId="Web-{69B0BF9F-402E-B000-DAA5-48F1BBA92644}" dt="2021-04-19T06:49:11.002" v="184" actId="1076"/>
          <ac:spMkLst>
            <pc:docMk/>
            <pc:sldMk cId="3644932941" sldId="268"/>
            <ac:spMk id="47" creationId="{00000000-0000-0000-0000-000000000000}"/>
          </ac:spMkLst>
        </pc:spChg>
        <pc:graphicFrameChg chg="add mod">
          <ac:chgData name="Lee, Hyesu" userId="S::qd4594nv@go.minnstate.edu::846487ca-9515-4cdc-8e59-894e79847f60" providerId="AD" clId="Web-{69B0BF9F-402E-B000-DAA5-48F1BBA92644}" dt="2021-04-19T06:49:21.095" v="187" actId="1076"/>
          <ac:graphicFrameMkLst>
            <pc:docMk/>
            <pc:sldMk cId="3644932941" sldId="268"/>
            <ac:graphicFrameMk id="2" creationId="{0909BB4B-96DA-456C-AE16-E9E47E8E4F02}"/>
          </ac:graphicFrameMkLst>
        </pc:graphicFrameChg>
        <pc:picChg chg="mod">
          <ac:chgData name="Lee, Hyesu" userId="S::qd4594nv@go.minnstate.edu::846487ca-9515-4cdc-8e59-894e79847f60" providerId="AD" clId="Web-{69B0BF9F-402E-B000-DAA5-48F1BBA92644}" dt="2021-04-19T06:49:08.548" v="183" actId="1076"/>
          <ac:picMkLst>
            <pc:docMk/>
            <pc:sldMk cId="3644932941" sldId="268"/>
            <ac:picMk id="6146" creationId="{EBE9081B-06AF-4A40-BF90-3A0BF5D080A9}"/>
          </ac:picMkLst>
        </pc:picChg>
      </pc:sldChg>
      <pc:sldChg chg="del">
        <pc:chgData name="Lee, Hyesu" userId="S::qd4594nv@go.minnstate.edu::846487ca-9515-4cdc-8e59-894e79847f60" providerId="AD" clId="Web-{69B0BF9F-402E-B000-DAA5-48F1BBA92644}" dt="2021-04-19T07:31:20.427" v="349"/>
        <pc:sldMkLst>
          <pc:docMk/>
          <pc:sldMk cId="2959463753" sldId="269"/>
        </pc:sldMkLst>
      </pc:sldChg>
      <pc:sldChg chg="modSp">
        <pc:chgData name="Lee, Hyesu" userId="S::qd4594nv@go.minnstate.edu::846487ca-9515-4cdc-8e59-894e79847f60" providerId="AD" clId="Web-{69B0BF9F-402E-B000-DAA5-48F1BBA92644}" dt="2021-04-19T07:03:16.671" v="347"/>
        <pc:sldMkLst>
          <pc:docMk/>
          <pc:sldMk cId="1645004000" sldId="279"/>
        </pc:sldMkLst>
        <pc:graphicFrameChg chg="mod modGraphic">
          <ac:chgData name="Lee, Hyesu" userId="S::qd4594nv@go.minnstate.edu::846487ca-9515-4cdc-8e59-894e79847f60" providerId="AD" clId="Web-{69B0BF9F-402E-B000-DAA5-48F1BBA92644}" dt="2021-04-19T07:03:16.671" v="347"/>
          <ac:graphicFrameMkLst>
            <pc:docMk/>
            <pc:sldMk cId="1645004000" sldId="279"/>
            <ac:graphicFrameMk id="2" creationId="{ECD7AF2E-810D-49BF-9DE4-73B74A831A06}"/>
          </ac:graphicFrameMkLst>
        </pc:graphicFrameChg>
      </pc:sldChg>
      <pc:sldChg chg="ord">
        <pc:chgData name="Lee, Hyesu" userId="S::qd4594nv@go.minnstate.edu::846487ca-9515-4cdc-8e59-894e79847f60" providerId="AD" clId="Web-{69B0BF9F-402E-B000-DAA5-48F1BBA92644}" dt="2021-04-19T08:04:08.165" v="361"/>
        <pc:sldMkLst>
          <pc:docMk/>
          <pc:sldMk cId="3432977242" sldId="282"/>
        </pc:sldMkLst>
      </pc:sldChg>
      <pc:sldChg chg="add replId">
        <pc:chgData name="Lee, Hyesu" userId="S::qd4594nv@go.minnstate.edu::846487ca-9515-4cdc-8e59-894e79847f60" providerId="AD" clId="Web-{69B0BF9F-402E-B000-DAA5-48F1BBA92644}" dt="2021-04-19T07:18:51.229" v="348"/>
        <pc:sldMkLst>
          <pc:docMk/>
          <pc:sldMk cId="3277201756" sldId="293"/>
        </pc:sldMkLst>
      </pc:sldChg>
    </pc:docChg>
  </pc:docChgLst>
  <pc:docChgLst>
    <pc:chgData name="Lee, Hyesu" userId="S::qd4594nv@go.minnstate.edu::846487ca-9515-4cdc-8e59-894e79847f60" providerId="AD" clId="Web-{48B4838E-9DB1-842C-FE3F-351353BAD384}"/>
    <pc:docChg chg="modSld">
      <pc:chgData name="Lee, Hyesu" userId="S::qd4594nv@go.minnstate.edu::846487ca-9515-4cdc-8e59-894e79847f60" providerId="AD" clId="Web-{48B4838E-9DB1-842C-FE3F-351353BAD384}" dt="2021-04-19T18:23:48.404" v="27"/>
      <pc:docMkLst>
        <pc:docMk/>
      </pc:docMkLst>
      <pc:sldChg chg="modNotes">
        <pc:chgData name="Lee, Hyesu" userId="S::qd4594nv@go.minnstate.edu::846487ca-9515-4cdc-8e59-894e79847f60" providerId="AD" clId="Web-{48B4838E-9DB1-842C-FE3F-351353BAD384}" dt="2021-04-19T18:23:48.404" v="27"/>
        <pc:sldMkLst>
          <pc:docMk/>
          <pc:sldMk cId="857342850" sldId="274"/>
        </pc:sldMkLst>
      </pc:sldChg>
    </pc:docChg>
  </pc:docChgLst>
  <pc:docChgLst>
    <pc:chgData name="Lee, Hyesu" userId="S::qd4594nv@go.minnstate.edu::846487ca-9515-4cdc-8e59-894e79847f60" providerId="AD" clId="Web-{29030C33-FB3D-FAF7-7316-4FE6B0653961}"/>
    <pc:docChg chg="addSld delSld modSld sldOrd">
      <pc:chgData name="Lee, Hyesu" userId="S::qd4594nv@go.minnstate.edu::846487ca-9515-4cdc-8e59-894e79847f60" providerId="AD" clId="Web-{29030C33-FB3D-FAF7-7316-4FE6B0653961}" dt="2021-04-28T12:58:39" v="6022" actId="20577"/>
      <pc:docMkLst>
        <pc:docMk/>
      </pc:docMkLst>
      <pc:sldChg chg="modNotes">
        <pc:chgData name="Lee, Hyesu" userId="S::qd4594nv@go.minnstate.edu::846487ca-9515-4cdc-8e59-894e79847f60" providerId="AD" clId="Web-{29030C33-FB3D-FAF7-7316-4FE6B0653961}" dt="2021-04-28T12:18:53.942" v="5946"/>
        <pc:sldMkLst>
          <pc:docMk/>
          <pc:sldMk cId="3224393253" sldId="259"/>
        </pc:sldMkLst>
      </pc:sldChg>
      <pc:sldChg chg="addSp modSp">
        <pc:chgData name="Lee, Hyesu" userId="S::qd4594nv@go.minnstate.edu::846487ca-9515-4cdc-8e59-894e79847f60" providerId="AD" clId="Web-{29030C33-FB3D-FAF7-7316-4FE6B0653961}" dt="2021-04-28T04:17:56.073" v="1566"/>
        <pc:sldMkLst>
          <pc:docMk/>
          <pc:sldMk cId="1132541654" sldId="261"/>
        </pc:sldMkLst>
        <pc:graphicFrameChg chg="add mod modGraphic">
          <ac:chgData name="Lee, Hyesu" userId="S::qd4594nv@go.minnstate.edu::846487ca-9515-4cdc-8e59-894e79847f60" providerId="AD" clId="Web-{29030C33-FB3D-FAF7-7316-4FE6B0653961}" dt="2021-04-28T04:17:56.073" v="1566"/>
          <ac:graphicFrameMkLst>
            <pc:docMk/>
            <pc:sldMk cId="1132541654" sldId="261"/>
            <ac:graphicFrameMk id="2" creationId="{AF8751BA-0667-4C77-A9C0-695520A3927F}"/>
          </ac:graphicFrameMkLst>
        </pc:graphicFrameChg>
        <pc:picChg chg="mod">
          <ac:chgData name="Lee, Hyesu" userId="S::qd4594nv@go.minnstate.edu::846487ca-9515-4cdc-8e59-894e79847f60" providerId="AD" clId="Web-{29030C33-FB3D-FAF7-7316-4FE6B0653961}" dt="2021-04-28T04:15:43.542" v="1436" actId="1076"/>
          <ac:picMkLst>
            <pc:docMk/>
            <pc:sldMk cId="1132541654" sldId="261"/>
            <ac:picMk id="3" creationId="{3B20DB6E-9721-4DB1-9F68-4F7AB9DA2C45}"/>
          </ac:picMkLst>
        </pc:picChg>
      </pc:sldChg>
      <pc:sldChg chg="ord">
        <pc:chgData name="Lee, Hyesu" userId="S::qd4594nv@go.minnstate.edu::846487ca-9515-4cdc-8e59-894e79847f60" providerId="AD" clId="Web-{29030C33-FB3D-FAF7-7316-4FE6B0653961}" dt="2021-04-28T03:52:22.766" v="600"/>
        <pc:sldMkLst>
          <pc:docMk/>
          <pc:sldMk cId="4040699518" sldId="270"/>
        </pc:sldMkLst>
      </pc:sldChg>
      <pc:sldChg chg="modSp">
        <pc:chgData name="Lee, Hyesu" userId="S::qd4594nv@go.minnstate.edu::846487ca-9515-4cdc-8e59-894e79847f60" providerId="AD" clId="Web-{29030C33-FB3D-FAF7-7316-4FE6B0653961}" dt="2021-04-28T11:39:54.945" v="5939" actId="20577"/>
        <pc:sldMkLst>
          <pc:docMk/>
          <pc:sldMk cId="3192643581" sldId="272"/>
        </pc:sldMkLst>
        <pc:spChg chg="mod">
          <ac:chgData name="Lee, Hyesu" userId="S::qd4594nv@go.minnstate.edu::846487ca-9515-4cdc-8e59-894e79847f60" providerId="AD" clId="Web-{29030C33-FB3D-FAF7-7316-4FE6B0653961}" dt="2021-04-28T11:39:54.945" v="5939" actId="20577"/>
          <ac:spMkLst>
            <pc:docMk/>
            <pc:sldMk cId="3192643581" sldId="272"/>
            <ac:spMk id="18" creationId="{891EC1F4-51F1-49AF-9F7C-1E404ED866F7}"/>
          </ac:spMkLst>
        </pc:spChg>
      </pc:sldChg>
      <pc:sldChg chg="addSp delSp modSp">
        <pc:chgData name="Lee, Hyesu" userId="S::qd4594nv@go.minnstate.edu::846487ca-9515-4cdc-8e59-894e79847f60" providerId="AD" clId="Web-{29030C33-FB3D-FAF7-7316-4FE6B0653961}" dt="2021-04-28T08:00:07.048" v="5294" actId="1076"/>
        <pc:sldMkLst>
          <pc:docMk/>
          <pc:sldMk cId="921210157" sldId="278"/>
        </pc:sldMkLst>
        <pc:spChg chg="mod">
          <ac:chgData name="Lee, Hyesu" userId="S::qd4594nv@go.minnstate.edu::846487ca-9515-4cdc-8e59-894e79847f60" providerId="AD" clId="Web-{29030C33-FB3D-FAF7-7316-4FE6B0653961}" dt="2021-04-28T08:00:03.173" v="5293" actId="1076"/>
          <ac:spMkLst>
            <pc:docMk/>
            <pc:sldMk cId="921210157" sldId="278"/>
            <ac:spMk id="7" creationId="{4CDB234A-40FE-4A60-9550-192E317F52EC}"/>
          </ac:spMkLst>
        </pc:spChg>
        <pc:spChg chg="mod">
          <ac:chgData name="Lee, Hyesu" userId="S::qd4594nv@go.minnstate.edu::846487ca-9515-4cdc-8e59-894e79847f60" providerId="AD" clId="Web-{29030C33-FB3D-FAF7-7316-4FE6B0653961}" dt="2021-04-28T08:00:07.048" v="5294" actId="1076"/>
          <ac:spMkLst>
            <pc:docMk/>
            <pc:sldMk cId="921210157" sldId="278"/>
            <ac:spMk id="8" creationId="{B927EB53-6EDD-497C-80DD-39E1E137949E}"/>
          </ac:spMkLst>
        </pc:spChg>
        <pc:spChg chg="mod">
          <ac:chgData name="Lee, Hyesu" userId="S::qd4594nv@go.minnstate.edu::846487ca-9515-4cdc-8e59-894e79847f60" providerId="AD" clId="Web-{29030C33-FB3D-FAF7-7316-4FE6B0653961}" dt="2021-04-28T07:59:59.720" v="5292" actId="1076"/>
          <ac:spMkLst>
            <pc:docMk/>
            <pc:sldMk cId="921210157" sldId="278"/>
            <ac:spMk id="45" creationId="{00000000-0000-0000-0000-000000000000}"/>
          </ac:spMkLst>
        </pc:spChg>
        <pc:spChg chg="mod">
          <ac:chgData name="Lee, Hyesu" userId="S::qd4594nv@go.minnstate.edu::846487ca-9515-4cdc-8e59-894e79847f60" providerId="AD" clId="Web-{29030C33-FB3D-FAF7-7316-4FE6B0653961}" dt="2021-04-28T07:59:57.563" v="5291" actId="1076"/>
          <ac:spMkLst>
            <pc:docMk/>
            <pc:sldMk cId="921210157" sldId="278"/>
            <ac:spMk id="47" creationId="{00000000-0000-0000-0000-000000000000}"/>
          </ac:spMkLst>
        </pc:spChg>
        <pc:graphicFrameChg chg="add mod modGraphic">
          <ac:chgData name="Lee, Hyesu" userId="S::qd4594nv@go.minnstate.edu::846487ca-9515-4cdc-8e59-894e79847f60" providerId="AD" clId="Web-{29030C33-FB3D-FAF7-7316-4FE6B0653961}" dt="2021-04-28T04:26:49.476" v="1836"/>
          <ac:graphicFrameMkLst>
            <pc:docMk/>
            <pc:sldMk cId="921210157" sldId="278"/>
            <ac:graphicFrameMk id="2" creationId="{4AF5B34C-76C6-45D5-8062-80B0ED09EE59}"/>
          </ac:graphicFrameMkLst>
        </pc:graphicFrameChg>
        <pc:graphicFrameChg chg="add del mod modGraphic">
          <ac:chgData name="Lee, Hyesu" userId="S::qd4594nv@go.minnstate.edu::846487ca-9515-4cdc-8e59-894e79847f60" providerId="AD" clId="Web-{29030C33-FB3D-FAF7-7316-4FE6B0653961}" dt="2021-04-28T04:26:52.039" v="1837"/>
          <ac:graphicFrameMkLst>
            <pc:docMk/>
            <pc:sldMk cId="921210157" sldId="278"/>
            <ac:graphicFrameMk id="4" creationId="{9A5AC8F6-B5DF-4FD7-A6EA-013E557FD825}"/>
          </ac:graphicFrameMkLst>
        </pc:graphicFrameChg>
        <pc:picChg chg="mod">
          <ac:chgData name="Lee, Hyesu" userId="S::qd4594nv@go.minnstate.edu::846487ca-9515-4cdc-8e59-894e79847f60" providerId="AD" clId="Web-{29030C33-FB3D-FAF7-7316-4FE6B0653961}" dt="2021-04-28T04:18:18.947" v="1567" actId="1076"/>
          <ac:picMkLst>
            <pc:docMk/>
            <pc:sldMk cId="921210157" sldId="278"/>
            <ac:picMk id="3" creationId="{5FBE91B7-8B0B-40C8-B473-F760D62CA977}"/>
          </ac:picMkLst>
        </pc:picChg>
      </pc:sldChg>
      <pc:sldChg chg="addSp delSp modSp">
        <pc:chgData name="Lee, Hyesu" userId="S::qd4594nv@go.minnstate.edu::846487ca-9515-4cdc-8e59-894e79847f60" providerId="AD" clId="Web-{29030C33-FB3D-FAF7-7316-4FE6B0653961}" dt="2021-04-28T04:39:34.126" v="2441"/>
        <pc:sldMkLst>
          <pc:docMk/>
          <pc:sldMk cId="1645004000" sldId="279"/>
        </pc:sldMkLst>
        <pc:spChg chg="mod">
          <ac:chgData name="Lee, Hyesu" userId="S::qd4594nv@go.minnstate.edu::846487ca-9515-4cdc-8e59-894e79847f60" providerId="AD" clId="Web-{29030C33-FB3D-FAF7-7316-4FE6B0653961}" dt="2021-04-28T02:33:24.299" v="126" actId="20577"/>
          <ac:spMkLst>
            <pc:docMk/>
            <pc:sldMk cId="1645004000" sldId="279"/>
            <ac:spMk id="47" creationId="{00000000-0000-0000-0000-000000000000}"/>
          </ac:spMkLst>
        </pc:spChg>
        <pc:graphicFrameChg chg="add mod modGraphic">
          <ac:chgData name="Lee, Hyesu" userId="S::qd4594nv@go.minnstate.edu::846487ca-9515-4cdc-8e59-894e79847f60" providerId="AD" clId="Web-{29030C33-FB3D-FAF7-7316-4FE6B0653961}" dt="2021-04-28T04:39:34.126" v="2441"/>
          <ac:graphicFrameMkLst>
            <pc:docMk/>
            <pc:sldMk cId="1645004000" sldId="279"/>
            <ac:graphicFrameMk id="2" creationId="{A49B370E-D8A3-4F98-8154-715A6B96E802}"/>
          </ac:graphicFrameMkLst>
        </pc:graphicFrameChg>
        <pc:graphicFrameChg chg="add del mod">
          <ac:chgData name="Lee, Hyesu" userId="S::qd4594nv@go.minnstate.edu::846487ca-9515-4cdc-8e59-894e79847f60" providerId="AD" clId="Web-{29030C33-FB3D-FAF7-7316-4FE6B0653961}" dt="2021-04-28T04:32:37.786" v="2234"/>
          <ac:graphicFrameMkLst>
            <pc:docMk/>
            <pc:sldMk cId="1645004000" sldId="279"/>
            <ac:graphicFrameMk id="5" creationId="{67838C50-D4C2-4545-ABF9-E96FF7A7EBBC}"/>
          </ac:graphicFrameMkLst>
        </pc:graphicFrameChg>
        <pc:graphicFrameChg chg="add del mod">
          <ac:chgData name="Lee, Hyesu" userId="S::qd4594nv@go.minnstate.edu::846487ca-9515-4cdc-8e59-894e79847f60" providerId="AD" clId="Web-{29030C33-FB3D-FAF7-7316-4FE6B0653961}" dt="2021-04-28T04:32:36.114" v="2233"/>
          <ac:graphicFrameMkLst>
            <pc:docMk/>
            <pc:sldMk cId="1645004000" sldId="279"/>
            <ac:graphicFrameMk id="10" creationId="{C23DEA6B-5F45-48FC-BD0C-0332C922E39F}"/>
          </ac:graphicFrameMkLst>
        </pc:graphicFrameChg>
        <pc:picChg chg="mod">
          <ac:chgData name="Lee, Hyesu" userId="S::qd4594nv@go.minnstate.edu::846487ca-9515-4cdc-8e59-894e79847f60" providerId="AD" clId="Web-{29030C33-FB3D-FAF7-7316-4FE6B0653961}" dt="2021-04-28T04:27:14.273" v="1839" actId="1076"/>
          <ac:picMkLst>
            <pc:docMk/>
            <pc:sldMk cId="1645004000" sldId="279"/>
            <ac:picMk id="3" creationId="{100085CD-5A16-4E2E-AB88-A922224E84A0}"/>
          </ac:picMkLst>
        </pc:picChg>
      </pc:sldChg>
      <pc:sldChg chg="addSp delSp modSp">
        <pc:chgData name="Lee, Hyesu" userId="S::qd4594nv@go.minnstate.edu::846487ca-9515-4cdc-8e59-894e79847f60" providerId="AD" clId="Web-{29030C33-FB3D-FAF7-7316-4FE6B0653961}" dt="2021-04-28T05:08:57.456" v="2591"/>
        <pc:sldMkLst>
          <pc:docMk/>
          <pc:sldMk cId="2802481279" sldId="280"/>
        </pc:sldMkLst>
        <pc:spChg chg="mod">
          <ac:chgData name="Lee, Hyesu" userId="S::qd4594nv@go.minnstate.edu::846487ca-9515-4cdc-8e59-894e79847f60" providerId="AD" clId="Web-{29030C33-FB3D-FAF7-7316-4FE6B0653961}" dt="2021-04-28T02:33:52.315" v="158" actId="20577"/>
          <ac:spMkLst>
            <pc:docMk/>
            <pc:sldMk cId="2802481279" sldId="280"/>
            <ac:spMk id="47" creationId="{00000000-0000-0000-0000-000000000000}"/>
          </ac:spMkLst>
        </pc:spChg>
        <pc:graphicFrameChg chg="add mod modGraphic">
          <ac:chgData name="Lee, Hyesu" userId="S::qd4594nv@go.minnstate.edu::846487ca-9515-4cdc-8e59-894e79847f60" providerId="AD" clId="Web-{29030C33-FB3D-FAF7-7316-4FE6B0653961}" dt="2021-04-28T05:08:57.456" v="2591"/>
          <ac:graphicFrameMkLst>
            <pc:docMk/>
            <pc:sldMk cId="2802481279" sldId="280"/>
            <ac:graphicFrameMk id="2" creationId="{20817EFC-1D6D-4AB4-91E2-BA64F673B2DF}"/>
          </ac:graphicFrameMkLst>
        </pc:graphicFrameChg>
        <pc:graphicFrameChg chg="add del mod modGraphic">
          <ac:chgData name="Lee, Hyesu" userId="S::qd4594nv@go.minnstate.edu::846487ca-9515-4cdc-8e59-894e79847f60" providerId="AD" clId="Web-{29030C33-FB3D-FAF7-7316-4FE6B0653961}" dt="2021-04-28T04:42:57.421" v="2564"/>
          <ac:graphicFrameMkLst>
            <pc:docMk/>
            <pc:sldMk cId="2802481279" sldId="280"/>
            <ac:graphicFrameMk id="10" creationId="{D7FC5F1B-417D-469A-9687-136CA72AACBC}"/>
          </ac:graphicFrameMkLst>
        </pc:graphicFrameChg>
        <pc:picChg chg="mod">
          <ac:chgData name="Lee, Hyesu" userId="S::qd4594nv@go.minnstate.edu::846487ca-9515-4cdc-8e59-894e79847f60" providerId="AD" clId="Web-{29030C33-FB3D-FAF7-7316-4FE6B0653961}" dt="2021-04-28T04:33:09.801" v="2241" actId="1076"/>
          <ac:picMkLst>
            <pc:docMk/>
            <pc:sldMk cId="2802481279" sldId="280"/>
            <ac:picMk id="3" creationId="{759AB637-A091-42C7-B87B-5896A8C67E11}"/>
          </ac:picMkLst>
        </pc:picChg>
      </pc:sldChg>
      <pc:sldChg chg="addSp delSp modSp">
        <pc:chgData name="Lee, Hyesu" userId="S::qd4594nv@go.minnstate.edu::846487ca-9515-4cdc-8e59-894e79847f60" providerId="AD" clId="Web-{29030C33-FB3D-FAF7-7316-4FE6B0653961}" dt="2021-04-28T05:24:58.545" v="2838"/>
        <pc:sldMkLst>
          <pc:docMk/>
          <pc:sldMk cId="1273303714" sldId="281"/>
        </pc:sldMkLst>
        <pc:spChg chg="mod">
          <ac:chgData name="Lee, Hyesu" userId="S::qd4594nv@go.minnstate.edu::846487ca-9515-4cdc-8e59-894e79847f60" providerId="AD" clId="Web-{29030C33-FB3D-FAF7-7316-4FE6B0653961}" dt="2021-04-28T02:29:30.192" v="53" actId="1076"/>
          <ac:spMkLst>
            <pc:docMk/>
            <pc:sldMk cId="1273303714" sldId="281"/>
            <ac:spMk id="7" creationId="{4CDB234A-40FE-4A60-9550-192E317F52EC}"/>
          </ac:spMkLst>
        </pc:spChg>
        <pc:spChg chg="mod">
          <ac:chgData name="Lee, Hyesu" userId="S::qd4594nv@go.minnstate.edu::846487ca-9515-4cdc-8e59-894e79847f60" providerId="AD" clId="Web-{29030C33-FB3D-FAF7-7316-4FE6B0653961}" dt="2021-04-28T02:29:32.629" v="54" actId="1076"/>
          <ac:spMkLst>
            <pc:docMk/>
            <pc:sldMk cId="1273303714" sldId="281"/>
            <ac:spMk id="8" creationId="{B927EB53-6EDD-497C-80DD-39E1E137949E}"/>
          </ac:spMkLst>
        </pc:spChg>
        <pc:spChg chg="mod">
          <ac:chgData name="Lee, Hyesu" userId="S::qd4594nv@go.minnstate.edu::846487ca-9515-4cdc-8e59-894e79847f60" providerId="AD" clId="Web-{29030C33-FB3D-FAF7-7316-4FE6B0653961}" dt="2021-04-28T02:29:27.661" v="52" actId="1076"/>
          <ac:spMkLst>
            <pc:docMk/>
            <pc:sldMk cId="1273303714" sldId="281"/>
            <ac:spMk id="45" creationId="{00000000-0000-0000-0000-000000000000}"/>
          </ac:spMkLst>
        </pc:spChg>
        <pc:spChg chg="mod">
          <ac:chgData name="Lee, Hyesu" userId="S::qd4594nv@go.minnstate.edu::846487ca-9515-4cdc-8e59-894e79847f60" providerId="AD" clId="Web-{29030C33-FB3D-FAF7-7316-4FE6B0653961}" dt="2021-04-28T02:34:12.018" v="172" actId="20577"/>
          <ac:spMkLst>
            <pc:docMk/>
            <pc:sldMk cId="1273303714" sldId="281"/>
            <ac:spMk id="47" creationId="{00000000-0000-0000-0000-000000000000}"/>
          </ac:spMkLst>
        </pc:spChg>
        <pc:graphicFrameChg chg="add mod modGraphic">
          <ac:chgData name="Lee, Hyesu" userId="S::qd4594nv@go.minnstate.edu::846487ca-9515-4cdc-8e59-894e79847f60" providerId="AD" clId="Web-{29030C33-FB3D-FAF7-7316-4FE6B0653961}" dt="2021-04-28T05:24:54.857" v="2837"/>
          <ac:graphicFrameMkLst>
            <pc:docMk/>
            <pc:sldMk cId="1273303714" sldId="281"/>
            <ac:graphicFrameMk id="2" creationId="{D4C730F2-62C7-4674-9703-42EB53E10F01}"/>
          </ac:graphicFrameMkLst>
        </pc:graphicFrameChg>
        <pc:graphicFrameChg chg="add del mod modGraphic">
          <ac:chgData name="Lee, Hyesu" userId="S::qd4594nv@go.minnstate.edu::846487ca-9515-4cdc-8e59-894e79847f60" providerId="AD" clId="Web-{29030C33-FB3D-FAF7-7316-4FE6B0653961}" dt="2021-04-28T05:24:58.545" v="2838"/>
          <ac:graphicFrameMkLst>
            <pc:docMk/>
            <pc:sldMk cId="1273303714" sldId="281"/>
            <ac:graphicFrameMk id="11" creationId="{7E4F6862-7B40-42D1-A4DB-DF8EF54F6E52}"/>
          </ac:graphicFrameMkLst>
        </pc:graphicFrameChg>
        <pc:picChg chg="del mod">
          <ac:chgData name="Lee, Hyesu" userId="S::qd4594nv@go.minnstate.edu::846487ca-9515-4cdc-8e59-894e79847f60" providerId="AD" clId="Web-{29030C33-FB3D-FAF7-7316-4FE6B0653961}" dt="2021-04-28T05:21:44.807" v="2743"/>
          <ac:picMkLst>
            <pc:docMk/>
            <pc:sldMk cId="1273303714" sldId="281"/>
            <ac:picMk id="3" creationId="{D83FDD5D-590B-4355-8C80-9F337E024C51}"/>
          </ac:picMkLst>
        </pc:picChg>
        <pc:picChg chg="add mod">
          <ac:chgData name="Lee, Hyesu" userId="S::qd4594nv@go.minnstate.edu::846487ca-9515-4cdc-8e59-894e79847f60" providerId="AD" clId="Web-{29030C33-FB3D-FAF7-7316-4FE6B0653961}" dt="2021-04-28T05:21:58.260" v="2746" actId="1076"/>
          <ac:picMkLst>
            <pc:docMk/>
            <pc:sldMk cId="1273303714" sldId="281"/>
            <ac:picMk id="4" creationId="{B51380E4-CCEA-429D-88CF-C3807501E0C5}"/>
          </ac:picMkLst>
        </pc:picChg>
      </pc:sldChg>
      <pc:sldChg chg="addSp delSp modSp ord">
        <pc:chgData name="Lee, Hyesu" userId="S::qd4594nv@go.minnstate.edu::846487ca-9515-4cdc-8e59-894e79847f60" providerId="AD" clId="Web-{29030C33-FB3D-FAF7-7316-4FE6B0653961}" dt="2021-04-28T05:34:42.273" v="3109"/>
        <pc:sldMkLst>
          <pc:docMk/>
          <pc:sldMk cId="3432977242" sldId="282"/>
        </pc:sldMkLst>
        <pc:spChg chg="mod">
          <ac:chgData name="Lee, Hyesu" userId="S::qd4594nv@go.minnstate.edu::846487ca-9515-4cdc-8e59-894e79847f60" providerId="AD" clId="Web-{29030C33-FB3D-FAF7-7316-4FE6B0653961}" dt="2021-04-28T02:45:12.950" v="339" actId="1076"/>
          <ac:spMkLst>
            <pc:docMk/>
            <pc:sldMk cId="3432977242" sldId="282"/>
            <ac:spMk id="7" creationId="{4CDB234A-40FE-4A60-9550-192E317F52EC}"/>
          </ac:spMkLst>
        </pc:spChg>
        <pc:spChg chg="mod">
          <ac:chgData name="Lee, Hyesu" userId="S::qd4594nv@go.minnstate.edu::846487ca-9515-4cdc-8e59-894e79847f60" providerId="AD" clId="Web-{29030C33-FB3D-FAF7-7316-4FE6B0653961}" dt="2021-04-28T02:45:56.481" v="343" actId="20577"/>
          <ac:spMkLst>
            <pc:docMk/>
            <pc:sldMk cId="3432977242" sldId="282"/>
            <ac:spMk id="8" creationId="{B927EB53-6EDD-497C-80DD-39E1E137949E}"/>
          </ac:spMkLst>
        </pc:spChg>
        <pc:spChg chg="mod">
          <ac:chgData name="Lee, Hyesu" userId="S::qd4594nv@go.minnstate.edu::846487ca-9515-4cdc-8e59-894e79847f60" providerId="AD" clId="Web-{29030C33-FB3D-FAF7-7316-4FE6B0653961}" dt="2021-04-28T02:42:41.420" v="297" actId="1076"/>
          <ac:spMkLst>
            <pc:docMk/>
            <pc:sldMk cId="3432977242" sldId="282"/>
            <ac:spMk id="45" creationId="{00000000-0000-0000-0000-000000000000}"/>
          </ac:spMkLst>
        </pc:spChg>
        <pc:spChg chg="mod">
          <ac:chgData name="Lee, Hyesu" userId="S::qd4594nv@go.minnstate.edu::846487ca-9515-4cdc-8e59-894e79847f60" providerId="AD" clId="Web-{29030C33-FB3D-FAF7-7316-4FE6B0653961}" dt="2021-04-28T02:45:12.810" v="337" actId="20577"/>
          <ac:spMkLst>
            <pc:docMk/>
            <pc:sldMk cId="3432977242" sldId="282"/>
            <ac:spMk id="47" creationId="{00000000-0000-0000-0000-000000000000}"/>
          </ac:spMkLst>
        </pc:spChg>
        <pc:graphicFrameChg chg="add mod modGraphic">
          <ac:chgData name="Lee, Hyesu" userId="S::qd4594nv@go.minnstate.edu::846487ca-9515-4cdc-8e59-894e79847f60" providerId="AD" clId="Web-{29030C33-FB3D-FAF7-7316-4FE6B0653961}" dt="2021-04-28T05:34:42.273" v="3109"/>
          <ac:graphicFrameMkLst>
            <pc:docMk/>
            <pc:sldMk cId="3432977242" sldId="282"/>
            <ac:graphicFrameMk id="2" creationId="{01631B85-DBA8-4AC1-BF7A-6EAD753E1F93}"/>
          </ac:graphicFrameMkLst>
        </pc:graphicFrameChg>
        <pc:graphicFrameChg chg="del">
          <ac:chgData name="Lee, Hyesu" userId="S::qd4594nv@go.minnstate.edu::846487ca-9515-4cdc-8e59-894e79847f60" providerId="AD" clId="Web-{29030C33-FB3D-FAF7-7316-4FE6B0653961}" dt="2021-04-28T02:45:12.903" v="338"/>
          <ac:graphicFrameMkLst>
            <pc:docMk/>
            <pc:sldMk cId="3432977242" sldId="282"/>
            <ac:graphicFrameMk id="2" creationId="{ECD7AF2E-810D-49BF-9DE4-73B74A831A06}"/>
          </ac:graphicFrameMkLst>
        </pc:graphicFrameChg>
        <pc:graphicFrameChg chg="add del mod">
          <ac:chgData name="Lee, Hyesu" userId="S::qd4594nv@go.minnstate.edu::846487ca-9515-4cdc-8e59-894e79847f60" providerId="AD" clId="Web-{29030C33-FB3D-FAF7-7316-4FE6B0653961}" dt="2021-04-28T05:34:26.945" v="3024"/>
          <ac:graphicFrameMkLst>
            <pc:docMk/>
            <pc:sldMk cId="3432977242" sldId="282"/>
            <ac:graphicFrameMk id="10" creationId="{A1E950BC-E4D0-489E-A27A-E4E6D1E39F93}"/>
          </ac:graphicFrameMkLst>
        </pc:graphicFrameChg>
        <pc:picChg chg="add del mod">
          <ac:chgData name="Lee, Hyesu" userId="S::qd4594nv@go.minnstate.edu::846487ca-9515-4cdc-8e59-894e79847f60" providerId="AD" clId="Web-{29030C33-FB3D-FAF7-7316-4FE6B0653961}" dt="2021-04-28T02:43:12.686" v="300"/>
          <ac:picMkLst>
            <pc:docMk/>
            <pc:sldMk cId="3432977242" sldId="282"/>
            <ac:picMk id="3" creationId="{58E5B317-C249-4D05-A41D-481CC60F53C5}"/>
          </ac:picMkLst>
        </pc:picChg>
        <pc:picChg chg="add mod">
          <ac:chgData name="Lee, Hyesu" userId="S::qd4594nv@go.minnstate.edu::846487ca-9515-4cdc-8e59-894e79847f60" providerId="AD" clId="Web-{29030C33-FB3D-FAF7-7316-4FE6B0653961}" dt="2021-04-28T05:26:04.950" v="2842" actId="1076"/>
          <ac:picMkLst>
            <pc:docMk/>
            <pc:sldMk cId="3432977242" sldId="282"/>
            <ac:picMk id="4" creationId="{D0757425-9F03-48CA-9216-03182A47E2CB}"/>
          </ac:picMkLst>
        </pc:picChg>
        <pc:picChg chg="del">
          <ac:chgData name="Lee, Hyesu" userId="S::qd4594nv@go.minnstate.edu::846487ca-9515-4cdc-8e59-894e79847f60" providerId="AD" clId="Web-{29030C33-FB3D-FAF7-7316-4FE6B0653961}" dt="2021-04-28T02:41:42.592" v="290"/>
          <ac:picMkLst>
            <pc:docMk/>
            <pc:sldMk cId="3432977242" sldId="282"/>
            <ac:picMk id="1026" creationId="{D233B6E6-CD1D-4AED-843A-C8FA5ED0C68E}"/>
          </ac:picMkLst>
        </pc:picChg>
      </pc:sldChg>
      <pc:sldChg chg="addSp delSp modSp">
        <pc:chgData name="Lee, Hyesu" userId="S::qd4594nv@go.minnstate.edu::846487ca-9515-4cdc-8e59-894e79847f60" providerId="AD" clId="Web-{29030C33-FB3D-FAF7-7316-4FE6B0653961}" dt="2021-04-28T05:38:40.567" v="3250"/>
        <pc:sldMkLst>
          <pc:docMk/>
          <pc:sldMk cId="1494308197" sldId="283"/>
        </pc:sldMkLst>
        <pc:spChg chg="mod">
          <ac:chgData name="Lee, Hyesu" userId="S::qd4594nv@go.minnstate.edu::846487ca-9515-4cdc-8e59-894e79847f60" providerId="AD" clId="Web-{29030C33-FB3D-FAF7-7316-4FE6B0653961}" dt="2021-04-28T02:27:50.331" v="35" actId="1076"/>
          <ac:spMkLst>
            <pc:docMk/>
            <pc:sldMk cId="1494308197" sldId="283"/>
            <ac:spMk id="7" creationId="{4CDB234A-40FE-4A60-9550-192E317F52EC}"/>
          </ac:spMkLst>
        </pc:spChg>
        <pc:spChg chg="mod">
          <ac:chgData name="Lee, Hyesu" userId="S::qd4594nv@go.minnstate.edu::846487ca-9515-4cdc-8e59-894e79847f60" providerId="AD" clId="Web-{29030C33-FB3D-FAF7-7316-4FE6B0653961}" dt="2021-04-28T02:27:59.894" v="38" actId="20577"/>
          <ac:spMkLst>
            <pc:docMk/>
            <pc:sldMk cId="1494308197" sldId="283"/>
            <ac:spMk id="8" creationId="{B927EB53-6EDD-497C-80DD-39E1E137949E}"/>
          </ac:spMkLst>
        </pc:spChg>
        <pc:spChg chg="mod">
          <ac:chgData name="Lee, Hyesu" userId="S::qd4594nv@go.minnstate.edu::846487ca-9515-4cdc-8e59-894e79847f60" providerId="AD" clId="Web-{29030C33-FB3D-FAF7-7316-4FE6B0653961}" dt="2021-04-28T02:27:43.378" v="33" actId="1076"/>
          <ac:spMkLst>
            <pc:docMk/>
            <pc:sldMk cId="1494308197" sldId="283"/>
            <ac:spMk id="45" creationId="{00000000-0000-0000-0000-000000000000}"/>
          </ac:spMkLst>
        </pc:spChg>
        <pc:spChg chg="mod">
          <ac:chgData name="Lee, Hyesu" userId="S::qd4594nv@go.minnstate.edu::846487ca-9515-4cdc-8e59-894e79847f60" providerId="AD" clId="Web-{29030C33-FB3D-FAF7-7316-4FE6B0653961}" dt="2021-04-28T02:36:13.548" v="230" actId="20577"/>
          <ac:spMkLst>
            <pc:docMk/>
            <pc:sldMk cId="1494308197" sldId="283"/>
            <ac:spMk id="47" creationId="{00000000-0000-0000-0000-000000000000}"/>
          </ac:spMkLst>
        </pc:spChg>
        <pc:graphicFrameChg chg="add mod modGraphic">
          <ac:chgData name="Lee, Hyesu" userId="S::qd4594nv@go.minnstate.edu::846487ca-9515-4cdc-8e59-894e79847f60" providerId="AD" clId="Web-{29030C33-FB3D-FAF7-7316-4FE6B0653961}" dt="2021-04-28T05:38:37.067" v="3249"/>
          <ac:graphicFrameMkLst>
            <pc:docMk/>
            <pc:sldMk cId="1494308197" sldId="283"/>
            <ac:graphicFrameMk id="2" creationId="{49A63CD1-EA6E-4AE0-AB89-96790F5FB358}"/>
          </ac:graphicFrameMkLst>
        </pc:graphicFrameChg>
        <pc:graphicFrameChg chg="del">
          <ac:chgData name="Lee, Hyesu" userId="S::qd4594nv@go.minnstate.edu::846487ca-9515-4cdc-8e59-894e79847f60" providerId="AD" clId="Web-{29030C33-FB3D-FAF7-7316-4FE6B0653961}" dt="2021-04-28T02:22:33.428" v="0"/>
          <ac:graphicFrameMkLst>
            <pc:docMk/>
            <pc:sldMk cId="1494308197" sldId="283"/>
            <ac:graphicFrameMk id="2" creationId="{ECD7AF2E-810D-49BF-9DE4-73B74A831A06}"/>
          </ac:graphicFrameMkLst>
        </pc:graphicFrameChg>
        <pc:graphicFrameChg chg="add del mod modGraphic">
          <ac:chgData name="Lee, Hyesu" userId="S::qd4594nv@go.minnstate.edu::846487ca-9515-4cdc-8e59-894e79847f60" providerId="AD" clId="Web-{29030C33-FB3D-FAF7-7316-4FE6B0653961}" dt="2021-04-28T05:38:40.567" v="3250"/>
          <ac:graphicFrameMkLst>
            <pc:docMk/>
            <pc:sldMk cId="1494308197" sldId="283"/>
            <ac:graphicFrameMk id="10" creationId="{C0DA2E6F-42B1-4918-897A-195D058FF058}"/>
          </ac:graphicFrameMkLst>
        </pc:graphicFrameChg>
        <pc:picChg chg="add mod">
          <ac:chgData name="Lee, Hyesu" userId="S::qd4594nv@go.minnstate.edu::846487ca-9515-4cdc-8e59-894e79847f60" providerId="AD" clId="Web-{29030C33-FB3D-FAF7-7316-4FE6B0653961}" dt="2021-04-28T05:35:59.600" v="3113" actId="1076"/>
          <ac:picMkLst>
            <pc:docMk/>
            <pc:sldMk cId="1494308197" sldId="283"/>
            <ac:picMk id="3" creationId="{E8FD601F-8F15-49A8-8E51-9DDFBF5E659C}"/>
          </ac:picMkLst>
        </pc:picChg>
        <pc:picChg chg="del">
          <ac:chgData name="Lee, Hyesu" userId="S::qd4594nv@go.minnstate.edu::846487ca-9515-4cdc-8e59-894e79847f60" providerId="AD" clId="Web-{29030C33-FB3D-FAF7-7316-4FE6B0653961}" dt="2021-04-28T02:22:38.974" v="1"/>
          <ac:picMkLst>
            <pc:docMk/>
            <pc:sldMk cId="1494308197" sldId="283"/>
            <ac:picMk id="1026" creationId="{D233B6E6-CD1D-4AED-843A-C8FA5ED0C68E}"/>
          </ac:picMkLst>
        </pc:picChg>
      </pc:sldChg>
      <pc:sldChg chg="addSp delSp modSp">
        <pc:chgData name="Lee, Hyesu" userId="S::qd4594nv@go.minnstate.edu::846487ca-9515-4cdc-8e59-894e79847f60" providerId="AD" clId="Web-{29030C33-FB3D-FAF7-7316-4FE6B0653961}" dt="2021-04-28T05:55:05.838" v="3521" actId="20577"/>
        <pc:sldMkLst>
          <pc:docMk/>
          <pc:sldMk cId="3149351097" sldId="284"/>
        </pc:sldMkLst>
        <pc:spChg chg="mod">
          <ac:chgData name="Lee, Hyesu" userId="S::qd4594nv@go.minnstate.edu::846487ca-9515-4cdc-8e59-894e79847f60" providerId="AD" clId="Web-{29030C33-FB3D-FAF7-7316-4FE6B0653961}" dt="2021-04-28T02:36:23.876" v="231" actId="1076"/>
          <ac:spMkLst>
            <pc:docMk/>
            <pc:sldMk cId="3149351097" sldId="284"/>
            <ac:spMk id="7" creationId="{4CDB234A-40FE-4A60-9550-192E317F52EC}"/>
          </ac:spMkLst>
        </pc:spChg>
        <pc:spChg chg="mod">
          <ac:chgData name="Lee, Hyesu" userId="S::qd4594nv@go.minnstate.edu::846487ca-9515-4cdc-8e59-894e79847f60" providerId="AD" clId="Web-{29030C33-FB3D-FAF7-7316-4FE6B0653961}" dt="2021-04-28T05:55:05.838" v="3521" actId="20577"/>
          <ac:spMkLst>
            <pc:docMk/>
            <pc:sldMk cId="3149351097" sldId="284"/>
            <ac:spMk id="8" creationId="{B927EB53-6EDD-497C-80DD-39E1E137949E}"/>
          </ac:spMkLst>
        </pc:spChg>
        <pc:spChg chg="mod">
          <ac:chgData name="Lee, Hyesu" userId="S::qd4594nv@go.minnstate.edu::846487ca-9515-4cdc-8e59-894e79847f60" providerId="AD" clId="Web-{29030C33-FB3D-FAF7-7316-4FE6B0653961}" dt="2021-04-28T02:32:09.894" v="107" actId="1076"/>
          <ac:spMkLst>
            <pc:docMk/>
            <pc:sldMk cId="3149351097" sldId="284"/>
            <ac:spMk id="45" creationId="{00000000-0000-0000-0000-000000000000}"/>
          </ac:spMkLst>
        </pc:spChg>
        <pc:spChg chg="mod">
          <ac:chgData name="Lee, Hyesu" userId="S::qd4594nv@go.minnstate.edu::846487ca-9515-4cdc-8e59-894e79847f60" providerId="AD" clId="Web-{29030C33-FB3D-FAF7-7316-4FE6B0653961}" dt="2021-04-28T02:36:05.533" v="229" actId="20577"/>
          <ac:spMkLst>
            <pc:docMk/>
            <pc:sldMk cId="3149351097" sldId="284"/>
            <ac:spMk id="47" creationId="{00000000-0000-0000-0000-000000000000}"/>
          </ac:spMkLst>
        </pc:spChg>
        <pc:graphicFrameChg chg="add mod modGraphic">
          <ac:chgData name="Lee, Hyesu" userId="S::qd4594nv@go.minnstate.edu::846487ca-9515-4cdc-8e59-894e79847f60" providerId="AD" clId="Web-{29030C33-FB3D-FAF7-7316-4FE6B0653961}" dt="2021-04-28T05:54:37.588" v="3516"/>
          <ac:graphicFrameMkLst>
            <pc:docMk/>
            <pc:sldMk cId="3149351097" sldId="284"/>
            <ac:graphicFrameMk id="2" creationId="{230D44DE-989B-47A2-8DB0-7035D84879E5}"/>
          </ac:graphicFrameMkLst>
        </pc:graphicFrameChg>
        <pc:graphicFrameChg chg="del">
          <ac:chgData name="Lee, Hyesu" userId="S::qd4594nv@go.minnstate.edu::846487ca-9515-4cdc-8e59-894e79847f60" providerId="AD" clId="Web-{29030C33-FB3D-FAF7-7316-4FE6B0653961}" dt="2021-04-28T02:31:40.707" v="101"/>
          <ac:graphicFrameMkLst>
            <pc:docMk/>
            <pc:sldMk cId="3149351097" sldId="284"/>
            <ac:graphicFrameMk id="2" creationId="{ECD7AF2E-810D-49BF-9DE4-73B74A831A06}"/>
          </ac:graphicFrameMkLst>
        </pc:graphicFrameChg>
        <pc:graphicFrameChg chg="add del mod modGraphic">
          <ac:chgData name="Lee, Hyesu" userId="S::qd4594nv@go.minnstate.edu::846487ca-9515-4cdc-8e59-894e79847f60" providerId="AD" clId="Web-{29030C33-FB3D-FAF7-7316-4FE6B0653961}" dt="2021-04-28T05:54:41.213" v="3519"/>
          <ac:graphicFrameMkLst>
            <pc:docMk/>
            <pc:sldMk cId="3149351097" sldId="284"/>
            <ac:graphicFrameMk id="10" creationId="{D3649164-03EC-4911-BB49-F001A94AE9EB}"/>
          </ac:graphicFrameMkLst>
        </pc:graphicFrameChg>
        <pc:picChg chg="add mod">
          <ac:chgData name="Lee, Hyesu" userId="S::qd4594nv@go.minnstate.edu::846487ca-9515-4cdc-8e59-894e79847f60" providerId="AD" clId="Web-{29030C33-FB3D-FAF7-7316-4FE6B0653961}" dt="2021-04-28T05:46:28.031" v="3253" actId="1076"/>
          <ac:picMkLst>
            <pc:docMk/>
            <pc:sldMk cId="3149351097" sldId="284"/>
            <ac:picMk id="3" creationId="{11D3C57D-C49F-4983-86AF-E8FDF49946A6}"/>
          </ac:picMkLst>
        </pc:picChg>
        <pc:picChg chg="del">
          <ac:chgData name="Lee, Hyesu" userId="S::qd4594nv@go.minnstate.edu::846487ca-9515-4cdc-8e59-894e79847f60" providerId="AD" clId="Web-{29030C33-FB3D-FAF7-7316-4FE6B0653961}" dt="2021-04-28T02:31:38.347" v="100"/>
          <ac:picMkLst>
            <pc:docMk/>
            <pc:sldMk cId="3149351097" sldId="284"/>
            <ac:picMk id="1026" creationId="{D233B6E6-CD1D-4AED-843A-C8FA5ED0C68E}"/>
          </ac:picMkLst>
        </pc:picChg>
      </pc:sldChg>
      <pc:sldChg chg="addSp delSp modSp">
        <pc:chgData name="Lee, Hyesu" userId="S::qd4594nv@go.minnstate.edu::846487ca-9515-4cdc-8e59-894e79847f60" providerId="AD" clId="Web-{29030C33-FB3D-FAF7-7316-4FE6B0653961}" dt="2021-04-28T06:05:26.091" v="3802"/>
        <pc:sldMkLst>
          <pc:docMk/>
          <pc:sldMk cId="2664585026" sldId="285"/>
        </pc:sldMkLst>
        <pc:spChg chg="mod">
          <ac:chgData name="Lee, Hyesu" userId="S::qd4594nv@go.minnstate.edu::846487ca-9515-4cdc-8e59-894e79847f60" providerId="AD" clId="Web-{29030C33-FB3D-FAF7-7316-4FE6B0653961}" dt="2021-04-28T02:39:02.781" v="251" actId="1076"/>
          <ac:spMkLst>
            <pc:docMk/>
            <pc:sldMk cId="2664585026" sldId="285"/>
            <ac:spMk id="7" creationId="{4CDB234A-40FE-4A60-9550-192E317F52EC}"/>
          </ac:spMkLst>
        </pc:spChg>
        <pc:spChg chg="mod">
          <ac:chgData name="Lee, Hyesu" userId="S::qd4594nv@go.minnstate.edu::846487ca-9515-4cdc-8e59-894e79847f60" providerId="AD" clId="Web-{29030C33-FB3D-FAF7-7316-4FE6B0653961}" dt="2021-04-28T02:40:03.968" v="287" actId="20577"/>
          <ac:spMkLst>
            <pc:docMk/>
            <pc:sldMk cId="2664585026" sldId="285"/>
            <ac:spMk id="8" creationId="{B927EB53-6EDD-497C-80DD-39E1E137949E}"/>
          </ac:spMkLst>
        </pc:spChg>
        <pc:spChg chg="mod">
          <ac:chgData name="Lee, Hyesu" userId="S::qd4594nv@go.minnstate.edu::846487ca-9515-4cdc-8e59-894e79847f60" providerId="AD" clId="Web-{29030C33-FB3D-FAF7-7316-4FE6B0653961}" dt="2021-04-28T02:38:01.672" v="241" actId="1076"/>
          <ac:spMkLst>
            <pc:docMk/>
            <pc:sldMk cId="2664585026" sldId="285"/>
            <ac:spMk id="45" creationId="{00000000-0000-0000-0000-000000000000}"/>
          </ac:spMkLst>
        </pc:spChg>
        <pc:spChg chg="mod">
          <ac:chgData name="Lee, Hyesu" userId="S::qd4594nv@go.minnstate.edu::846487ca-9515-4cdc-8e59-894e79847f60" providerId="AD" clId="Web-{29030C33-FB3D-FAF7-7316-4FE6B0653961}" dt="2021-04-28T02:39:52.328" v="285" actId="20577"/>
          <ac:spMkLst>
            <pc:docMk/>
            <pc:sldMk cId="2664585026" sldId="285"/>
            <ac:spMk id="47" creationId="{00000000-0000-0000-0000-000000000000}"/>
          </ac:spMkLst>
        </pc:spChg>
        <pc:graphicFrameChg chg="add mod modGraphic">
          <ac:chgData name="Lee, Hyesu" userId="S::qd4594nv@go.minnstate.edu::846487ca-9515-4cdc-8e59-894e79847f60" providerId="AD" clId="Web-{29030C33-FB3D-FAF7-7316-4FE6B0653961}" dt="2021-04-28T06:05:18.248" v="3801"/>
          <ac:graphicFrameMkLst>
            <pc:docMk/>
            <pc:sldMk cId="2664585026" sldId="285"/>
            <ac:graphicFrameMk id="3" creationId="{C94CE64C-C054-489C-9465-91C480534DBA}"/>
          </ac:graphicFrameMkLst>
        </pc:graphicFrameChg>
        <pc:graphicFrameChg chg="del">
          <ac:chgData name="Lee, Hyesu" userId="S::qd4594nv@go.minnstate.edu::846487ca-9515-4cdc-8e59-894e79847f60" providerId="AD" clId="Web-{29030C33-FB3D-FAF7-7316-4FE6B0653961}" dt="2021-04-28T02:38:58.859" v="250"/>
          <ac:graphicFrameMkLst>
            <pc:docMk/>
            <pc:sldMk cId="2664585026" sldId="285"/>
            <ac:graphicFrameMk id="5" creationId="{4D1EF4FC-6962-4A30-B6E2-7B4F49C068EE}"/>
          </ac:graphicFrameMkLst>
        </pc:graphicFrameChg>
        <pc:graphicFrameChg chg="add del mod modGraphic">
          <ac:chgData name="Lee, Hyesu" userId="S::qd4594nv@go.minnstate.edu::846487ca-9515-4cdc-8e59-894e79847f60" providerId="AD" clId="Web-{29030C33-FB3D-FAF7-7316-4FE6B0653961}" dt="2021-04-28T06:05:26.091" v="3802"/>
          <ac:graphicFrameMkLst>
            <pc:docMk/>
            <pc:sldMk cId="2664585026" sldId="285"/>
            <ac:graphicFrameMk id="10" creationId="{FB6F9B93-F5EE-46BA-AFD9-E68DD1FB1432}"/>
          </ac:graphicFrameMkLst>
        </pc:graphicFrameChg>
        <pc:picChg chg="add mod">
          <ac:chgData name="Lee, Hyesu" userId="S::qd4594nv@go.minnstate.edu::846487ca-9515-4cdc-8e59-894e79847f60" providerId="AD" clId="Web-{29030C33-FB3D-FAF7-7316-4FE6B0653961}" dt="2021-04-28T05:55:47.307" v="3526" actId="1076"/>
          <ac:picMkLst>
            <pc:docMk/>
            <pc:sldMk cId="2664585026" sldId="285"/>
            <ac:picMk id="2" creationId="{0CB596CD-9ED6-4F56-B1FD-C3C978F091A3}"/>
          </ac:picMkLst>
        </pc:picChg>
        <pc:picChg chg="del">
          <ac:chgData name="Lee, Hyesu" userId="S::qd4594nv@go.minnstate.edu::846487ca-9515-4cdc-8e59-894e79847f60" providerId="AD" clId="Web-{29030C33-FB3D-FAF7-7316-4FE6B0653961}" dt="2021-04-28T02:37:27.048" v="233"/>
          <ac:picMkLst>
            <pc:docMk/>
            <pc:sldMk cId="2664585026" sldId="285"/>
            <ac:picMk id="1026" creationId="{D233B6E6-CD1D-4AED-843A-C8FA5ED0C68E}"/>
          </ac:picMkLst>
        </pc:picChg>
      </pc:sldChg>
      <pc:sldChg chg="addSp delSp modSp">
        <pc:chgData name="Lee, Hyesu" userId="S::qd4594nv@go.minnstate.edu::846487ca-9515-4cdc-8e59-894e79847f60" providerId="AD" clId="Web-{29030C33-FB3D-FAF7-7316-4FE6B0653961}" dt="2021-04-28T06:17:07.868" v="4245"/>
        <pc:sldMkLst>
          <pc:docMk/>
          <pc:sldMk cId="2413193438" sldId="286"/>
        </pc:sldMkLst>
        <pc:spChg chg="mod">
          <ac:chgData name="Lee, Hyesu" userId="S::qd4594nv@go.minnstate.edu::846487ca-9515-4cdc-8e59-894e79847f60" providerId="AD" clId="Web-{29030C33-FB3D-FAF7-7316-4FE6B0653961}" dt="2021-04-28T02:46:46.668" v="358" actId="1076"/>
          <ac:spMkLst>
            <pc:docMk/>
            <pc:sldMk cId="2413193438" sldId="286"/>
            <ac:spMk id="9" creationId="{935A6598-E6DD-4491-95D0-F054097097AD}"/>
          </ac:spMkLst>
        </pc:spChg>
        <pc:spChg chg="mod">
          <ac:chgData name="Lee, Hyesu" userId="S::qd4594nv@go.minnstate.edu::846487ca-9515-4cdc-8e59-894e79847f60" providerId="AD" clId="Web-{29030C33-FB3D-FAF7-7316-4FE6B0653961}" dt="2021-04-28T02:47:40.121" v="377" actId="20577"/>
          <ac:spMkLst>
            <pc:docMk/>
            <pc:sldMk cId="2413193438" sldId="286"/>
            <ac:spMk id="10" creationId="{8A81EC40-8BF8-4B0E-9073-2AEF90A5BFF6}"/>
          </ac:spMkLst>
        </pc:spChg>
        <pc:spChg chg="mod">
          <ac:chgData name="Lee, Hyesu" userId="S::qd4594nv@go.minnstate.edu::846487ca-9515-4cdc-8e59-894e79847f60" providerId="AD" clId="Web-{29030C33-FB3D-FAF7-7316-4FE6B0653961}" dt="2021-04-28T02:46:42.559" v="357" actId="1076"/>
          <ac:spMkLst>
            <pc:docMk/>
            <pc:sldMk cId="2413193438" sldId="286"/>
            <ac:spMk id="45" creationId="{00000000-0000-0000-0000-000000000000}"/>
          </ac:spMkLst>
        </pc:spChg>
        <pc:spChg chg="mod">
          <ac:chgData name="Lee, Hyesu" userId="S::qd4594nv@go.minnstate.edu::846487ca-9515-4cdc-8e59-894e79847f60" providerId="AD" clId="Web-{29030C33-FB3D-FAF7-7316-4FE6B0653961}" dt="2021-04-28T02:47:26.965" v="375" actId="20577"/>
          <ac:spMkLst>
            <pc:docMk/>
            <pc:sldMk cId="2413193438" sldId="286"/>
            <ac:spMk id="47" creationId="{00000000-0000-0000-0000-000000000000}"/>
          </ac:spMkLst>
        </pc:spChg>
        <pc:spChg chg="mod">
          <ac:chgData name="Lee, Hyesu" userId="S::qd4594nv@go.minnstate.edu::846487ca-9515-4cdc-8e59-894e79847f60" providerId="AD" clId="Web-{29030C33-FB3D-FAF7-7316-4FE6B0653961}" dt="2021-04-28T02:46:08.012" v="347" actId="20577"/>
          <ac:spMkLst>
            <pc:docMk/>
            <pc:sldMk cId="2413193438" sldId="286"/>
            <ac:spMk id="66" creationId="{00000000-0000-0000-0000-000000000000}"/>
          </ac:spMkLst>
        </pc:spChg>
        <pc:graphicFrameChg chg="add mod modGraphic">
          <ac:chgData name="Lee, Hyesu" userId="S::qd4594nv@go.minnstate.edu::846487ca-9515-4cdc-8e59-894e79847f60" providerId="AD" clId="Web-{29030C33-FB3D-FAF7-7316-4FE6B0653961}" dt="2021-04-28T06:17:07.868" v="4245"/>
          <ac:graphicFrameMkLst>
            <pc:docMk/>
            <pc:sldMk cId="2413193438" sldId="286"/>
            <ac:graphicFrameMk id="3" creationId="{267F5673-AC1A-4A68-859F-857858D2BAAA}"/>
          </ac:graphicFrameMkLst>
        </pc:graphicFrameChg>
        <pc:graphicFrameChg chg="add del mod">
          <ac:chgData name="Lee, Hyesu" userId="S::qd4594nv@go.minnstate.edu::846487ca-9515-4cdc-8e59-894e79847f60" providerId="AD" clId="Web-{29030C33-FB3D-FAF7-7316-4FE6B0653961}" dt="2021-04-28T06:14:17.885" v="4120"/>
          <ac:graphicFrameMkLst>
            <pc:docMk/>
            <pc:sldMk cId="2413193438" sldId="286"/>
            <ac:graphicFrameMk id="5" creationId="{F68B59C0-A64A-45FE-968E-D323B1ADA64D}"/>
          </ac:graphicFrameMkLst>
        </pc:graphicFrameChg>
        <pc:graphicFrameChg chg="add del mod modGraphic">
          <ac:chgData name="Lee, Hyesu" userId="S::qd4594nv@go.minnstate.edu::846487ca-9515-4cdc-8e59-894e79847f60" providerId="AD" clId="Web-{29030C33-FB3D-FAF7-7316-4FE6B0653961}" dt="2021-04-28T06:15:40.634" v="4173"/>
          <ac:graphicFrameMkLst>
            <pc:docMk/>
            <pc:sldMk cId="2413193438" sldId="286"/>
            <ac:graphicFrameMk id="11" creationId="{C1D9BB83-0EDC-4DFF-83CC-09D157A058F5}"/>
          </ac:graphicFrameMkLst>
        </pc:graphicFrameChg>
        <pc:picChg chg="add mod">
          <ac:chgData name="Lee, Hyesu" userId="S::qd4594nv@go.minnstate.edu::846487ca-9515-4cdc-8e59-894e79847f60" providerId="AD" clId="Web-{29030C33-FB3D-FAF7-7316-4FE6B0653961}" dt="2021-04-28T06:06:58.576" v="3806" actId="1076"/>
          <ac:picMkLst>
            <pc:docMk/>
            <pc:sldMk cId="2413193438" sldId="286"/>
            <ac:picMk id="2" creationId="{8833528D-A84B-4FB9-A405-373BCEF3E816}"/>
          </ac:picMkLst>
        </pc:picChg>
        <pc:picChg chg="del">
          <ac:chgData name="Lee, Hyesu" userId="S::qd4594nv@go.minnstate.edu::846487ca-9515-4cdc-8e59-894e79847f60" providerId="AD" clId="Web-{29030C33-FB3D-FAF7-7316-4FE6B0653961}" dt="2021-04-28T02:45:56.544" v="344"/>
          <ac:picMkLst>
            <pc:docMk/>
            <pc:sldMk cId="2413193438" sldId="286"/>
            <ac:picMk id="11" creationId="{E4A2F70D-8E5E-481A-B25B-FDB18F926D13}"/>
          </ac:picMkLst>
        </pc:picChg>
        <pc:picChg chg="del">
          <ac:chgData name="Lee, Hyesu" userId="S::qd4594nv@go.minnstate.edu::846487ca-9515-4cdc-8e59-894e79847f60" providerId="AD" clId="Web-{29030C33-FB3D-FAF7-7316-4FE6B0653961}" dt="2021-04-28T02:46:10.293" v="348"/>
          <ac:picMkLst>
            <pc:docMk/>
            <pc:sldMk cId="2413193438" sldId="286"/>
            <ac:picMk id="1026" creationId="{D233B6E6-CD1D-4AED-843A-C8FA5ED0C68E}"/>
          </ac:picMkLst>
        </pc:picChg>
      </pc:sldChg>
      <pc:sldChg chg="addSp delSp modSp">
        <pc:chgData name="Lee, Hyesu" userId="S::qd4594nv@go.minnstate.edu::846487ca-9515-4cdc-8e59-894e79847f60" providerId="AD" clId="Web-{29030C33-FB3D-FAF7-7316-4FE6B0653961}" dt="2021-04-28T06:27:22.683" v="4614"/>
        <pc:sldMkLst>
          <pc:docMk/>
          <pc:sldMk cId="1712171682" sldId="289"/>
        </pc:sldMkLst>
        <pc:spChg chg="mod">
          <ac:chgData name="Lee, Hyesu" userId="S::qd4594nv@go.minnstate.edu::846487ca-9515-4cdc-8e59-894e79847f60" providerId="AD" clId="Web-{29030C33-FB3D-FAF7-7316-4FE6B0653961}" dt="2021-04-28T02:51:11.260" v="437" actId="1076"/>
          <ac:spMkLst>
            <pc:docMk/>
            <pc:sldMk cId="1712171682" sldId="289"/>
            <ac:spMk id="9" creationId="{935A6598-E6DD-4491-95D0-F054097097AD}"/>
          </ac:spMkLst>
        </pc:spChg>
        <pc:spChg chg="mod">
          <ac:chgData name="Lee, Hyesu" userId="S::qd4594nv@go.minnstate.edu::846487ca-9515-4cdc-8e59-894e79847f60" providerId="AD" clId="Web-{29030C33-FB3D-FAF7-7316-4FE6B0653961}" dt="2021-04-28T02:52:27.915" v="501" actId="20577"/>
          <ac:spMkLst>
            <pc:docMk/>
            <pc:sldMk cId="1712171682" sldId="289"/>
            <ac:spMk id="10" creationId="{8A81EC40-8BF8-4B0E-9073-2AEF90A5BFF6}"/>
          </ac:spMkLst>
        </pc:spChg>
        <pc:spChg chg="mod">
          <ac:chgData name="Lee, Hyesu" userId="S::qd4594nv@go.minnstate.edu::846487ca-9515-4cdc-8e59-894e79847f60" providerId="AD" clId="Web-{29030C33-FB3D-FAF7-7316-4FE6B0653961}" dt="2021-04-28T02:51:01.277" v="434" actId="1076"/>
          <ac:spMkLst>
            <pc:docMk/>
            <pc:sldMk cId="1712171682" sldId="289"/>
            <ac:spMk id="45" creationId="{00000000-0000-0000-0000-000000000000}"/>
          </ac:spMkLst>
        </pc:spChg>
        <pc:spChg chg="mod">
          <ac:chgData name="Lee, Hyesu" userId="S::qd4594nv@go.minnstate.edu::846487ca-9515-4cdc-8e59-894e79847f60" providerId="AD" clId="Web-{29030C33-FB3D-FAF7-7316-4FE6B0653961}" dt="2021-04-28T02:52:14.994" v="497" actId="20577"/>
          <ac:spMkLst>
            <pc:docMk/>
            <pc:sldMk cId="1712171682" sldId="289"/>
            <ac:spMk id="47" creationId="{00000000-0000-0000-0000-000000000000}"/>
          </ac:spMkLst>
        </pc:spChg>
        <pc:spChg chg="mod">
          <ac:chgData name="Lee, Hyesu" userId="S::qd4594nv@go.minnstate.edu::846487ca-9515-4cdc-8e59-894e79847f60" providerId="AD" clId="Web-{29030C33-FB3D-FAF7-7316-4FE6B0653961}" dt="2021-04-28T02:50:23.291" v="424" actId="20577"/>
          <ac:spMkLst>
            <pc:docMk/>
            <pc:sldMk cId="1712171682" sldId="289"/>
            <ac:spMk id="66" creationId="{00000000-0000-0000-0000-000000000000}"/>
          </ac:spMkLst>
        </pc:spChg>
        <pc:graphicFrameChg chg="add mod modGraphic">
          <ac:chgData name="Lee, Hyesu" userId="S::qd4594nv@go.minnstate.edu::846487ca-9515-4cdc-8e59-894e79847f60" providerId="AD" clId="Web-{29030C33-FB3D-FAF7-7316-4FE6B0653961}" dt="2021-04-28T06:27:22.683" v="4614"/>
          <ac:graphicFrameMkLst>
            <pc:docMk/>
            <pc:sldMk cId="1712171682" sldId="289"/>
            <ac:graphicFrameMk id="3" creationId="{8FEB8E34-0777-4A65-8654-9914A0128793}"/>
          </ac:graphicFrameMkLst>
        </pc:graphicFrameChg>
        <pc:graphicFrameChg chg="add del mod modGraphic">
          <ac:chgData name="Lee, Hyesu" userId="S::qd4594nv@go.minnstate.edu::846487ca-9515-4cdc-8e59-894e79847f60" providerId="AD" clId="Web-{29030C33-FB3D-FAF7-7316-4FE6B0653961}" dt="2021-04-28T06:26:31.277" v="4584"/>
          <ac:graphicFrameMkLst>
            <pc:docMk/>
            <pc:sldMk cId="1712171682" sldId="289"/>
            <ac:graphicFrameMk id="11" creationId="{BB59496B-806D-40AB-A27C-7C1731E07F0A}"/>
          </ac:graphicFrameMkLst>
        </pc:graphicFrameChg>
        <pc:picChg chg="add mod">
          <ac:chgData name="Lee, Hyesu" userId="S::qd4594nv@go.minnstate.edu::846487ca-9515-4cdc-8e59-894e79847f60" providerId="AD" clId="Web-{29030C33-FB3D-FAF7-7316-4FE6B0653961}" dt="2021-04-28T06:18:15.226" v="4248" actId="1076"/>
          <ac:picMkLst>
            <pc:docMk/>
            <pc:sldMk cId="1712171682" sldId="289"/>
            <ac:picMk id="2" creationId="{DEE7460B-980E-4581-88AD-9A56F5FF8F3F}"/>
          </ac:picMkLst>
        </pc:picChg>
        <pc:picChg chg="del">
          <ac:chgData name="Lee, Hyesu" userId="S::qd4594nv@go.minnstate.edu::846487ca-9515-4cdc-8e59-894e79847f60" providerId="AD" clId="Web-{29030C33-FB3D-FAF7-7316-4FE6B0653961}" dt="2021-04-28T02:50:25.838" v="425"/>
          <ac:picMkLst>
            <pc:docMk/>
            <pc:sldMk cId="1712171682" sldId="289"/>
            <ac:picMk id="11" creationId="{E4A2F70D-8E5E-481A-B25B-FDB18F926D13}"/>
          </ac:picMkLst>
        </pc:picChg>
        <pc:picChg chg="del">
          <ac:chgData name="Lee, Hyesu" userId="S::qd4594nv@go.minnstate.edu::846487ca-9515-4cdc-8e59-894e79847f60" providerId="AD" clId="Web-{29030C33-FB3D-FAF7-7316-4FE6B0653961}" dt="2021-04-28T02:50:27.354" v="426"/>
          <ac:picMkLst>
            <pc:docMk/>
            <pc:sldMk cId="1712171682" sldId="289"/>
            <ac:picMk id="1026" creationId="{D233B6E6-CD1D-4AED-843A-C8FA5ED0C68E}"/>
          </ac:picMkLst>
        </pc:picChg>
      </pc:sldChg>
      <pc:sldChg chg="addSp delSp modSp">
        <pc:chgData name="Lee, Hyesu" userId="S::qd4594nv@go.minnstate.edu::846487ca-9515-4cdc-8e59-894e79847f60" providerId="AD" clId="Web-{29030C33-FB3D-FAF7-7316-4FE6B0653961}" dt="2021-04-28T07:58:08.455" v="5275" actId="20577"/>
        <pc:sldMkLst>
          <pc:docMk/>
          <pc:sldMk cId="917508878" sldId="290"/>
        </pc:sldMkLst>
        <pc:spChg chg="add mod">
          <ac:chgData name="Lee, Hyesu" userId="S::qd4594nv@go.minnstate.edu::846487ca-9515-4cdc-8e59-894e79847f60" providerId="AD" clId="Web-{29030C33-FB3D-FAF7-7316-4FE6B0653961}" dt="2021-04-28T07:12:01.069" v="5144" actId="1076"/>
          <ac:spMkLst>
            <pc:docMk/>
            <pc:sldMk cId="917508878" sldId="290"/>
            <ac:spMk id="8" creationId="{3611A931-E73D-47B6-BE59-E25F244953D1}"/>
          </ac:spMkLst>
        </pc:spChg>
        <pc:spChg chg="add mod">
          <ac:chgData name="Lee, Hyesu" userId="S::qd4594nv@go.minnstate.edu::846487ca-9515-4cdc-8e59-894e79847f60" providerId="AD" clId="Web-{29030C33-FB3D-FAF7-7316-4FE6B0653961}" dt="2021-04-28T07:12:34.897" v="5163" actId="1076"/>
          <ac:spMkLst>
            <pc:docMk/>
            <pc:sldMk cId="917508878" sldId="290"/>
            <ac:spMk id="9" creationId="{E45A1DA0-A962-478C-84E7-ACB216B34EB8}"/>
          </ac:spMkLst>
        </pc:spChg>
        <pc:spChg chg="mod">
          <ac:chgData name="Lee, Hyesu" userId="S::qd4594nv@go.minnstate.edu::846487ca-9515-4cdc-8e59-894e79847f60" providerId="AD" clId="Web-{29030C33-FB3D-FAF7-7316-4FE6B0653961}" dt="2021-04-28T07:02:17.544" v="4954" actId="1076"/>
          <ac:spMkLst>
            <pc:docMk/>
            <pc:sldMk cId="917508878" sldId="290"/>
            <ac:spMk id="45" creationId="{00000000-0000-0000-0000-000000000000}"/>
          </ac:spMkLst>
        </pc:spChg>
        <pc:spChg chg="mod">
          <ac:chgData name="Lee, Hyesu" userId="S::qd4594nv@go.minnstate.edu::846487ca-9515-4cdc-8e59-894e79847f60" providerId="AD" clId="Web-{29030C33-FB3D-FAF7-7316-4FE6B0653961}" dt="2021-04-28T07:58:08.455" v="5275" actId="20577"/>
          <ac:spMkLst>
            <pc:docMk/>
            <pc:sldMk cId="917508878" sldId="290"/>
            <ac:spMk id="47" creationId="{00000000-0000-0000-0000-000000000000}"/>
          </ac:spMkLst>
        </pc:spChg>
        <pc:graphicFrameChg chg="add mod modGraphic">
          <ac:chgData name="Lee, Hyesu" userId="S::qd4594nv@go.minnstate.edu::846487ca-9515-4cdc-8e59-894e79847f60" providerId="AD" clId="Web-{29030C33-FB3D-FAF7-7316-4FE6B0653961}" dt="2021-04-28T07:11:39.554" v="5140"/>
          <ac:graphicFrameMkLst>
            <pc:docMk/>
            <pc:sldMk cId="917508878" sldId="290"/>
            <ac:graphicFrameMk id="2" creationId="{C4D42033-667B-456A-AD0C-7E1AB1B988A1}"/>
          </ac:graphicFrameMkLst>
        </pc:graphicFrameChg>
        <pc:graphicFrameChg chg="add del">
          <ac:chgData name="Lee, Hyesu" userId="S::qd4594nv@go.minnstate.edu::846487ca-9515-4cdc-8e59-894e79847f60" providerId="AD" clId="Web-{29030C33-FB3D-FAF7-7316-4FE6B0653961}" dt="2021-04-28T07:09:23.212" v="5109"/>
          <ac:graphicFrameMkLst>
            <pc:docMk/>
            <pc:sldMk cId="917508878" sldId="290"/>
            <ac:graphicFrameMk id="3" creationId="{2F7B5458-8599-4C3A-8507-3224093AEE5B}"/>
          </ac:graphicFrameMkLst>
        </pc:graphicFrameChg>
        <pc:graphicFrameChg chg="add del mod modGraphic">
          <ac:chgData name="Lee, Hyesu" userId="S::qd4594nv@go.minnstate.edu::846487ca-9515-4cdc-8e59-894e79847f60" providerId="AD" clId="Web-{29030C33-FB3D-FAF7-7316-4FE6B0653961}" dt="2021-04-28T07:11:26.835" v="5136"/>
          <ac:graphicFrameMkLst>
            <pc:docMk/>
            <pc:sldMk cId="917508878" sldId="290"/>
            <ac:graphicFrameMk id="4" creationId="{540086C0-3DFD-4F00-A71A-8526A5FD0C12}"/>
          </ac:graphicFrameMkLst>
        </pc:graphicFrameChg>
        <pc:picChg chg="add mod">
          <ac:chgData name="Lee, Hyesu" userId="S::qd4594nv@go.minnstate.edu::846487ca-9515-4cdc-8e59-894e79847f60" providerId="AD" clId="Web-{29030C33-FB3D-FAF7-7316-4FE6B0653961}" dt="2021-04-28T07:55:56.535" v="5217" actId="1076"/>
          <ac:picMkLst>
            <pc:docMk/>
            <pc:sldMk cId="917508878" sldId="290"/>
            <ac:picMk id="5" creationId="{CE68768E-B60A-4508-B88D-937EE37AC146}"/>
          </ac:picMkLst>
        </pc:picChg>
        <pc:picChg chg="del mod">
          <ac:chgData name="Lee, Hyesu" userId="S::qd4594nv@go.minnstate.edu::846487ca-9515-4cdc-8e59-894e79847f60" providerId="AD" clId="Web-{29030C33-FB3D-FAF7-7316-4FE6B0653961}" dt="2021-04-28T07:55:37.269" v="5211"/>
          <ac:picMkLst>
            <pc:docMk/>
            <pc:sldMk cId="917508878" sldId="290"/>
            <ac:picMk id="1026" creationId="{D233B6E6-CD1D-4AED-843A-C8FA5ED0C68E}"/>
          </ac:picMkLst>
        </pc:picChg>
      </pc:sldChg>
      <pc:sldChg chg="del">
        <pc:chgData name="Lee, Hyesu" userId="S::qd4594nv@go.minnstate.edu::846487ca-9515-4cdc-8e59-894e79847f60" providerId="AD" clId="Web-{29030C33-FB3D-FAF7-7316-4FE6B0653961}" dt="2021-04-28T07:13:35.709" v="5183"/>
        <pc:sldMkLst>
          <pc:docMk/>
          <pc:sldMk cId="1000452815" sldId="291"/>
        </pc:sldMkLst>
      </pc:sldChg>
      <pc:sldChg chg="addSp delSp modSp add replId">
        <pc:chgData name="Lee, Hyesu" userId="S::qd4594nv@go.minnstate.edu::846487ca-9515-4cdc-8e59-894e79847f60" providerId="AD" clId="Web-{29030C33-FB3D-FAF7-7316-4FE6B0653961}" dt="2021-04-28T06:16:59.368" v="4231"/>
        <pc:sldMkLst>
          <pc:docMk/>
          <pc:sldMk cId="3679518499" sldId="294"/>
        </pc:sldMkLst>
        <pc:spChg chg="mod">
          <ac:chgData name="Lee, Hyesu" userId="S::qd4594nv@go.minnstate.edu::846487ca-9515-4cdc-8e59-894e79847f60" providerId="AD" clId="Web-{29030C33-FB3D-FAF7-7316-4FE6B0653961}" dt="2021-04-28T02:48:39.777" v="387" actId="1076"/>
          <ac:spMkLst>
            <pc:docMk/>
            <pc:sldMk cId="3679518499" sldId="294"/>
            <ac:spMk id="9" creationId="{935A6598-E6DD-4491-95D0-F054097097AD}"/>
          </ac:spMkLst>
        </pc:spChg>
        <pc:spChg chg="mod">
          <ac:chgData name="Lee, Hyesu" userId="S::qd4594nv@go.minnstate.edu::846487ca-9515-4cdc-8e59-894e79847f60" providerId="AD" clId="Web-{29030C33-FB3D-FAF7-7316-4FE6B0653961}" dt="2021-04-28T02:49:21.464" v="405" actId="20577"/>
          <ac:spMkLst>
            <pc:docMk/>
            <pc:sldMk cId="3679518499" sldId="294"/>
            <ac:spMk id="10" creationId="{8A81EC40-8BF8-4B0E-9073-2AEF90A5BFF6}"/>
          </ac:spMkLst>
        </pc:spChg>
        <pc:spChg chg="mod">
          <ac:chgData name="Lee, Hyesu" userId="S::qd4594nv@go.minnstate.edu::846487ca-9515-4cdc-8e59-894e79847f60" providerId="AD" clId="Web-{29030C33-FB3D-FAF7-7316-4FE6B0653961}" dt="2021-04-28T02:48:11.652" v="384" actId="1076"/>
          <ac:spMkLst>
            <pc:docMk/>
            <pc:sldMk cId="3679518499" sldId="294"/>
            <ac:spMk id="45" creationId="{00000000-0000-0000-0000-000000000000}"/>
          </ac:spMkLst>
        </pc:spChg>
        <pc:spChg chg="mod">
          <ac:chgData name="Lee, Hyesu" userId="S::qd4594nv@go.minnstate.edu::846487ca-9515-4cdc-8e59-894e79847f60" providerId="AD" clId="Web-{29030C33-FB3D-FAF7-7316-4FE6B0653961}" dt="2021-04-28T02:49:15.011" v="403" actId="20577"/>
          <ac:spMkLst>
            <pc:docMk/>
            <pc:sldMk cId="3679518499" sldId="294"/>
            <ac:spMk id="47" creationId="{00000000-0000-0000-0000-000000000000}"/>
          </ac:spMkLst>
        </pc:spChg>
        <pc:graphicFrameChg chg="add mod modGraphic">
          <ac:chgData name="Lee, Hyesu" userId="S::qd4594nv@go.minnstate.edu::846487ca-9515-4cdc-8e59-894e79847f60" providerId="AD" clId="Web-{29030C33-FB3D-FAF7-7316-4FE6B0653961}" dt="2021-04-28T06:16:59.368" v="4231"/>
          <ac:graphicFrameMkLst>
            <pc:docMk/>
            <pc:sldMk cId="3679518499" sldId="294"/>
            <ac:graphicFrameMk id="3" creationId="{6CBD91E3-6CB7-4801-A352-F19A08ECB974}"/>
          </ac:graphicFrameMkLst>
        </pc:graphicFrameChg>
        <pc:picChg chg="add mod">
          <ac:chgData name="Lee, Hyesu" userId="S::qd4594nv@go.minnstate.edu::846487ca-9515-4cdc-8e59-894e79847f60" providerId="AD" clId="Web-{29030C33-FB3D-FAF7-7316-4FE6B0653961}" dt="2021-04-28T06:16:19.087" v="4177" actId="1076"/>
          <ac:picMkLst>
            <pc:docMk/>
            <pc:sldMk cId="3679518499" sldId="294"/>
            <ac:picMk id="2" creationId="{38981359-735E-4C45-8AD1-6458E992C980}"/>
          </ac:picMkLst>
        </pc:picChg>
        <pc:picChg chg="del">
          <ac:chgData name="Lee, Hyesu" userId="S::qd4594nv@go.minnstate.edu::846487ca-9515-4cdc-8e59-894e79847f60" providerId="AD" clId="Web-{29030C33-FB3D-FAF7-7316-4FE6B0653961}" dt="2021-04-28T02:47:45.433" v="378"/>
          <ac:picMkLst>
            <pc:docMk/>
            <pc:sldMk cId="3679518499" sldId="294"/>
            <ac:picMk id="1026" creationId="{D233B6E6-CD1D-4AED-843A-C8FA5ED0C68E}"/>
          </ac:picMkLst>
        </pc:picChg>
      </pc:sldChg>
      <pc:sldChg chg="addSp delSp modSp add replId">
        <pc:chgData name="Lee, Hyesu" userId="S::qd4594nv@go.minnstate.edu::846487ca-9515-4cdc-8e59-894e79847f60" providerId="AD" clId="Web-{29030C33-FB3D-FAF7-7316-4FE6B0653961}" dt="2021-04-28T06:37:09.794" v="4946"/>
        <pc:sldMkLst>
          <pc:docMk/>
          <pc:sldMk cId="1262827394" sldId="295"/>
        </pc:sldMkLst>
        <pc:spChg chg="mod">
          <ac:chgData name="Lee, Hyesu" userId="S::qd4594nv@go.minnstate.edu::846487ca-9515-4cdc-8e59-894e79847f60" providerId="AD" clId="Web-{29030C33-FB3D-FAF7-7316-4FE6B0653961}" dt="2021-04-28T02:53:58.852" v="561" actId="1076"/>
          <ac:spMkLst>
            <pc:docMk/>
            <pc:sldMk cId="1262827394" sldId="295"/>
            <ac:spMk id="9" creationId="{935A6598-E6DD-4491-95D0-F054097097AD}"/>
          </ac:spMkLst>
        </pc:spChg>
        <pc:spChg chg="mod">
          <ac:chgData name="Lee, Hyesu" userId="S::qd4594nv@go.minnstate.edu::846487ca-9515-4cdc-8e59-894e79847f60" providerId="AD" clId="Web-{29030C33-FB3D-FAF7-7316-4FE6B0653961}" dt="2021-04-28T02:54:44.649" v="597" actId="20577"/>
          <ac:spMkLst>
            <pc:docMk/>
            <pc:sldMk cId="1262827394" sldId="295"/>
            <ac:spMk id="10" creationId="{8A81EC40-8BF8-4B0E-9073-2AEF90A5BFF6}"/>
          </ac:spMkLst>
        </pc:spChg>
        <pc:spChg chg="mod">
          <ac:chgData name="Lee, Hyesu" userId="S::qd4594nv@go.minnstate.edu::846487ca-9515-4cdc-8e59-894e79847f60" providerId="AD" clId="Web-{29030C33-FB3D-FAF7-7316-4FE6B0653961}" dt="2021-04-28T02:53:20.618" v="531" actId="1076"/>
          <ac:spMkLst>
            <pc:docMk/>
            <pc:sldMk cId="1262827394" sldId="295"/>
            <ac:spMk id="45" creationId="{00000000-0000-0000-0000-000000000000}"/>
          </ac:spMkLst>
        </pc:spChg>
        <pc:spChg chg="mod">
          <ac:chgData name="Lee, Hyesu" userId="S::qd4594nv@go.minnstate.edu::846487ca-9515-4cdc-8e59-894e79847f60" providerId="AD" clId="Web-{29030C33-FB3D-FAF7-7316-4FE6B0653961}" dt="2021-04-28T02:54:47.852" v="598" actId="20577"/>
          <ac:spMkLst>
            <pc:docMk/>
            <pc:sldMk cId="1262827394" sldId="295"/>
            <ac:spMk id="47" creationId="{00000000-0000-0000-0000-000000000000}"/>
          </ac:spMkLst>
        </pc:spChg>
        <pc:spChg chg="mod">
          <ac:chgData name="Lee, Hyesu" userId="S::qd4594nv@go.minnstate.edu::846487ca-9515-4cdc-8e59-894e79847f60" providerId="AD" clId="Web-{29030C33-FB3D-FAF7-7316-4FE6B0653961}" dt="2021-04-28T02:52:38.181" v="520" actId="20577"/>
          <ac:spMkLst>
            <pc:docMk/>
            <pc:sldMk cId="1262827394" sldId="295"/>
            <ac:spMk id="66" creationId="{00000000-0000-0000-0000-000000000000}"/>
          </ac:spMkLst>
        </pc:spChg>
        <pc:graphicFrameChg chg="add mod modGraphic">
          <ac:chgData name="Lee, Hyesu" userId="S::qd4594nv@go.minnstate.edu::846487ca-9515-4cdc-8e59-894e79847f60" providerId="AD" clId="Web-{29030C33-FB3D-FAF7-7316-4FE6B0653961}" dt="2021-04-28T06:37:09.169" v="4945"/>
          <ac:graphicFrameMkLst>
            <pc:docMk/>
            <pc:sldMk cId="1262827394" sldId="295"/>
            <ac:graphicFrameMk id="3" creationId="{159B3B99-2985-43DD-B501-B418A1CE69BF}"/>
          </ac:graphicFrameMkLst>
        </pc:graphicFrameChg>
        <pc:graphicFrameChg chg="add del mod">
          <ac:chgData name="Lee, Hyesu" userId="S::qd4594nv@go.minnstate.edu::846487ca-9515-4cdc-8e59-894e79847f60" providerId="AD" clId="Web-{29030C33-FB3D-FAF7-7316-4FE6B0653961}" dt="2021-04-28T06:32:15.634" v="4880"/>
          <ac:graphicFrameMkLst>
            <pc:docMk/>
            <pc:sldMk cId="1262827394" sldId="295"/>
            <ac:graphicFrameMk id="5" creationId="{26315B2C-044F-47C7-A75D-FFD63C2AA0A7}"/>
          </ac:graphicFrameMkLst>
        </pc:graphicFrameChg>
        <pc:graphicFrameChg chg="add del mod">
          <ac:chgData name="Lee, Hyesu" userId="S::qd4594nv@go.minnstate.edu::846487ca-9515-4cdc-8e59-894e79847f60" providerId="AD" clId="Web-{29030C33-FB3D-FAF7-7316-4FE6B0653961}" dt="2021-04-28T06:37:09.794" v="4946"/>
          <ac:graphicFrameMkLst>
            <pc:docMk/>
            <pc:sldMk cId="1262827394" sldId="295"/>
            <ac:graphicFrameMk id="11" creationId="{C5091A24-EB67-4F9D-B9DF-A7AC2DBBE475}"/>
          </ac:graphicFrameMkLst>
        </pc:graphicFrameChg>
        <pc:picChg chg="add mod">
          <ac:chgData name="Lee, Hyesu" userId="S::qd4594nv@go.minnstate.edu::846487ca-9515-4cdc-8e59-894e79847f60" providerId="AD" clId="Web-{29030C33-FB3D-FAF7-7316-4FE6B0653961}" dt="2021-04-28T06:28:36.229" v="4619" actId="1076"/>
          <ac:picMkLst>
            <pc:docMk/>
            <pc:sldMk cId="1262827394" sldId="295"/>
            <ac:picMk id="2" creationId="{EA293C46-0F84-418C-B4BB-4CCA61A664C7}"/>
          </ac:picMkLst>
        </pc:picChg>
        <pc:picChg chg="del">
          <ac:chgData name="Lee, Hyesu" userId="S::qd4594nv@go.minnstate.edu::846487ca-9515-4cdc-8e59-894e79847f60" providerId="AD" clId="Web-{29030C33-FB3D-FAF7-7316-4FE6B0653961}" dt="2021-04-28T02:52:31.306" v="502"/>
          <ac:picMkLst>
            <pc:docMk/>
            <pc:sldMk cId="1262827394" sldId="295"/>
            <ac:picMk id="11" creationId="{E4A2F70D-8E5E-481A-B25B-FDB18F926D13}"/>
          </ac:picMkLst>
        </pc:picChg>
        <pc:picChg chg="del">
          <ac:chgData name="Lee, Hyesu" userId="S::qd4594nv@go.minnstate.edu::846487ca-9515-4cdc-8e59-894e79847f60" providerId="AD" clId="Web-{29030C33-FB3D-FAF7-7316-4FE6B0653961}" dt="2021-04-28T02:52:39.900" v="521"/>
          <ac:picMkLst>
            <pc:docMk/>
            <pc:sldMk cId="1262827394" sldId="295"/>
            <ac:picMk id="1026" creationId="{D233B6E6-CD1D-4AED-843A-C8FA5ED0C68E}"/>
          </ac:picMkLst>
        </pc:picChg>
      </pc:sldChg>
      <pc:sldChg chg="modSp add replId">
        <pc:chgData name="Lee, Hyesu" userId="S::qd4594nv@go.minnstate.edu::846487ca-9515-4cdc-8e59-894e79847f60" providerId="AD" clId="Web-{29030C33-FB3D-FAF7-7316-4FE6B0653961}" dt="2021-04-28T03:55:41.280" v="680" actId="20577"/>
        <pc:sldMkLst>
          <pc:docMk/>
          <pc:sldMk cId="2428526912" sldId="296"/>
        </pc:sldMkLst>
        <pc:spChg chg="mod">
          <ac:chgData name="Lee, Hyesu" userId="S::qd4594nv@go.minnstate.edu::846487ca-9515-4cdc-8e59-894e79847f60" providerId="AD" clId="Web-{29030C33-FB3D-FAF7-7316-4FE6B0653961}" dt="2021-04-28T03:55:41.280" v="680" actId="20577"/>
          <ac:spMkLst>
            <pc:docMk/>
            <pc:sldMk cId="2428526912" sldId="296"/>
            <ac:spMk id="2" creationId="{3EE73AB6-5847-470E-9634-42F0356663E9}"/>
          </ac:spMkLst>
        </pc:spChg>
        <pc:spChg chg="mod">
          <ac:chgData name="Lee, Hyesu" userId="S::qd4594nv@go.minnstate.edu::846487ca-9515-4cdc-8e59-894e79847f60" providerId="AD" clId="Web-{29030C33-FB3D-FAF7-7316-4FE6B0653961}" dt="2021-04-28T03:55:09.608" v="603" actId="20577"/>
          <ac:spMkLst>
            <pc:docMk/>
            <pc:sldMk cId="2428526912" sldId="296"/>
            <ac:spMk id="66" creationId="{00000000-0000-0000-0000-000000000000}"/>
          </ac:spMkLst>
        </pc:spChg>
      </pc:sldChg>
      <pc:sldChg chg="add del replId">
        <pc:chgData name="Lee, Hyesu" userId="S::qd4594nv@go.minnstate.edu::846487ca-9515-4cdc-8e59-894e79847f60" providerId="AD" clId="Web-{29030C33-FB3D-FAF7-7316-4FE6B0653961}" dt="2021-04-28T07:13:42.521" v="5184"/>
        <pc:sldMkLst>
          <pc:docMk/>
          <pc:sldMk cId="531389159" sldId="297"/>
        </pc:sldMkLst>
      </pc:sldChg>
      <pc:sldChg chg="modSp add del ord replId">
        <pc:chgData name="Lee, Hyesu" userId="S::qd4594nv@go.minnstate.edu::846487ca-9515-4cdc-8e59-894e79847f60" providerId="AD" clId="Web-{29030C33-FB3D-FAF7-7316-4FE6B0653961}" dt="2021-04-28T11:09:46.756" v="5797"/>
        <pc:sldMkLst>
          <pc:docMk/>
          <pc:sldMk cId="3529174925" sldId="298"/>
        </pc:sldMkLst>
        <pc:spChg chg="mod">
          <ac:chgData name="Lee, Hyesu" userId="S::qd4594nv@go.minnstate.edu::846487ca-9515-4cdc-8e59-894e79847f60" providerId="AD" clId="Web-{29030C33-FB3D-FAF7-7316-4FE6B0653961}" dt="2021-04-28T07:14:50.771" v="5208" actId="20577"/>
          <ac:spMkLst>
            <pc:docMk/>
            <pc:sldMk cId="3529174925" sldId="298"/>
            <ac:spMk id="2" creationId="{3EE73AB6-5847-470E-9634-42F0356663E9}"/>
          </ac:spMkLst>
        </pc:spChg>
        <pc:spChg chg="mod">
          <ac:chgData name="Lee, Hyesu" userId="S::qd4594nv@go.minnstate.edu::846487ca-9515-4cdc-8e59-894e79847f60" providerId="AD" clId="Web-{29030C33-FB3D-FAF7-7316-4FE6B0653961}" dt="2021-04-28T07:06:29.510" v="5004" actId="20577"/>
          <ac:spMkLst>
            <pc:docMk/>
            <pc:sldMk cId="3529174925" sldId="298"/>
            <ac:spMk id="66" creationId="{00000000-0000-0000-0000-000000000000}"/>
          </ac:spMkLst>
        </pc:spChg>
      </pc:sldChg>
      <pc:sldChg chg="addSp delSp modSp add replId">
        <pc:chgData name="Lee, Hyesu" userId="S::qd4594nv@go.minnstate.edu::846487ca-9515-4cdc-8e59-894e79847f60" providerId="AD" clId="Web-{29030C33-FB3D-FAF7-7316-4FE6B0653961}" dt="2021-04-28T07:58:37.517" v="5279"/>
        <pc:sldMkLst>
          <pc:docMk/>
          <pc:sldMk cId="3700228756" sldId="299"/>
        </pc:sldMkLst>
        <pc:spChg chg="add del">
          <ac:chgData name="Lee, Hyesu" userId="S::qd4594nv@go.minnstate.edu::846487ca-9515-4cdc-8e59-894e79847f60" providerId="AD" clId="Web-{29030C33-FB3D-FAF7-7316-4FE6B0653961}" dt="2021-04-28T07:58:19.893" v="5277"/>
          <ac:spMkLst>
            <pc:docMk/>
            <pc:sldMk cId="3700228756" sldId="299"/>
            <ac:spMk id="4" creationId="{7D4D86E5-217E-45CC-9EFF-426EA5CDDEA5}"/>
          </ac:spMkLst>
        </pc:spChg>
        <pc:spChg chg="add">
          <ac:chgData name="Lee, Hyesu" userId="S::qd4594nv@go.minnstate.edu::846487ca-9515-4cdc-8e59-894e79847f60" providerId="AD" clId="Web-{29030C33-FB3D-FAF7-7316-4FE6B0653961}" dt="2021-04-28T07:58:37.517" v="5279"/>
          <ac:spMkLst>
            <pc:docMk/>
            <pc:sldMk cId="3700228756" sldId="299"/>
            <ac:spMk id="5" creationId="{99E7FE1B-2E1D-4F07-8B68-04A78B4CE990}"/>
          </ac:spMkLst>
        </pc:spChg>
        <pc:spChg chg="del">
          <ac:chgData name="Lee, Hyesu" userId="S::qd4594nv@go.minnstate.edu::846487ca-9515-4cdc-8e59-894e79847f60" providerId="AD" clId="Web-{29030C33-FB3D-FAF7-7316-4FE6B0653961}" dt="2021-04-28T07:58:23.361" v="5278"/>
          <ac:spMkLst>
            <pc:docMk/>
            <pc:sldMk cId="3700228756" sldId="299"/>
            <ac:spMk id="47" creationId="{00000000-0000-0000-0000-000000000000}"/>
          </ac:spMkLst>
        </pc:spChg>
        <pc:spChg chg="mod">
          <ac:chgData name="Lee, Hyesu" userId="S::qd4594nv@go.minnstate.edu::846487ca-9515-4cdc-8e59-894e79847f60" providerId="AD" clId="Web-{29030C33-FB3D-FAF7-7316-4FE6B0653961}" dt="2021-04-28T07:13:11.616" v="5182" actId="20577"/>
          <ac:spMkLst>
            <pc:docMk/>
            <pc:sldMk cId="3700228756" sldId="299"/>
            <ac:spMk id="66" creationId="{00000000-0000-0000-0000-000000000000}"/>
          </ac:spMkLst>
        </pc:spChg>
        <pc:picChg chg="add mod">
          <ac:chgData name="Lee, Hyesu" userId="S::qd4594nv@go.minnstate.edu::846487ca-9515-4cdc-8e59-894e79847f60" providerId="AD" clId="Web-{29030C33-FB3D-FAF7-7316-4FE6B0653961}" dt="2021-04-28T07:56:32.456" v="5223" actId="1076"/>
          <ac:picMkLst>
            <pc:docMk/>
            <pc:sldMk cId="3700228756" sldId="299"/>
            <ac:picMk id="3" creationId="{00A27868-B065-4465-9218-6C0E80D0DEF0}"/>
          </ac:picMkLst>
        </pc:picChg>
        <pc:picChg chg="del">
          <ac:chgData name="Lee, Hyesu" userId="S::qd4594nv@go.minnstate.edu::846487ca-9515-4cdc-8e59-894e79847f60" providerId="AD" clId="Web-{29030C33-FB3D-FAF7-7316-4FE6B0653961}" dt="2021-04-28T07:55:59.831" v="5218"/>
          <ac:picMkLst>
            <pc:docMk/>
            <pc:sldMk cId="3700228756" sldId="299"/>
            <ac:picMk id="1026" creationId="{D233B6E6-CD1D-4AED-843A-C8FA5ED0C68E}"/>
          </ac:picMkLst>
        </pc:picChg>
      </pc:sldChg>
      <pc:sldChg chg="addSp delSp modSp add replId">
        <pc:chgData name="Lee, Hyesu" userId="S::qd4594nv@go.minnstate.edu::846487ca-9515-4cdc-8e59-894e79847f60" providerId="AD" clId="Web-{29030C33-FB3D-FAF7-7316-4FE6B0653961}" dt="2021-04-28T07:59:09.251" v="5290" actId="20577"/>
        <pc:sldMkLst>
          <pc:docMk/>
          <pc:sldMk cId="4031381674" sldId="300"/>
        </pc:sldMkLst>
        <pc:spChg chg="add mod">
          <ac:chgData name="Lee, Hyesu" userId="S::qd4594nv@go.minnstate.edu::846487ca-9515-4cdc-8e59-894e79847f60" providerId="AD" clId="Web-{29030C33-FB3D-FAF7-7316-4FE6B0653961}" dt="2021-04-28T07:59:09.251" v="5290" actId="20577"/>
          <ac:spMkLst>
            <pc:docMk/>
            <pc:sldMk cId="4031381674" sldId="300"/>
            <ac:spMk id="4" creationId="{52F9D85E-836C-4B38-8B78-1EAE6E75E395}"/>
          </ac:spMkLst>
        </pc:spChg>
        <pc:spChg chg="del">
          <ac:chgData name="Lee, Hyesu" userId="S::qd4594nv@go.minnstate.edu::846487ca-9515-4cdc-8e59-894e79847f60" providerId="AD" clId="Web-{29030C33-FB3D-FAF7-7316-4FE6B0653961}" dt="2021-04-28T07:58:49.377" v="5280"/>
          <ac:spMkLst>
            <pc:docMk/>
            <pc:sldMk cId="4031381674" sldId="300"/>
            <ac:spMk id="47" creationId="{00000000-0000-0000-0000-000000000000}"/>
          </ac:spMkLst>
        </pc:spChg>
        <pc:spChg chg="mod">
          <ac:chgData name="Lee, Hyesu" userId="S::qd4594nv@go.minnstate.edu::846487ca-9515-4cdc-8e59-894e79847f60" providerId="AD" clId="Web-{29030C33-FB3D-FAF7-7316-4FE6B0653961}" dt="2021-04-28T07:48:07.847" v="5210" actId="20577"/>
          <ac:spMkLst>
            <pc:docMk/>
            <pc:sldMk cId="4031381674" sldId="300"/>
            <ac:spMk id="66" creationId="{00000000-0000-0000-0000-000000000000}"/>
          </ac:spMkLst>
        </pc:spChg>
        <pc:picChg chg="add mod">
          <ac:chgData name="Lee, Hyesu" userId="S::qd4594nv@go.minnstate.edu::846487ca-9515-4cdc-8e59-894e79847f60" providerId="AD" clId="Web-{29030C33-FB3D-FAF7-7316-4FE6B0653961}" dt="2021-04-28T07:56:52.690" v="5228" actId="1076"/>
          <ac:picMkLst>
            <pc:docMk/>
            <pc:sldMk cId="4031381674" sldId="300"/>
            <ac:picMk id="3" creationId="{F521C35F-5009-433B-9EFD-367D0429B01A}"/>
          </ac:picMkLst>
        </pc:picChg>
        <pc:picChg chg="del">
          <ac:chgData name="Lee, Hyesu" userId="S::qd4594nv@go.minnstate.edu::846487ca-9515-4cdc-8e59-894e79847f60" providerId="AD" clId="Web-{29030C33-FB3D-FAF7-7316-4FE6B0653961}" dt="2021-04-28T07:56:35.394" v="5224"/>
          <ac:picMkLst>
            <pc:docMk/>
            <pc:sldMk cId="4031381674" sldId="300"/>
            <ac:picMk id="1026" creationId="{D233B6E6-CD1D-4AED-843A-C8FA5ED0C68E}"/>
          </ac:picMkLst>
        </pc:picChg>
      </pc:sldChg>
      <pc:sldChg chg="modSp">
        <pc:chgData name="Lee, Hyesu" userId="S::qd4594nv@go.minnstate.edu::846487ca-9515-4cdc-8e59-894e79847f60" providerId="AD" clId="Web-{29030C33-FB3D-FAF7-7316-4FE6B0653961}" dt="2021-04-28T11:09:02.553" v="5794" actId="1076"/>
        <pc:sldMkLst>
          <pc:docMk/>
          <pc:sldMk cId="2676072627" sldId="302"/>
        </pc:sldMkLst>
        <pc:spChg chg="mod">
          <ac:chgData name="Lee, Hyesu" userId="S::qd4594nv@go.minnstate.edu::846487ca-9515-4cdc-8e59-894e79847f60" providerId="AD" clId="Web-{29030C33-FB3D-FAF7-7316-4FE6B0653961}" dt="2021-04-28T11:09:02.553" v="5794" actId="1076"/>
          <ac:spMkLst>
            <pc:docMk/>
            <pc:sldMk cId="2676072627" sldId="302"/>
            <ac:spMk id="5" creationId="{DB0711BC-E137-497F-A0E4-DC61CAAD11CC}"/>
          </ac:spMkLst>
        </pc:spChg>
      </pc:sldChg>
      <pc:sldChg chg="addSp delSp modSp add replId">
        <pc:chgData name="Lee, Hyesu" userId="S::qd4594nv@go.minnstate.edu::846487ca-9515-4cdc-8e59-894e79847f60" providerId="AD" clId="Web-{29030C33-FB3D-FAF7-7316-4FE6B0653961}" dt="2021-04-28T11:19:50.037" v="5855"/>
        <pc:sldMkLst>
          <pc:docMk/>
          <pc:sldMk cId="2253434203" sldId="303"/>
        </pc:sldMkLst>
        <pc:spChg chg="del">
          <ac:chgData name="Lee, Hyesu" userId="S::qd4594nv@go.minnstate.edu::846487ca-9515-4cdc-8e59-894e79847f60" providerId="AD" clId="Web-{29030C33-FB3D-FAF7-7316-4FE6B0653961}" dt="2021-04-28T10:20:24.045" v="5297"/>
          <ac:spMkLst>
            <pc:docMk/>
            <pc:sldMk cId="2253434203" sldId="303"/>
            <ac:spMk id="4" creationId="{52F9D85E-836C-4B38-8B78-1EAE6E75E395}"/>
          </ac:spMkLst>
        </pc:spChg>
        <pc:spChg chg="del">
          <ac:chgData name="Lee, Hyesu" userId="S::qd4594nv@go.minnstate.edu::846487ca-9515-4cdc-8e59-894e79847f60" providerId="AD" clId="Web-{29030C33-FB3D-FAF7-7316-4FE6B0653961}" dt="2021-04-28T10:20:24.045" v="5298"/>
          <ac:spMkLst>
            <pc:docMk/>
            <pc:sldMk cId="2253434203" sldId="303"/>
            <ac:spMk id="8" creationId="{3611A931-E73D-47B6-BE59-E25F244953D1}"/>
          </ac:spMkLst>
        </pc:spChg>
        <pc:spChg chg="del">
          <ac:chgData name="Lee, Hyesu" userId="S::qd4594nv@go.minnstate.edu::846487ca-9515-4cdc-8e59-894e79847f60" providerId="AD" clId="Web-{29030C33-FB3D-FAF7-7316-4FE6B0653961}" dt="2021-04-28T10:20:27.217" v="5299"/>
          <ac:spMkLst>
            <pc:docMk/>
            <pc:sldMk cId="2253434203" sldId="303"/>
            <ac:spMk id="9" creationId="{E45A1DA0-A962-478C-84E7-ACB216B34EB8}"/>
          </ac:spMkLst>
        </pc:spChg>
        <pc:spChg chg="del">
          <ac:chgData name="Lee, Hyesu" userId="S::qd4594nv@go.minnstate.edu::846487ca-9515-4cdc-8e59-894e79847f60" providerId="AD" clId="Web-{29030C33-FB3D-FAF7-7316-4FE6B0653961}" dt="2021-04-28T10:20:27.217" v="5301"/>
          <ac:spMkLst>
            <pc:docMk/>
            <pc:sldMk cId="2253434203" sldId="303"/>
            <ac:spMk id="45" creationId="{00000000-0000-0000-0000-000000000000}"/>
          </ac:spMkLst>
        </pc:spChg>
        <pc:spChg chg="mod">
          <ac:chgData name="Lee, Hyesu" userId="S::qd4594nv@go.minnstate.edu::846487ca-9515-4cdc-8e59-894e79847f60" providerId="AD" clId="Web-{29030C33-FB3D-FAF7-7316-4FE6B0653961}" dt="2021-04-28T10:20:58.842" v="5307" actId="20577"/>
          <ac:spMkLst>
            <pc:docMk/>
            <pc:sldMk cId="2253434203" sldId="303"/>
            <ac:spMk id="66" creationId="{00000000-0000-0000-0000-000000000000}"/>
          </ac:spMkLst>
        </pc:spChg>
        <pc:graphicFrameChg chg="del">
          <ac:chgData name="Lee, Hyesu" userId="S::qd4594nv@go.minnstate.edu::846487ca-9515-4cdc-8e59-894e79847f60" providerId="AD" clId="Web-{29030C33-FB3D-FAF7-7316-4FE6B0653961}" dt="2021-04-28T10:20:27.217" v="5300"/>
          <ac:graphicFrameMkLst>
            <pc:docMk/>
            <pc:sldMk cId="2253434203" sldId="303"/>
            <ac:graphicFrameMk id="2" creationId="{C4D42033-667B-456A-AD0C-7E1AB1B988A1}"/>
          </ac:graphicFrameMkLst>
        </pc:graphicFrameChg>
        <pc:picChg chg="add mod">
          <ac:chgData name="Lee, Hyesu" userId="S::qd4594nv@go.minnstate.edu::846487ca-9515-4cdc-8e59-894e79847f60" providerId="AD" clId="Web-{29030C33-FB3D-FAF7-7316-4FE6B0653961}" dt="2021-04-28T11:19:50.037" v="5855"/>
          <ac:picMkLst>
            <pc:docMk/>
            <pc:sldMk cId="2253434203" sldId="303"/>
            <ac:picMk id="2" creationId="{F286237D-2DCD-49E9-874D-F7ACBE6A71CE}"/>
          </ac:picMkLst>
        </pc:picChg>
        <pc:picChg chg="add mod">
          <ac:chgData name="Lee, Hyesu" userId="S::qd4594nv@go.minnstate.edu::846487ca-9515-4cdc-8e59-894e79847f60" providerId="AD" clId="Web-{29030C33-FB3D-FAF7-7316-4FE6B0653961}" dt="2021-04-28T11:19:42.880" v="5854"/>
          <ac:picMkLst>
            <pc:docMk/>
            <pc:sldMk cId="2253434203" sldId="303"/>
            <ac:picMk id="3" creationId="{63DAE7B2-358E-408B-9A54-8849F971059A}"/>
          </ac:picMkLst>
        </pc:picChg>
        <pc:picChg chg="del">
          <ac:chgData name="Lee, Hyesu" userId="S::qd4594nv@go.minnstate.edu::846487ca-9515-4cdc-8e59-894e79847f60" providerId="AD" clId="Web-{29030C33-FB3D-FAF7-7316-4FE6B0653961}" dt="2021-04-28T10:20:21.591" v="5296"/>
          <ac:picMkLst>
            <pc:docMk/>
            <pc:sldMk cId="2253434203" sldId="303"/>
            <ac:picMk id="3" creationId="{F521C35F-5009-433B-9EFD-367D0429B01A}"/>
          </ac:picMkLst>
        </pc:picChg>
      </pc:sldChg>
      <pc:sldChg chg="addSp delSp modSp add replId">
        <pc:chgData name="Lee, Hyesu" userId="S::qd4594nv@go.minnstate.edu::846487ca-9515-4cdc-8e59-894e79847f60" providerId="AD" clId="Web-{29030C33-FB3D-FAF7-7316-4FE6B0653961}" dt="2021-04-28T11:15:03.568" v="5836"/>
        <pc:sldMkLst>
          <pc:docMk/>
          <pc:sldMk cId="1903417470" sldId="312"/>
        </pc:sldMkLst>
        <pc:spChg chg="add">
          <ac:chgData name="Lee, Hyesu" userId="S::qd4594nv@go.minnstate.edu::846487ca-9515-4cdc-8e59-894e79847f60" providerId="AD" clId="Web-{29030C33-FB3D-FAF7-7316-4FE6B0653961}" dt="2021-04-28T11:10:41.881" v="5798"/>
          <ac:spMkLst>
            <pc:docMk/>
            <pc:sldMk cId="1903417470" sldId="312"/>
            <ac:spMk id="5" creationId="{745EE2EF-A9A1-4B43-A518-3DEB677BC213}"/>
          </ac:spMkLst>
        </pc:spChg>
        <pc:spChg chg="add mod">
          <ac:chgData name="Lee, Hyesu" userId="S::qd4594nv@go.minnstate.edu::846487ca-9515-4cdc-8e59-894e79847f60" providerId="AD" clId="Web-{29030C33-FB3D-FAF7-7316-4FE6B0653961}" dt="2021-04-28T11:11:03.678" v="5806" actId="20577"/>
          <ac:spMkLst>
            <pc:docMk/>
            <pc:sldMk cId="1903417470" sldId="312"/>
            <ac:spMk id="7" creationId="{C9B2EA02-725C-4D45-BA8C-9F1C4CD321AF}"/>
          </ac:spMkLst>
        </pc:spChg>
        <pc:spChg chg="add del">
          <ac:chgData name="Lee, Hyesu" userId="S::qd4594nv@go.minnstate.edu::846487ca-9515-4cdc-8e59-894e79847f60" providerId="AD" clId="Web-{29030C33-FB3D-FAF7-7316-4FE6B0653961}" dt="2021-04-28T11:15:03.568" v="5836"/>
          <ac:spMkLst>
            <pc:docMk/>
            <pc:sldMk cId="1903417470" sldId="312"/>
            <ac:spMk id="10" creationId="{CC5CB456-8300-41C9-A97B-0BA79194A6E0}"/>
          </ac:spMkLst>
        </pc:spChg>
        <pc:spChg chg="mod">
          <ac:chgData name="Lee, Hyesu" userId="S::qd4594nv@go.minnstate.edu::846487ca-9515-4cdc-8e59-894e79847f60" providerId="AD" clId="Web-{29030C33-FB3D-FAF7-7316-4FE6B0653961}" dt="2021-04-28T10:59:46.476" v="5397" actId="20577"/>
          <ac:spMkLst>
            <pc:docMk/>
            <pc:sldMk cId="1903417470" sldId="312"/>
            <ac:spMk id="66" creationId="{00000000-0000-0000-0000-000000000000}"/>
          </ac:spMkLst>
        </pc:spChg>
        <pc:picChg chg="del">
          <ac:chgData name="Lee, Hyesu" userId="S::qd4594nv@go.minnstate.edu::846487ca-9515-4cdc-8e59-894e79847f60" providerId="AD" clId="Web-{29030C33-FB3D-FAF7-7316-4FE6B0653961}" dt="2021-04-28T10:58:09.289" v="5322"/>
          <ac:picMkLst>
            <pc:docMk/>
            <pc:sldMk cId="1903417470" sldId="312"/>
            <ac:picMk id="2" creationId="{F286237D-2DCD-49E9-874D-F7ACBE6A71CE}"/>
          </ac:picMkLst>
        </pc:picChg>
        <pc:picChg chg="del">
          <ac:chgData name="Lee, Hyesu" userId="S::qd4594nv@go.minnstate.edu::846487ca-9515-4cdc-8e59-894e79847f60" providerId="AD" clId="Web-{29030C33-FB3D-FAF7-7316-4FE6B0653961}" dt="2021-04-28T10:58:11.898" v="5323"/>
          <ac:picMkLst>
            <pc:docMk/>
            <pc:sldMk cId="1903417470" sldId="312"/>
            <ac:picMk id="3" creationId="{63DAE7B2-358E-408B-9A54-8849F971059A}"/>
          </ac:picMkLst>
        </pc:picChg>
        <pc:picChg chg="add mod">
          <ac:chgData name="Lee, Hyesu" userId="S::qd4594nv@go.minnstate.edu::846487ca-9515-4cdc-8e59-894e79847f60" providerId="AD" clId="Web-{29030C33-FB3D-FAF7-7316-4FE6B0653961}" dt="2021-04-28T11:14:38.850" v="5830" actId="1076"/>
          <ac:picMkLst>
            <pc:docMk/>
            <pc:sldMk cId="1903417470" sldId="312"/>
            <ac:picMk id="4" creationId="{FE08F85A-F6AC-435F-AEF8-19DF0380CF31}"/>
          </ac:picMkLst>
        </pc:picChg>
      </pc:sldChg>
      <pc:sldChg chg="addSp modSp add replId">
        <pc:chgData name="Lee, Hyesu" userId="S::qd4594nv@go.minnstate.edu::846487ca-9515-4cdc-8e59-894e79847f60" providerId="AD" clId="Web-{29030C33-FB3D-FAF7-7316-4FE6B0653961}" dt="2021-04-28T11:16:35.834" v="5838" actId="1076"/>
        <pc:sldMkLst>
          <pc:docMk/>
          <pc:sldMk cId="2103194154" sldId="313"/>
        </pc:sldMkLst>
        <pc:spChg chg="add">
          <ac:chgData name="Lee, Hyesu" userId="S::qd4594nv@go.minnstate.edu::846487ca-9515-4cdc-8e59-894e79847f60" providerId="AD" clId="Web-{29030C33-FB3D-FAF7-7316-4FE6B0653961}" dt="2021-04-28T11:14:47.022" v="5831"/>
          <ac:spMkLst>
            <pc:docMk/>
            <pc:sldMk cId="2103194154" sldId="313"/>
            <ac:spMk id="3" creationId="{DAD34D06-9EE7-4E73-A33D-600913677EC3}"/>
          </ac:spMkLst>
        </pc:spChg>
        <pc:spChg chg="add">
          <ac:chgData name="Lee, Hyesu" userId="S::qd4594nv@go.minnstate.edu::846487ca-9515-4cdc-8e59-894e79847f60" providerId="AD" clId="Web-{29030C33-FB3D-FAF7-7316-4FE6B0653961}" dt="2021-04-28T11:15:14.381" v="5837"/>
          <ac:spMkLst>
            <pc:docMk/>
            <pc:sldMk cId="2103194154" sldId="313"/>
            <ac:spMk id="5" creationId="{D5E1BE8E-E8B5-4DAA-8442-13121938A271}"/>
          </ac:spMkLst>
        </pc:spChg>
        <pc:spChg chg="mod">
          <ac:chgData name="Lee, Hyesu" userId="S::qd4594nv@go.minnstate.edu::846487ca-9515-4cdc-8e59-894e79847f60" providerId="AD" clId="Web-{29030C33-FB3D-FAF7-7316-4FE6B0653961}" dt="2021-04-28T11:00:11.757" v="5434" actId="20577"/>
          <ac:spMkLst>
            <pc:docMk/>
            <pc:sldMk cId="2103194154" sldId="313"/>
            <ac:spMk id="66" creationId="{00000000-0000-0000-0000-000000000000}"/>
          </ac:spMkLst>
        </pc:spChg>
        <pc:picChg chg="add mod">
          <ac:chgData name="Lee, Hyesu" userId="S::qd4594nv@go.minnstate.edu::846487ca-9515-4cdc-8e59-894e79847f60" providerId="AD" clId="Web-{29030C33-FB3D-FAF7-7316-4FE6B0653961}" dt="2021-04-28T11:16:35.834" v="5838" actId="1076"/>
          <ac:picMkLst>
            <pc:docMk/>
            <pc:sldMk cId="2103194154" sldId="313"/>
            <ac:picMk id="2" creationId="{E7FAB212-819A-44B3-B3D2-DDEA18DD0764}"/>
          </ac:picMkLst>
        </pc:picChg>
      </pc:sldChg>
      <pc:sldChg chg="addSp modSp add replId">
        <pc:chgData name="Lee, Hyesu" userId="S::qd4594nv@go.minnstate.edu::846487ca-9515-4cdc-8e59-894e79847f60" providerId="AD" clId="Web-{29030C33-FB3D-FAF7-7316-4FE6B0653961}" dt="2021-04-28T11:21:20.946" v="5872" actId="1076"/>
        <pc:sldMkLst>
          <pc:docMk/>
          <pc:sldMk cId="4191953003" sldId="314"/>
        </pc:sldMkLst>
        <pc:spChg chg="add">
          <ac:chgData name="Lee, Hyesu" userId="S::qd4594nv@go.minnstate.edu::846487ca-9515-4cdc-8e59-894e79847f60" providerId="AD" clId="Web-{29030C33-FB3D-FAF7-7316-4FE6B0653961}" dt="2021-04-28T11:20:15.929" v="5856"/>
          <ac:spMkLst>
            <pc:docMk/>
            <pc:sldMk cId="4191953003" sldId="314"/>
            <ac:spMk id="3" creationId="{3C0304C0-335E-4CC2-83D1-C99742FAA771}"/>
          </ac:spMkLst>
        </pc:spChg>
        <pc:spChg chg="add">
          <ac:chgData name="Lee, Hyesu" userId="S::qd4594nv@go.minnstate.edu::846487ca-9515-4cdc-8e59-894e79847f60" providerId="AD" clId="Web-{29030C33-FB3D-FAF7-7316-4FE6B0653961}" dt="2021-04-28T11:20:46.649" v="5863"/>
          <ac:spMkLst>
            <pc:docMk/>
            <pc:sldMk cId="4191953003" sldId="314"/>
            <ac:spMk id="5" creationId="{D259B769-EC13-4339-9F59-CF7A543B7DF9}"/>
          </ac:spMkLst>
        </pc:spChg>
        <pc:spChg chg="mod">
          <ac:chgData name="Lee, Hyesu" userId="S::qd4594nv@go.minnstate.edu::846487ca-9515-4cdc-8e59-894e79847f60" providerId="AD" clId="Web-{29030C33-FB3D-FAF7-7316-4FE6B0653961}" dt="2021-04-28T11:01:52.976" v="5567" actId="1076"/>
          <ac:spMkLst>
            <pc:docMk/>
            <pc:sldMk cId="4191953003" sldId="314"/>
            <ac:spMk id="66" creationId="{00000000-0000-0000-0000-000000000000}"/>
          </ac:spMkLst>
        </pc:spChg>
        <pc:picChg chg="add mod">
          <ac:chgData name="Lee, Hyesu" userId="S::qd4594nv@go.minnstate.edu::846487ca-9515-4cdc-8e59-894e79847f60" providerId="AD" clId="Web-{29030C33-FB3D-FAF7-7316-4FE6B0653961}" dt="2021-04-28T11:21:20.946" v="5872" actId="1076"/>
          <ac:picMkLst>
            <pc:docMk/>
            <pc:sldMk cId="4191953003" sldId="314"/>
            <ac:picMk id="2" creationId="{D5A1CB95-8292-4456-A23A-80AD23A859FF}"/>
          </ac:picMkLst>
        </pc:picChg>
      </pc:sldChg>
      <pc:sldChg chg="addSp modSp add replId">
        <pc:chgData name="Lee, Hyesu" userId="S::qd4594nv@go.minnstate.edu::846487ca-9515-4cdc-8e59-894e79847f60" providerId="AD" clId="Web-{29030C33-FB3D-FAF7-7316-4FE6B0653961}" dt="2021-04-28T12:56:45.500" v="5982" actId="1076"/>
        <pc:sldMkLst>
          <pc:docMk/>
          <pc:sldMk cId="3634110859" sldId="315"/>
        </pc:sldMkLst>
        <pc:spChg chg="mod">
          <ac:chgData name="Lee, Hyesu" userId="S::qd4594nv@go.minnstate.edu::846487ca-9515-4cdc-8e59-894e79847f60" providerId="AD" clId="Web-{29030C33-FB3D-FAF7-7316-4FE6B0653961}" dt="2021-04-28T11:01:04.632" v="5512" actId="20577"/>
          <ac:spMkLst>
            <pc:docMk/>
            <pc:sldMk cId="3634110859" sldId="315"/>
            <ac:spMk id="66" creationId="{00000000-0000-0000-0000-000000000000}"/>
          </ac:spMkLst>
        </pc:spChg>
        <pc:picChg chg="add mod">
          <ac:chgData name="Lee, Hyesu" userId="S::qd4594nv@go.minnstate.edu::846487ca-9515-4cdc-8e59-894e79847f60" providerId="AD" clId="Web-{29030C33-FB3D-FAF7-7316-4FE6B0653961}" dt="2021-04-28T12:56:42.610" v="5981" actId="1076"/>
          <ac:picMkLst>
            <pc:docMk/>
            <pc:sldMk cId="3634110859" sldId="315"/>
            <ac:picMk id="2" creationId="{91C3B98E-1B61-45C0-9D7C-187525D75987}"/>
          </ac:picMkLst>
        </pc:picChg>
        <pc:picChg chg="add mod">
          <ac:chgData name="Lee, Hyesu" userId="S::qd4594nv@go.minnstate.edu::846487ca-9515-4cdc-8e59-894e79847f60" providerId="AD" clId="Web-{29030C33-FB3D-FAF7-7316-4FE6B0653961}" dt="2021-04-28T12:56:45.500" v="5982" actId="1076"/>
          <ac:picMkLst>
            <pc:docMk/>
            <pc:sldMk cId="3634110859" sldId="315"/>
            <ac:picMk id="3" creationId="{E97FA433-5216-4094-973C-6E3463B71E36}"/>
          </ac:picMkLst>
        </pc:picChg>
      </pc:sldChg>
      <pc:sldChg chg="addSp modSp add replId">
        <pc:chgData name="Lee, Hyesu" userId="S::qd4594nv@go.minnstate.edu::846487ca-9515-4cdc-8e59-894e79847f60" providerId="AD" clId="Web-{29030C33-FB3D-FAF7-7316-4FE6B0653961}" dt="2021-04-28T11:48:00.960" v="5944" actId="1076"/>
        <pc:sldMkLst>
          <pc:docMk/>
          <pc:sldMk cId="3594325242" sldId="316"/>
        </pc:sldMkLst>
        <pc:spChg chg="mod">
          <ac:chgData name="Lee, Hyesu" userId="S::qd4594nv@go.minnstate.edu::846487ca-9515-4cdc-8e59-894e79847f60" providerId="AD" clId="Web-{29030C33-FB3D-FAF7-7316-4FE6B0653961}" dt="2021-04-28T11:00:32.492" v="5463" actId="20577"/>
          <ac:spMkLst>
            <pc:docMk/>
            <pc:sldMk cId="3594325242" sldId="316"/>
            <ac:spMk id="66" creationId="{00000000-0000-0000-0000-000000000000}"/>
          </ac:spMkLst>
        </pc:spChg>
        <pc:picChg chg="add mod">
          <ac:chgData name="Lee, Hyesu" userId="S::qd4594nv@go.minnstate.edu::846487ca-9515-4cdc-8e59-894e79847f60" providerId="AD" clId="Web-{29030C33-FB3D-FAF7-7316-4FE6B0653961}" dt="2021-04-28T11:47:59.257" v="5943" actId="1076"/>
          <ac:picMkLst>
            <pc:docMk/>
            <pc:sldMk cId="3594325242" sldId="316"/>
            <ac:picMk id="2" creationId="{41A566EB-2B3E-402B-B2B8-C85A77702926}"/>
          </ac:picMkLst>
        </pc:picChg>
        <pc:picChg chg="add mod">
          <ac:chgData name="Lee, Hyesu" userId="S::qd4594nv@go.minnstate.edu::846487ca-9515-4cdc-8e59-894e79847f60" providerId="AD" clId="Web-{29030C33-FB3D-FAF7-7316-4FE6B0653961}" dt="2021-04-28T11:48:00.960" v="5944" actId="1076"/>
          <ac:picMkLst>
            <pc:docMk/>
            <pc:sldMk cId="3594325242" sldId="316"/>
            <ac:picMk id="3" creationId="{F93BB7E4-730B-464D-9F1C-E0115BC8C64D}"/>
          </ac:picMkLst>
        </pc:picChg>
      </pc:sldChg>
      <pc:sldChg chg="add del replId">
        <pc:chgData name="Lee, Hyesu" userId="S::qd4594nv@go.minnstate.edu::846487ca-9515-4cdc-8e59-894e79847f60" providerId="AD" clId="Web-{29030C33-FB3D-FAF7-7316-4FE6B0653961}" dt="2021-04-28T10:59:22.258" v="5349"/>
        <pc:sldMkLst>
          <pc:docMk/>
          <pc:sldMk cId="1964490137" sldId="317"/>
        </pc:sldMkLst>
      </pc:sldChg>
      <pc:sldChg chg="addSp modSp add replId">
        <pc:chgData name="Lee, Hyesu" userId="S::qd4594nv@go.minnstate.edu::846487ca-9515-4cdc-8e59-894e79847f60" providerId="AD" clId="Web-{29030C33-FB3D-FAF7-7316-4FE6B0653961}" dt="2021-04-28T12:58:39" v="6022" actId="20577"/>
        <pc:sldMkLst>
          <pc:docMk/>
          <pc:sldMk cId="3271064212" sldId="319"/>
        </pc:sldMkLst>
        <pc:spChg chg="add">
          <ac:chgData name="Lee, Hyesu" userId="S::qd4594nv@go.minnstate.edu::846487ca-9515-4cdc-8e59-894e79847f60" providerId="AD" clId="Web-{29030C33-FB3D-FAF7-7316-4FE6B0653961}" dt="2021-04-28T11:20:24.664" v="5859"/>
          <ac:spMkLst>
            <pc:docMk/>
            <pc:sldMk cId="3271064212" sldId="319"/>
            <ac:spMk id="3" creationId="{67882325-9DA2-4988-9CFD-5F00CDCEADB5}"/>
          </ac:spMkLst>
        </pc:spChg>
        <pc:spChg chg="add mod">
          <ac:chgData name="Lee, Hyesu" userId="S::qd4594nv@go.minnstate.edu::846487ca-9515-4cdc-8e59-894e79847f60" providerId="AD" clId="Web-{29030C33-FB3D-FAF7-7316-4FE6B0653961}" dt="2021-04-28T12:58:39" v="6022" actId="20577"/>
          <ac:spMkLst>
            <pc:docMk/>
            <pc:sldMk cId="3271064212" sldId="319"/>
            <ac:spMk id="5" creationId="{23B75BB4-9F23-47E2-9833-65758134E9A0}"/>
          </ac:spMkLst>
        </pc:spChg>
        <pc:spChg chg="mod">
          <ac:chgData name="Lee, Hyesu" userId="S::qd4594nv@go.minnstate.edu::846487ca-9515-4cdc-8e59-894e79847f60" providerId="AD" clId="Web-{29030C33-FB3D-FAF7-7316-4FE6B0653961}" dt="2021-04-28T11:03:32.304" v="5667" actId="20577"/>
          <ac:spMkLst>
            <pc:docMk/>
            <pc:sldMk cId="3271064212" sldId="319"/>
            <ac:spMk id="66" creationId="{00000000-0000-0000-0000-000000000000}"/>
          </ac:spMkLst>
        </pc:spChg>
        <pc:picChg chg="add mod">
          <ac:chgData name="Lee, Hyesu" userId="S::qd4594nv@go.minnstate.edu::846487ca-9515-4cdc-8e59-894e79847f60" providerId="AD" clId="Web-{29030C33-FB3D-FAF7-7316-4FE6B0653961}" dt="2021-04-28T11:22:04.711" v="5880" actId="14100"/>
          <ac:picMkLst>
            <pc:docMk/>
            <pc:sldMk cId="3271064212" sldId="319"/>
            <ac:picMk id="2" creationId="{2AB145F2-82D4-4987-A539-3624950D642E}"/>
          </ac:picMkLst>
        </pc:picChg>
      </pc:sldChg>
      <pc:sldChg chg="addSp modSp add replId">
        <pc:chgData name="Lee, Hyesu" userId="S::qd4594nv@go.minnstate.edu::846487ca-9515-4cdc-8e59-894e79847f60" providerId="AD" clId="Web-{29030C33-FB3D-FAF7-7316-4FE6B0653961}" dt="2021-04-28T11:21:52.946" v="5878" actId="14100"/>
        <pc:sldMkLst>
          <pc:docMk/>
          <pc:sldMk cId="2237387315" sldId="320"/>
        </pc:sldMkLst>
        <pc:spChg chg="add">
          <ac:chgData name="Lee, Hyesu" userId="S::qd4594nv@go.minnstate.edu::846487ca-9515-4cdc-8e59-894e79847f60" providerId="AD" clId="Web-{29030C33-FB3D-FAF7-7316-4FE6B0653961}" dt="2021-04-28T11:20:22.165" v="5858"/>
          <ac:spMkLst>
            <pc:docMk/>
            <pc:sldMk cId="2237387315" sldId="320"/>
            <ac:spMk id="3" creationId="{054DF0ED-DA93-418A-B37E-0E8FC1A34F80}"/>
          </ac:spMkLst>
        </pc:spChg>
        <pc:spChg chg="add">
          <ac:chgData name="Lee, Hyesu" userId="S::qd4594nv@go.minnstate.edu::846487ca-9515-4cdc-8e59-894e79847f60" providerId="AD" clId="Web-{29030C33-FB3D-FAF7-7316-4FE6B0653961}" dt="2021-04-28T11:20:56.243" v="5865"/>
          <ac:spMkLst>
            <pc:docMk/>
            <pc:sldMk cId="2237387315" sldId="320"/>
            <ac:spMk id="5" creationId="{CFD69E1D-8952-4074-98D3-597C72696B4A}"/>
          </ac:spMkLst>
        </pc:spChg>
        <pc:spChg chg="mod">
          <ac:chgData name="Lee, Hyesu" userId="S::qd4594nv@go.minnstate.edu::846487ca-9515-4cdc-8e59-894e79847f60" providerId="AD" clId="Web-{29030C33-FB3D-FAF7-7316-4FE6B0653961}" dt="2021-04-28T11:02:31.273" v="5625" actId="20577"/>
          <ac:spMkLst>
            <pc:docMk/>
            <pc:sldMk cId="2237387315" sldId="320"/>
            <ac:spMk id="66" creationId="{00000000-0000-0000-0000-000000000000}"/>
          </ac:spMkLst>
        </pc:spChg>
        <pc:picChg chg="add mod">
          <ac:chgData name="Lee, Hyesu" userId="S::qd4594nv@go.minnstate.edu::846487ca-9515-4cdc-8e59-894e79847f60" providerId="AD" clId="Web-{29030C33-FB3D-FAF7-7316-4FE6B0653961}" dt="2021-04-28T11:21:52.946" v="5878" actId="14100"/>
          <ac:picMkLst>
            <pc:docMk/>
            <pc:sldMk cId="2237387315" sldId="320"/>
            <ac:picMk id="2" creationId="{C9CE0D97-C75C-4451-A01B-E73BC1CCE3E5}"/>
          </ac:picMkLst>
        </pc:picChg>
      </pc:sldChg>
      <pc:sldChg chg="addSp modSp add replId">
        <pc:chgData name="Lee, Hyesu" userId="S::qd4594nv@go.minnstate.edu::846487ca-9515-4cdc-8e59-894e79847f60" providerId="AD" clId="Web-{29030C33-FB3D-FAF7-7316-4FE6B0653961}" dt="2021-04-28T11:21:39.211" v="5875" actId="14100"/>
        <pc:sldMkLst>
          <pc:docMk/>
          <pc:sldMk cId="1435156147" sldId="321"/>
        </pc:sldMkLst>
        <pc:spChg chg="add">
          <ac:chgData name="Lee, Hyesu" userId="S::qd4594nv@go.minnstate.edu::846487ca-9515-4cdc-8e59-894e79847f60" providerId="AD" clId="Web-{29030C33-FB3D-FAF7-7316-4FE6B0653961}" dt="2021-04-28T11:20:18.977" v="5857"/>
          <ac:spMkLst>
            <pc:docMk/>
            <pc:sldMk cId="1435156147" sldId="321"/>
            <ac:spMk id="3" creationId="{6441CA01-9DDA-4EFC-BD69-D33DA3049C82}"/>
          </ac:spMkLst>
        </pc:spChg>
        <pc:spChg chg="add">
          <ac:chgData name="Lee, Hyesu" userId="S::qd4594nv@go.minnstate.edu::846487ca-9515-4cdc-8e59-894e79847f60" providerId="AD" clId="Web-{29030C33-FB3D-FAF7-7316-4FE6B0653961}" dt="2021-04-28T11:20:54.164" v="5864"/>
          <ac:spMkLst>
            <pc:docMk/>
            <pc:sldMk cId="1435156147" sldId="321"/>
            <ac:spMk id="5" creationId="{FE4368E1-8E1D-49E2-8B72-385397E82315}"/>
          </ac:spMkLst>
        </pc:spChg>
        <pc:spChg chg="mod">
          <ac:chgData name="Lee, Hyesu" userId="S::qd4594nv@go.minnstate.edu::846487ca-9515-4cdc-8e59-894e79847f60" providerId="AD" clId="Web-{29030C33-FB3D-FAF7-7316-4FE6B0653961}" dt="2021-04-28T11:02:16.648" v="5600" actId="20577"/>
          <ac:spMkLst>
            <pc:docMk/>
            <pc:sldMk cId="1435156147" sldId="321"/>
            <ac:spMk id="66" creationId="{00000000-0000-0000-0000-000000000000}"/>
          </ac:spMkLst>
        </pc:spChg>
        <pc:picChg chg="add mod">
          <ac:chgData name="Lee, Hyesu" userId="S::qd4594nv@go.minnstate.edu::846487ca-9515-4cdc-8e59-894e79847f60" providerId="AD" clId="Web-{29030C33-FB3D-FAF7-7316-4FE6B0653961}" dt="2021-04-28T11:21:39.211" v="5875" actId="14100"/>
          <ac:picMkLst>
            <pc:docMk/>
            <pc:sldMk cId="1435156147" sldId="321"/>
            <ac:picMk id="2" creationId="{230B56EB-49FB-484A-9A2D-C621C12868DF}"/>
          </ac:picMkLst>
        </pc:picChg>
      </pc:sldChg>
      <pc:sldChg chg="addSp modSp add replId">
        <pc:chgData name="Lee, Hyesu" userId="S::qd4594nv@go.minnstate.edu::846487ca-9515-4cdc-8e59-894e79847f60" providerId="AD" clId="Web-{29030C33-FB3D-FAF7-7316-4FE6B0653961}" dt="2021-04-28T12:58:14.156" v="6009" actId="20577"/>
        <pc:sldMkLst>
          <pc:docMk/>
          <pc:sldMk cId="2099175591" sldId="323"/>
        </pc:sldMkLst>
        <pc:spChg chg="add">
          <ac:chgData name="Lee, Hyesu" userId="S::qd4594nv@go.minnstate.edu::846487ca-9515-4cdc-8e59-894e79847f60" providerId="AD" clId="Web-{29030C33-FB3D-FAF7-7316-4FE6B0653961}" dt="2021-04-28T11:20:32.227" v="5861"/>
          <ac:spMkLst>
            <pc:docMk/>
            <pc:sldMk cId="2099175591" sldId="323"/>
            <ac:spMk id="3" creationId="{6C1AF09D-E0EC-46FF-B7E3-B2C7FE5EB2F6}"/>
          </ac:spMkLst>
        </pc:spChg>
        <pc:spChg chg="add mod">
          <ac:chgData name="Lee, Hyesu" userId="S::qd4594nv@go.minnstate.edu::846487ca-9515-4cdc-8e59-894e79847f60" providerId="AD" clId="Web-{29030C33-FB3D-FAF7-7316-4FE6B0653961}" dt="2021-04-28T12:58:14.156" v="6009" actId="20577"/>
          <ac:spMkLst>
            <pc:docMk/>
            <pc:sldMk cId="2099175591" sldId="323"/>
            <ac:spMk id="5" creationId="{6A127961-1A7B-451F-AFEE-C249B19285BD}"/>
          </ac:spMkLst>
        </pc:spChg>
        <pc:spChg chg="mod">
          <ac:chgData name="Lee, Hyesu" userId="S::qd4594nv@go.minnstate.edu::846487ca-9515-4cdc-8e59-894e79847f60" providerId="AD" clId="Web-{29030C33-FB3D-FAF7-7316-4FE6B0653961}" dt="2021-04-28T11:04:15.351" v="5723" actId="20577"/>
          <ac:spMkLst>
            <pc:docMk/>
            <pc:sldMk cId="2099175591" sldId="323"/>
            <ac:spMk id="66" creationId="{00000000-0000-0000-0000-000000000000}"/>
          </ac:spMkLst>
        </pc:spChg>
        <pc:picChg chg="add mod">
          <ac:chgData name="Lee, Hyesu" userId="S::qd4594nv@go.minnstate.edu::846487ca-9515-4cdc-8e59-894e79847f60" providerId="AD" clId="Web-{29030C33-FB3D-FAF7-7316-4FE6B0653961}" dt="2021-04-28T11:22:46.383" v="5884" actId="14100"/>
          <ac:picMkLst>
            <pc:docMk/>
            <pc:sldMk cId="2099175591" sldId="323"/>
            <ac:picMk id="2" creationId="{2435F73C-749E-4F0E-95D5-42A374FAF510}"/>
          </ac:picMkLst>
        </pc:picChg>
      </pc:sldChg>
      <pc:sldChg chg="addSp modSp add replId">
        <pc:chgData name="Lee, Hyesu" userId="S::qd4594nv@go.minnstate.edu::846487ca-9515-4cdc-8e59-894e79847f60" providerId="AD" clId="Web-{29030C33-FB3D-FAF7-7316-4FE6B0653961}" dt="2021-04-28T12:57:51.844" v="5995" actId="20577"/>
        <pc:sldMkLst>
          <pc:docMk/>
          <pc:sldMk cId="3464437183" sldId="324"/>
        </pc:sldMkLst>
        <pc:spChg chg="add">
          <ac:chgData name="Lee, Hyesu" userId="S::qd4594nv@go.minnstate.edu::846487ca-9515-4cdc-8e59-894e79847f60" providerId="AD" clId="Web-{29030C33-FB3D-FAF7-7316-4FE6B0653961}" dt="2021-04-28T11:20:36.008" v="5862"/>
          <ac:spMkLst>
            <pc:docMk/>
            <pc:sldMk cId="3464437183" sldId="324"/>
            <ac:spMk id="3" creationId="{FFA25398-80D6-4CDB-86D4-817DF8CEA383}"/>
          </ac:spMkLst>
        </pc:spChg>
        <pc:spChg chg="add mod">
          <ac:chgData name="Lee, Hyesu" userId="S::qd4594nv@go.minnstate.edu::846487ca-9515-4cdc-8e59-894e79847f60" providerId="AD" clId="Web-{29030C33-FB3D-FAF7-7316-4FE6B0653961}" dt="2021-04-28T12:57:51.844" v="5995" actId="20577"/>
          <ac:spMkLst>
            <pc:docMk/>
            <pc:sldMk cId="3464437183" sldId="324"/>
            <ac:spMk id="5" creationId="{C5CDA023-F0BD-4BFA-A9F7-5747CC506F6F}"/>
          </ac:spMkLst>
        </pc:spChg>
        <pc:spChg chg="mod">
          <ac:chgData name="Lee, Hyesu" userId="S::qd4594nv@go.minnstate.edu::846487ca-9515-4cdc-8e59-894e79847f60" providerId="AD" clId="Web-{29030C33-FB3D-FAF7-7316-4FE6B0653961}" dt="2021-04-28T11:04:36.429" v="5757" actId="20577"/>
          <ac:spMkLst>
            <pc:docMk/>
            <pc:sldMk cId="3464437183" sldId="324"/>
            <ac:spMk id="66" creationId="{00000000-0000-0000-0000-000000000000}"/>
          </ac:spMkLst>
        </pc:spChg>
        <pc:picChg chg="add mod">
          <ac:chgData name="Lee, Hyesu" userId="S::qd4594nv@go.minnstate.edu::846487ca-9515-4cdc-8e59-894e79847f60" providerId="AD" clId="Web-{29030C33-FB3D-FAF7-7316-4FE6B0653961}" dt="2021-04-28T11:22:57.383" v="5887" actId="1076"/>
          <ac:picMkLst>
            <pc:docMk/>
            <pc:sldMk cId="3464437183" sldId="324"/>
            <ac:picMk id="2" creationId="{3B76978A-8404-40A3-B8E3-47D005E26194}"/>
          </ac:picMkLst>
        </pc:picChg>
      </pc:sldChg>
      <pc:sldChg chg="addSp modSp add replId">
        <pc:chgData name="Lee, Hyesu" userId="S::qd4594nv@go.minnstate.edu::846487ca-9515-4cdc-8e59-894e79847f60" providerId="AD" clId="Web-{29030C33-FB3D-FAF7-7316-4FE6B0653961}" dt="2021-04-28T12:58:30.297" v="6017" actId="20577"/>
        <pc:sldMkLst>
          <pc:docMk/>
          <pc:sldMk cId="1285889693" sldId="325"/>
        </pc:sldMkLst>
        <pc:spChg chg="add">
          <ac:chgData name="Lee, Hyesu" userId="S::qd4594nv@go.minnstate.edu::846487ca-9515-4cdc-8e59-894e79847f60" providerId="AD" clId="Web-{29030C33-FB3D-FAF7-7316-4FE6B0653961}" dt="2021-04-28T11:20:29.961" v="5860"/>
          <ac:spMkLst>
            <pc:docMk/>
            <pc:sldMk cId="1285889693" sldId="325"/>
            <ac:spMk id="3" creationId="{62BA4E15-E64C-443E-A684-C3990FE8F88E}"/>
          </ac:spMkLst>
        </pc:spChg>
        <pc:spChg chg="add mod">
          <ac:chgData name="Lee, Hyesu" userId="S::qd4594nv@go.minnstate.edu::846487ca-9515-4cdc-8e59-894e79847f60" providerId="AD" clId="Web-{29030C33-FB3D-FAF7-7316-4FE6B0653961}" dt="2021-04-28T12:58:30.297" v="6017" actId="20577"/>
          <ac:spMkLst>
            <pc:docMk/>
            <pc:sldMk cId="1285889693" sldId="325"/>
            <ac:spMk id="5" creationId="{9AB7FFCD-0B18-4FE7-9D8C-F81097CA2C34}"/>
          </ac:spMkLst>
        </pc:spChg>
        <pc:spChg chg="mod">
          <ac:chgData name="Lee, Hyesu" userId="S::qd4594nv@go.minnstate.edu::846487ca-9515-4cdc-8e59-894e79847f60" providerId="AD" clId="Web-{29030C33-FB3D-FAF7-7316-4FE6B0653961}" dt="2021-04-28T11:03:59.882" v="5714" actId="20577"/>
          <ac:spMkLst>
            <pc:docMk/>
            <pc:sldMk cId="1285889693" sldId="325"/>
            <ac:spMk id="66" creationId="{00000000-0000-0000-0000-000000000000}"/>
          </ac:spMkLst>
        </pc:spChg>
        <pc:picChg chg="add mod">
          <ac:chgData name="Lee, Hyesu" userId="S::qd4594nv@go.minnstate.edu::846487ca-9515-4cdc-8e59-894e79847f60" providerId="AD" clId="Web-{29030C33-FB3D-FAF7-7316-4FE6B0653961}" dt="2021-04-28T11:22:31.321" v="5882" actId="14100"/>
          <ac:picMkLst>
            <pc:docMk/>
            <pc:sldMk cId="1285889693" sldId="325"/>
            <ac:picMk id="2" creationId="{5C1BE1C5-9025-4827-9D60-DD87A1D8E102}"/>
          </ac:picMkLst>
        </pc:picChg>
      </pc:sldChg>
      <pc:sldChg chg="modNotes">
        <pc:chgData name="Lee, Hyesu" userId="S::qd4594nv@go.minnstate.edu::846487ca-9515-4cdc-8e59-894e79847f60" providerId="AD" clId="Web-{29030C33-FB3D-FAF7-7316-4FE6B0653961}" dt="2021-04-28T12:43:35.673" v="5954"/>
        <pc:sldMkLst>
          <pc:docMk/>
          <pc:sldMk cId="3794847938" sldId="327"/>
        </pc:sldMkLst>
      </pc:sldChg>
      <pc:sldChg chg="add ord replId">
        <pc:chgData name="Lee, Hyesu" userId="S::qd4594nv@go.minnstate.edu::846487ca-9515-4cdc-8e59-894e79847f60" providerId="AD" clId="Web-{29030C33-FB3D-FAF7-7316-4FE6B0653961}" dt="2021-04-28T11:09:14.475" v="5796"/>
        <pc:sldMkLst>
          <pc:docMk/>
          <pc:sldMk cId="4000381738" sldId="328"/>
        </pc:sldMkLst>
      </pc:sldChg>
      <pc:sldChg chg="modNotes">
        <pc:chgData name="Lee, Hyesu" userId="S::qd4594nv@go.minnstate.edu::846487ca-9515-4cdc-8e59-894e79847f60" providerId="AD" clId="Web-{29030C33-FB3D-FAF7-7316-4FE6B0653961}" dt="2021-04-28T12:44:10.611" v="5979"/>
        <pc:sldMkLst>
          <pc:docMk/>
          <pc:sldMk cId="2612480047" sldId="331"/>
        </pc:sldMkLst>
      </pc:sldChg>
      <pc:sldChg chg="modSp">
        <pc:chgData name="Lee, Hyesu" userId="S::qd4594nv@go.minnstate.edu::846487ca-9515-4cdc-8e59-894e79847f60" providerId="AD" clId="Web-{29030C33-FB3D-FAF7-7316-4FE6B0653961}" dt="2021-04-28T11:28:34.353" v="5926"/>
        <pc:sldMkLst>
          <pc:docMk/>
          <pc:sldMk cId="2503277259" sldId="333"/>
        </pc:sldMkLst>
        <pc:graphicFrameChg chg="mod modGraphic">
          <ac:chgData name="Lee, Hyesu" userId="S::qd4594nv@go.minnstate.edu::846487ca-9515-4cdc-8e59-894e79847f60" providerId="AD" clId="Web-{29030C33-FB3D-FAF7-7316-4FE6B0653961}" dt="2021-04-28T11:28:34.353" v="5926"/>
          <ac:graphicFrameMkLst>
            <pc:docMk/>
            <pc:sldMk cId="2503277259" sldId="333"/>
            <ac:graphicFrameMk id="2" creationId="{AF8751BA-0667-4C77-A9C0-695520A3927F}"/>
          </ac:graphicFrameMkLst>
        </pc:graphicFrameChg>
      </pc:sldChg>
    </pc:docChg>
  </pc:docChgLst>
  <pc:docChgLst>
    <pc:chgData name="Lee, Hyesu" userId="S::qd4594nv@go.minnstate.edu::846487ca-9515-4cdc-8e59-894e79847f60" providerId="AD" clId="Web-{A0D8C49F-7056-C000-0F20-A49A81FBF0A1}"/>
    <pc:docChg chg="addSld delSld modSld">
      <pc:chgData name="Lee, Hyesu" userId="S::qd4594nv@go.minnstate.edu::846487ca-9515-4cdc-8e59-894e79847f60" providerId="AD" clId="Web-{A0D8C49F-7056-C000-0F20-A49A81FBF0A1}" dt="2021-05-05T09:37:17.433" v="194"/>
      <pc:docMkLst>
        <pc:docMk/>
      </pc:docMkLst>
      <pc:sldChg chg="modNotes">
        <pc:chgData name="Lee, Hyesu" userId="S::qd4594nv@go.minnstate.edu::846487ca-9515-4cdc-8e59-894e79847f60" providerId="AD" clId="Web-{A0D8C49F-7056-C000-0F20-A49A81FBF0A1}" dt="2021-05-05T07:47:26.161" v="16"/>
        <pc:sldMkLst>
          <pc:docMk/>
          <pc:sldMk cId="370871637" sldId="258"/>
        </pc:sldMkLst>
      </pc:sldChg>
      <pc:sldChg chg="modNotes">
        <pc:chgData name="Lee, Hyesu" userId="S::qd4594nv@go.minnstate.edu::846487ca-9515-4cdc-8e59-894e79847f60" providerId="AD" clId="Web-{A0D8C49F-7056-C000-0F20-A49A81FBF0A1}" dt="2021-05-05T07:51:52.349" v="23"/>
        <pc:sldMkLst>
          <pc:docMk/>
          <pc:sldMk cId="1999587805" sldId="260"/>
        </pc:sldMkLst>
      </pc:sldChg>
      <pc:sldChg chg="add del">
        <pc:chgData name="Lee, Hyesu" userId="S::qd4594nv@go.minnstate.edu::846487ca-9515-4cdc-8e59-894e79847f60" providerId="AD" clId="Web-{A0D8C49F-7056-C000-0F20-A49A81FBF0A1}" dt="2021-05-05T09:30:32.648" v="179"/>
        <pc:sldMkLst>
          <pc:docMk/>
          <pc:sldMk cId="3192643581" sldId="272"/>
        </pc:sldMkLst>
      </pc:sldChg>
      <pc:sldChg chg="modNotes">
        <pc:chgData name="Lee, Hyesu" userId="S::qd4594nv@go.minnstate.edu::846487ca-9515-4cdc-8e59-894e79847f60" providerId="AD" clId="Web-{A0D8C49F-7056-C000-0F20-A49A81FBF0A1}" dt="2021-05-05T07:49:48.864" v="21"/>
        <pc:sldMkLst>
          <pc:docMk/>
          <pc:sldMk cId="857342850" sldId="274"/>
        </pc:sldMkLst>
      </pc:sldChg>
      <pc:sldChg chg="modSp">
        <pc:chgData name="Lee, Hyesu" userId="S::qd4594nv@go.minnstate.edu::846487ca-9515-4cdc-8e59-894e79847f60" providerId="AD" clId="Web-{A0D8C49F-7056-C000-0F20-A49A81FBF0A1}" dt="2021-05-05T09:30:57.116" v="188" actId="20577"/>
        <pc:sldMkLst>
          <pc:docMk/>
          <pc:sldMk cId="3277201756" sldId="293"/>
        </pc:sldMkLst>
        <pc:spChg chg="mod">
          <ac:chgData name="Lee, Hyesu" userId="S::qd4594nv@go.minnstate.edu::846487ca-9515-4cdc-8e59-894e79847f60" providerId="AD" clId="Web-{A0D8C49F-7056-C000-0F20-A49A81FBF0A1}" dt="2021-05-05T09:30:57.116" v="188" actId="20577"/>
          <ac:spMkLst>
            <pc:docMk/>
            <pc:sldMk cId="3277201756" sldId="293"/>
            <ac:spMk id="2" creationId="{982A187C-2E01-4CE4-ADF1-B443DBA0704A}"/>
          </ac:spMkLst>
        </pc:spChg>
        <pc:spChg chg="mod">
          <ac:chgData name="Lee, Hyesu" userId="S::qd4594nv@go.minnstate.edu::846487ca-9515-4cdc-8e59-894e79847f60" providerId="AD" clId="Web-{A0D8C49F-7056-C000-0F20-A49A81FBF0A1}" dt="2021-05-05T09:30:28.507" v="178" actId="20577"/>
          <ac:spMkLst>
            <pc:docMk/>
            <pc:sldMk cId="3277201756" sldId="293"/>
            <ac:spMk id="21" creationId="{2A355F8E-1F5D-4159-A52B-D66EBFDAF9DB}"/>
          </ac:spMkLst>
        </pc:spChg>
      </pc:sldChg>
      <pc:sldChg chg="modNotes">
        <pc:chgData name="Lee, Hyesu" userId="S::qd4594nv@go.minnstate.edu::846487ca-9515-4cdc-8e59-894e79847f60" providerId="AD" clId="Web-{A0D8C49F-7056-C000-0F20-A49A81FBF0A1}" dt="2021-05-05T09:03:57.251" v="27"/>
        <pc:sldMkLst>
          <pc:docMk/>
          <pc:sldMk cId="3307999907" sldId="309"/>
        </pc:sldMkLst>
      </pc:sldChg>
      <pc:sldChg chg="modNotes">
        <pc:chgData name="Lee, Hyesu" userId="S::qd4594nv@go.minnstate.edu::846487ca-9515-4cdc-8e59-894e79847f60" providerId="AD" clId="Web-{A0D8C49F-7056-C000-0F20-A49A81FBF0A1}" dt="2021-05-05T09:05:39.267" v="30"/>
        <pc:sldMkLst>
          <pc:docMk/>
          <pc:sldMk cId="3794847938" sldId="327"/>
        </pc:sldMkLst>
      </pc:sldChg>
      <pc:sldChg chg="modNotes">
        <pc:chgData name="Lee, Hyesu" userId="S::qd4594nv@go.minnstate.edu::846487ca-9515-4cdc-8e59-894e79847f60" providerId="AD" clId="Web-{A0D8C49F-7056-C000-0F20-A49A81FBF0A1}" dt="2021-05-05T09:13:14.205" v="103"/>
        <pc:sldMkLst>
          <pc:docMk/>
          <pc:sldMk cId="2699239620" sldId="329"/>
        </pc:sldMkLst>
      </pc:sldChg>
      <pc:sldChg chg="modNotes">
        <pc:chgData name="Lee, Hyesu" userId="S::qd4594nv@go.minnstate.edu::846487ca-9515-4cdc-8e59-894e79847f60" providerId="AD" clId="Web-{A0D8C49F-7056-C000-0F20-A49A81FBF0A1}" dt="2021-05-05T09:09:54.033" v="97"/>
        <pc:sldMkLst>
          <pc:docMk/>
          <pc:sldMk cId="2612480047" sldId="331"/>
        </pc:sldMkLst>
      </pc:sldChg>
      <pc:sldChg chg="modNotes">
        <pc:chgData name="Lee, Hyesu" userId="S::qd4594nv@go.minnstate.edu::846487ca-9515-4cdc-8e59-894e79847f60" providerId="AD" clId="Web-{A0D8C49F-7056-C000-0F20-A49A81FBF0A1}" dt="2021-05-05T09:10:38.517" v="99"/>
        <pc:sldMkLst>
          <pc:docMk/>
          <pc:sldMk cId="2503277259" sldId="333"/>
        </pc:sldMkLst>
      </pc:sldChg>
      <pc:sldChg chg="modNotes">
        <pc:chgData name="Lee, Hyesu" userId="S::qd4594nv@go.minnstate.edu::846487ca-9515-4cdc-8e59-894e79847f60" providerId="AD" clId="Web-{A0D8C49F-7056-C000-0F20-A49A81FBF0A1}" dt="2021-05-05T09:37:17.433" v="194"/>
        <pc:sldMkLst>
          <pc:docMk/>
          <pc:sldMk cId="2172009247" sldId="334"/>
        </pc:sldMkLst>
      </pc:sldChg>
      <pc:sldChg chg="modNotes">
        <pc:chgData name="Lee, Hyesu" userId="S::qd4594nv@go.minnstate.edu::846487ca-9515-4cdc-8e59-894e79847f60" providerId="AD" clId="Web-{A0D8C49F-7056-C000-0F20-A49A81FBF0A1}" dt="2021-05-05T09:24:02.152" v="125"/>
        <pc:sldMkLst>
          <pc:docMk/>
          <pc:sldMk cId="4050905928" sldId="342"/>
        </pc:sldMkLst>
      </pc:sldChg>
      <pc:sldChg chg="modNotes">
        <pc:chgData name="Lee, Hyesu" userId="S::qd4594nv@go.minnstate.edu::846487ca-9515-4cdc-8e59-894e79847f60" providerId="AD" clId="Web-{A0D8C49F-7056-C000-0F20-A49A81FBF0A1}" dt="2021-05-05T09:25:31.231" v="174"/>
        <pc:sldMkLst>
          <pc:docMk/>
          <pc:sldMk cId="2863477820" sldId="347"/>
        </pc:sldMkLst>
      </pc:sldChg>
      <pc:sldChg chg="modNotes">
        <pc:chgData name="Lee, Hyesu" userId="S::qd4594nv@go.minnstate.edu::846487ca-9515-4cdc-8e59-894e79847f60" providerId="AD" clId="Web-{A0D8C49F-7056-C000-0F20-A49A81FBF0A1}" dt="2021-05-05T09:17:10.878" v="105"/>
        <pc:sldMkLst>
          <pc:docMk/>
          <pc:sldMk cId="3417871947" sldId="349"/>
        </pc:sldMkLst>
      </pc:sldChg>
      <pc:sldChg chg="modNotes">
        <pc:chgData name="Lee, Hyesu" userId="S::qd4594nv@go.minnstate.edu::846487ca-9515-4cdc-8e59-894e79847f60" providerId="AD" clId="Web-{A0D8C49F-7056-C000-0F20-A49A81FBF0A1}" dt="2021-05-05T09:23:11.855" v="114"/>
        <pc:sldMkLst>
          <pc:docMk/>
          <pc:sldMk cId="1213863539" sldId="350"/>
        </pc:sldMkLst>
      </pc:sldChg>
      <pc:sldChg chg="modNotes">
        <pc:chgData name="Lee, Hyesu" userId="S::qd4594nv@go.minnstate.edu::846487ca-9515-4cdc-8e59-894e79847f60" providerId="AD" clId="Web-{A0D8C49F-7056-C000-0F20-A49A81FBF0A1}" dt="2021-05-05T08:37:13.349" v="25"/>
        <pc:sldMkLst>
          <pc:docMk/>
          <pc:sldMk cId="3810852389" sldId="352"/>
        </pc:sldMkLst>
      </pc:sldChg>
      <pc:sldChg chg="add replId">
        <pc:chgData name="Lee, Hyesu" userId="S::qd4594nv@go.minnstate.edu::846487ca-9515-4cdc-8e59-894e79847f60" providerId="AD" clId="Web-{A0D8C49F-7056-C000-0F20-A49A81FBF0A1}" dt="2021-05-05T09:30:01.912" v="175"/>
        <pc:sldMkLst>
          <pc:docMk/>
          <pc:sldMk cId="2304388370" sldId="359"/>
        </pc:sldMkLst>
      </pc:sldChg>
    </pc:docChg>
  </pc:docChgLst>
  <pc:docChgLst>
    <pc:chgData name="Lee, Claude H" userId="a3afdb5e-61b4-43fb-bf83-60b8c7083efa" providerId="ADAL" clId="{E63CC4E4-F4D9-4D83-B2AF-63E98BA52D5E}"/>
    <pc:docChg chg="undo custSel addSld delSld modSld sldOrd">
      <pc:chgData name="Lee, Claude H" userId="a3afdb5e-61b4-43fb-bf83-60b8c7083efa" providerId="ADAL" clId="{E63CC4E4-F4D9-4D83-B2AF-63E98BA52D5E}" dt="2021-04-19T07:59:06.173" v="7002" actId="20577"/>
      <pc:docMkLst>
        <pc:docMk/>
      </pc:docMkLst>
      <pc:sldChg chg="addSp delSp modSp mod ord modNotesTx">
        <pc:chgData name="Lee, Claude H" userId="a3afdb5e-61b4-43fb-bf83-60b8c7083efa" providerId="ADAL" clId="{E63CC4E4-F4D9-4D83-B2AF-63E98BA52D5E}" dt="2021-04-19T07:38:20.449" v="5740" actId="20577"/>
        <pc:sldMkLst>
          <pc:docMk/>
          <pc:sldMk cId="3224393253" sldId="259"/>
        </pc:sldMkLst>
        <pc:spChg chg="mod">
          <ac:chgData name="Lee, Claude H" userId="a3afdb5e-61b4-43fb-bf83-60b8c7083efa" providerId="ADAL" clId="{E63CC4E4-F4D9-4D83-B2AF-63E98BA52D5E}" dt="2021-04-19T07:34:43.258" v="5586" actId="1036"/>
          <ac:spMkLst>
            <pc:docMk/>
            <pc:sldMk cId="3224393253" sldId="259"/>
            <ac:spMk id="2" creationId="{3EE73AB6-5847-470E-9634-42F0356663E9}"/>
          </ac:spMkLst>
        </pc:spChg>
        <pc:spChg chg="add del mod">
          <ac:chgData name="Lee, Claude H" userId="a3afdb5e-61b4-43fb-bf83-60b8c7083efa" providerId="ADAL" clId="{E63CC4E4-F4D9-4D83-B2AF-63E98BA52D5E}" dt="2021-04-19T06:21:35.686" v="1424"/>
          <ac:spMkLst>
            <pc:docMk/>
            <pc:sldMk cId="3224393253" sldId="259"/>
            <ac:spMk id="5" creationId="{604342D8-5473-47C3-A2B5-114CA5058FE1}"/>
          </ac:spMkLst>
        </pc:spChg>
        <pc:spChg chg="mod">
          <ac:chgData name="Lee, Claude H" userId="a3afdb5e-61b4-43fb-bf83-60b8c7083efa" providerId="ADAL" clId="{E63CC4E4-F4D9-4D83-B2AF-63E98BA52D5E}" dt="2021-04-19T07:34:43.258" v="5586" actId="1036"/>
          <ac:spMkLst>
            <pc:docMk/>
            <pc:sldMk cId="3224393253" sldId="259"/>
            <ac:spMk id="66" creationId="{00000000-0000-0000-0000-000000000000}"/>
          </ac:spMkLst>
        </pc:spChg>
      </pc:sldChg>
      <pc:sldChg chg="delSp modSp mod modNotesTx">
        <pc:chgData name="Lee, Claude H" userId="a3afdb5e-61b4-43fb-bf83-60b8c7083efa" providerId="ADAL" clId="{E63CC4E4-F4D9-4D83-B2AF-63E98BA52D5E}" dt="2021-04-19T06:40:27.592" v="2662" actId="1076"/>
        <pc:sldMkLst>
          <pc:docMk/>
          <pc:sldMk cId="1999587805" sldId="260"/>
        </pc:sldMkLst>
        <pc:spChg chg="mod">
          <ac:chgData name="Lee, Claude H" userId="a3afdb5e-61b4-43fb-bf83-60b8c7083efa" providerId="ADAL" clId="{E63CC4E4-F4D9-4D83-B2AF-63E98BA52D5E}" dt="2021-04-19T06:40:08.881" v="2661" actId="1076"/>
          <ac:spMkLst>
            <pc:docMk/>
            <pc:sldMk cId="1999587805" sldId="260"/>
            <ac:spMk id="2" creationId="{3EE73AB6-5847-470E-9634-42F0356663E9}"/>
          </ac:spMkLst>
        </pc:spChg>
        <pc:spChg chg="mod">
          <ac:chgData name="Lee, Claude H" userId="a3afdb5e-61b4-43fb-bf83-60b8c7083efa" providerId="ADAL" clId="{E63CC4E4-F4D9-4D83-B2AF-63E98BA52D5E}" dt="2021-04-19T06:40:27.592" v="2662" actId="1076"/>
          <ac:spMkLst>
            <pc:docMk/>
            <pc:sldMk cId="1999587805" sldId="260"/>
            <ac:spMk id="66" creationId="{00000000-0000-0000-0000-000000000000}"/>
          </ac:spMkLst>
        </pc:spChg>
        <pc:spChg chg="mod">
          <ac:chgData name="Lee, Claude H" userId="a3afdb5e-61b4-43fb-bf83-60b8c7083efa" providerId="ADAL" clId="{E63CC4E4-F4D9-4D83-B2AF-63E98BA52D5E}" dt="2021-04-19T06:40:04.881" v="2660" actId="1076"/>
          <ac:spMkLst>
            <pc:docMk/>
            <pc:sldMk cId="1999587805" sldId="260"/>
            <ac:spMk id="68" creationId="{00000000-0000-0000-0000-000000000000}"/>
          </ac:spMkLst>
        </pc:spChg>
        <pc:cxnChg chg="del">
          <ac:chgData name="Lee, Claude H" userId="a3afdb5e-61b4-43fb-bf83-60b8c7083efa" providerId="ADAL" clId="{E63CC4E4-F4D9-4D83-B2AF-63E98BA52D5E}" dt="2021-04-19T06:14:55.872" v="1015" actId="478"/>
          <ac:cxnSpMkLst>
            <pc:docMk/>
            <pc:sldMk cId="1999587805" sldId="260"/>
            <ac:cxnSpMk id="74" creationId="{00000000-0000-0000-0000-000000000000}"/>
          </ac:cxnSpMkLst>
        </pc:cxnChg>
      </pc:sldChg>
      <pc:sldChg chg="addSp modSp mod modNotesTx">
        <pc:chgData name="Lee, Claude H" userId="a3afdb5e-61b4-43fb-bf83-60b8c7083efa" providerId="ADAL" clId="{E63CC4E4-F4D9-4D83-B2AF-63E98BA52D5E}" dt="2021-04-19T07:46:35.374" v="6520" actId="20577"/>
        <pc:sldMkLst>
          <pc:docMk/>
          <pc:sldMk cId="1132541654" sldId="261"/>
        </pc:sldMkLst>
        <pc:spChg chg="mod">
          <ac:chgData name="Lee, Claude H" userId="a3afdb5e-61b4-43fb-bf83-60b8c7083efa" providerId="ADAL" clId="{E63CC4E4-F4D9-4D83-B2AF-63E98BA52D5E}" dt="2021-04-19T06:49:03.415" v="2936" actId="1076"/>
          <ac:spMkLst>
            <pc:docMk/>
            <pc:sldMk cId="1132541654" sldId="261"/>
            <ac:spMk id="7" creationId="{4CDB234A-40FE-4A60-9550-192E317F52EC}"/>
          </ac:spMkLst>
        </pc:spChg>
        <pc:spChg chg="mod">
          <ac:chgData name="Lee, Claude H" userId="a3afdb5e-61b4-43fb-bf83-60b8c7083efa" providerId="ADAL" clId="{E63CC4E4-F4D9-4D83-B2AF-63E98BA52D5E}" dt="2021-04-19T06:49:27.231" v="2945" actId="6549"/>
          <ac:spMkLst>
            <pc:docMk/>
            <pc:sldMk cId="1132541654" sldId="261"/>
            <ac:spMk id="8" creationId="{B927EB53-6EDD-497C-80DD-39E1E137949E}"/>
          </ac:spMkLst>
        </pc:spChg>
        <pc:spChg chg="mod">
          <ac:chgData name="Lee, Claude H" userId="a3afdb5e-61b4-43fb-bf83-60b8c7083efa" providerId="ADAL" clId="{E63CC4E4-F4D9-4D83-B2AF-63E98BA52D5E}" dt="2021-04-19T06:48:39.408" v="2933" actId="1076"/>
          <ac:spMkLst>
            <pc:docMk/>
            <pc:sldMk cId="1132541654" sldId="261"/>
            <ac:spMk id="45" creationId="{00000000-0000-0000-0000-000000000000}"/>
          </ac:spMkLst>
        </pc:spChg>
        <pc:spChg chg="mod">
          <ac:chgData name="Lee, Claude H" userId="a3afdb5e-61b4-43fb-bf83-60b8c7083efa" providerId="ADAL" clId="{E63CC4E4-F4D9-4D83-B2AF-63E98BA52D5E}" dt="2021-04-19T06:58:38.825" v="3532" actId="20577"/>
          <ac:spMkLst>
            <pc:docMk/>
            <pc:sldMk cId="1132541654" sldId="261"/>
            <ac:spMk id="47" creationId="{00000000-0000-0000-0000-000000000000}"/>
          </ac:spMkLst>
        </pc:spChg>
        <pc:graphicFrameChg chg="add mod modGraphic">
          <ac:chgData name="Lee, Claude H" userId="a3afdb5e-61b4-43fb-bf83-60b8c7083efa" providerId="ADAL" clId="{E63CC4E4-F4D9-4D83-B2AF-63E98BA52D5E}" dt="2021-04-19T07:13:35.936" v="4291" actId="20577"/>
          <ac:graphicFrameMkLst>
            <pc:docMk/>
            <pc:sldMk cId="1132541654" sldId="261"/>
            <ac:graphicFrameMk id="2" creationId="{ECD7AF2E-810D-49BF-9DE4-73B74A831A06}"/>
          </ac:graphicFrameMkLst>
        </pc:graphicFrameChg>
        <pc:picChg chg="mod">
          <ac:chgData name="Lee, Claude H" userId="a3afdb5e-61b4-43fb-bf83-60b8c7083efa" providerId="ADAL" clId="{E63CC4E4-F4D9-4D83-B2AF-63E98BA52D5E}" dt="2021-04-19T06:48:29.328" v="2932" actId="1076"/>
          <ac:picMkLst>
            <pc:docMk/>
            <pc:sldMk cId="1132541654" sldId="261"/>
            <ac:picMk id="1026" creationId="{D233B6E6-CD1D-4AED-843A-C8FA5ED0C68E}"/>
          </ac:picMkLst>
        </pc:picChg>
      </pc:sldChg>
      <pc:sldChg chg="addSp modSp del mod">
        <pc:chgData name="Lee, Claude H" userId="a3afdb5e-61b4-43fb-bf83-60b8c7083efa" providerId="ADAL" clId="{E63CC4E4-F4D9-4D83-B2AF-63E98BA52D5E}" dt="2021-04-19T06:50:55.395" v="3017" actId="2696"/>
        <pc:sldMkLst>
          <pc:docMk/>
          <pc:sldMk cId="1591705215" sldId="262"/>
        </pc:sldMkLst>
        <pc:graphicFrameChg chg="add mod modGraphic">
          <ac:chgData name="Lee, Claude H" userId="a3afdb5e-61b4-43fb-bf83-60b8c7083efa" providerId="ADAL" clId="{E63CC4E4-F4D9-4D83-B2AF-63E98BA52D5E}" dt="2021-04-19T06:50:23.292" v="3013" actId="20577"/>
          <ac:graphicFrameMkLst>
            <pc:docMk/>
            <pc:sldMk cId="1591705215" sldId="262"/>
            <ac:graphicFrameMk id="6" creationId="{2E26C479-3AB9-4BD3-B8B8-5D1A5E831A89}"/>
          </ac:graphicFrameMkLst>
        </pc:graphicFrameChg>
        <pc:picChg chg="mod">
          <ac:chgData name="Lee, Claude H" userId="a3afdb5e-61b4-43fb-bf83-60b8c7083efa" providerId="ADAL" clId="{E63CC4E4-F4D9-4D83-B2AF-63E98BA52D5E}" dt="2021-04-19T06:46:49.218" v="2918" actId="14826"/>
          <ac:picMkLst>
            <pc:docMk/>
            <pc:sldMk cId="1591705215" sldId="262"/>
            <ac:picMk id="2050" creationId="{42DF03A9-0876-4B04-88D8-701450E30001}"/>
          </ac:picMkLst>
        </pc:picChg>
      </pc:sldChg>
      <pc:sldChg chg="modSp del">
        <pc:chgData name="Lee, Claude H" userId="a3afdb5e-61b4-43fb-bf83-60b8c7083efa" providerId="ADAL" clId="{E63CC4E4-F4D9-4D83-B2AF-63E98BA52D5E}" dt="2021-04-19T06:52:16.728" v="3067" actId="2696"/>
        <pc:sldMkLst>
          <pc:docMk/>
          <pc:sldMk cId="4170214956" sldId="264"/>
        </pc:sldMkLst>
        <pc:picChg chg="mod">
          <ac:chgData name="Lee, Claude H" userId="a3afdb5e-61b4-43fb-bf83-60b8c7083efa" providerId="ADAL" clId="{E63CC4E4-F4D9-4D83-B2AF-63E98BA52D5E}" dt="2021-04-19T06:46:57.710" v="2919" actId="14826"/>
          <ac:picMkLst>
            <pc:docMk/>
            <pc:sldMk cId="4170214956" sldId="264"/>
            <ac:picMk id="3074" creationId="{1A3067CF-622D-4F47-B674-6CAB965FE01D}"/>
          </ac:picMkLst>
        </pc:picChg>
      </pc:sldChg>
      <pc:sldChg chg="modSp del">
        <pc:chgData name="Lee, Claude H" userId="a3afdb5e-61b4-43fb-bf83-60b8c7083efa" providerId="ADAL" clId="{E63CC4E4-F4D9-4D83-B2AF-63E98BA52D5E}" dt="2021-04-19T06:53:26.568" v="3138" actId="2696"/>
        <pc:sldMkLst>
          <pc:docMk/>
          <pc:sldMk cId="3733068528" sldId="265"/>
        </pc:sldMkLst>
        <pc:picChg chg="mod">
          <ac:chgData name="Lee, Claude H" userId="a3afdb5e-61b4-43fb-bf83-60b8c7083efa" providerId="ADAL" clId="{E63CC4E4-F4D9-4D83-B2AF-63E98BA52D5E}" dt="2021-04-19T06:47:05.904" v="2920" actId="14826"/>
          <ac:picMkLst>
            <pc:docMk/>
            <pc:sldMk cId="3733068528" sldId="265"/>
            <ac:picMk id="4098" creationId="{1ECD3C70-F7FD-4826-A8C4-FC6AA552A019}"/>
          </ac:picMkLst>
        </pc:picChg>
      </pc:sldChg>
      <pc:sldChg chg="modSp del">
        <pc:chgData name="Lee, Claude H" userId="a3afdb5e-61b4-43fb-bf83-60b8c7083efa" providerId="ADAL" clId="{E63CC4E4-F4D9-4D83-B2AF-63E98BA52D5E}" dt="2021-04-19T06:54:16.580" v="3191" actId="2696"/>
        <pc:sldMkLst>
          <pc:docMk/>
          <pc:sldMk cId="284732065" sldId="266"/>
        </pc:sldMkLst>
        <pc:picChg chg="mod">
          <ac:chgData name="Lee, Claude H" userId="a3afdb5e-61b4-43fb-bf83-60b8c7083efa" providerId="ADAL" clId="{E63CC4E4-F4D9-4D83-B2AF-63E98BA52D5E}" dt="2021-04-19T06:47:12.116" v="2921" actId="14826"/>
          <ac:picMkLst>
            <pc:docMk/>
            <pc:sldMk cId="284732065" sldId="266"/>
            <ac:picMk id="5122" creationId="{9CC8DCC1-54E4-4112-80BC-C1EB74CDF20E}"/>
          </ac:picMkLst>
        </pc:picChg>
      </pc:sldChg>
      <pc:sldChg chg="modSp del">
        <pc:chgData name="Lee, Claude H" userId="a3afdb5e-61b4-43fb-bf83-60b8c7083efa" providerId="ADAL" clId="{E63CC4E4-F4D9-4D83-B2AF-63E98BA52D5E}" dt="2021-04-19T06:56:01.578" v="3335" actId="2696"/>
        <pc:sldMkLst>
          <pc:docMk/>
          <pc:sldMk cId="3381310739" sldId="267"/>
        </pc:sldMkLst>
        <pc:picChg chg="mod">
          <ac:chgData name="Lee, Claude H" userId="a3afdb5e-61b4-43fb-bf83-60b8c7083efa" providerId="ADAL" clId="{E63CC4E4-F4D9-4D83-B2AF-63E98BA52D5E}" dt="2021-04-19T06:47:29.331" v="2923" actId="14826"/>
          <ac:picMkLst>
            <pc:docMk/>
            <pc:sldMk cId="3381310739" sldId="267"/>
            <ac:picMk id="7170" creationId="{14EAA6EE-950B-4409-B1CA-C179B0E96ED3}"/>
          </ac:picMkLst>
        </pc:picChg>
      </pc:sldChg>
      <pc:sldChg chg="modSp del">
        <pc:chgData name="Lee, Claude H" userId="a3afdb5e-61b4-43fb-bf83-60b8c7083efa" providerId="ADAL" clId="{E63CC4E4-F4D9-4D83-B2AF-63E98BA52D5E}" dt="2021-04-19T06:55:12.713" v="3267" actId="2696"/>
        <pc:sldMkLst>
          <pc:docMk/>
          <pc:sldMk cId="3644932941" sldId="268"/>
        </pc:sldMkLst>
        <pc:picChg chg="mod">
          <ac:chgData name="Lee, Claude H" userId="a3afdb5e-61b4-43fb-bf83-60b8c7083efa" providerId="ADAL" clId="{E63CC4E4-F4D9-4D83-B2AF-63E98BA52D5E}" dt="2021-04-19T06:47:19.003" v="2922" actId="14826"/>
          <ac:picMkLst>
            <pc:docMk/>
            <pc:sldMk cId="3644932941" sldId="268"/>
            <ac:picMk id="6146" creationId="{EBE9081B-06AF-4A40-BF90-3A0BF5D080A9}"/>
          </ac:picMkLst>
        </pc:picChg>
      </pc:sldChg>
      <pc:sldChg chg="modNotesTx">
        <pc:chgData name="Lee, Claude H" userId="a3afdb5e-61b4-43fb-bf83-60b8c7083efa" providerId="ADAL" clId="{E63CC4E4-F4D9-4D83-B2AF-63E98BA52D5E}" dt="2021-04-19T07:43:07.609" v="6075" actId="20577"/>
        <pc:sldMkLst>
          <pc:docMk/>
          <pc:sldMk cId="4040699518" sldId="270"/>
        </pc:sldMkLst>
      </pc:sldChg>
      <pc:sldChg chg="modSp mod modNotesTx">
        <pc:chgData name="Lee, Claude H" userId="a3afdb5e-61b4-43fb-bf83-60b8c7083efa" providerId="ADAL" clId="{E63CC4E4-F4D9-4D83-B2AF-63E98BA52D5E}" dt="2021-04-19T07:59:06.173" v="7002" actId="20577"/>
        <pc:sldMkLst>
          <pc:docMk/>
          <pc:sldMk cId="3192643581" sldId="272"/>
        </pc:sldMkLst>
        <pc:spChg chg="mod">
          <ac:chgData name="Lee, Claude H" userId="a3afdb5e-61b4-43fb-bf83-60b8c7083efa" providerId="ADAL" clId="{E63CC4E4-F4D9-4D83-B2AF-63E98BA52D5E}" dt="2021-04-19T07:16:57.422" v="4490" actId="113"/>
          <ac:spMkLst>
            <pc:docMk/>
            <pc:sldMk cId="3192643581" sldId="272"/>
            <ac:spMk id="2" creationId="{982A187C-2E01-4CE4-ADF1-B443DBA0704A}"/>
          </ac:spMkLst>
        </pc:spChg>
        <pc:spChg chg="mod">
          <ac:chgData name="Lee, Claude H" userId="a3afdb5e-61b4-43fb-bf83-60b8c7083efa" providerId="ADAL" clId="{E63CC4E4-F4D9-4D83-B2AF-63E98BA52D5E}" dt="2021-04-19T07:15:30.298" v="4374" actId="113"/>
          <ac:spMkLst>
            <pc:docMk/>
            <pc:sldMk cId="3192643581" sldId="272"/>
            <ac:spMk id="17" creationId="{9F76B6BF-9A51-4848-B5F4-0CC07447E836}"/>
          </ac:spMkLst>
        </pc:spChg>
        <pc:spChg chg="mod">
          <ac:chgData name="Lee, Claude H" userId="a3afdb5e-61b4-43fb-bf83-60b8c7083efa" providerId="ADAL" clId="{E63CC4E4-F4D9-4D83-B2AF-63E98BA52D5E}" dt="2021-04-19T07:16:41.370" v="4488" actId="1076"/>
          <ac:spMkLst>
            <pc:docMk/>
            <pc:sldMk cId="3192643581" sldId="272"/>
            <ac:spMk id="18" creationId="{891EC1F4-51F1-49AF-9F7C-1E404ED866F7}"/>
          </ac:spMkLst>
        </pc:spChg>
        <pc:spChg chg="mod">
          <ac:chgData name="Lee, Claude H" userId="a3afdb5e-61b4-43fb-bf83-60b8c7083efa" providerId="ADAL" clId="{E63CC4E4-F4D9-4D83-B2AF-63E98BA52D5E}" dt="2021-04-19T07:16:33.763" v="4486" actId="1076"/>
          <ac:spMkLst>
            <pc:docMk/>
            <pc:sldMk cId="3192643581" sldId="272"/>
            <ac:spMk id="19" creationId="{638A4227-BB2E-42A7-A02D-68FA6F5D3515}"/>
          </ac:spMkLst>
        </pc:spChg>
        <pc:spChg chg="mod">
          <ac:chgData name="Lee, Claude H" userId="a3afdb5e-61b4-43fb-bf83-60b8c7083efa" providerId="ADAL" clId="{E63CC4E4-F4D9-4D83-B2AF-63E98BA52D5E}" dt="2021-04-19T07:16:38.674" v="4487" actId="1076"/>
          <ac:spMkLst>
            <pc:docMk/>
            <pc:sldMk cId="3192643581" sldId="272"/>
            <ac:spMk id="20" creationId="{F4C6633D-5E84-43B8-B0D1-6677BB67D966}"/>
          </ac:spMkLst>
        </pc:spChg>
      </pc:sldChg>
      <pc:sldChg chg="modSp del mod">
        <pc:chgData name="Lee, Claude H" userId="a3afdb5e-61b4-43fb-bf83-60b8c7083efa" providerId="ADAL" clId="{E63CC4E4-F4D9-4D83-B2AF-63E98BA52D5E}" dt="2021-04-19T07:20:31.072" v="4619" actId="2696"/>
        <pc:sldMkLst>
          <pc:docMk/>
          <pc:sldMk cId="1677195693" sldId="273"/>
        </pc:sldMkLst>
        <pc:spChg chg="mod">
          <ac:chgData name="Lee, Claude H" userId="a3afdb5e-61b4-43fb-bf83-60b8c7083efa" providerId="ADAL" clId="{E63CC4E4-F4D9-4D83-B2AF-63E98BA52D5E}" dt="2021-04-19T07:18:38.359" v="4503" actId="20577"/>
          <ac:spMkLst>
            <pc:docMk/>
            <pc:sldMk cId="1677195693" sldId="273"/>
            <ac:spMk id="87" creationId="{00000000-0000-0000-0000-000000000000}"/>
          </ac:spMkLst>
        </pc:spChg>
      </pc:sldChg>
      <pc:sldChg chg="modSp add mod">
        <pc:chgData name="Lee, Claude H" userId="a3afdb5e-61b4-43fb-bf83-60b8c7083efa" providerId="ADAL" clId="{E63CC4E4-F4D9-4D83-B2AF-63E98BA52D5E}" dt="2021-04-19T06:33:18.260" v="2150" actId="1076"/>
        <pc:sldMkLst>
          <pc:docMk/>
          <pc:sldMk cId="857342850" sldId="274"/>
        </pc:sldMkLst>
        <pc:spChg chg="mod">
          <ac:chgData name="Lee, Claude H" userId="a3afdb5e-61b4-43fb-bf83-60b8c7083efa" providerId="ADAL" clId="{E63CC4E4-F4D9-4D83-B2AF-63E98BA52D5E}" dt="2021-04-19T06:33:18.260" v="2150" actId="1076"/>
          <ac:spMkLst>
            <pc:docMk/>
            <pc:sldMk cId="857342850" sldId="274"/>
            <ac:spMk id="66" creationId="{00000000-0000-0000-0000-000000000000}"/>
          </ac:spMkLst>
        </pc:spChg>
      </pc:sldChg>
      <pc:sldChg chg="new del">
        <pc:chgData name="Lee, Claude H" userId="a3afdb5e-61b4-43fb-bf83-60b8c7083efa" providerId="ADAL" clId="{E63CC4E4-F4D9-4D83-B2AF-63E98BA52D5E}" dt="2021-04-19T06:16:21.344" v="1105" actId="680"/>
        <pc:sldMkLst>
          <pc:docMk/>
          <pc:sldMk cId="982459490" sldId="274"/>
        </pc:sldMkLst>
      </pc:sldChg>
      <pc:sldChg chg="modSp add mod modNotesTx">
        <pc:chgData name="Lee, Claude H" userId="a3afdb5e-61b4-43fb-bf83-60b8c7083efa" providerId="ADAL" clId="{E63CC4E4-F4D9-4D83-B2AF-63E98BA52D5E}" dt="2021-04-19T07:56:14.853" v="6950" actId="20577"/>
        <pc:sldMkLst>
          <pc:docMk/>
          <pc:sldMk cId="3548721143" sldId="275"/>
        </pc:sldMkLst>
        <pc:spChg chg="mod">
          <ac:chgData name="Lee, Claude H" userId="a3afdb5e-61b4-43fb-bf83-60b8c7083efa" providerId="ADAL" clId="{E63CC4E4-F4D9-4D83-B2AF-63E98BA52D5E}" dt="2021-04-19T07:55:39.418" v="6927" actId="6549"/>
          <ac:spMkLst>
            <pc:docMk/>
            <pc:sldMk cId="3548721143" sldId="275"/>
            <ac:spMk id="2" creationId="{3EE73AB6-5847-470E-9634-42F0356663E9}"/>
          </ac:spMkLst>
        </pc:spChg>
        <pc:spChg chg="mod">
          <ac:chgData name="Lee, Claude H" userId="a3afdb5e-61b4-43fb-bf83-60b8c7083efa" providerId="ADAL" clId="{E63CC4E4-F4D9-4D83-B2AF-63E98BA52D5E}" dt="2021-04-19T06:28:29.243" v="1846" actId="6549"/>
          <ac:spMkLst>
            <pc:docMk/>
            <pc:sldMk cId="3548721143" sldId="275"/>
            <ac:spMk id="66" creationId="{00000000-0000-0000-0000-000000000000}"/>
          </ac:spMkLst>
        </pc:spChg>
      </pc:sldChg>
      <pc:sldChg chg="modSp add mod ord">
        <pc:chgData name="Lee, Claude H" userId="a3afdb5e-61b4-43fb-bf83-60b8c7083efa" providerId="ADAL" clId="{E63CC4E4-F4D9-4D83-B2AF-63E98BA52D5E}" dt="2021-04-19T06:39:48.705" v="2657" actId="1076"/>
        <pc:sldMkLst>
          <pc:docMk/>
          <pc:sldMk cId="945152326" sldId="276"/>
        </pc:sldMkLst>
        <pc:spChg chg="mod">
          <ac:chgData name="Lee, Claude H" userId="a3afdb5e-61b4-43fb-bf83-60b8c7083efa" providerId="ADAL" clId="{E63CC4E4-F4D9-4D83-B2AF-63E98BA52D5E}" dt="2021-04-19T06:39:48.705" v="2657" actId="1076"/>
          <ac:spMkLst>
            <pc:docMk/>
            <pc:sldMk cId="945152326" sldId="276"/>
            <ac:spMk id="2" creationId="{3EE73AB6-5847-470E-9634-42F0356663E9}"/>
          </ac:spMkLst>
        </pc:spChg>
        <pc:spChg chg="mod">
          <ac:chgData name="Lee, Claude H" userId="a3afdb5e-61b4-43fb-bf83-60b8c7083efa" providerId="ADAL" clId="{E63CC4E4-F4D9-4D83-B2AF-63E98BA52D5E}" dt="2021-04-19T06:33:28.418" v="2167" actId="20577"/>
          <ac:spMkLst>
            <pc:docMk/>
            <pc:sldMk cId="945152326" sldId="276"/>
            <ac:spMk id="66" creationId="{00000000-0000-0000-0000-000000000000}"/>
          </ac:spMkLst>
        </pc:spChg>
        <pc:spChg chg="mod">
          <ac:chgData name="Lee, Claude H" userId="a3afdb5e-61b4-43fb-bf83-60b8c7083efa" providerId="ADAL" clId="{E63CC4E4-F4D9-4D83-B2AF-63E98BA52D5E}" dt="2021-04-19T06:39:45.368" v="2656" actId="1076"/>
          <ac:spMkLst>
            <pc:docMk/>
            <pc:sldMk cId="945152326" sldId="276"/>
            <ac:spMk id="68" creationId="{00000000-0000-0000-0000-000000000000}"/>
          </ac:spMkLst>
        </pc:spChg>
      </pc:sldChg>
      <pc:sldChg chg="modSp add mod modNotesTx">
        <pc:chgData name="Lee, Claude H" userId="a3afdb5e-61b4-43fb-bf83-60b8c7083efa" providerId="ADAL" clId="{E63CC4E4-F4D9-4D83-B2AF-63E98BA52D5E}" dt="2021-04-19T07:04:47.595" v="3882" actId="20577"/>
        <pc:sldMkLst>
          <pc:docMk/>
          <pc:sldMk cId="2164852524" sldId="277"/>
        </pc:sldMkLst>
        <pc:spChg chg="mod">
          <ac:chgData name="Lee, Claude H" userId="a3afdb5e-61b4-43fb-bf83-60b8c7083efa" providerId="ADAL" clId="{E63CC4E4-F4D9-4D83-B2AF-63E98BA52D5E}" dt="2021-04-19T07:04:47.595" v="3882" actId="20577"/>
          <ac:spMkLst>
            <pc:docMk/>
            <pc:sldMk cId="2164852524" sldId="277"/>
            <ac:spMk id="2" creationId="{3EE73AB6-5847-470E-9634-42F0356663E9}"/>
          </ac:spMkLst>
        </pc:spChg>
        <pc:spChg chg="mod">
          <ac:chgData name="Lee, Claude H" userId="a3afdb5e-61b4-43fb-bf83-60b8c7083efa" providerId="ADAL" clId="{E63CC4E4-F4D9-4D83-B2AF-63E98BA52D5E}" dt="2021-04-19T06:40:45.497" v="2682" actId="20577"/>
          <ac:spMkLst>
            <pc:docMk/>
            <pc:sldMk cId="2164852524" sldId="277"/>
            <ac:spMk id="66" creationId="{00000000-0000-0000-0000-000000000000}"/>
          </ac:spMkLst>
        </pc:spChg>
      </pc:sldChg>
      <pc:sldChg chg="add del setBg">
        <pc:chgData name="Lee, Claude H" userId="a3afdb5e-61b4-43fb-bf83-60b8c7083efa" providerId="ADAL" clId="{E63CC4E4-F4D9-4D83-B2AF-63E98BA52D5E}" dt="2021-04-19T06:47:37.499" v="2927"/>
        <pc:sldMkLst>
          <pc:docMk/>
          <pc:sldMk cId="425769664" sldId="278"/>
        </pc:sldMkLst>
      </pc:sldChg>
      <pc:sldChg chg="modSp add mod modNotesTx">
        <pc:chgData name="Lee, Claude H" userId="a3afdb5e-61b4-43fb-bf83-60b8c7083efa" providerId="ADAL" clId="{E63CC4E4-F4D9-4D83-B2AF-63E98BA52D5E}" dt="2021-04-19T07:46:57.679" v="6532" actId="20577"/>
        <pc:sldMkLst>
          <pc:docMk/>
          <pc:sldMk cId="921210157" sldId="278"/>
        </pc:sldMkLst>
        <pc:spChg chg="mod">
          <ac:chgData name="Lee, Claude H" userId="a3afdb5e-61b4-43fb-bf83-60b8c7083efa" providerId="ADAL" clId="{E63CC4E4-F4D9-4D83-B2AF-63E98BA52D5E}" dt="2021-04-19T06:58:43.237" v="3538" actId="20577"/>
          <ac:spMkLst>
            <pc:docMk/>
            <pc:sldMk cId="921210157" sldId="278"/>
            <ac:spMk id="47" creationId="{00000000-0000-0000-0000-000000000000}"/>
          </ac:spMkLst>
        </pc:spChg>
        <pc:spChg chg="mod">
          <ac:chgData name="Lee, Claude H" userId="a3afdb5e-61b4-43fb-bf83-60b8c7083efa" providerId="ADAL" clId="{E63CC4E4-F4D9-4D83-B2AF-63E98BA52D5E}" dt="2021-04-19T06:50:08.227" v="3011" actId="20577"/>
          <ac:spMkLst>
            <pc:docMk/>
            <pc:sldMk cId="921210157" sldId="278"/>
            <ac:spMk id="66" creationId="{00000000-0000-0000-0000-000000000000}"/>
          </ac:spMkLst>
        </pc:spChg>
        <pc:graphicFrameChg chg="mod modGraphic">
          <ac:chgData name="Lee, Claude H" userId="a3afdb5e-61b4-43fb-bf83-60b8c7083efa" providerId="ADAL" clId="{E63CC4E4-F4D9-4D83-B2AF-63E98BA52D5E}" dt="2021-04-19T07:13:50.682" v="4308" actId="20577"/>
          <ac:graphicFrameMkLst>
            <pc:docMk/>
            <pc:sldMk cId="921210157" sldId="278"/>
            <ac:graphicFrameMk id="2" creationId="{ECD7AF2E-810D-49BF-9DE4-73B74A831A06}"/>
          </ac:graphicFrameMkLst>
        </pc:graphicFrameChg>
        <pc:picChg chg="mod">
          <ac:chgData name="Lee, Claude H" userId="a3afdb5e-61b4-43fb-bf83-60b8c7083efa" providerId="ADAL" clId="{E63CC4E4-F4D9-4D83-B2AF-63E98BA52D5E}" dt="2021-04-19T06:50:15.426" v="3012" actId="14826"/>
          <ac:picMkLst>
            <pc:docMk/>
            <pc:sldMk cId="921210157" sldId="278"/>
            <ac:picMk id="1026" creationId="{D233B6E6-CD1D-4AED-843A-C8FA5ED0C68E}"/>
          </ac:picMkLst>
        </pc:picChg>
      </pc:sldChg>
      <pc:sldChg chg="modSp add mod">
        <pc:chgData name="Lee, Claude H" userId="a3afdb5e-61b4-43fb-bf83-60b8c7083efa" providerId="ADAL" clId="{E63CC4E4-F4D9-4D83-B2AF-63E98BA52D5E}" dt="2021-04-19T07:14:03.093" v="4324" actId="20577"/>
        <pc:sldMkLst>
          <pc:docMk/>
          <pc:sldMk cId="1645004000" sldId="279"/>
        </pc:sldMkLst>
        <pc:spChg chg="mod">
          <ac:chgData name="Lee, Claude H" userId="a3afdb5e-61b4-43fb-bf83-60b8c7083efa" providerId="ADAL" clId="{E63CC4E4-F4D9-4D83-B2AF-63E98BA52D5E}" dt="2021-04-19T06:56:46.286" v="3380" actId="20577"/>
          <ac:spMkLst>
            <pc:docMk/>
            <pc:sldMk cId="1645004000" sldId="279"/>
            <ac:spMk id="47" creationId="{00000000-0000-0000-0000-000000000000}"/>
          </ac:spMkLst>
        </pc:spChg>
        <pc:spChg chg="mod">
          <ac:chgData name="Lee, Claude H" userId="a3afdb5e-61b4-43fb-bf83-60b8c7083efa" providerId="ADAL" clId="{E63CC4E4-F4D9-4D83-B2AF-63E98BA52D5E}" dt="2021-04-19T06:51:12.753" v="3029" actId="20577"/>
          <ac:spMkLst>
            <pc:docMk/>
            <pc:sldMk cId="1645004000" sldId="279"/>
            <ac:spMk id="66" creationId="{00000000-0000-0000-0000-000000000000}"/>
          </ac:spMkLst>
        </pc:spChg>
        <pc:graphicFrameChg chg="mod modGraphic">
          <ac:chgData name="Lee, Claude H" userId="a3afdb5e-61b4-43fb-bf83-60b8c7083efa" providerId="ADAL" clId="{E63CC4E4-F4D9-4D83-B2AF-63E98BA52D5E}" dt="2021-04-19T07:14:03.093" v="4324" actId="20577"/>
          <ac:graphicFrameMkLst>
            <pc:docMk/>
            <pc:sldMk cId="1645004000" sldId="279"/>
            <ac:graphicFrameMk id="2" creationId="{ECD7AF2E-810D-49BF-9DE4-73B74A831A06}"/>
          </ac:graphicFrameMkLst>
        </pc:graphicFrameChg>
        <pc:picChg chg="mod">
          <ac:chgData name="Lee, Claude H" userId="a3afdb5e-61b4-43fb-bf83-60b8c7083efa" providerId="ADAL" clId="{E63CC4E4-F4D9-4D83-B2AF-63E98BA52D5E}" dt="2021-04-19T06:51:20.301" v="3030" actId="14826"/>
          <ac:picMkLst>
            <pc:docMk/>
            <pc:sldMk cId="1645004000" sldId="279"/>
            <ac:picMk id="1026" creationId="{D233B6E6-CD1D-4AED-843A-C8FA5ED0C68E}"/>
          </ac:picMkLst>
        </pc:picChg>
      </pc:sldChg>
      <pc:sldChg chg="add del setBg">
        <pc:chgData name="Lee, Claude H" userId="a3afdb5e-61b4-43fb-bf83-60b8c7083efa" providerId="ADAL" clId="{E63CC4E4-F4D9-4D83-B2AF-63E98BA52D5E}" dt="2021-04-19T06:47:36.972" v="2926"/>
        <pc:sldMkLst>
          <pc:docMk/>
          <pc:sldMk cId="2702356373" sldId="279"/>
        </pc:sldMkLst>
      </pc:sldChg>
      <pc:sldChg chg="modSp add mod">
        <pc:chgData name="Lee, Claude H" userId="a3afdb5e-61b4-43fb-bf83-60b8c7083efa" providerId="ADAL" clId="{E63CC4E4-F4D9-4D83-B2AF-63E98BA52D5E}" dt="2021-04-19T07:14:15.148" v="4340" actId="20577"/>
        <pc:sldMkLst>
          <pc:docMk/>
          <pc:sldMk cId="2802481279" sldId="280"/>
        </pc:sldMkLst>
        <pc:spChg chg="mod">
          <ac:chgData name="Lee, Claude H" userId="a3afdb5e-61b4-43fb-bf83-60b8c7083efa" providerId="ADAL" clId="{E63CC4E4-F4D9-4D83-B2AF-63E98BA52D5E}" dt="2021-04-19T06:56:52.394" v="3386" actId="20577"/>
          <ac:spMkLst>
            <pc:docMk/>
            <pc:sldMk cId="2802481279" sldId="280"/>
            <ac:spMk id="47" creationId="{00000000-0000-0000-0000-000000000000}"/>
          </ac:spMkLst>
        </pc:spChg>
        <pc:spChg chg="mod">
          <ac:chgData name="Lee, Claude H" userId="a3afdb5e-61b4-43fb-bf83-60b8c7083efa" providerId="ADAL" clId="{E63CC4E4-F4D9-4D83-B2AF-63E98BA52D5E}" dt="2021-04-19T06:52:40.895" v="3098" actId="1076"/>
          <ac:spMkLst>
            <pc:docMk/>
            <pc:sldMk cId="2802481279" sldId="280"/>
            <ac:spMk id="66" creationId="{00000000-0000-0000-0000-000000000000}"/>
          </ac:spMkLst>
        </pc:spChg>
        <pc:graphicFrameChg chg="mod modGraphic">
          <ac:chgData name="Lee, Claude H" userId="a3afdb5e-61b4-43fb-bf83-60b8c7083efa" providerId="ADAL" clId="{E63CC4E4-F4D9-4D83-B2AF-63E98BA52D5E}" dt="2021-04-19T07:14:15.148" v="4340" actId="20577"/>
          <ac:graphicFrameMkLst>
            <pc:docMk/>
            <pc:sldMk cId="2802481279" sldId="280"/>
            <ac:graphicFrameMk id="2" creationId="{ECD7AF2E-810D-49BF-9DE4-73B74A831A06}"/>
          </ac:graphicFrameMkLst>
        </pc:graphicFrameChg>
        <pc:picChg chg="mod">
          <ac:chgData name="Lee, Claude H" userId="a3afdb5e-61b4-43fb-bf83-60b8c7083efa" providerId="ADAL" clId="{E63CC4E4-F4D9-4D83-B2AF-63E98BA52D5E}" dt="2021-04-19T06:52:49.582" v="3099" actId="14826"/>
          <ac:picMkLst>
            <pc:docMk/>
            <pc:sldMk cId="2802481279" sldId="280"/>
            <ac:picMk id="1026" creationId="{D233B6E6-CD1D-4AED-843A-C8FA5ED0C68E}"/>
          </ac:picMkLst>
        </pc:picChg>
      </pc:sldChg>
      <pc:sldChg chg="modSp add mod">
        <pc:chgData name="Lee, Claude H" userId="a3afdb5e-61b4-43fb-bf83-60b8c7083efa" providerId="ADAL" clId="{E63CC4E4-F4D9-4D83-B2AF-63E98BA52D5E}" dt="2021-04-19T07:14:27.094" v="4350" actId="20577"/>
        <pc:sldMkLst>
          <pc:docMk/>
          <pc:sldMk cId="1273303714" sldId="281"/>
        </pc:sldMkLst>
        <pc:spChg chg="mod">
          <ac:chgData name="Lee, Claude H" userId="a3afdb5e-61b4-43fb-bf83-60b8c7083efa" providerId="ADAL" clId="{E63CC4E4-F4D9-4D83-B2AF-63E98BA52D5E}" dt="2021-04-19T06:56:58.809" v="3392" actId="20577"/>
          <ac:spMkLst>
            <pc:docMk/>
            <pc:sldMk cId="1273303714" sldId="281"/>
            <ac:spMk id="47" creationId="{00000000-0000-0000-0000-000000000000}"/>
          </ac:spMkLst>
        </pc:spChg>
        <pc:spChg chg="mod">
          <ac:chgData name="Lee, Claude H" userId="a3afdb5e-61b4-43fb-bf83-60b8c7083efa" providerId="ADAL" clId="{E63CC4E4-F4D9-4D83-B2AF-63E98BA52D5E}" dt="2021-04-19T06:53:43.615" v="3149" actId="20577"/>
          <ac:spMkLst>
            <pc:docMk/>
            <pc:sldMk cId="1273303714" sldId="281"/>
            <ac:spMk id="66" creationId="{00000000-0000-0000-0000-000000000000}"/>
          </ac:spMkLst>
        </pc:spChg>
        <pc:graphicFrameChg chg="mod modGraphic">
          <ac:chgData name="Lee, Claude H" userId="a3afdb5e-61b4-43fb-bf83-60b8c7083efa" providerId="ADAL" clId="{E63CC4E4-F4D9-4D83-B2AF-63E98BA52D5E}" dt="2021-04-19T07:14:27.094" v="4350" actId="20577"/>
          <ac:graphicFrameMkLst>
            <pc:docMk/>
            <pc:sldMk cId="1273303714" sldId="281"/>
            <ac:graphicFrameMk id="2" creationId="{ECD7AF2E-810D-49BF-9DE4-73B74A831A06}"/>
          </ac:graphicFrameMkLst>
        </pc:graphicFrameChg>
        <pc:picChg chg="mod">
          <ac:chgData name="Lee, Claude H" userId="a3afdb5e-61b4-43fb-bf83-60b8c7083efa" providerId="ADAL" clId="{E63CC4E4-F4D9-4D83-B2AF-63E98BA52D5E}" dt="2021-04-19T06:53:50.286" v="3150" actId="14826"/>
          <ac:picMkLst>
            <pc:docMk/>
            <pc:sldMk cId="1273303714" sldId="281"/>
            <ac:picMk id="1026" creationId="{D233B6E6-CD1D-4AED-843A-C8FA5ED0C68E}"/>
          </ac:picMkLst>
        </pc:picChg>
      </pc:sldChg>
      <pc:sldChg chg="modSp add mod">
        <pc:chgData name="Lee, Claude H" userId="a3afdb5e-61b4-43fb-bf83-60b8c7083efa" providerId="ADAL" clId="{E63CC4E4-F4D9-4D83-B2AF-63E98BA52D5E}" dt="2021-04-19T07:10:37.675" v="4233" actId="20577"/>
        <pc:sldMkLst>
          <pc:docMk/>
          <pc:sldMk cId="3432977242" sldId="282"/>
        </pc:sldMkLst>
        <pc:spChg chg="mod">
          <ac:chgData name="Lee, Claude H" userId="a3afdb5e-61b4-43fb-bf83-60b8c7083efa" providerId="ADAL" clId="{E63CC4E4-F4D9-4D83-B2AF-63E98BA52D5E}" dt="2021-04-19T06:57:03.646" v="3396" actId="20577"/>
          <ac:spMkLst>
            <pc:docMk/>
            <pc:sldMk cId="3432977242" sldId="282"/>
            <ac:spMk id="47" creationId="{00000000-0000-0000-0000-000000000000}"/>
          </ac:spMkLst>
        </pc:spChg>
        <pc:spChg chg="mod">
          <ac:chgData name="Lee, Claude H" userId="a3afdb5e-61b4-43fb-bf83-60b8c7083efa" providerId="ADAL" clId="{E63CC4E4-F4D9-4D83-B2AF-63E98BA52D5E}" dt="2021-04-19T06:54:32.056" v="3211" actId="20577"/>
          <ac:spMkLst>
            <pc:docMk/>
            <pc:sldMk cId="3432977242" sldId="282"/>
            <ac:spMk id="66" creationId="{00000000-0000-0000-0000-000000000000}"/>
          </ac:spMkLst>
        </pc:spChg>
        <pc:graphicFrameChg chg="modGraphic">
          <ac:chgData name="Lee, Claude H" userId="a3afdb5e-61b4-43fb-bf83-60b8c7083efa" providerId="ADAL" clId="{E63CC4E4-F4D9-4D83-B2AF-63E98BA52D5E}" dt="2021-04-19T07:10:37.675" v="4233" actId="20577"/>
          <ac:graphicFrameMkLst>
            <pc:docMk/>
            <pc:sldMk cId="3432977242" sldId="282"/>
            <ac:graphicFrameMk id="2" creationId="{ECD7AF2E-810D-49BF-9DE4-73B74A831A06}"/>
          </ac:graphicFrameMkLst>
        </pc:graphicFrameChg>
        <pc:picChg chg="mod">
          <ac:chgData name="Lee, Claude H" userId="a3afdb5e-61b4-43fb-bf83-60b8c7083efa" providerId="ADAL" clId="{E63CC4E4-F4D9-4D83-B2AF-63E98BA52D5E}" dt="2021-04-19T06:54:41.139" v="3212" actId="14826"/>
          <ac:picMkLst>
            <pc:docMk/>
            <pc:sldMk cId="3432977242" sldId="282"/>
            <ac:picMk id="1026" creationId="{D233B6E6-CD1D-4AED-843A-C8FA5ED0C68E}"/>
          </ac:picMkLst>
        </pc:picChg>
      </pc:sldChg>
      <pc:sldChg chg="modSp add mod">
        <pc:chgData name="Lee, Claude H" userId="a3afdb5e-61b4-43fb-bf83-60b8c7083efa" providerId="ADAL" clId="{E63CC4E4-F4D9-4D83-B2AF-63E98BA52D5E}" dt="2021-04-19T07:12:17.389" v="4259" actId="20577"/>
        <pc:sldMkLst>
          <pc:docMk/>
          <pc:sldMk cId="1494308197" sldId="283"/>
        </pc:sldMkLst>
        <pc:spChg chg="mod">
          <ac:chgData name="Lee, Claude H" userId="a3afdb5e-61b4-43fb-bf83-60b8c7083efa" providerId="ADAL" clId="{E63CC4E4-F4D9-4D83-B2AF-63E98BA52D5E}" dt="2021-04-19T06:57:08.472" v="3400" actId="20577"/>
          <ac:spMkLst>
            <pc:docMk/>
            <pc:sldMk cId="1494308197" sldId="283"/>
            <ac:spMk id="47" creationId="{00000000-0000-0000-0000-000000000000}"/>
          </ac:spMkLst>
        </pc:spChg>
        <pc:spChg chg="mod">
          <ac:chgData name="Lee, Claude H" userId="a3afdb5e-61b4-43fb-bf83-60b8c7083efa" providerId="ADAL" clId="{E63CC4E4-F4D9-4D83-B2AF-63E98BA52D5E}" dt="2021-04-19T06:55:23.863" v="3282" actId="20577"/>
          <ac:spMkLst>
            <pc:docMk/>
            <pc:sldMk cId="1494308197" sldId="283"/>
            <ac:spMk id="66" creationId="{00000000-0000-0000-0000-000000000000}"/>
          </ac:spMkLst>
        </pc:spChg>
        <pc:graphicFrameChg chg="mod modGraphic">
          <ac:chgData name="Lee, Claude H" userId="a3afdb5e-61b4-43fb-bf83-60b8c7083efa" providerId="ADAL" clId="{E63CC4E4-F4D9-4D83-B2AF-63E98BA52D5E}" dt="2021-04-19T07:12:17.389" v="4259" actId="20577"/>
          <ac:graphicFrameMkLst>
            <pc:docMk/>
            <pc:sldMk cId="1494308197" sldId="283"/>
            <ac:graphicFrameMk id="2" creationId="{ECD7AF2E-810D-49BF-9DE4-73B74A831A06}"/>
          </ac:graphicFrameMkLst>
        </pc:graphicFrameChg>
        <pc:picChg chg="mod">
          <ac:chgData name="Lee, Claude H" userId="a3afdb5e-61b4-43fb-bf83-60b8c7083efa" providerId="ADAL" clId="{E63CC4E4-F4D9-4D83-B2AF-63E98BA52D5E}" dt="2021-04-19T06:55:30.370" v="3283" actId="14826"/>
          <ac:picMkLst>
            <pc:docMk/>
            <pc:sldMk cId="1494308197" sldId="283"/>
            <ac:picMk id="1026" creationId="{D233B6E6-CD1D-4AED-843A-C8FA5ED0C68E}"/>
          </ac:picMkLst>
        </pc:picChg>
      </pc:sldChg>
      <pc:sldChg chg="modSp add mod">
        <pc:chgData name="Lee, Claude H" userId="a3afdb5e-61b4-43fb-bf83-60b8c7083efa" providerId="ADAL" clId="{E63CC4E4-F4D9-4D83-B2AF-63E98BA52D5E}" dt="2021-04-19T07:12:46.505" v="4275" actId="20577"/>
        <pc:sldMkLst>
          <pc:docMk/>
          <pc:sldMk cId="3149351097" sldId="284"/>
        </pc:sldMkLst>
        <pc:spChg chg="mod">
          <ac:chgData name="Lee, Claude H" userId="a3afdb5e-61b4-43fb-bf83-60b8c7083efa" providerId="ADAL" clId="{E63CC4E4-F4D9-4D83-B2AF-63E98BA52D5E}" dt="2021-04-19T07:05:57.411" v="3958" actId="20577"/>
          <ac:spMkLst>
            <pc:docMk/>
            <pc:sldMk cId="3149351097" sldId="284"/>
            <ac:spMk id="47" creationId="{00000000-0000-0000-0000-000000000000}"/>
          </ac:spMkLst>
        </pc:spChg>
        <pc:spChg chg="mod">
          <ac:chgData name="Lee, Claude H" userId="a3afdb5e-61b4-43fb-bf83-60b8c7083efa" providerId="ADAL" clId="{E63CC4E4-F4D9-4D83-B2AF-63E98BA52D5E}" dt="2021-04-19T06:56:13.155" v="3339" actId="20577"/>
          <ac:spMkLst>
            <pc:docMk/>
            <pc:sldMk cId="3149351097" sldId="284"/>
            <ac:spMk id="66" creationId="{00000000-0000-0000-0000-000000000000}"/>
          </ac:spMkLst>
        </pc:spChg>
        <pc:graphicFrameChg chg="mod modGraphic">
          <ac:chgData name="Lee, Claude H" userId="a3afdb5e-61b4-43fb-bf83-60b8c7083efa" providerId="ADAL" clId="{E63CC4E4-F4D9-4D83-B2AF-63E98BA52D5E}" dt="2021-04-19T07:12:46.505" v="4275" actId="20577"/>
          <ac:graphicFrameMkLst>
            <pc:docMk/>
            <pc:sldMk cId="3149351097" sldId="284"/>
            <ac:graphicFrameMk id="2" creationId="{ECD7AF2E-810D-49BF-9DE4-73B74A831A06}"/>
          </ac:graphicFrameMkLst>
        </pc:graphicFrameChg>
        <pc:picChg chg="mod">
          <ac:chgData name="Lee, Claude H" userId="a3afdb5e-61b4-43fb-bf83-60b8c7083efa" providerId="ADAL" clId="{E63CC4E4-F4D9-4D83-B2AF-63E98BA52D5E}" dt="2021-04-19T06:56:20.262" v="3340" actId="14826"/>
          <ac:picMkLst>
            <pc:docMk/>
            <pc:sldMk cId="3149351097" sldId="284"/>
            <ac:picMk id="1026" creationId="{D233B6E6-CD1D-4AED-843A-C8FA5ED0C68E}"/>
          </ac:picMkLst>
        </pc:picChg>
      </pc:sldChg>
      <pc:sldChg chg="modSp add mod">
        <pc:chgData name="Lee, Claude H" userId="a3afdb5e-61b4-43fb-bf83-60b8c7083efa" providerId="ADAL" clId="{E63CC4E4-F4D9-4D83-B2AF-63E98BA52D5E}" dt="2021-04-19T06:58:33.715" v="3526" actId="6549"/>
        <pc:sldMkLst>
          <pc:docMk/>
          <pc:sldMk cId="2664585026" sldId="285"/>
        </pc:sldMkLst>
        <pc:spChg chg="mod">
          <ac:chgData name="Lee, Claude H" userId="a3afdb5e-61b4-43fb-bf83-60b8c7083efa" providerId="ADAL" clId="{E63CC4E4-F4D9-4D83-B2AF-63E98BA52D5E}" dt="2021-04-19T06:58:33.715" v="3526" actId="6549"/>
          <ac:spMkLst>
            <pc:docMk/>
            <pc:sldMk cId="2664585026" sldId="285"/>
            <ac:spMk id="47" creationId="{00000000-0000-0000-0000-000000000000}"/>
          </ac:spMkLst>
        </pc:spChg>
        <pc:spChg chg="mod">
          <ac:chgData name="Lee, Claude H" userId="a3afdb5e-61b4-43fb-bf83-60b8c7083efa" providerId="ADAL" clId="{E63CC4E4-F4D9-4D83-B2AF-63E98BA52D5E}" dt="2021-04-19T06:58:09.135" v="3491" actId="1076"/>
          <ac:spMkLst>
            <pc:docMk/>
            <pc:sldMk cId="2664585026" sldId="285"/>
            <ac:spMk id="66" creationId="{00000000-0000-0000-0000-000000000000}"/>
          </ac:spMkLst>
        </pc:spChg>
        <pc:picChg chg="mod">
          <ac:chgData name="Lee, Claude H" userId="a3afdb5e-61b4-43fb-bf83-60b8c7083efa" providerId="ADAL" clId="{E63CC4E4-F4D9-4D83-B2AF-63E98BA52D5E}" dt="2021-04-19T06:58:15.484" v="3492" actId="14826"/>
          <ac:picMkLst>
            <pc:docMk/>
            <pc:sldMk cId="2664585026" sldId="285"/>
            <ac:picMk id="1026" creationId="{D233B6E6-CD1D-4AED-843A-C8FA5ED0C68E}"/>
          </ac:picMkLst>
        </pc:picChg>
      </pc:sldChg>
      <pc:sldChg chg="addSp delSp modSp add mod">
        <pc:chgData name="Lee, Claude H" userId="a3afdb5e-61b4-43fb-bf83-60b8c7083efa" providerId="ADAL" clId="{E63CC4E4-F4D9-4D83-B2AF-63E98BA52D5E}" dt="2021-04-19T07:03:15.656" v="3768" actId="14826"/>
        <pc:sldMkLst>
          <pc:docMk/>
          <pc:sldMk cId="2413193438" sldId="286"/>
        </pc:sldMkLst>
        <pc:spChg chg="del">
          <ac:chgData name="Lee, Claude H" userId="a3afdb5e-61b4-43fb-bf83-60b8c7083efa" providerId="ADAL" clId="{E63CC4E4-F4D9-4D83-B2AF-63E98BA52D5E}" dt="2021-04-19T07:02:47.210" v="3765" actId="478"/>
          <ac:spMkLst>
            <pc:docMk/>
            <pc:sldMk cId="2413193438" sldId="286"/>
            <ac:spMk id="7" creationId="{4CDB234A-40FE-4A60-9550-192E317F52EC}"/>
          </ac:spMkLst>
        </pc:spChg>
        <pc:spChg chg="del mod">
          <ac:chgData name="Lee, Claude H" userId="a3afdb5e-61b4-43fb-bf83-60b8c7083efa" providerId="ADAL" clId="{E63CC4E4-F4D9-4D83-B2AF-63E98BA52D5E}" dt="2021-04-19T07:02:47.210" v="3765" actId="478"/>
          <ac:spMkLst>
            <pc:docMk/>
            <pc:sldMk cId="2413193438" sldId="286"/>
            <ac:spMk id="8" creationId="{B927EB53-6EDD-497C-80DD-39E1E137949E}"/>
          </ac:spMkLst>
        </pc:spChg>
        <pc:spChg chg="add mod">
          <ac:chgData name="Lee, Claude H" userId="a3afdb5e-61b4-43fb-bf83-60b8c7083efa" providerId="ADAL" clId="{E63CC4E4-F4D9-4D83-B2AF-63E98BA52D5E}" dt="2021-04-19T07:03:03.386" v="3767" actId="1076"/>
          <ac:spMkLst>
            <pc:docMk/>
            <pc:sldMk cId="2413193438" sldId="286"/>
            <ac:spMk id="9" creationId="{935A6598-E6DD-4491-95D0-F054097097AD}"/>
          </ac:spMkLst>
        </pc:spChg>
        <pc:spChg chg="add mod">
          <ac:chgData name="Lee, Claude H" userId="a3afdb5e-61b4-43fb-bf83-60b8c7083efa" providerId="ADAL" clId="{E63CC4E4-F4D9-4D83-B2AF-63E98BA52D5E}" dt="2021-04-19T07:03:03.386" v="3767" actId="1076"/>
          <ac:spMkLst>
            <pc:docMk/>
            <pc:sldMk cId="2413193438" sldId="286"/>
            <ac:spMk id="10" creationId="{8A81EC40-8BF8-4B0E-9073-2AEF90A5BFF6}"/>
          </ac:spMkLst>
        </pc:spChg>
        <pc:spChg chg="mod">
          <ac:chgData name="Lee, Claude H" userId="a3afdb5e-61b4-43fb-bf83-60b8c7083efa" providerId="ADAL" clId="{E63CC4E4-F4D9-4D83-B2AF-63E98BA52D5E}" dt="2021-04-19T07:00:09.448" v="3644" actId="20577"/>
          <ac:spMkLst>
            <pc:docMk/>
            <pc:sldMk cId="2413193438" sldId="286"/>
            <ac:spMk id="47" creationId="{00000000-0000-0000-0000-000000000000}"/>
          </ac:spMkLst>
        </pc:spChg>
        <pc:spChg chg="mod">
          <ac:chgData name="Lee, Claude H" userId="a3afdb5e-61b4-43fb-bf83-60b8c7083efa" providerId="ADAL" clId="{E63CC4E4-F4D9-4D83-B2AF-63E98BA52D5E}" dt="2021-04-19T07:02:39.779" v="3763" actId="20577"/>
          <ac:spMkLst>
            <pc:docMk/>
            <pc:sldMk cId="2413193438" sldId="286"/>
            <ac:spMk id="66" creationId="{00000000-0000-0000-0000-000000000000}"/>
          </ac:spMkLst>
        </pc:spChg>
        <pc:graphicFrameChg chg="del">
          <ac:chgData name="Lee, Claude H" userId="a3afdb5e-61b4-43fb-bf83-60b8c7083efa" providerId="ADAL" clId="{E63CC4E4-F4D9-4D83-B2AF-63E98BA52D5E}" dt="2021-04-19T07:02:47.210" v="3765" actId="478"/>
          <ac:graphicFrameMkLst>
            <pc:docMk/>
            <pc:sldMk cId="2413193438" sldId="286"/>
            <ac:graphicFrameMk id="2" creationId="{ECD7AF2E-810D-49BF-9DE4-73B74A831A06}"/>
          </ac:graphicFrameMkLst>
        </pc:graphicFrameChg>
        <pc:picChg chg="add mod">
          <ac:chgData name="Lee, Claude H" userId="a3afdb5e-61b4-43fb-bf83-60b8c7083efa" providerId="ADAL" clId="{E63CC4E4-F4D9-4D83-B2AF-63E98BA52D5E}" dt="2021-04-19T07:03:15.656" v="3768" actId="14826"/>
          <ac:picMkLst>
            <pc:docMk/>
            <pc:sldMk cId="2413193438" sldId="286"/>
            <ac:picMk id="11" creationId="{E4A2F70D-8E5E-481A-B25B-FDB18F926D13}"/>
          </ac:picMkLst>
        </pc:picChg>
        <pc:picChg chg="mod">
          <ac:chgData name="Lee, Claude H" userId="a3afdb5e-61b4-43fb-bf83-60b8c7083efa" providerId="ADAL" clId="{E63CC4E4-F4D9-4D83-B2AF-63E98BA52D5E}" dt="2021-04-19T06:59:38.314" v="3584" actId="14826"/>
          <ac:picMkLst>
            <pc:docMk/>
            <pc:sldMk cId="2413193438" sldId="286"/>
            <ac:picMk id="1026" creationId="{D233B6E6-CD1D-4AED-843A-C8FA5ED0C68E}"/>
          </ac:picMkLst>
        </pc:picChg>
      </pc:sldChg>
      <pc:sldChg chg="modSp add del mod">
        <pc:chgData name="Lee, Claude H" userId="a3afdb5e-61b4-43fb-bf83-60b8c7083efa" providerId="ADAL" clId="{E63CC4E4-F4D9-4D83-B2AF-63E98BA52D5E}" dt="2021-04-19T07:03:20.607" v="3769" actId="2696"/>
        <pc:sldMkLst>
          <pc:docMk/>
          <pc:sldMk cId="2632547231" sldId="287"/>
        </pc:sldMkLst>
        <pc:spChg chg="mod">
          <ac:chgData name="Lee, Claude H" userId="a3afdb5e-61b4-43fb-bf83-60b8c7083efa" providerId="ADAL" clId="{E63CC4E4-F4D9-4D83-B2AF-63E98BA52D5E}" dt="2021-04-19T07:00:34.755" v="3659" actId="1076"/>
          <ac:spMkLst>
            <pc:docMk/>
            <pc:sldMk cId="2632547231" sldId="287"/>
            <ac:spMk id="66" creationId="{00000000-0000-0000-0000-000000000000}"/>
          </ac:spMkLst>
        </pc:spChg>
        <pc:picChg chg="mod">
          <ac:chgData name="Lee, Claude H" userId="a3afdb5e-61b4-43fb-bf83-60b8c7083efa" providerId="ADAL" clId="{E63CC4E4-F4D9-4D83-B2AF-63E98BA52D5E}" dt="2021-04-19T07:00:42.250" v="3660" actId="14826"/>
          <ac:picMkLst>
            <pc:docMk/>
            <pc:sldMk cId="2632547231" sldId="287"/>
            <ac:picMk id="1026" creationId="{D233B6E6-CD1D-4AED-843A-C8FA5ED0C68E}"/>
          </ac:picMkLst>
        </pc:picChg>
      </pc:sldChg>
      <pc:sldChg chg="modSp add del mod">
        <pc:chgData name="Lee, Claude H" userId="a3afdb5e-61b4-43fb-bf83-60b8c7083efa" providerId="ADAL" clId="{E63CC4E4-F4D9-4D83-B2AF-63E98BA52D5E}" dt="2021-04-19T07:03:28.478" v="3771" actId="2696"/>
        <pc:sldMkLst>
          <pc:docMk/>
          <pc:sldMk cId="3423622015" sldId="288"/>
        </pc:sldMkLst>
        <pc:spChg chg="mod">
          <ac:chgData name="Lee, Claude H" userId="a3afdb5e-61b4-43fb-bf83-60b8c7083efa" providerId="ADAL" clId="{E63CC4E4-F4D9-4D83-B2AF-63E98BA52D5E}" dt="2021-04-19T07:01:42.676" v="3721" actId="20577"/>
          <ac:spMkLst>
            <pc:docMk/>
            <pc:sldMk cId="3423622015" sldId="288"/>
            <ac:spMk id="66" creationId="{00000000-0000-0000-0000-000000000000}"/>
          </ac:spMkLst>
        </pc:spChg>
      </pc:sldChg>
      <pc:sldChg chg="modSp add mod">
        <pc:chgData name="Lee, Claude H" userId="a3afdb5e-61b4-43fb-bf83-60b8c7083efa" providerId="ADAL" clId="{E63CC4E4-F4D9-4D83-B2AF-63E98BA52D5E}" dt="2021-04-19T07:03:57.199" v="3805" actId="20577"/>
        <pc:sldMkLst>
          <pc:docMk/>
          <pc:sldMk cId="1712171682" sldId="289"/>
        </pc:sldMkLst>
        <pc:spChg chg="mod">
          <ac:chgData name="Lee, Claude H" userId="a3afdb5e-61b4-43fb-bf83-60b8c7083efa" providerId="ADAL" clId="{E63CC4E4-F4D9-4D83-B2AF-63E98BA52D5E}" dt="2021-04-19T07:03:57.199" v="3805" actId="20577"/>
          <ac:spMkLst>
            <pc:docMk/>
            <pc:sldMk cId="1712171682" sldId="289"/>
            <ac:spMk id="10" creationId="{8A81EC40-8BF8-4B0E-9073-2AEF90A5BFF6}"/>
          </ac:spMkLst>
        </pc:spChg>
        <pc:spChg chg="mod">
          <ac:chgData name="Lee, Claude H" userId="a3afdb5e-61b4-43fb-bf83-60b8c7083efa" providerId="ADAL" clId="{E63CC4E4-F4D9-4D83-B2AF-63E98BA52D5E}" dt="2021-04-19T07:03:36.975" v="3793" actId="20577"/>
          <ac:spMkLst>
            <pc:docMk/>
            <pc:sldMk cId="1712171682" sldId="289"/>
            <ac:spMk id="66" creationId="{00000000-0000-0000-0000-000000000000}"/>
          </ac:spMkLst>
        </pc:spChg>
        <pc:picChg chg="mod">
          <ac:chgData name="Lee, Claude H" userId="a3afdb5e-61b4-43fb-bf83-60b8c7083efa" providerId="ADAL" clId="{E63CC4E4-F4D9-4D83-B2AF-63E98BA52D5E}" dt="2021-04-19T07:03:49.723" v="3795" actId="14826"/>
          <ac:picMkLst>
            <pc:docMk/>
            <pc:sldMk cId="1712171682" sldId="289"/>
            <ac:picMk id="11" creationId="{E4A2F70D-8E5E-481A-B25B-FDB18F926D13}"/>
          </ac:picMkLst>
        </pc:picChg>
        <pc:picChg chg="mod">
          <ac:chgData name="Lee, Claude H" userId="a3afdb5e-61b4-43fb-bf83-60b8c7083efa" providerId="ADAL" clId="{E63CC4E4-F4D9-4D83-B2AF-63E98BA52D5E}" dt="2021-04-19T07:03:44.122" v="3794" actId="14826"/>
          <ac:picMkLst>
            <pc:docMk/>
            <pc:sldMk cId="1712171682" sldId="289"/>
            <ac:picMk id="1026" creationId="{D233B6E6-CD1D-4AED-843A-C8FA5ED0C68E}"/>
          </ac:picMkLst>
        </pc:picChg>
      </pc:sldChg>
      <pc:sldChg chg="delSp modSp add mod">
        <pc:chgData name="Lee, Claude H" userId="a3afdb5e-61b4-43fb-bf83-60b8c7083efa" providerId="ADAL" clId="{E63CC4E4-F4D9-4D83-B2AF-63E98BA52D5E}" dt="2021-04-19T07:06:01.412" v="3959" actId="20577"/>
        <pc:sldMkLst>
          <pc:docMk/>
          <pc:sldMk cId="917508878" sldId="290"/>
        </pc:sldMkLst>
        <pc:spChg chg="del">
          <ac:chgData name="Lee, Claude H" userId="a3afdb5e-61b4-43fb-bf83-60b8c7083efa" providerId="ADAL" clId="{E63CC4E4-F4D9-4D83-B2AF-63E98BA52D5E}" dt="2021-04-19T07:05:24.323" v="3909" actId="478"/>
          <ac:spMkLst>
            <pc:docMk/>
            <pc:sldMk cId="917508878" sldId="290"/>
            <ac:spMk id="9" creationId="{935A6598-E6DD-4491-95D0-F054097097AD}"/>
          </ac:spMkLst>
        </pc:spChg>
        <pc:spChg chg="del">
          <ac:chgData name="Lee, Claude H" userId="a3afdb5e-61b4-43fb-bf83-60b8c7083efa" providerId="ADAL" clId="{E63CC4E4-F4D9-4D83-B2AF-63E98BA52D5E}" dt="2021-04-19T07:05:24.323" v="3909" actId="478"/>
          <ac:spMkLst>
            <pc:docMk/>
            <pc:sldMk cId="917508878" sldId="290"/>
            <ac:spMk id="10" creationId="{8A81EC40-8BF8-4B0E-9073-2AEF90A5BFF6}"/>
          </ac:spMkLst>
        </pc:spChg>
        <pc:spChg chg="mod">
          <ac:chgData name="Lee, Claude H" userId="a3afdb5e-61b4-43fb-bf83-60b8c7083efa" providerId="ADAL" clId="{E63CC4E4-F4D9-4D83-B2AF-63E98BA52D5E}" dt="2021-04-19T07:05:30.526" v="3910" actId="1076"/>
          <ac:spMkLst>
            <pc:docMk/>
            <pc:sldMk cId="917508878" sldId="290"/>
            <ac:spMk id="45" creationId="{00000000-0000-0000-0000-000000000000}"/>
          </ac:spMkLst>
        </pc:spChg>
        <pc:spChg chg="mod">
          <ac:chgData name="Lee, Claude H" userId="a3afdb5e-61b4-43fb-bf83-60b8c7083efa" providerId="ADAL" clId="{E63CC4E4-F4D9-4D83-B2AF-63E98BA52D5E}" dt="2021-04-19T07:06:01.412" v="3959" actId="20577"/>
          <ac:spMkLst>
            <pc:docMk/>
            <pc:sldMk cId="917508878" sldId="290"/>
            <ac:spMk id="47" creationId="{00000000-0000-0000-0000-000000000000}"/>
          </ac:spMkLst>
        </pc:spChg>
        <pc:spChg chg="mod">
          <ac:chgData name="Lee, Claude H" userId="a3afdb5e-61b4-43fb-bf83-60b8c7083efa" providerId="ADAL" clId="{E63CC4E4-F4D9-4D83-B2AF-63E98BA52D5E}" dt="2021-04-19T07:05:19.159" v="3908" actId="20577"/>
          <ac:spMkLst>
            <pc:docMk/>
            <pc:sldMk cId="917508878" sldId="290"/>
            <ac:spMk id="66" creationId="{00000000-0000-0000-0000-000000000000}"/>
          </ac:spMkLst>
        </pc:spChg>
        <pc:picChg chg="del">
          <ac:chgData name="Lee, Claude H" userId="a3afdb5e-61b4-43fb-bf83-60b8c7083efa" providerId="ADAL" clId="{E63CC4E4-F4D9-4D83-B2AF-63E98BA52D5E}" dt="2021-04-19T07:05:24.323" v="3909" actId="478"/>
          <ac:picMkLst>
            <pc:docMk/>
            <pc:sldMk cId="917508878" sldId="290"/>
            <ac:picMk id="11" creationId="{E4A2F70D-8E5E-481A-B25B-FDB18F926D13}"/>
          </ac:picMkLst>
        </pc:picChg>
        <pc:picChg chg="mod">
          <ac:chgData name="Lee, Claude H" userId="a3afdb5e-61b4-43fb-bf83-60b8c7083efa" providerId="ADAL" clId="{E63CC4E4-F4D9-4D83-B2AF-63E98BA52D5E}" dt="2021-04-19T07:05:37.837" v="3912" actId="14826"/>
          <ac:picMkLst>
            <pc:docMk/>
            <pc:sldMk cId="917508878" sldId="290"/>
            <ac:picMk id="1026" creationId="{D233B6E6-CD1D-4AED-843A-C8FA5ED0C68E}"/>
          </ac:picMkLst>
        </pc:picChg>
      </pc:sldChg>
      <pc:sldChg chg="modSp add mod ord">
        <pc:chgData name="Lee, Claude H" userId="a3afdb5e-61b4-43fb-bf83-60b8c7083efa" providerId="ADAL" clId="{E63CC4E4-F4D9-4D83-B2AF-63E98BA52D5E}" dt="2021-04-19T07:07:07.948" v="4135" actId="14100"/>
        <pc:sldMkLst>
          <pc:docMk/>
          <pc:sldMk cId="1000452815" sldId="291"/>
        </pc:sldMkLst>
        <pc:spChg chg="mod">
          <ac:chgData name="Lee, Claude H" userId="a3afdb5e-61b4-43fb-bf83-60b8c7083efa" providerId="ADAL" clId="{E63CC4E4-F4D9-4D83-B2AF-63E98BA52D5E}" dt="2021-04-19T07:07:07.948" v="4135" actId="14100"/>
          <ac:spMkLst>
            <pc:docMk/>
            <pc:sldMk cId="1000452815" sldId="291"/>
            <ac:spMk id="10" creationId="{8A81EC40-8BF8-4B0E-9073-2AEF90A5BFF6}"/>
          </ac:spMkLst>
        </pc:spChg>
        <pc:spChg chg="mod">
          <ac:chgData name="Lee, Claude H" userId="a3afdb5e-61b4-43fb-bf83-60b8c7083efa" providerId="ADAL" clId="{E63CC4E4-F4D9-4D83-B2AF-63E98BA52D5E}" dt="2021-04-19T07:06:39.022" v="4031" actId="20577"/>
          <ac:spMkLst>
            <pc:docMk/>
            <pc:sldMk cId="1000452815" sldId="291"/>
            <ac:spMk id="47" creationId="{00000000-0000-0000-0000-000000000000}"/>
          </ac:spMkLst>
        </pc:spChg>
        <pc:spChg chg="mod">
          <ac:chgData name="Lee, Claude H" userId="a3afdb5e-61b4-43fb-bf83-60b8c7083efa" providerId="ADAL" clId="{E63CC4E4-F4D9-4D83-B2AF-63E98BA52D5E}" dt="2021-04-19T07:06:16.496" v="3995" actId="20577"/>
          <ac:spMkLst>
            <pc:docMk/>
            <pc:sldMk cId="1000452815" sldId="291"/>
            <ac:spMk id="66" creationId="{00000000-0000-0000-0000-000000000000}"/>
          </ac:spMkLst>
        </pc:spChg>
        <pc:picChg chg="mod">
          <ac:chgData name="Lee, Claude H" userId="a3afdb5e-61b4-43fb-bf83-60b8c7083efa" providerId="ADAL" clId="{E63CC4E4-F4D9-4D83-B2AF-63E98BA52D5E}" dt="2021-04-19T07:06:27.631" v="3997" actId="14826"/>
          <ac:picMkLst>
            <pc:docMk/>
            <pc:sldMk cId="1000452815" sldId="291"/>
            <ac:picMk id="11" creationId="{E4A2F70D-8E5E-481A-B25B-FDB18F926D13}"/>
          </ac:picMkLst>
        </pc:picChg>
        <pc:picChg chg="mod">
          <ac:chgData name="Lee, Claude H" userId="a3afdb5e-61b4-43fb-bf83-60b8c7083efa" providerId="ADAL" clId="{E63CC4E4-F4D9-4D83-B2AF-63E98BA52D5E}" dt="2021-04-19T07:06:22.348" v="3996" actId="14826"/>
          <ac:picMkLst>
            <pc:docMk/>
            <pc:sldMk cId="1000452815" sldId="291"/>
            <ac:picMk id="1026" creationId="{D233B6E6-CD1D-4AED-843A-C8FA5ED0C68E}"/>
          </ac:picMkLst>
        </pc:picChg>
      </pc:sldChg>
      <pc:sldChg chg="add modNotesTx">
        <pc:chgData name="Lee, Claude H" userId="a3afdb5e-61b4-43fb-bf83-60b8c7083efa" providerId="ADAL" clId="{E63CC4E4-F4D9-4D83-B2AF-63E98BA52D5E}" dt="2021-04-19T07:48:38.261" v="6567" actId="20577"/>
        <pc:sldMkLst>
          <pc:docMk/>
          <pc:sldMk cId="2579785005" sldId="292"/>
        </pc:sldMkLst>
      </pc:sldChg>
      <pc:sldChg chg="addSp delSp modSp mod">
        <pc:chgData name="Lee, Claude H" userId="a3afdb5e-61b4-43fb-bf83-60b8c7083efa" providerId="ADAL" clId="{E63CC4E4-F4D9-4D83-B2AF-63E98BA52D5E}" dt="2021-04-19T07:31:50.059" v="5585" actId="20577"/>
        <pc:sldMkLst>
          <pc:docMk/>
          <pc:sldMk cId="3277201756" sldId="293"/>
        </pc:sldMkLst>
        <pc:spChg chg="mod">
          <ac:chgData name="Lee, Claude H" userId="a3afdb5e-61b4-43fb-bf83-60b8c7083efa" providerId="ADAL" clId="{E63CC4E4-F4D9-4D83-B2AF-63E98BA52D5E}" dt="2021-04-19T07:31:50.059" v="5585" actId="20577"/>
          <ac:spMkLst>
            <pc:docMk/>
            <pc:sldMk cId="3277201756" sldId="293"/>
            <ac:spMk id="2" creationId="{982A187C-2E01-4CE4-ADF1-B443DBA0704A}"/>
          </ac:spMkLst>
        </pc:spChg>
        <pc:spChg chg="del">
          <ac:chgData name="Lee, Claude H" userId="a3afdb5e-61b4-43fb-bf83-60b8c7083efa" providerId="ADAL" clId="{E63CC4E4-F4D9-4D83-B2AF-63E98BA52D5E}" dt="2021-04-19T07:19:02.872" v="4504" actId="478"/>
          <ac:spMkLst>
            <pc:docMk/>
            <pc:sldMk cId="3277201756" sldId="293"/>
            <ac:spMk id="12" creationId="{B0B8AA1A-2450-4317-992B-94E83D50F80B}"/>
          </ac:spMkLst>
        </pc:spChg>
        <pc:spChg chg="del">
          <ac:chgData name="Lee, Claude H" userId="a3afdb5e-61b4-43fb-bf83-60b8c7083efa" providerId="ADAL" clId="{E63CC4E4-F4D9-4D83-B2AF-63E98BA52D5E}" dt="2021-04-19T07:19:02.872" v="4504" actId="478"/>
          <ac:spMkLst>
            <pc:docMk/>
            <pc:sldMk cId="3277201756" sldId="293"/>
            <ac:spMk id="13" creationId="{6F6C2F49-6660-4103-A3F7-7280BB1D1FFB}"/>
          </ac:spMkLst>
        </pc:spChg>
        <pc:spChg chg="del">
          <ac:chgData name="Lee, Claude H" userId="a3afdb5e-61b4-43fb-bf83-60b8c7083efa" providerId="ADAL" clId="{E63CC4E4-F4D9-4D83-B2AF-63E98BA52D5E}" dt="2021-04-19T07:20:03.071" v="4604" actId="478"/>
          <ac:spMkLst>
            <pc:docMk/>
            <pc:sldMk cId="3277201756" sldId="293"/>
            <ac:spMk id="14" creationId="{47B73BB1-5351-44F6-BDEC-90CDD83BB96C}"/>
          </ac:spMkLst>
        </pc:spChg>
        <pc:spChg chg="del">
          <ac:chgData name="Lee, Claude H" userId="a3afdb5e-61b4-43fb-bf83-60b8c7083efa" providerId="ADAL" clId="{E63CC4E4-F4D9-4D83-B2AF-63E98BA52D5E}" dt="2021-04-19T07:20:05.985" v="4606" actId="478"/>
          <ac:spMkLst>
            <pc:docMk/>
            <pc:sldMk cId="3277201756" sldId="293"/>
            <ac:spMk id="15" creationId="{5F08C7AF-BCEE-44C6-AB58-C9154CDC84DA}"/>
          </ac:spMkLst>
        </pc:spChg>
        <pc:spChg chg="del mod">
          <ac:chgData name="Lee, Claude H" userId="a3afdb5e-61b4-43fb-bf83-60b8c7083efa" providerId="ADAL" clId="{E63CC4E4-F4D9-4D83-B2AF-63E98BA52D5E}" dt="2021-04-19T07:19:56.581" v="4602" actId="478"/>
          <ac:spMkLst>
            <pc:docMk/>
            <pc:sldMk cId="3277201756" sldId="293"/>
            <ac:spMk id="17" creationId="{9F76B6BF-9A51-4848-B5F4-0CC07447E836}"/>
          </ac:spMkLst>
        </pc:spChg>
        <pc:spChg chg="del">
          <ac:chgData name="Lee, Claude H" userId="a3afdb5e-61b4-43fb-bf83-60b8c7083efa" providerId="ADAL" clId="{E63CC4E4-F4D9-4D83-B2AF-63E98BA52D5E}" dt="2021-04-19T07:20:03.071" v="4604" actId="478"/>
          <ac:spMkLst>
            <pc:docMk/>
            <pc:sldMk cId="3277201756" sldId="293"/>
            <ac:spMk id="18" creationId="{891EC1F4-51F1-49AF-9F7C-1E404ED866F7}"/>
          </ac:spMkLst>
        </pc:spChg>
        <pc:spChg chg="del">
          <ac:chgData name="Lee, Claude H" userId="a3afdb5e-61b4-43fb-bf83-60b8c7083efa" providerId="ADAL" clId="{E63CC4E4-F4D9-4D83-B2AF-63E98BA52D5E}" dt="2021-04-19T07:20:03.071" v="4604" actId="478"/>
          <ac:spMkLst>
            <pc:docMk/>
            <pc:sldMk cId="3277201756" sldId="293"/>
            <ac:spMk id="19" creationId="{638A4227-BB2E-42A7-A02D-68FA6F5D3515}"/>
          </ac:spMkLst>
        </pc:spChg>
        <pc:spChg chg="del">
          <ac:chgData name="Lee, Claude H" userId="a3afdb5e-61b4-43fb-bf83-60b8c7083efa" providerId="ADAL" clId="{E63CC4E4-F4D9-4D83-B2AF-63E98BA52D5E}" dt="2021-04-19T07:20:03.071" v="4604" actId="478"/>
          <ac:spMkLst>
            <pc:docMk/>
            <pc:sldMk cId="3277201756" sldId="293"/>
            <ac:spMk id="20" creationId="{F4C6633D-5E84-43B8-B0D1-6677BB67D966}"/>
          </ac:spMkLst>
        </pc:spChg>
        <pc:spChg chg="add mod">
          <ac:chgData name="Lee, Claude H" userId="a3afdb5e-61b4-43fb-bf83-60b8c7083efa" providerId="ADAL" clId="{E63CC4E4-F4D9-4D83-B2AF-63E98BA52D5E}" dt="2021-04-19T07:20:24.499" v="4616" actId="1076"/>
          <ac:spMkLst>
            <pc:docMk/>
            <pc:sldMk cId="3277201756" sldId="293"/>
            <ac:spMk id="21" creationId="{2A355F8E-1F5D-4159-A52B-D66EBFDAF9DB}"/>
          </ac:spMkLst>
        </pc:spChg>
        <pc:spChg chg="del">
          <ac:chgData name="Lee, Claude H" userId="a3afdb5e-61b4-43fb-bf83-60b8c7083efa" providerId="ADAL" clId="{E63CC4E4-F4D9-4D83-B2AF-63E98BA52D5E}" dt="2021-04-19T07:19:59.882" v="4603" actId="478"/>
          <ac:spMkLst>
            <pc:docMk/>
            <pc:sldMk cId="3277201756" sldId="293"/>
            <ac:spMk id="68" creationId="{00000000-0000-0000-0000-000000000000}"/>
          </ac:spMkLst>
        </pc:spChg>
        <pc:spChg chg="del">
          <ac:chgData name="Lee, Claude H" userId="a3afdb5e-61b4-43fb-bf83-60b8c7083efa" providerId="ADAL" clId="{E63CC4E4-F4D9-4D83-B2AF-63E98BA52D5E}" dt="2021-04-19T07:19:02.872" v="4504" actId="478"/>
          <ac:spMkLst>
            <pc:docMk/>
            <pc:sldMk cId="3277201756" sldId="293"/>
            <ac:spMk id="69" creationId="{00000000-0000-0000-0000-000000000000}"/>
          </ac:spMkLst>
        </pc:spChg>
        <pc:spChg chg="mod">
          <ac:chgData name="Lee, Claude H" userId="a3afdb5e-61b4-43fb-bf83-60b8c7083efa" providerId="ADAL" clId="{E63CC4E4-F4D9-4D83-B2AF-63E98BA52D5E}" dt="2021-04-19T07:20:59.101" v="4635" actId="2710"/>
          <ac:spMkLst>
            <pc:docMk/>
            <pc:sldMk cId="3277201756" sldId="293"/>
            <ac:spMk id="77" creationId="{00000000-0000-0000-0000-000000000000}"/>
          </ac:spMkLst>
        </pc:spChg>
        <pc:spChg chg="del">
          <ac:chgData name="Lee, Claude H" userId="a3afdb5e-61b4-43fb-bf83-60b8c7083efa" providerId="ADAL" clId="{E63CC4E4-F4D9-4D83-B2AF-63E98BA52D5E}" dt="2021-04-19T07:19:02.872" v="4504" actId="478"/>
          <ac:spMkLst>
            <pc:docMk/>
            <pc:sldMk cId="3277201756" sldId="293"/>
            <ac:spMk id="78" creationId="{00000000-0000-0000-0000-000000000000}"/>
          </ac:spMkLst>
        </pc:spChg>
        <pc:spChg chg="del">
          <ac:chgData name="Lee, Claude H" userId="a3afdb5e-61b4-43fb-bf83-60b8c7083efa" providerId="ADAL" clId="{E63CC4E4-F4D9-4D83-B2AF-63E98BA52D5E}" dt="2021-04-19T07:20:04.936" v="4605" actId="478"/>
          <ac:spMkLst>
            <pc:docMk/>
            <pc:sldMk cId="3277201756" sldId="293"/>
            <ac:spMk id="82" creationId="{00000000-0000-0000-0000-000000000000}"/>
          </ac:spMkLst>
        </pc:spChg>
        <pc:spChg chg="del">
          <ac:chgData name="Lee, Claude H" userId="a3afdb5e-61b4-43fb-bf83-60b8c7083efa" providerId="ADAL" clId="{E63CC4E4-F4D9-4D83-B2AF-63E98BA52D5E}" dt="2021-04-19T07:19:02.872" v="4504" actId="478"/>
          <ac:spMkLst>
            <pc:docMk/>
            <pc:sldMk cId="3277201756" sldId="293"/>
            <ac:spMk id="83" creationId="{00000000-0000-0000-0000-000000000000}"/>
          </ac:spMkLst>
        </pc:spChg>
      </pc:sldChg>
    </pc:docChg>
  </pc:docChgLst>
  <pc:docChgLst>
    <pc:chgData name="Lee, Hyesu" userId="846487ca-9515-4cdc-8e59-894e79847f60" providerId="ADAL" clId="{069366C7-BDBB-644E-8D1A-EDF219D86B82}"/>
    <pc:docChg chg="undo custSel modSld">
      <pc:chgData name="Lee, Hyesu" userId="846487ca-9515-4cdc-8e59-894e79847f60" providerId="ADAL" clId="{069366C7-BDBB-644E-8D1A-EDF219D86B82}" dt="2021-05-05T03:47:10.972" v="376" actId="1076"/>
      <pc:docMkLst>
        <pc:docMk/>
      </pc:docMkLst>
      <pc:sldChg chg="addSp delSp modSp mod">
        <pc:chgData name="Lee, Hyesu" userId="846487ca-9515-4cdc-8e59-894e79847f60" providerId="ADAL" clId="{069366C7-BDBB-644E-8D1A-EDF219D86B82}" dt="2021-05-04T23:49:53.816" v="94" actId="14100"/>
        <pc:sldMkLst>
          <pc:docMk/>
          <pc:sldMk cId="2253434203" sldId="303"/>
        </pc:sldMkLst>
        <pc:spChg chg="add del mod">
          <ac:chgData name="Lee, Hyesu" userId="846487ca-9515-4cdc-8e59-894e79847f60" providerId="ADAL" clId="{069366C7-BDBB-644E-8D1A-EDF219D86B82}" dt="2021-05-04T23:42:34.578" v="55"/>
          <ac:spMkLst>
            <pc:docMk/>
            <pc:sldMk cId="2253434203" sldId="303"/>
            <ac:spMk id="4" creationId="{D91D0BD7-E6A5-C446-8486-F8ED6A9C59FA}"/>
          </ac:spMkLst>
        </pc:spChg>
        <pc:graphicFrameChg chg="add del mod">
          <ac:chgData name="Lee, Hyesu" userId="846487ca-9515-4cdc-8e59-894e79847f60" providerId="ADAL" clId="{069366C7-BDBB-644E-8D1A-EDF219D86B82}" dt="2021-05-04T23:49:29.587" v="88" actId="478"/>
          <ac:graphicFrameMkLst>
            <pc:docMk/>
            <pc:sldMk cId="2253434203" sldId="303"/>
            <ac:graphicFrameMk id="8" creationId="{C8C77209-6E41-834E-9640-22819F6F73DD}"/>
          </ac:graphicFrameMkLst>
        </pc:graphicFrameChg>
        <pc:graphicFrameChg chg="mod">
          <ac:chgData name="Lee, Hyesu" userId="846487ca-9515-4cdc-8e59-894e79847f60" providerId="ADAL" clId="{069366C7-BDBB-644E-8D1A-EDF219D86B82}" dt="2021-05-04T23:43:24.910" v="57"/>
          <ac:graphicFrameMkLst>
            <pc:docMk/>
            <pc:sldMk cId="2253434203" sldId="303"/>
            <ac:graphicFrameMk id="9" creationId="{1C4F2AE5-A052-5A40-A5B5-1AFAFE5F216A}"/>
          </ac:graphicFrameMkLst>
        </pc:graphicFrameChg>
        <pc:graphicFrameChg chg="add mod">
          <ac:chgData name="Lee, Hyesu" userId="846487ca-9515-4cdc-8e59-894e79847f60" providerId="ADAL" clId="{069366C7-BDBB-644E-8D1A-EDF219D86B82}" dt="2021-05-04T23:49:53.816" v="94" actId="14100"/>
          <ac:graphicFrameMkLst>
            <pc:docMk/>
            <pc:sldMk cId="2253434203" sldId="303"/>
            <ac:graphicFrameMk id="12" creationId="{C8C77209-6E41-834E-9640-22819F6F73DD}"/>
          </ac:graphicFrameMkLst>
        </pc:graphicFrameChg>
      </pc:sldChg>
      <pc:sldChg chg="addSp delSp modSp mod">
        <pc:chgData name="Lee, Hyesu" userId="846487ca-9515-4cdc-8e59-894e79847f60" providerId="ADAL" clId="{069366C7-BDBB-644E-8D1A-EDF219D86B82}" dt="2021-05-05T03:16:14.405" v="279" actId="207"/>
        <pc:sldMkLst>
          <pc:docMk/>
          <pc:sldMk cId="1909527666" sldId="307"/>
        </pc:sldMkLst>
        <pc:graphicFrameChg chg="modGraphic">
          <ac:chgData name="Lee, Hyesu" userId="846487ca-9515-4cdc-8e59-894e79847f60" providerId="ADAL" clId="{069366C7-BDBB-644E-8D1A-EDF219D86B82}" dt="2021-05-05T03:16:14.405" v="279" actId="207"/>
          <ac:graphicFrameMkLst>
            <pc:docMk/>
            <pc:sldMk cId="1909527666" sldId="307"/>
            <ac:graphicFrameMk id="2" creationId="{AF8751BA-0667-4C77-A9C0-695520A3927F}"/>
          </ac:graphicFrameMkLst>
        </pc:graphicFrameChg>
        <pc:graphicFrameChg chg="add del mod">
          <ac:chgData name="Lee, Hyesu" userId="846487ca-9515-4cdc-8e59-894e79847f60" providerId="ADAL" clId="{069366C7-BDBB-644E-8D1A-EDF219D86B82}" dt="2021-05-05T03:14:42.137" v="278" actId="478"/>
          <ac:graphicFrameMkLst>
            <pc:docMk/>
            <pc:sldMk cId="1909527666" sldId="307"/>
            <ac:graphicFrameMk id="8" creationId="{C7B054EC-DEF3-43A1-9D8C-74698517E058}"/>
          </ac:graphicFrameMkLst>
        </pc:graphicFrameChg>
      </pc:sldChg>
      <pc:sldChg chg="modSp mod">
        <pc:chgData name="Lee, Hyesu" userId="846487ca-9515-4cdc-8e59-894e79847f60" providerId="ADAL" clId="{069366C7-BDBB-644E-8D1A-EDF219D86B82}" dt="2021-05-05T03:16:32.049" v="280" actId="207"/>
        <pc:sldMkLst>
          <pc:docMk/>
          <pc:sldMk cId="1911924583" sldId="308"/>
        </pc:sldMkLst>
        <pc:spChg chg="mod">
          <ac:chgData name="Lee, Hyesu" userId="846487ca-9515-4cdc-8e59-894e79847f60" providerId="ADAL" clId="{069366C7-BDBB-644E-8D1A-EDF219D86B82}" dt="2021-05-04T20:59:49.721" v="9" actId="1076"/>
          <ac:spMkLst>
            <pc:docMk/>
            <pc:sldMk cId="1911924583" sldId="308"/>
            <ac:spMk id="3" creationId="{0AB9ABC4-9BD8-4C7F-88FB-6AEBA1828E76}"/>
          </ac:spMkLst>
        </pc:spChg>
        <pc:graphicFrameChg chg="modGraphic">
          <ac:chgData name="Lee, Hyesu" userId="846487ca-9515-4cdc-8e59-894e79847f60" providerId="ADAL" clId="{069366C7-BDBB-644E-8D1A-EDF219D86B82}" dt="2021-05-05T03:16:32.049" v="280" actId="207"/>
          <ac:graphicFrameMkLst>
            <pc:docMk/>
            <pc:sldMk cId="1911924583" sldId="308"/>
            <ac:graphicFrameMk id="2" creationId="{AF8751BA-0667-4C77-A9C0-695520A3927F}"/>
          </ac:graphicFrameMkLst>
        </pc:graphicFrameChg>
        <pc:graphicFrameChg chg="mod">
          <ac:chgData name="Lee, Hyesu" userId="846487ca-9515-4cdc-8e59-894e79847f60" providerId="ADAL" clId="{069366C7-BDBB-644E-8D1A-EDF219D86B82}" dt="2021-05-04T23:24:31.022" v="10" actId="692"/>
          <ac:graphicFrameMkLst>
            <pc:docMk/>
            <pc:sldMk cId="1911924583" sldId="308"/>
            <ac:graphicFrameMk id="7" creationId="{D4294F3A-E3B6-42F6-AD64-EBE9075DD8EF}"/>
          </ac:graphicFrameMkLst>
        </pc:graphicFrameChg>
      </pc:sldChg>
      <pc:sldChg chg="modSp mod">
        <pc:chgData name="Lee, Hyesu" userId="846487ca-9515-4cdc-8e59-894e79847f60" providerId="ADAL" clId="{069366C7-BDBB-644E-8D1A-EDF219D86B82}" dt="2021-05-05T03:21:05.493" v="357" actId="207"/>
        <pc:sldMkLst>
          <pc:docMk/>
          <pc:sldMk cId="3307999907" sldId="309"/>
        </pc:sldMkLst>
        <pc:graphicFrameChg chg="modGraphic">
          <ac:chgData name="Lee, Hyesu" userId="846487ca-9515-4cdc-8e59-894e79847f60" providerId="ADAL" clId="{069366C7-BDBB-644E-8D1A-EDF219D86B82}" dt="2021-05-05T03:21:05.493" v="357" actId="207"/>
          <ac:graphicFrameMkLst>
            <pc:docMk/>
            <pc:sldMk cId="3307999907" sldId="309"/>
            <ac:graphicFrameMk id="2" creationId="{AF8751BA-0667-4C77-A9C0-695520A3927F}"/>
          </ac:graphicFrameMkLst>
        </pc:graphicFrameChg>
      </pc:sldChg>
      <pc:sldChg chg="modSp mod">
        <pc:chgData name="Lee, Hyesu" userId="846487ca-9515-4cdc-8e59-894e79847f60" providerId="ADAL" clId="{069366C7-BDBB-644E-8D1A-EDF219D86B82}" dt="2021-05-05T03:21:43.500" v="359" actId="207"/>
        <pc:sldMkLst>
          <pc:docMk/>
          <pc:sldMk cId="3972271653" sldId="310"/>
        </pc:sldMkLst>
        <pc:graphicFrameChg chg="modGraphic">
          <ac:chgData name="Lee, Hyesu" userId="846487ca-9515-4cdc-8e59-894e79847f60" providerId="ADAL" clId="{069366C7-BDBB-644E-8D1A-EDF219D86B82}" dt="2021-05-05T03:21:43.500" v="359" actId="207"/>
          <ac:graphicFrameMkLst>
            <pc:docMk/>
            <pc:sldMk cId="3972271653" sldId="310"/>
            <ac:graphicFrameMk id="2" creationId="{AF8751BA-0667-4C77-A9C0-695520A3927F}"/>
          </ac:graphicFrameMkLst>
        </pc:graphicFrameChg>
      </pc:sldChg>
      <pc:sldChg chg="modSp">
        <pc:chgData name="Lee, Hyesu" userId="846487ca-9515-4cdc-8e59-894e79847f60" providerId="ADAL" clId="{069366C7-BDBB-644E-8D1A-EDF219D86B82}" dt="2021-05-05T00:24:26.729" v="274" actId="692"/>
        <pc:sldMkLst>
          <pc:docMk/>
          <pc:sldMk cId="1903417470" sldId="312"/>
        </pc:sldMkLst>
        <pc:graphicFrameChg chg="mod">
          <ac:chgData name="Lee, Hyesu" userId="846487ca-9515-4cdc-8e59-894e79847f60" providerId="ADAL" clId="{069366C7-BDBB-644E-8D1A-EDF219D86B82}" dt="2021-05-05T00:24:26.729" v="274" actId="692"/>
          <ac:graphicFrameMkLst>
            <pc:docMk/>
            <pc:sldMk cId="1903417470" sldId="312"/>
            <ac:graphicFrameMk id="9" creationId="{D515B3A2-8047-3847-805A-627320DA9037}"/>
          </ac:graphicFrameMkLst>
        </pc:graphicFrameChg>
      </pc:sldChg>
      <pc:sldChg chg="addSp delSp modSp mod">
        <pc:chgData name="Lee, Hyesu" userId="846487ca-9515-4cdc-8e59-894e79847f60" providerId="ADAL" clId="{069366C7-BDBB-644E-8D1A-EDF219D86B82}" dt="2021-05-04T23:55:09.585" v="105" actId="113"/>
        <pc:sldMkLst>
          <pc:docMk/>
          <pc:sldMk cId="2103194154" sldId="313"/>
        </pc:sldMkLst>
        <pc:graphicFrameChg chg="del mod">
          <ac:chgData name="Lee, Hyesu" userId="846487ca-9515-4cdc-8e59-894e79847f60" providerId="ADAL" clId="{069366C7-BDBB-644E-8D1A-EDF219D86B82}" dt="2021-05-04T23:45:40.393" v="63" actId="478"/>
          <ac:graphicFrameMkLst>
            <pc:docMk/>
            <pc:sldMk cId="2103194154" sldId="313"/>
            <ac:graphicFrameMk id="6" creationId="{CE2225D7-151C-574B-89BB-AB14CD5EA29A}"/>
          </ac:graphicFrameMkLst>
        </pc:graphicFrameChg>
        <pc:graphicFrameChg chg="del mod">
          <ac:chgData name="Lee, Hyesu" userId="846487ca-9515-4cdc-8e59-894e79847f60" providerId="ADAL" clId="{069366C7-BDBB-644E-8D1A-EDF219D86B82}" dt="2021-05-04T23:54:51.981" v="96" actId="478"/>
          <ac:graphicFrameMkLst>
            <pc:docMk/>
            <pc:sldMk cId="2103194154" sldId="313"/>
            <ac:graphicFrameMk id="7" creationId="{8BBE8453-E741-4FBC-8BBC-D1CD8964F6EB}"/>
          </ac:graphicFrameMkLst>
        </pc:graphicFrameChg>
        <pc:graphicFrameChg chg="add mod">
          <ac:chgData name="Lee, Hyesu" userId="846487ca-9515-4cdc-8e59-894e79847f60" providerId="ADAL" clId="{069366C7-BDBB-644E-8D1A-EDF219D86B82}" dt="2021-05-04T23:45:46.581" v="66"/>
          <ac:graphicFrameMkLst>
            <pc:docMk/>
            <pc:sldMk cId="2103194154" sldId="313"/>
            <ac:graphicFrameMk id="11" creationId="{CE2225D7-151C-574B-89BB-AB14CD5EA29A}"/>
          </ac:graphicFrameMkLst>
        </pc:graphicFrameChg>
        <pc:graphicFrameChg chg="add mod">
          <ac:chgData name="Lee, Hyesu" userId="846487ca-9515-4cdc-8e59-894e79847f60" providerId="ADAL" clId="{069366C7-BDBB-644E-8D1A-EDF219D86B82}" dt="2021-05-04T23:47:08.492" v="87" actId="113"/>
          <ac:graphicFrameMkLst>
            <pc:docMk/>
            <pc:sldMk cId="2103194154" sldId="313"/>
            <ac:graphicFrameMk id="12" creationId="{CE2225D7-151C-574B-89BB-AB14CD5EA29A}"/>
          </ac:graphicFrameMkLst>
        </pc:graphicFrameChg>
        <pc:graphicFrameChg chg="add mod">
          <ac:chgData name="Lee, Hyesu" userId="846487ca-9515-4cdc-8e59-894e79847f60" providerId="ADAL" clId="{069366C7-BDBB-644E-8D1A-EDF219D86B82}" dt="2021-05-04T23:55:09.585" v="105" actId="113"/>
          <ac:graphicFrameMkLst>
            <pc:docMk/>
            <pc:sldMk cId="2103194154" sldId="313"/>
            <ac:graphicFrameMk id="13" creationId="{8BBE8453-E741-4FBC-8BBC-D1CD8964F6EB}"/>
          </ac:graphicFrameMkLst>
        </pc:graphicFrameChg>
      </pc:sldChg>
      <pc:sldChg chg="addSp delSp modSp mod">
        <pc:chgData name="Lee, Hyesu" userId="846487ca-9515-4cdc-8e59-894e79847f60" providerId="ADAL" clId="{069366C7-BDBB-644E-8D1A-EDF219D86B82}" dt="2021-05-05T00:06:16.493" v="176" actId="113"/>
        <pc:sldMkLst>
          <pc:docMk/>
          <pc:sldMk cId="4191953003" sldId="314"/>
        </pc:sldMkLst>
        <pc:spChg chg="del">
          <ac:chgData name="Lee, Hyesu" userId="846487ca-9515-4cdc-8e59-894e79847f60" providerId="ADAL" clId="{069366C7-BDBB-644E-8D1A-EDF219D86B82}" dt="2021-05-05T00:05:43.626" v="161" actId="478"/>
          <ac:spMkLst>
            <pc:docMk/>
            <pc:sldMk cId="4191953003" sldId="314"/>
            <ac:spMk id="2" creationId="{C2F6C47E-F2AA-4C86-9B10-1CD8169386FB}"/>
          </ac:spMkLst>
        </pc:spChg>
        <pc:graphicFrameChg chg="del mod">
          <ac:chgData name="Lee, Hyesu" userId="846487ca-9515-4cdc-8e59-894e79847f60" providerId="ADAL" clId="{069366C7-BDBB-644E-8D1A-EDF219D86B82}" dt="2021-05-05T00:06:04.088" v="170" actId="478"/>
          <ac:graphicFrameMkLst>
            <pc:docMk/>
            <pc:sldMk cId="4191953003" sldId="314"/>
            <ac:graphicFrameMk id="6" creationId="{45CAF09F-70FE-E844-9245-E06A9EE1EC85}"/>
          </ac:graphicFrameMkLst>
        </pc:graphicFrameChg>
        <pc:graphicFrameChg chg="add mod">
          <ac:chgData name="Lee, Hyesu" userId="846487ca-9515-4cdc-8e59-894e79847f60" providerId="ADAL" clId="{069366C7-BDBB-644E-8D1A-EDF219D86B82}" dt="2021-05-05T00:06:16.493" v="176" actId="113"/>
          <ac:graphicFrameMkLst>
            <pc:docMk/>
            <pc:sldMk cId="4191953003" sldId="314"/>
            <ac:graphicFrameMk id="9" creationId="{45CAF09F-70FE-E844-9245-E06A9EE1EC85}"/>
          </ac:graphicFrameMkLst>
        </pc:graphicFrameChg>
      </pc:sldChg>
      <pc:sldChg chg="modSp">
        <pc:chgData name="Lee, Hyesu" userId="846487ca-9515-4cdc-8e59-894e79847f60" providerId="ADAL" clId="{069366C7-BDBB-644E-8D1A-EDF219D86B82}" dt="2021-05-05T00:03:51.078" v="147"/>
        <pc:sldMkLst>
          <pc:docMk/>
          <pc:sldMk cId="3634110859" sldId="315"/>
        </pc:sldMkLst>
        <pc:graphicFrameChg chg="mod">
          <ac:chgData name="Lee, Hyesu" userId="846487ca-9515-4cdc-8e59-894e79847f60" providerId="ADAL" clId="{069366C7-BDBB-644E-8D1A-EDF219D86B82}" dt="2021-05-05T00:03:51.078" v="147"/>
          <ac:graphicFrameMkLst>
            <pc:docMk/>
            <pc:sldMk cId="3634110859" sldId="315"/>
            <ac:graphicFrameMk id="7" creationId="{933F0EAD-B096-D346-9CE7-F3667065C85A}"/>
          </ac:graphicFrameMkLst>
        </pc:graphicFrameChg>
        <pc:graphicFrameChg chg="mod">
          <ac:chgData name="Lee, Hyesu" userId="846487ca-9515-4cdc-8e59-894e79847f60" providerId="ADAL" clId="{069366C7-BDBB-644E-8D1A-EDF219D86B82}" dt="2021-05-05T00:01:36.629" v="138" actId="692"/>
          <ac:graphicFrameMkLst>
            <pc:docMk/>
            <pc:sldMk cId="3634110859" sldId="315"/>
            <ac:graphicFrameMk id="8" creationId="{0B5A91C3-A782-684B-9873-C03B4767F0DD}"/>
          </ac:graphicFrameMkLst>
        </pc:graphicFrameChg>
      </pc:sldChg>
      <pc:sldChg chg="addSp delSp modSp mod">
        <pc:chgData name="Lee, Hyesu" userId="846487ca-9515-4cdc-8e59-894e79847f60" providerId="ADAL" clId="{069366C7-BDBB-644E-8D1A-EDF219D86B82}" dt="2021-05-05T00:00:00.693" v="135" actId="113"/>
        <pc:sldMkLst>
          <pc:docMk/>
          <pc:sldMk cId="3594325242" sldId="316"/>
        </pc:sldMkLst>
        <pc:spChg chg="add mod">
          <ac:chgData name="Lee, Hyesu" userId="846487ca-9515-4cdc-8e59-894e79847f60" providerId="ADAL" clId="{069366C7-BDBB-644E-8D1A-EDF219D86B82}" dt="2021-05-04T23:57:49.828" v="122" actId="1076"/>
          <ac:spMkLst>
            <pc:docMk/>
            <pc:sldMk cId="3594325242" sldId="316"/>
            <ac:spMk id="12" creationId="{8290E467-662B-1046-9BB9-87A71360BA83}"/>
          </ac:spMkLst>
        </pc:spChg>
        <pc:graphicFrameChg chg="del">
          <ac:chgData name="Lee, Hyesu" userId="846487ca-9515-4cdc-8e59-894e79847f60" providerId="ADAL" clId="{069366C7-BDBB-644E-8D1A-EDF219D86B82}" dt="2021-05-04T23:57:06.977" v="106" actId="478"/>
          <ac:graphicFrameMkLst>
            <pc:docMk/>
            <pc:sldMk cId="3594325242" sldId="316"/>
            <ac:graphicFrameMk id="7" creationId="{B6C511D4-E6F6-2149-8ED1-1C3B0AD554C8}"/>
          </ac:graphicFrameMkLst>
        </pc:graphicFrameChg>
        <pc:graphicFrameChg chg="del">
          <ac:chgData name="Lee, Hyesu" userId="846487ca-9515-4cdc-8e59-894e79847f60" providerId="ADAL" clId="{069366C7-BDBB-644E-8D1A-EDF219D86B82}" dt="2021-05-04T23:59:38.270" v="123" actId="478"/>
          <ac:graphicFrameMkLst>
            <pc:docMk/>
            <pc:sldMk cId="3594325242" sldId="316"/>
            <ac:graphicFrameMk id="8" creationId="{7D3C112D-2453-E14A-B96E-63E521997120}"/>
          </ac:graphicFrameMkLst>
        </pc:graphicFrameChg>
        <pc:graphicFrameChg chg="add mod">
          <ac:chgData name="Lee, Hyesu" userId="846487ca-9515-4cdc-8e59-894e79847f60" providerId="ADAL" clId="{069366C7-BDBB-644E-8D1A-EDF219D86B82}" dt="2021-05-04T23:57:46.539" v="120"/>
          <ac:graphicFrameMkLst>
            <pc:docMk/>
            <pc:sldMk cId="3594325242" sldId="316"/>
            <ac:graphicFrameMk id="10" creationId="{B6C511D4-E6F6-2149-8ED1-1C3B0AD554C8}"/>
          </ac:graphicFrameMkLst>
        </pc:graphicFrameChg>
        <pc:graphicFrameChg chg="add mod">
          <ac:chgData name="Lee, Hyesu" userId="846487ca-9515-4cdc-8e59-894e79847f60" providerId="ADAL" clId="{069366C7-BDBB-644E-8D1A-EDF219D86B82}" dt="2021-05-05T00:00:00.693" v="135" actId="113"/>
          <ac:graphicFrameMkLst>
            <pc:docMk/>
            <pc:sldMk cId="3594325242" sldId="316"/>
            <ac:graphicFrameMk id="13" creationId="{7D3C112D-2453-E14A-B96E-63E521997120}"/>
          </ac:graphicFrameMkLst>
        </pc:graphicFrameChg>
      </pc:sldChg>
      <pc:sldChg chg="modSp">
        <pc:chgData name="Lee, Hyesu" userId="846487ca-9515-4cdc-8e59-894e79847f60" providerId="ADAL" clId="{069366C7-BDBB-644E-8D1A-EDF219D86B82}" dt="2021-05-05T00:06:47.082" v="181" actId="692"/>
        <pc:sldMkLst>
          <pc:docMk/>
          <pc:sldMk cId="3271064212" sldId="319"/>
        </pc:sldMkLst>
        <pc:graphicFrameChg chg="mod">
          <ac:chgData name="Lee, Hyesu" userId="846487ca-9515-4cdc-8e59-894e79847f60" providerId="ADAL" clId="{069366C7-BDBB-644E-8D1A-EDF219D86B82}" dt="2021-05-05T00:06:47.082" v="181" actId="692"/>
          <ac:graphicFrameMkLst>
            <pc:docMk/>
            <pc:sldMk cId="3271064212" sldId="319"/>
            <ac:graphicFrameMk id="6" creationId="{A3484BFB-18FE-A04F-B505-0E6A85CD113A}"/>
          </ac:graphicFrameMkLst>
        </pc:graphicFrameChg>
      </pc:sldChg>
      <pc:sldChg chg="modSp">
        <pc:chgData name="Lee, Hyesu" userId="846487ca-9515-4cdc-8e59-894e79847f60" providerId="ADAL" clId="{069366C7-BDBB-644E-8D1A-EDF219D86B82}" dt="2021-05-05T00:09:27.906" v="195" actId="692"/>
        <pc:sldMkLst>
          <pc:docMk/>
          <pc:sldMk cId="2099175591" sldId="323"/>
        </pc:sldMkLst>
        <pc:graphicFrameChg chg="mod">
          <ac:chgData name="Lee, Hyesu" userId="846487ca-9515-4cdc-8e59-894e79847f60" providerId="ADAL" clId="{069366C7-BDBB-644E-8D1A-EDF219D86B82}" dt="2021-05-05T00:09:27.906" v="195" actId="692"/>
          <ac:graphicFrameMkLst>
            <pc:docMk/>
            <pc:sldMk cId="2099175591" sldId="323"/>
            <ac:graphicFrameMk id="6" creationId="{27B69D50-F6E3-BC49-9880-E9D6DFFCB067}"/>
          </ac:graphicFrameMkLst>
        </pc:graphicFrameChg>
      </pc:sldChg>
      <pc:sldChg chg="modSp">
        <pc:chgData name="Lee, Hyesu" userId="846487ca-9515-4cdc-8e59-894e79847f60" providerId="ADAL" clId="{069366C7-BDBB-644E-8D1A-EDF219D86B82}" dt="2021-05-05T00:09:53.687" v="197" actId="692"/>
        <pc:sldMkLst>
          <pc:docMk/>
          <pc:sldMk cId="3464437183" sldId="324"/>
        </pc:sldMkLst>
        <pc:graphicFrameChg chg="mod">
          <ac:chgData name="Lee, Hyesu" userId="846487ca-9515-4cdc-8e59-894e79847f60" providerId="ADAL" clId="{069366C7-BDBB-644E-8D1A-EDF219D86B82}" dt="2021-05-05T00:09:53.687" v="197" actId="692"/>
          <ac:graphicFrameMkLst>
            <pc:docMk/>
            <pc:sldMk cId="3464437183" sldId="324"/>
            <ac:graphicFrameMk id="6" creationId="{1BAA5EFB-64C4-A249-8628-D7F73BC13CD5}"/>
          </ac:graphicFrameMkLst>
        </pc:graphicFrameChg>
      </pc:sldChg>
      <pc:sldChg chg="addSp delSp modSp mod">
        <pc:chgData name="Lee, Hyesu" userId="846487ca-9515-4cdc-8e59-894e79847f60" providerId="ADAL" clId="{069366C7-BDBB-644E-8D1A-EDF219D86B82}" dt="2021-05-05T00:09:19.406" v="194" actId="1076"/>
        <pc:sldMkLst>
          <pc:docMk/>
          <pc:sldMk cId="1285889693" sldId="325"/>
        </pc:sldMkLst>
        <pc:graphicFrameChg chg="del">
          <ac:chgData name="Lee, Hyesu" userId="846487ca-9515-4cdc-8e59-894e79847f60" providerId="ADAL" clId="{069366C7-BDBB-644E-8D1A-EDF219D86B82}" dt="2021-05-05T00:09:15.927" v="193" actId="478"/>
          <ac:graphicFrameMkLst>
            <pc:docMk/>
            <pc:sldMk cId="1285889693" sldId="325"/>
            <ac:graphicFrameMk id="6" creationId="{9F9AB644-0540-2A4E-8642-7A4378ECAA14}"/>
          </ac:graphicFrameMkLst>
        </pc:graphicFrameChg>
        <pc:graphicFrameChg chg="add mod">
          <ac:chgData name="Lee, Hyesu" userId="846487ca-9515-4cdc-8e59-894e79847f60" providerId="ADAL" clId="{069366C7-BDBB-644E-8D1A-EDF219D86B82}" dt="2021-05-05T00:09:19.406" v="194" actId="1076"/>
          <ac:graphicFrameMkLst>
            <pc:docMk/>
            <pc:sldMk cId="1285889693" sldId="325"/>
            <ac:graphicFrameMk id="9" creationId="{9F9AB644-0540-2A4E-8642-7A4378ECAA14}"/>
          </ac:graphicFrameMkLst>
        </pc:graphicFrameChg>
      </pc:sldChg>
      <pc:sldChg chg="modSp mod">
        <pc:chgData name="Lee, Hyesu" userId="846487ca-9515-4cdc-8e59-894e79847f60" providerId="ADAL" clId="{069366C7-BDBB-644E-8D1A-EDF219D86B82}" dt="2021-05-05T03:22:28.816" v="363" actId="207"/>
        <pc:sldMkLst>
          <pc:docMk/>
          <pc:sldMk cId="3794847938" sldId="327"/>
        </pc:sldMkLst>
        <pc:graphicFrameChg chg="modGraphic">
          <ac:chgData name="Lee, Hyesu" userId="846487ca-9515-4cdc-8e59-894e79847f60" providerId="ADAL" clId="{069366C7-BDBB-644E-8D1A-EDF219D86B82}" dt="2021-05-05T03:22:28.816" v="363" actId="207"/>
          <ac:graphicFrameMkLst>
            <pc:docMk/>
            <pc:sldMk cId="3794847938" sldId="327"/>
            <ac:graphicFrameMk id="2" creationId="{AF8751BA-0667-4C77-A9C0-695520A3927F}"/>
          </ac:graphicFrameMkLst>
        </pc:graphicFrameChg>
        <pc:graphicFrameChg chg="mod">
          <ac:chgData name="Lee, Hyesu" userId="846487ca-9515-4cdc-8e59-894e79847f60" providerId="ADAL" clId="{069366C7-BDBB-644E-8D1A-EDF219D86B82}" dt="2021-05-04T23:26:17.984" v="14" actId="692"/>
          <ac:graphicFrameMkLst>
            <pc:docMk/>
            <pc:sldMk cId="3794847938" sldId="327"/>
            <ac:graphicFrameMk id="7" creationId="{22670ABD-1694-4F28-9B1D-991AE1BCA650}"/>
          </ac:graphicFrameMkLst>
        </pc:graphicFrameChg>
      </pc:sldChg>
      <pc:sldChg chg="modSp mod">
        <pc:chgData name="Lee, Hyesu" userId="846487ca-9515-4cdc-8e59-894e79847f60" providerId="ADAL" clId="{069366C7-BDBB-644E-8D1A-EDF219D86B82}" dt="2021-05-05T03:24:23.797" v="369" actId="692"/>
        <pc:sldMkLst>
          <pc:docMk/>
          <pc:sldMk cId="2612480047" sldId="331"/>
        </pc:sldMkLst>
        <pc:graphicFrameChg chg="modGraphic">
          <ac:chgData name="Lee, Hyesu" userId="846487ca-9515-4cdc-8e59-894e79847f60" providerId="ADAL" clId="{069366C7-BDBB-644E-8D1A-EDF219D86B82}" dt="2021-05-05T03:24:14.903" v="368" actId="207"/>
          <ac:graphicFrameMkLst>
            <pc:docMk/>
            <pc:sldMk cId="2612480047" sldId="331"/>
            <ac:graphicFrameMk id="2" creationId="{AF8751BA-0667-4C77-A9C0-695520A3927F}"/>
          </ac:graphicFrameMkLst>
        </pc:graphicFrameChg>
        <pc:graphicFrameChg chg="mod">
          <ac:chgData name="Lee, Hyesu" userId="846487ca-9515-4cdc-8e59-894e79847f60" providerId="ADAL" clId="{069366C7-BDBB-644E-8D1A-EDF219D86B82}" dt="2021-05-05T03:24:23.797" v="369" actId="692"/>
          <ac:graphicFrameMkLst>
            <pc:docMk/>
            <pc:sldMk cId="2612480047" sldId="331"/>
            <ac:graphicFrameMk id="7" creationId="{3950E149-BB03-4A7F-B888-AE489D5BE0F7}"/>
          </ac:graphicFrameMkLst>
        </pc:graphicFrameChg>
      </pc:sldChg>
      <pc:sldChg chg="modSp mod">
        <pc:chgData name="Lee, Hyesu" userId="846487ca-9515-4cdc-8e59-894e79847f60" providerId="ADAL" clId="{069366C7-BDBB-644E-8D1A-EDF219D86B82}" dt="2021-05-05T03:25:16.788" v="371" actId="207"/>
        <pc:sldMkLst>
          <pc:docMk/>
          <pc:sldMk cId="2324364074" sldId="332"/>
        </pc:sldMkLst>
        <pc:graphicFrameChg chg="modGraphic">
          <ac:chgData name="Lee, Hyesu" userId="846487ca-9515-4cdc-8e59-894e79847f60" providerId="ADAL" clId="{069366C7-BDBB-644E-8D1A-EDF219D86B82}" dt="2021-05-05T03:25:16.788" v="371" actId="207"/>
          <ac:graphicFrameMkLst>
            <pc:docMk/>
            <pc:sldMk cId="2324364074" sldId="332"/>
            <ac:graphicFrameMk id="2" creationId="{AF8751BA-0667-4C77-A9C0-695520A3927F}"/>
          </ac:graphicFrameMkLst>
        </pc:graphicFrameChg>
        <pc:graphicFrameChg chg="mod">
          <ac:chgData name="Lee, Hyesu" userId="846487ca-9515-4cdc-8e59-894e79847f60" providerId="ADAL" clId="{069366C7-BDBB-644E-8D1A-EDF219D86B82}" dt="2021-05-05T03:25:08.923" v="370" actId="692"/>
          <ac:graphicFrameMkLst>
            <pc:docMk/>
            <pc:sldMk cId="2324364074" sldId="332"/>
            <ac:graphicFrameMk id="7" creationId="{26A0257A-B7C2-4C2A-80CF-D8D8710BEC0D}"/>
          </ac:graphicFrameMkLst>
        </pc:graphicFrameChg>
      </pc:sldChg>
      <pc:sldChg chg="modSp mod">
        <pc:chgData name="Lee, Hyesu" userId="846487ca-9515-4cdc-8e59-894e79847f60" providerId="ADAL" clId="{069366C7-BDBB-644E-8D1A-EDF219D86B82}" dt="2021-05-05T03:19:57.134" v="353" actId="20577"/>
        <pc:sldMkLst>
          <pc:docMk/>
          <pc:sldMk cId="2503277259" sldId="333"/>
        </pc:sldMkLst>
        <pc:graphicFrameChg chg="modGraphic">
          <ac:chgData name="Lee, Hyesu" userId="846487ca-9515-4cdc-8e59-894e79847f60" providerId="ADAL" clId="{069366C7-BDBB-644E-8D1A-EDF219D86B82}" dt="2021-05-05T03:19:57.134" v="353" actId="20577"/>
          <ac:graphicFrameMkLst>
            <pc:docMk/>
            <pc:sldMk cId="2503277259" sldId="333"/>
            <ac:graphicFrameMk id="2" creationId="{AF8751BA-0667-4C77-A9C0-695520A3927F}"/>
          </ac:graphicFrameMkLst>
        </pc:graphicFrameChg>
      </pc:sldChg>
      <pc:sldChg chg="addSp delSp modSp mod">
        <pc:chgData name="Lee, Hyesu" userId="846487ca-9515-4cdc-8e59-894e79847f60" providerId="ADAL" clId="{069366C7-BDBB-644E-8D1A-EDF219D86B82}" dt="2021-05-05T00:19:14.716" v="255" actId="1076"/>
        <pc:sldMkLst>
          <pc:docMk/>
          <pc:sldMk cId="3005378311" sldId="336"/>
        </pc:sldMkLst>
        <pc:graphicFrameChg chg="del mod">
          <ac:chgData name="Lee, Hyesu" userId="846487ca-9515-4cdc-8e59-894e79847f60" providerId="ADAL" clId="{069366C7-BDBB-644E-8D1A-EDF219D86B82}" dt="2021-05-05T00:19:12.480" v="254" actId="478"/>
          <ac:graphicFrameMkLst>
            <pc:docMk/>
            <pc:sldMk cId="3005378311" sldId="336"/>
            <ac:graphicFrameMk id="6" creationId="{5656F28D-8811-4B4B-B691-91336A79BE9C}"/>
          </ac:graphicFrameMkLst>
        </pc:graphicFrameChg>
        <pc:graphicFrameChg chg="add mod">
          <ac:chgData name="Lee, Hyesu" userId="846487ca-9515-4cdc-8e59-894e79847f60" providerId="ADAL" clId="{069366C7-BDBB-644E-8D1A-EDF219D86B82}" dt="2021-05-05T00:19:14.716" v="255" actId="1076"/>
          <ac:graphicFrameMkLst>
            <pc:docMk/>
            <pc:sldMk cId="3005378311" sldId="336"/>
            <ac:graphicFrameMk id="10" creationId="{5656F28D-8811-4B4B-B691-91336A79BE9C}"/>
          </ac:graphicFrameMkLst>
        </pc:graphicFrameChg>
      </pc:sldChg>
      <pc:sldChg chg="addSp delSp modSp mod">
        <pc:chgData name="Lee, Hyesu" userId="846487ca-9515-4cdc-8e59-894e79847f60" providerId="ADAL" clId="{069366C7-BDBB-644E-8D1A-EDF219D86B82}" dt="2021-05-05T00:21:31.712" v="269" actId="113"/>
        <pc:sldMkLst>
          <pc:docMk/>
          <pc:sldMk cId="3287533601" sldId="337"/>
        </pc:sldMkLst>
        <pc:graphicFrameChg chg="del">
          <ac:chgData name="Lee, Hyesu" userId="846487ca-9515-4cdc-8e59-894e79847f60" providerId="ADAL" clId="{069366C7-BDBB-644E-8D1A-EDF219D86B82}" dt="2021-05-05T00:21:19.935" v="262" actId="478"/>
          <ac:graphicFrameMkLst>
            <pc:docMk/>
            <pc:sldMk cId="3287533601" sldId="337"/>
            <ac:graphicFrameMk id="6" creationId="{FDF0EC0E-E7DF-874F-9931-B3A730E84834}"/>
          </ac:graphicFrameMkLst>
        </pc:graphicFrameChg>
        <pc:graphicFrameChg chg="add mod">
          <ac:chgData name="Lee, Hyesu" userId="846487ca-9515-4cdc-8e59-894e79847f60" providerId="ADAL" clId="{069366C7-BDBB-644E-8D1A-EDF219D86B82}" dt="2021-05-05T00:21:31.712" v="269" actId="113"/>
          <ac:graphicFrameMkLst>
            <pc:docMk/>
            <pc:sldMk cId="3287533601" sldId="337"/>
            <ac:graphicFrameMk id="10" creationId="{FDF0EC0E-E7DF-874F-9931-B3A730E84834}"/>
          </ac:graphicFrameMkLst>
        </pc:graphicFrameChg>
      </pc:sldChg>
      <pc:sldChg chg="modSp">
        <pc:chgData name="Lee, Hyesu" userId="846487ca-9515-4cdc-8e59-894e79847f60" providerId="ADAL" clId="{069366C7-BDBB-644E-8D1A-EDF219D86B82}" dt="2021-05-05T00:19:34.618" v="256" actId="692"/>
        <pc:sldMkLst>
          <pc:docMk/>
          <pc:sldMk cId="3520986638" sldId="339"/>
        </pc:sldMkLst>
        <pc:graphicFrameChg chg="mod">
          <ac:chgData name="Lee, Hyesu" userId="846487ca-9515-4cdc-8e59-894e79847f60" providerId="ADAL" clId="{069366C7-BDBB-644E-8D1A-EDF219D86B82}" dt="2021-05-05T00:19:34.618" v="256" actId="692"/>
          <ac:graphicFrameMkLst>
            <pc:docMk/>
            <pc:sldMk cId="3520986638" sldId="339"/>
            <ac:graphicFrameMk id="6" creationId="{F77E282B-D66C-A941-A7DA-834B043D04FE}"/>
          </ac:graphicFrameMkLst>
        </pc:graphicFrameChg>
      </pc:sldChg>
      <pc:sldChg chg="modSp">
        <pc:chgData name="Lee, Hyesu" userId="846487ca-9515-4cdc-8e59-894e79847f60" providerId="ADAL" clId="{069366C7-BDBB-644E-8D1A-EDF219D86B82}" dt="2021-05-05T00:17:07.499" v="236" actId="692"/>
        <pc:sldMkLst>
          <pc:docMk/>
          <pc:sldMk cId="780158025" sldId="340"/>
        </pc:sldMkLst>
        <pc:graphicFrameChg chg="mod">
          <ac:chgData name="Lee, Hyesu" userId="846487ca-9515-4cdc-8e59-894e79847f60" providerId="ADAL" clId="{069366C7-BDBB-644E-8D1A-EDF219D86B82}" dt="2021-05-05T00:17:07.499" v="236" actId="692"/>
          <ac:graphicFrameMkLst>
            <pc:docMk/>
            <pc:sldMk cId="780158025" sldId="340"/>
            <ac:graphicFrameMk id="6" creationId="{6FD0562A-46B3-0747-8A33-060C9783C74E}"/>
          </ac:graphicFrameMkLst>
        </pc:graphicFrameChg>
      </pc:sldChg>
      <pc:sldChg chg="addSp modSp mod">
        <pc:chgData name="Lee, Hyesu" userId="846487ca-9515-4cdc-8e59-894e79847f60" providerId="ADAL" clId="{069366C7-BDBB-644E-8D1A-EDF219D86B82}" dt="2021-05-04T20:56:53.181" v="8" actId="1076"/>
        <pc:sldMkLst>
          <pc:docMk/>
          <pc:sldMk cId="3309717379" sldId="341"/>
        </pc:sldMkLst>
        <pc:spChg chg="add mod">
          <ac:chgData name="Lee, Hyesu" userId="846487ca-9515-4cdc-8e59-894e79847f60" providerId="ADAL" clId="{069366C7-BDBB-644E-8D1A-EDF219D86B82}" dt="2021-05-04T20:56:53.181" v="8" actId="1076"/>
          <ac:spMkLst>
            <pc:docMk/>
            <pc:sldMk cId="3309717379" sldId="341"/>
            <ac:spMk id="7" creationId="{CC8D7D66-C552-534E-958D-461DA11809E8}"/>
          </ac:spMkLst>
        </pc:spChg>
        <pc:graphicFrameChg chg="add mod">
          <ac:chgData name="Lee, Hyesu" userId="846487ca-9515-4cdc-8e59-894e79847f60" providerId="ADAL" clId="{069366C7-BDBB-644E-8D1A-EDF219D86B82}" dt="2021-05-04T20:56:32.170" v="6"/>
          <ac:graphicFrameMkLst>
            <pc:docMk/>
            <pc:sldMk cId="3309717379" sldId="341"/>
            <ac:graphicFrameMk id="6" creationId="{5B2ABFE4-0CD9-46B4-AA16-89625A0DC545}"/>
          </ac:graphicFrameMkLst>
        </pc:graphicFrameChg>
      </pc:sldChg>
      <pc:sldChg chg="addSp delSp modSp mod">
        <pc:chgData name="Lee, Hyesu" userId="846487ca-9515-4cdc-8e59-894e79847f60" providerId="ADAL" clId="{069366C7-BDBB-644E-8D1A-EDF219D86B82}" dt="2021-05-05T00:15:30.084" v="230" actId="1076"/>
        <pc:sldMkLst>
          <pc:docMk/>
          <pc:sldMk cId="4050905928" sldId="342"/>
        </pc:sldMkLst>
        <pc:spChg chg="mod">
          <ac:chgData name="Lee, Hyesu" userId="846487ca-9515-4cdc-8e59-894e79847f60" providerId="ADAL" clId="{069366C7-BDBB-644E-8D1A-EDF219D86B82}" dt="2021-05-04T23:34:07.884" v="31" actId="13926"/>
          <ac:spMkLst>
            <pc:docMk/>
            <pc:sldMk cId="4050905928" sldId="342"/>
            <ac:spMk id="66" creationId="{00000000-0000-0000-0000-000000000000}"/>
          </ac:spMkLst>
        </pc:spChg>
        <pc:graphicFrameChg chg="del">
          <ac:chgData name="Lee, Hyesu" userId="846487ca-9515-4cdc-8e59-894e79847f60" providerId="ADAL" clId="{069366C7-BDBB-644E-8D1A-EDF219D86B82}" dt="2021-05-05T00:15:26.606" v="229" actId="478"/>
          <ac:graphicFrameMkLst>
            <pc:docMk/>
            <pc:sldMk cId="4050905928" sldId="342"/>
            <ac:graphicFrameMk id="6" creationId="{4E3A7E06-72E7-0C40-9FA1-4F91E25E7401}"/>
          </ac:graphicFrameMkLst>
        </pc:graphicFrameChg>
        <pc:graphicFrameChg chg="add mod">
          <ac:chgData name="Lee, Hyesu" userId="846487ca-9515-4cdc-8e59-894e79847f60" providerId="ADAL" clId="{069366C7-BDBB-644E-8D1A-EDF219D86B82}" dt="2021-05-05T00:15:30.084" v="230" actId="1076"/>
          <ac:graphicFrameMkLst>
            <pc:docMk/>
            <pc:sldMk cId="4050905928" sldId="342"/>
            <ac:graphicFrameMk id="10" creationId="{4E3A7E06-72E7-0C40-9FA1-4F91E25E7401}"/>
          </ac:graphicFrameMkLst>
        </pc:graphicFrameChg>
      </pc:sldChg>
      <pc:sldChg chg="modSp">
        <pc:chgData name="Lee, Hyesu" userId="846487ca-9515-4cdc-8e59-894e79847f60" providerId="ADAL" clId="{069366C7-BDBB-644E-8D1A-EDF219D86B82}" dt="2021-05-05T00:13:29.358" v="214" actId="692"/>
        <pc:sldMkLst>
          <pc:docMk/>
          <pc:sldMk cId="3314490579" sldId="343"/>
        </pc:sldMkLst>
        <pc:graphicFrameChg chg="mod">
          <ac:chgData name="Lee, Hyesu" userId="846487ca-9515-4cdc-8e59-894e79847f60" providerId="ADAL" clId="{069366C7-BDBB-644E-8D1A-EDF219D86B82}" dt="2021-05-05T00:13:29.358" v="214" actId="692"/>
          <ac:graphicFrameMkLst>
            <pc:docMk/>
            <pc:sldMk cId="3314490579" sldId="343"/>
            <ac:graphicFrameMk id="6" creationId="{EF4B7C7E-CBDB-D842-B291-AD0C67848BA5}"/>
          </ac:graphicFrameMkLst>
        </pc:graphicFrameChg>
        <pc:graphicFrameChg chg="mod">
          <ac:chgData name="Lee, Hyesu" userId="846487ca-9515-4cdc-8e59-894e79847f60" providerId="ADAL" clId="{069366C7-BDBB-644E-8D1A-EDF219D86B82}" dt="2021-05-05T00:13:19.711" v="213" actId="692"/>
          <ac:graphicFrameMkLst>
            <pc:docMk/>
            <pc:sldMk cId="3314490579" sldId="343"/>
            <ac:graphicFrameMk id="7" creationId="{5583995B-7D79-444E-8075-A3AD2615BDAB}"/>
          </ac:graphicFrameMkLst>
        </pc:graphicFrameChg>
      </pc:sldChg>
      <pc:sldChg chg="addSp delSp modSp mod">
        <pc:chgData name="Lee, Hyesu" userId="846487ca-9515-4cdc-8e59-894e79847f60" providerId="ADAL" clId="{069366C7-BDBB-644E-8D1A-EDF219D86B82}" dt="2021-05-05T03:47:10.972" v="376" actId="1076"/>
        <pc:sldMkLst>
          <pc:docMk/>
          <pc:sldMk cId="1973329516" sldId="344"/>
        </pc:sldMkLst>
        <pc:spChg chg="mod">
          <ac:chgData name="Lee, Hyesu" userId="846487ca-9515-4cdc-8e59-894e79847f60" providerId="ADAL" clId="{069366C7-BDBB-644E-8D1A-EDF219D86B82}" dt="2021-05-05T03:47:10.972" v="376" actId="1076"/>
          <ac:spMkLst>
            <pc:docMk/>
            <pc:sldMk cId="1973329516" sldId="344"/>
            <ac:spMk id="66" creationId="{00000000-0000-0000-0000-000000000000}"/>
          </ac:spMkLst>
        </pc:spChg>
        <pc:graphicFrameChg chg="del mod">
          <ac:chgData name="Lee, Hyesu" userId="846487ca-9515-4cdc-8e59-894e79847f60" providerId="ADAL" clId="{069366C7-BDBB-644E-8D1A-EDF219D86B82}" dt="2021-05-05T00:12:44.152" v="211" actId="478"/>
          <ac:graphicFrameMkLst>
            <pc:docMk/>
            <pc:sldMk cId="1973329516" sldId="344"/>
            <ac:graphicFrameMk id="6" creationId="{30BA9357-735F-2D4C-AFA4-CF8012533773}"/>
          </ac:graphicFrameMkLst>
        </pc:graphicFrameChg>
        <pc:graphicFrameChg chg="add mod">
          <ac:chgData name="Lee, Hyesu" userId="846487ca-9515-4cdc-8e59-894e79847f60" providerId="ADAL" clId="{069366C7-BDBB-644E-8D1A-EDF219D86B82}" dt="2021-05-05T00:12:47.935" v="212" actId="1076"/>
          <ac:graphicFrameMkLst>
            <pc:docMk/>
            <pc:sldMk cId="1973329516" sldId="344"/>
            <ac:graphicFrameMk id="9" creationId="{30BA9357-735F-2D4C-AFA4-CF8012533773}"/>
          </ac:graphicFrameMkLst>
        </pc:graphicFrameChg>
      </pc:sldChg>
      <pc:sldChg chg="addSp delSp modSp mod">
        <pc:chgData name="Lee, Hyesu" userId="846487ca-9515-4cdc-8e59-894e79847f60" providerId="ADAL" clId="{069366C7-BDBB-644E-8D1A-EDF219D86B82}" dt="2021-05-04T23:39:16.086" v="41" actId="1076"/>
        <pc:sldMkLst>
          <pc:docMk/>
          <pc:sldMk cId="2863477820" sldId="347"/>
        </pc:sldMkLst>
        <pc:spChg chg="mod">
          <ac:chgData name="Lee, Hyesu" userId="846487ca-9515-4cdc-8e59-894e79847f60" providerId="ADAL" clId="{069366C7-BDBB-644E-8D1A-EDF219D86B82}" dt="2021-05-04T23:34:12.455" v="32" actId="13926"/>
          <ac:spMkLst>
            <pc:docMk/>
            <pc:sldMk cId="2863477820" sldId="347"/>
            <ac:spMk id="66" creationId="{00000000-0000-0000-0000-000000000000}"/>
          </ac:spMkLst>
        </pc:spChg>
        <pc:graphicFrameChg chg="del">
          <ac:chgData name="Lee, Hyesu" userId="846487ca-9515-4cdc-8e59-894e79847f60" providerId="ADAL" clId="{069366C7-BDBB-644E-8D1A-EDF219D86B82}" dt="2021-05-04T23:39:10.854" v="40" actId="478"/>
          <ac:graphicFrameMkLst>
            <pc:docMk/>
            <pc:sldMk cId="2863477820" sldId="347"/>
            <ac:graphicFrameMk id="6" creationId="{5F0A405B-4987-874F-A816-B5E9F514DB44}"/>
          </ac:graphicFrameMkLst>
        </pc:graphicFrameChg>
        <pc:graphicFrameChg chg="add mod">
          <ac:chgData name="Lee, Hyesu" userId="846487ca-9515-4cdc-8e59-894e79847f60" providerId="ADAL" clId="{069366C7-BDBB-644E-8D1A-EDF219D86B82}" dt="2021-05-04T23:39:16.086" v="41" actId="1076"/>
          <ac:graphicFrameMkLst>
            <pc:docMk/>
            <pc:sldMk cId="2863477820" sldId="347"/>
            <ac:graphicFrameMk id="9" creationId="{D7FC3419-A5A2-2944-9EF2-ED59ADF6ECD5}"/>
          </ac:graphicFrameMkLst>
        </pc:graphicFrameChg>
      </pc:sldChg>
    </pc:docChg>
  </pc:docChgLst>
  <pc:docChgLst>
    <pc:chgData name="Lee, Claude H" userId="S::qk6266yh@go.minnstate.edu::a3afdb5e-61b4-43fb-bf83-60b8c7083efa" providerId="AD" clId="Web-{B9B753D7-0C32-4F70-ADCD-C008A7B324FC}"/>
    <pc:docChg chg="modSld">
      <pc:chgData name="Lee, Claude H" userId="S::qk6266yh@go.minnstate.edu::a3afdb5e-61b4-43fb-bf83-60b8c7083efa" providerId="AD" clId="Web-{B9B753D7-0C32-4F70-ADCD-C008A7B324FC}" dt="2021-05-05T18:58:34.672" v="19"/>
      <pc:docMkLst>
        <pc:docMk/>
      </pc:docMkLst>
      <pc:sldChg chg="modNotes">
        <pc:chgData name="Lee, Claude H" userId="S::qk6266yh@go.minnstate.edu::a3afdb5e-61b4-43fb-bf83-60b8c7083efa" providerId="AD" clId="Web-{B9B753D7-0C32-4F70-ADCD-C008A7B324FC}" dt="2021-05-05T18:58:34.672" v="19"/>
        <pc:sldMkLst>
          <pc:docMk/>
          <pc:sldMk cId="523742163" sldId="306"/>
        </pc:sldMkLst>
      </pc:sldChg>
    </pc:docChg>
  </pc:docChgLst>
  <pc:docChgLst>
    <pc:chgData name="Lee, Hyesu" userId="S::qd4594nv@go.minnstate.edu::846487ca-9515-4cdc-8e59-894e79847f60" providerId="AD" clId="Web-{D721BE8D-242E-330B-732A-A79DF244C705}"/>
    <pc:docChg chg="modSld">
      <pc:chgData name="Lee, Hyesu" userId="S::qd4594nv@go.minnstate.edu::846487ca-9515-4cdc-8e59-894e79847f60" providerId="AD" clId="Web-{D721BE8D-242E-330B-732A-A79DF244C705}" dt="2021-05-04T20:46:29.639" v="163"/>
      <pc:docMkLst>
        <pc:docMk/>
      </pc:docMkLst>
      <pc:sldChg chg="addSp modSp">
        <pc:chgData name="Lee, Hyesu" userId="S::qd4594nv@go.minnstate.edu::846487ca-9515-4cdc-8e59-894e79847f60" providerId="AD" clId="Web-{D721BE8D-242E-330B-732A-A79DF244C705}" dt="2021-05-04T20:44:19.104" v="139" actId="1076"/>
        <pc:sldMkLst>
          <pc:docMk/>
          <pc:sldMk cId="2253434203" sldId="303"/>
        </pc:sldMkLst>
        <pc:spChg chg="add mod">
          <ac:chgData name="Lee, Hyesu" userId="S::qd4594nv@go.minnstate.edu::846487ca-9515-4cdc-8e59-894e79847f60" providerId="AD" clId="Web-{D721BE8D-242E-330B-732A-A79DF244C705}" dt="2021-05-04T20:41:47.709" v="106" actId="1076"/>
          <ac:spMkLst>
            <pc:docMk/>
            <pc:sldMk cId="2253434203" sldId="303"/>
            <ac:spMk id="3" creationId="{4BFD113D-39DE-4C5B-A2A6-7FAF1F1D5268}"/>
          </ac:spMkLst>
        </pc:spChg>
        <pc:spChg chg="mod">
          <ac:chgData name="Lee, Hyesu" userId="S::qd4594nv@go.minnstate.edu::846487ca-9515-4cdc-8e59-894e79847f60" providerId="AD" clId="Web-{D721BE8D-242E-330B-732A-A79DF244C705}" dt="2021-05-04T20:41:21.271" v="103" actId="20577"/>
          <ac:spMkLst>
            <pc:docMk/>
            <pc:sldMk cId="2253434203" sldId="303"/>
            <ac:spMk id="11" creationId="{F0B6FED4-6D89-4F3C-9BBB-45B29087E47C}"/>
          </ac:spMkLst>
        </pc:spChg>
        <pc:spChg chg="add mod">
          <ac:chgData name="Lee, Hyesu" userId="S::qd4594nv@go.minnstate.edu::846487ca-9515-4cdc-8e59-894e79847f60" providerId="AD" clId="Web-{D721BE8D-242E-330B-732A-A79DF244C705}" dt="2021-05-04T20:44:19.104" v="139" actId="1076"/>
          <ac:spMkLst>
            <pc:docMk/>
            <pc:sldMk cId="2253434203" sldId="303"/>
            <ac:spMk id="13" creationId="{14C14C84-43A2-450D-AC31-04E72788EAF8}"/>
          </ac:spMkLst>
        </pc:spChg>
      </pc:sldChg>
      <pc:sldChg chg="addSp modSp">
        <pc:chgData name="Lee, Hyesu" userId="S::qd4594nv@go.minnstate.edu::846487ca-9515-4cdc-8e59-894e79847f60" providerId="AD" clId="Web-{D721BE8D-242E-330B-732A-A79DF244C705}" dt="2021-05-04T20:37:06.468" v="64" actId="1076"/>
        <pc:sldMkLst>
          <pc:docMk/>
          <pc:sldMk cId="523742163" sldId="306"/>
        </pc:sldMkLst>
        <pc:spChg chg="add mod">
          <ac:chgData name="Lee, Hyesu" userId="S::qd4594nv@go.minnstate.edu::846487ca-9515-4cdc-8e59-894e79847f60" providerId="AD" clId="Web-{D721BE8D-242E-330B-732A-A79DF244C705}" dt="2021-05-04T20:37:06.468" v="64" actId="1076"/>
          <ac:spMkLst>
            <pc:docMk/>
            <pc:sldMk cId="523742163" sldId="306"/>
            <ac:spMk id="3" creationId="{4594CFE1-E35C-47FB-8917-9D36AB6A9B8D}"/>
          </ac:spMkLst>
        </pc:spChg>
      </pc:sldChg>
      <pc:sldChg chg="addSp modSp">
        <pc:chgData name="Lee, Hyesu" userId="S::qd4594nv@go.minnstate.edu::846487ca-9515-4cdc-8e59-894e79847f60" providerId="AD" clId="Web-{D721BE8D-242E-330B-732A-A79DF244C705}" dt="2021-05-04T20:37:01.514" v="63" actId="1076"/>
        <pc:sldMkLst>
          <pc:docMk/>
          <pc:sldMk cId="1909527666" sldId="307"/>
        </pc:sldMkLst>
        <pc:spChg chg="add mod">
          <ac:chgData name="Lee, Hyesu" userId="S::qd4594nv@go.minnstate.edu::846487ca-9515-4cdc-8e59-894e79847f60" providerId="AD" clId="Web-{D721BE8D-242E-330B-732A-A79DF244C705}" dt="2021-05-04T20:37:01.514" v="63" actId="1076"/>
          <ac:spMkLst>
            <pc:docMk/>
            <pc:sldMk cId="1909527666" sldId="307"/>
            <ac:spMk id="3" creationId="{C178DDB3-E55E-49ED-9578-88587650073F}"/>
          </ac:spMkLst>
        </pc:spChg>
      </pc:sldChg>
      <pc:sldChg chg="addSp modSp">
        <pc:chgData name="Lee, Hyesu" userId="S::qd4594nv@go.minnstate.edu::846487ca-9515-4cdc-8e59-894e79847f60" providerId="AD" clId="Web-{D721BE8D-242E-330B-732A-A79DF244C705}" dt="2021-05-04T20:37:34.031" v="80" actId="1076"/>
        <pc:sldMkLst>
          <pc:docMk/>
          <pc:sldMk cId="1911924583" sldId="308"/>
        </pc:sldMkLst>
        <pc:spChg chg="add mod">
          <ac:chgData name="Lee, Hyesu" userId="S::qd4594nv@go.minnstate.edu::846487ca-9515-4cdc-8e59-894e79847f60" providerId="AD" clId="Web-{D721BE8D-242E-330B-732A-A79DF244C705}" dt="2021-05-04T20:37:34.031" v="80" actId="1076"/>
          <ac:spMkLst>
            <pc:docMk/>
            <pc:sldMk cId="1911924583" sldId="308"/>
            <ac:spMk id="3" creationId="{0AB9ABC4-9BD8-4C7F-88FB-6AEBA1828E76}"/>
          </ac:spMkLst>
        </pc:spChg>
      </pc:sldChg>
      <pc:sldChg chg="addSp modSp">
        <pc:chgData name="Lee, Hyesu" userId="S::qd4594nv@go.minnstate.edu::846487ca-9515-4cdc-8e59-894e79847f60" providerId="AD" clId="Web-{D721BE8D-242E-330B-732A-A79DF244C705}" dt="2021-05-04T20:37:45.687" v="82" actId="1076"/>
        <pc:sldMkLst>
          <pc:docMk/>
          <pc:sldMk cId="3307999907" sldId="309"/>
        </pc:sldMkLst>
        <pc:spChg chg="add mod">
          <ac:chgData name="Lee, Hyesu" userId="S::qd4594nv@go.minnstate.edu::846487ca-9515-4cdc-8e59-894e79847f60" providerId="AD" clId="Web-{D721BE8D-242E-330B-732A-A79DF244C705}" dt="2021-05-04T20:37:45.687" v="82" actId="1076"/>
          <ac:spMkLst>
            <pc:docMk/>
            <pc:sldMk cId="3307999907" sldId="309"/>
            <ac:spMk id="3" creationId="{DE5FA437-D836-4F77-BC30-51DD59855B5F}"/>
          </ac:spMkLst>
        </pc:spChg>
      </pc:sldChg>
      <pc:sldChg chg="addSp delSp modSp modNotes">
        <pc:chgData name="Lee, Hyesu" userId="S::qd4594nv@go.minnstate.edu::846487ca-9515-4cdc-8e59-894e79847f60" providerId="AD" clId="Web-{D721BE8D-242E-330B-732A-A79DF244C705}" dt="2021-05-04T20:44:47.761" v="144"/>
        <pc:sldMkLst>
          <pc:docMk/>
          <pc:sldMk cId="1903417470" sldId="312"/>
        </pc:sldMkLst>
        <pc:spChg chg="del mod">
          <ac:chgData name="Lee, Hyesu" userId="S::qd4594nv@go.minnstate.edu::846487ca-9515-4cdc-8e59-894e79847f60" providerId="AD" clId="Web-{D721BE8D-242E-330B-732A-A79DF244C705}" dt="2021-05-04T20:42:12.382" v="107"/>
          <ac:spMkLst>
            <pc:docMk/>
            <pc:sldMk cId="1903417470" sldId="312"/>
            <ac:spMk id="3" creationId="{E250967A-B0E0-4AAF-929B-318B08106B63}"/>
          </ac:spMkLst>
        </pc:spChg>
        <pc:spChg chg="add mod">
          <ac:chgData name="Lee, Hyesu" userId="S::qd4594nv@go.minnstate.edu::846487ca-9515-4cdc-8e59-894e79847f60" providerId="AD" clId="Web-{D721BE8D-242E-330B-732A-A79DF244C705}" dt="2021-05-04T20:44:32.964" v="141" actId="1076"/>
          <ac:spMkLst>
            <pc:docMk/>
            <pc:sldMk cId="1903417470" sldId="312"/>
            <ac:spMk id="6" creationId="{2B0CBDBC-ADAB-4813-82C3-035EEF1998C1}"/>
          </ac:spMkLst>
        </pc:spChg>
        <pc:spChg chg="mod">
          <ac:chgData name="Lee, Hyesu" userId="S::qd4594nv@go.minnstate.edu::846487ca-9515-4cdc-8e59-894e79847f60" providerId="AD" clId="Web-{D721BE8D-242E-330B-732A-A79DF244C705}" dt="2021-05-04T20:19:58.112" v="47" actId="20577"/>
          <ac:spMkLst>
            <pc:docMk/>
            <pc:sldMk cId="1903417470" sldId="312"/>
            <ac:spMk id="7" creationId="{C9B2EA02-725C-4D45-BA8C-9F1C4CD321AF}"/>
          </ac:spMkLst>
        </pc:spChg>
        <pc:graphicFrameChg chg="del">
          <ac:chgData name="Lee, Hyesu" userId="S::qd4594nv@go.minnstate.edu::846487ca-9515-4cdc-8e59-894e79847f60" providerId="AD" clId="Web-{D721BE8D-242E-330B-732A-A79DF244C705}" dt="2021-05-04T20:21:42.427" v="50"/>
          <ac:graphicFrameMkLst>
            <pc:docMk/>
            <pc:sldMk cId="1903417470" sldId="312"/>
            <ac:graphicFrameMk id="8" creationId="{D515B3A2-8047-3847-805A-627320DA9037}"/>
          </ac:graphicFrameMkLst>
        </pc:graphicFrameChg>
      </pc:sldChg>
      <pc:sldChg chg="addSp modSp">
        <pc:chgData name="Lee, Hyesu" userId="S::qd4594nv@go.minnstate.edu::846487ca-9515-4cdc-8e59-894e79847f60" providerId="AD" clId="Web-{D721BE8D-242E-330B-732A-A79DF244C705}" dt="2021-05-04T20:45:08.902" v="145"/>
        <pc:sldMkLst>
          <pc:docMk/>
          <pc:sldMk cId="2103194154" sldId="313"/>
        </pc:sldMkLst>
        <pc:spChg chg="add">
          <ac:chgData name="Lee, Hyesu" userId="S::qd4594nv@go.minnstate.edu::846487ca-9515-4cdc-8e59-894e79847f60" providerId="AD" clId="Web-{D721BE8D-242E-330B-732A-A79DF244C705}" dt="2021-05-04T20:45:08.902" v="145"/>
          <ac:spMkLst>
            <pc:docMk/>
            <pc:sldMk cId="2103194154" sldId="313"/>
            <ac:spMk id="2" creationId="{E86C9516-F7F7-4E2D-99CB-32B1AE507644}"/>
          </ac:spMkLst>
        </pc:spChg>
        <pc:spChg chg="add mod">
          <ac:chgData name="Lee, Hyesu" userId="S::qd4594nv@go.minnstate.edu::846487ca-9515-4cdc-8e59-894e79847f60" providerId="AD" clId="Web-{D721BE8D-242E-330B-732A-A79DF244C705}" dt="2021-05-04T20:42:24.460" v="109" actId="1076"/>
          <ac:spMkLst>
            <pc:docMk/>
            <pc:sldMk cId="2103194154" sldId="313"/>
            <ac:spMk id="8" creationId="{14C14C84-43A2-450D-AC31-04E72788EAF8}"/>
          </ac:spMkLst>
        </pc:spChg>
      </pc:sldChg>
      <pc:sldChg chg="addSp modSp">
        <pc:chgData name="Lee, Hyesu" userId="S::qd4594nv@go.minnstate.edu::846487ca-9515-4cdc-8e59-894e79847f60" providerId="AD" clId="Web-{D721BE8D-242E-330B-732A-A79DF244C705}" dt="2021-05-04T20:42:56.336" v="114" actId="1076"/>
        <pc:sldMkLst>
          <pc:docMk/>
          <pc:sldMk cId="4191953003" sldId="314"/>
        </pc:sldMkLst>
        <pc:spChg chg="add mod">
          <ac:chgData name="Lee, Hyesu" userId="S::qd4594nv@go.minnstate.edu::846487ca-9515-4cdc-8e59-894e79847f60" providerId="AD" clId="Web-{D721BE8D-242E-330B-732A-A79DF244C705}" dt="2021-05-04T20:42:56.336" v="114" actId="1076"/>
          <ac:spMkLst>
            <pc:docMk/>
            <pc:sldMk cId="4191953003" sldId="314"/>
            <ac:spMk id="7" creationId="{14C14C84-43A2-450D-AC31-04E72788EAF8}"/>
          </ac:spMkLst>
        </pc:spChg>
      </pc:sldChg>
      <pc:sldChg chg="addSp modSp">
        <pc:chgData name="Lee, Hyesu" userId="S::qd4594nv@go.minnstate.edu::846487ca-9515-4cdc-8e59-894e79847f60" providerId="AD" clId="Web-{D721BE8D-242E-330B-732A-A79DF244C705}" dt="2021-05-04T20:45:16.949" v="147"/>
        <pc:sldMkLst>
          <pc:docMk/>
          <pc:sldMk cId="3634110859" sldId="315"/>
        </pc:sldMkLst>
        <pc:spChg chg="add">
          <ac:chgData name="Lee, Hyesu" userId="S::qd4594nv@go.minnstate.edu::846487ca-9515-4cdc-8e59-894e79847f60" providerId="AD" clId="Web-{D721BE8D-242E-330B-732A-A79DF244C705}" dt="2021-05-04T20:45:16.949" v="147"/>
          <ac:spMkLst>
            <pc:docMk/>
            <pc:sldMk cId="3634110859" sldId="315"/>
            <ac:spMk id="2" creationId="{7C9045EA-1891-4F1F-ACA7-DF3790D8E163}"/>
          </ac:spMkLst>
        </pc:spChg>
        <pc:spChg chg="add mod">
          <ac:chgData name="Lee, Hyesu" userId="S::qd4594nv@go.minnstate.edu::846487ca-9515-4cdc-8e59-894e79847f60" providerId="AD" clId="Web-{D721BE8D-242E-330B-732A-A79DF244C705}" dt="2021-05-04T20:42:45.445" v="112" actId="1076"/>
          <ac:spMkLst>
            <pc:docMk/>
            <pc:sldMk cId="3634110859" sldId="315"/>
            <ac:spMk id="10" creationId="{14C14C84-43A2-450D-AC31-04E72788EAF8}"/>
          </ac:spMkLst>
        </pc:spChg>
      </pc:sldChg>
      <pc:sldChg chg="addSp">
        <pc:chgData name="Lee, Hyesu" userId="S::qd4594nv@go.minnstate.edu::846487ca-9515-4cdc-8e59-894e79847f60" providerId="AD" clId="Web-{D721BE8D-242E-330B-732A-A79DF244C705}" dt="2021-05-04T20:45:13.246" v="146"/>
        <pc:sldMkLst>
          <pc:docMk/>
          <pc:sldMk cId="3594325242" sldId="316"/>
        </pc:sldMkLst>
        <pc:spChg chg="add">
          <ac:chgData name="Lee, Hyesu" userId="S::qd4594nv@go.minnstate.edu::846487ca-9515-4cdc-8e59-894e79847f60" providerId="AD" clId="Web-{D721BE8D-242E-330B-732A-A79DF244C705}" dt="2021-05-04T20:45:13.246" v="146"/>
          <ac:spMkLst>
            <pc:docMk/>
            <pc:sldMk cId="3594325242" sldId="316"/>
            <ac:spMk id="2" creationId="{70B884A9-6D5D-4510-B2D8-809B209914BC}"/>
          </ac:spMkLst>
        </pc:spChg>
        <pc:spChg chg="add">
          <ac:chgData name="Lee, Hyesu" userId="S::qd4594nv@go.minnstate.edu::846487ca-9515-4cdc-8e59-894e79847f60" providerId="AD" clId="Web-{D721BE8D-242E-330B-732A-A79DF244C705}" dt="2021-05-04T20:42:35.789" v="110"/>
          <ac:spMkLst>
            <pc:docMk/>
            <pc:sldMk cId="3594325242" sldId="316"/>
            <ac:spMk id="9" creationId="{14C14C84-43A2-450D-AC31-04E72788EAF8}"/>
          </ac:spMkLst>
        </pc:spChg>
      </pc:sldChg>
      <pc:sldChg chg="addSp modSp">
        <pc:chgData name="Lee, Hyesu" userId="S::qd4594nv@go.minnstate.edu::846487ca-9515-4cdc-8e59-894e79847f60" providerId="AD" clId="Web-{D721BE8D-242E-330B-732A-A79DF244C705}" dt="2021-05-04T20:45:26.997" v="149" actId="1076"/>
        <pc:sldMkLst>
          <pc:docMk/>
          <pc:sldMk cId="3271064212" sldId="319"/>
        </pc:sldMkLst>
        <pc:spChg chg="add mod">
          <ac:chgData name="Lee, Hyesu" userId="S::qd4594nv@go.minnstate.edu::846487ca-9515-4cdc-8e59-894e79847f60" providerId="AD" clId="Web-{D721BE8D-242E-330B-732A-A79DF244C705}" dt="2021-05-04T20:45:26.997" v="149" actId="1076"/>
          <ac:spMkLst>
            <pc:docMk/>
            <pc:sldMk cId="3271064212" sldId="319"/>
            <ac:spMk id="2" creationId="{06311ECA-C90A-4E8F-80D1-EEDA0597231B}"/>
          </ac:spMkLst>
        </pc:spChg>
      </pc:sldChg>
      <pc:sldChg chg="addSp">
        <pc:chgData name="Lee, Hyesu" userId="S::qd4594nv@go.minnstate.edu::846487ca-9515-4cdc-8e59-894e79847f60" providerId="AD" clId="Web-{D721BE8D-242E-330B-732A-A79DF244C705}" dt="2021-05-04T20:45:32.840" v="150"/>
        <pc:sldMkLst>
          <pc:docMk/>
          <pc:sldMk cId="2099175591" sldId="323"/>
        </pc:sldMkLst>
        <pc:spChg chg="add">
          <ac:chgData name="Lee, Hyesu" userId="S::qd4594nv@go.minnstate.edu::846487ca-9515-4cdc-8e59-894e79847f60" providerId="AD" clId="Web-{D721BE8D-242E-330B-732A-A79DF244C705}" dt="2021-05-04T20:45:32.840" v="150"/>
          <ac:spMkLst>
            <pc:docMk/>
            <pc:sldMk cId="2099175591" sldId="323"/>
            <ac:spMk id="2" creationId="{21CDDA7A-2EA1-4D82-81AB-773ECE9F045D}"/>
          </ac:spMkLst>
        </pc:spChg>
      </pc:sldChg>
      <pc:sldChg chg="addSp">
        <pc:chgData name="Lee, Hyesu" userId="S::qd4594nv@go.minnstate.edu::846487ca-9515-4cdc-8e59-894e79847f60" providerId="AD" clId="Web-{D721BE8D-242E-330B-732A-A79DF244C705}" dt="2021-05-04T20:45:37.278" v="151"/>
        <pc:sldMkLst>
          <pc:docMk/>
          <pc:sldMk cId="3464437183" sldId="324"/>
        </pc:sldMkLst>
        <pc:spChg chg="add">
          <ac:chgData name="Lee, Hyesu" userId="S::qd4594nv@go.minnstate.edu::846487ca-9515-4cdc-8e59-894e79847f60" providerId="AD" clId="Web-{D721BE8D-242E-330B-732A-A79DF244C705}" dt="2021-05-04T20:45:37.278" v="151"/>
          <ac:spMkLst>
            <pc:docMk/>
            <pc:sldMk cId="3464437183" sldId="324"/>
            <ac:spMk id="2" creationId="{810CC689-17FB-4CA8-B746-CA98A47658B0}"/>
          </ac:spMkLst>
        </pc:spChg>
      </pc:sldChg>
      <pc:sldChg chg="addSp modSp">
        <pc:chgData name="Lee, Hyesu" userId="S::qd4594nv@go.minnstate.edu::846487ca-9515-4cdc-8e59-894e79847f60" providerId="AD" clId="Web-{D721BE8D-242E-330B-732A-A79DF244C705}" dt="2021-05-04T20:43:05.633" v="116" actId="1076"/>
        <pc:sldMkLst>
          <pc:docMk/>
          <pc:sldMk cId="1285889693" sldId="325"/>
        </pc:sldMkLst>
        <pc:spChg chg="add mod">
          <ac:chgData name="Lee, Hyesu" userId="S::qd4594nv@go.minnstate.edu::846487ca-9515-4cdc-8e59-894e79847f60" providerId="AD" clId="Web-{D721BE8D-242E-330B-732A-A79DF244C705}" dt="2021-05-04T20:43:05.633" v="116" actId="1076"/>
          <ac:spMkLst>
            <pc:docMk/>
            <pc:sldMk cId="1285889693" sldId="325"/>
            <ac:spMk id="7" creationId="{14C14C84-43A2-450D-AC31-04E72788EAF8}"/>
          </ac:spMkLst>
        </pc:spChg>
      </pc:sldChg>
      <pc:sldChg chg="addSp modSp">
        <pc:chgData name="Lee, Hyesu" userId="S::qd4594nv@go.minnstate.edu::846487ca-9515-4cdc-8e59-894e79847f60" providerId="AD" clId="Web-{D721BE8D-242E-330B-732A-A79DF244C705}" dt="2021-05-04T20:40:24.535" v="99" actId="20577"/>
        <pc:sldMkLst>
          <pc:docMk/>
          <pc:sldMk cId="2612480047" sldId="331"/>
        </pc:sldMkLst>
        <pc:spChg chg="add mod">
          <ac:chgData name="Lee, Hyesu" userId="S::qd4594nv@go.minnstate.edu::846487ca-9515-4cdc-8e59-894e79847f60" providerId="AD" clId="Web-{D721BE8D-242E-330B-732A-A79DF244C705}" dt="2021-05-04T20:40:24.535" v="99" actId="20577"/>
          <ac:spMkLst>
            <pc:docMk/>
            <pc:sldMk cId="2612480047" sldId="331"/>
            <ac:spMk id="3" creationId="{FA3A3491-5E9A-45C9-B47C-8B30B76B1B85}"/>
          </ac:spMkLst>
        </pc:spChg>
      </pc:sldChg>
      <pc:sldChg chg="addSp modSp">
        <pc:chgData name="Lee, Hyesu" userId="S::qd4594nv@go.minnstate.edu::846487ca-9515-4cdc-8e59-894e79847f60" providerId="AD" clId="Web-{D721BE8D-242E-330B-732A-A79DF244C705}" dt="2021-05-04T20:40:39.505" v="101" actId="1076"/>
        <pc:sldMkLst>
          <pc:docMk/>
          <pc:sldMk cId="2324364074" sldId="332"/>
        </pc:sldMkLst>
        <pc:spChg chg="add mod">
          <ac:chgData name="Lee, Hyesu" userId="S::qd4594nv@go.minnstate.edu::846487ca-9515-4cdc-8e59-894e79847f60" providerId="AD" clId="Web-{D721BE8D-242E-330B-732A-A79DF244C705}" dt="2021-05-04T20:40:39.505" v="101" actId="1076"/>
          <ac:spMkLst>
            <pc:docMk/>
            <pc:sldMk cId="2324364074" sldId="332"/>
            <ac:spMk id="3" creationId="{D4EF61D1-3004-4A40-9E51-7C4752F178F9}"/>
          </ac:spMkLst>
        </pc:spChg>
      </pc:sldChg>
      <pc:sldChg chg="addSp modSp">
        <pc:chgData name="Lee, Hyesu" userId="S::qd4594nv@go.minnstate.edu::846487ca-9515-4cdc-8e59-894e79847f60" providerId="AD" clId="Web-{D721BE8D-242E-330B-732A-A79DF244C705}" dt="2021-05-04T20:46:18.342" v="160" actId="1076"/>
        <pc:sldMkLst>
          <pc:docMk/>
          <pc:sldMk cId="3005378311" sldId="336"/>
        </pc:sldMkLst>
        <pc:spChg chg="add mod">
          <ac:chgData name="Lee, Hyesu" userId="S::qd4594nv@go.minnstate.edu::846487ca-9515-4cdc-8e59-894e79847f60" providerId="AD" clId="Web-{D721BE8D-242E-330B-732A-A79DF244C705}" dt="2021-05-04T20:46:18.342" v="160" actId="1076"/>
          <ac:spMkLst>
            <pc:docMk/>
            <pc:sldMk cId="3005378311" sldId="336"/>
            <ac:spMk id="2" creationId="{A6C66AC4-A62A-4723-A1C8-AEDB8D6FEF67}"/>
          </ac:spMkLst>
        </pc:spChg>
      </pc:sldChg>
      <pc:sldChg chg="addSp">
        <pc:chgData name="Lee, Hyesu" userId="S::qd4594nv@go.minnstate.edu::846487ca-9515-4cdc-8e59-894e79847f60" providerId="AD" clId="Web-{D721BE8D-242E-330B-732A-A79DF244C705}" dt="2021-05-04T20:46:29.639" v="163"/>
        <pc:sldMkLst>
          <pc:docMk/>
          <pc:sldMk cId="3287533601" sldId="337"/>
        </pc:sldMkLst>
        <pc:spChg chg="add">
          <ac:chgData name="Lee, Hyesu" userId="S::qd4594nv@go.minnstate.edu::846487ca-9515-4cdc-8e59-894e79847f60" providerId="AD" clId="Web-{D721BE8D-242E-330B-732A-A79DF244C705}" dt="2021-05-04T20:46:29.639" v="163"/>
          <ac:spMkLst>
            <pc:docMk/>
            <pc:sldMk cId="3287533601" sldId="337"/>
            <ac:spMk id="2" creationId="{8E2D818A-4979-4041-94A4-69AACDCE13D7}"/>
          </ac:spMkLst>
        </pc:spChg>
      </pc:sldChg>
      <pc:sldChg chg="addSp">
        <pc:chgData name="Lee, Hyesu" userId="S::qd4594nv@go.minnstate.edu::846487ca-9515-4cdc-8e59-894e79847f60" providerId="AD" clId="Web-{D721BE8D-242E-330B-732A-A79DF244C705}" dt="2021-05-04T20:46:26.904" v="162"/>
        <pc:sldMkLst>
          <pc:docMk/>
          <pc:sldMk cId="78676133" sldId="338"/>
        </pc:sldMkLst>
        <pc:spChg chg="add">
          <ac:chgData name="Lee, Hyesu" userId="S::qd4594nv@go.minnstate.edu::846487ca-9515-4cdc-8e59-894e79847f60" providerId="AD" clId="Web-{D721BE8D-242E-330B-732A-A79DF244C705}" dt="2021-05-04T20:46:26.904" v="162"/>
          <ac:spMkLst>
            <pc:docMk/>
            <pc:sldMk cId="78676133" sldId="338"/>
            <ac:spMk id="2" creationId="{1DB3948A-BA27-4DF4-8FD1-8DF9B403370A}"/>
          </ac:spMkLst>
        </pc:spChg>
      </pc:sldChg>
      <pc:sldChg chg="addSp">
        <pc:chgData name="Lee, Hyesu" userId="S::qd4594nv@go.minnstate.edu::846487ca-9515-4cdc-8e59-894e79847f60" providerId="AD" clId="Web-{D721BE8D-242E-330B-732A-A79DF244C705}" dt="2021-05-04T20:46:22.295" v="161"/>
        <pc:sldMkLst>
          <pc:docMk/>
          <pc:sldMk cId="3520986638" sldId="339"/>
        </pc:sldMkLst>
        <pc:spChg chg="add">
          <ac:chgData name="Lee, Hyesu" userId="S::qd4594nv@go.minnstate.edu::846487ca-9515-4cdc-8e59-894e79847f60" providerId="AD" clId="Web-{D721BE8D-242E-330B-732A-A79DF244C705}" dt="2021-05-04T20:46:22.295" v="161"/>
          <ac:spMkLst>
            <pc:docMk/>
            <pc:sldMk cId="3520986638" sldId="339"/>
            <ac:spMk id="2" creationId="{4FC32E26-C0D2-4CEF-90C1-BB7C74435A38}"/>
          </ac:spMkLst>
        </pc:spChg>
      </pc:sldChg>
      <pc:sldChg chg="addSp modSp">
        <pc:chgData name="Lee, Hyesu" userId="S::qd4594nv@go.minnstate.edu::846487ca-9515-4cdc-8e59-894e79847f60" providerId="AD" clId="Web-{D721BE8D-242E-330B-732A-A79DF244C705}" dt="2021-05-04T20:46:11.404" v="158" actId="1076"/>
        <pc:sldMkLst>
          <pc:docMk/>
          <pc:sldMk cId="780158025" sldId="340"/>
        </pc:sldMkLst>
        <pc:spChg chg="add mod">
          <ac:chgData name="Lee, Hyesu" userId="S::qd4594nv@go.minnstate.edu::846487ca-9515-4cdc-8e59-894e79847f60" providerId="AD" clId="Web-{D721BE8D-242E-330B-732A-A79DF244C705}" dt="2021-05-04T20:46:11.404" v="158" actId="1076"/>
          <ac:spMkLst>
            <pc:docMk/>
            <pc:sldMk cId="780158025" sldId="340"/>
            <ac:spMk id="2" creationId="{209AC306-496E-43A5-A70E-D1763E700C20}"/>
          </ac:spMkLst>
        </pc:spChg>
      </pc:sldChg>
      <pc:sldChg chg="addSp modSp">
        <pc:chgData name="Lee, Hyesu" userId="S::qd4594nv@go.minnstate.edu::846487ca-9515-4cdc-8e59-894e79847f60" providerId="AD" clId="Web-{D721BE8D-242E-330B-732A-A79DF244C705}" dt="2021-05-04T20:45:51.060" v="154" actId="1076"/>
        <pc:sldMkLst>
          <pc:docMk/>
          <pc:sldMk cId="4050905928" sldId="342"/>
        </pc:sldMkLst>
        <pc:spChg chg="add mod">
          <ac:chgData name="Lee, Hyesu" userId="S::qd4594nv@go.minnstate.edu::846487ca-9515-4cdc-8e59-894e79847f60" providerId="AD" clId="Web-{D721BE8D-242E-330B-732A-A79DF244C705}" dt="2021-05-04T20:45:51.060" v="154" actId="1076"/>
          <ac:spMkLst>
            <pc:docMk/>
            <pc:sldMk cId="4050905928" sldId="342"/>
            <ac:spMk id="2" creationId="{F7255B7C-425C-4A8E-8E50-3FD77F9E6680}"/>
          </ac:spMkLst>
        </pc:spChg>
      </pc:sldChg>
      <pc:sldChg chg="addSp">
        <pc:chgData name="Lee, Hyesu" userId="S::qd4594nv@go.minnstate.edu::846487ca-9515-4cdc-8e59-894e79847f60" providerId="AD" clId="Web-{D721BE8D-242E-330B-732A-A79DF244C705}" dt="2021-05-04T20:45:42.825" v="152"/>
        <pc:sldMkLst>
          <pc:docMk/>
          <pc:sldMk cId="3314490579" sldId="343"/>
        </pc:sldMkLst>
        <pc:spChg chg="add">
          <ac:chgData name="Lee, Hyesu" userId="S::qd4594nv@go.minnstate.edu::846487ca-9515-4cdc-8e59-894e79847f60" providerId="AD" clId="Web-{D721BE8D-242E-330B-732A-A79DF244C705}" dt="2021-05-04T20:45:42.825" v="152"/>
          <ac:spMkLst>
            <pc:docMk/>
            <pc:sldMk cId="3314490579" sldId="343"/>
            <ac:spMk id="2" creationId="{1368747A-A97E-4A44-A08D-CE8E5E28C2C4}"/>
          </ac:spMkLst>
        </pc:spChg>
        <pc:spChg chg="add">
          <ac:chgData name="Lee, Hyesu" userId="S::qd4594nv@go.minnstate.edu::846487ca-9515-4cdc-8e59-894e79847f60" providerId="AD" clId="Web-{D721BE8D-242E-330B-732A-A79DF244C705}" dt="2021-05-04T20:43:18.821" v="118"/>
          <ac:spMkLst>
            <pc:docMk/>
            <pc:sldMk cId="3314490579" sldId="343"/>
            <ac:spMk id="8" creationId="{14C14C84-43A2-450D-AC31-04E72788EAF8}"/>
          </ac:spMkLst>
        </pc:spChg>
      </pc:sldChg>
      <pc:sldChg chg="addSp">
        <pc:chgData name="Lee, Hyesu" userId="S::qd4594nv@go.minnstate.edu::846487ca-9515-4cdc-8e59-894e79847f60" providerId="AD" clId="Web-{D721BE8D-242E-330B-732A-A79DF244C705}" dt="2021-05-04T20:43:12.634" v="117"/>
        <pc:sldMkLst>
          <pc:docMk/>
          <pc:sldMk cId="1973329516" sldId="344"/>
        </pc:sldMkLst>
        <pc:spChg chg="add">
          <ac:chgData name="Lee, Hyesu" userId="S::qd4594nv@go.minnstate.edu::846487ca-9515-4cdc-8e59-894e79847f60" providerId="AD" clId="Web-{D721BE8D-242E-330B-732A-A79DF244C705}" dt="2021-05-04T20:43:12.634" v="117"/>
          <ac:spMkLst>
            <pc:docMk/>
            <pc:sldMk cId="1973329516" sldId="344"/>
            <ac:spMk id="7" creationId="{14C14C84-43A2-450D-AC31-04E72788EAF8}"/>
          </ac:spMkLst>
        </pc:spChg>
      </pc:sldChg>
      <pc:sldChg chg="addSp modSp">
        <pc:chgData name="Lee, Hyesu" userId="S::qd4594nv@go.minnstate.edu::846487ca-9515-4cdc-8e59-894e79847f60" providerId="AD" clId="Web-{D721BE8D-242E-330B-732A-A79DF244C705}" dt="2021-05-04T20:46:02.951" v="156" actId="1076"/>
        <pc:sldMkLst>
          <pc:docMk/>
          <pc:sldMk cId="2863477820" sldId="347"/>
        </pc:sldMkLst>
        <pc:spChg chg="add mod">
          <ac:chgData name="Lee, Hyesu" userId="S::qd4594nv@go.minnstate.edu::846487ca-9515-4cdc-8e59-894e79847f60" providerId="AD" clId="Web-{D721BE8D-242E-330B-732A-A79DF244C705}" dt="2021-05-04T20:46:02.951" v="156" actId="1076"/>
          <ac:spMkLst>
            <pc:docMk/>
            <pc:sldMk cId="2863477820" sldId="347"/>
            <ac:spMk id="2" creationId="{FDBF730A-0B94-4DFF-A404-C9625113DA87}"/>
          </ac:spMkLst>
        </pc:spChg>
      </pc:sldChg>
    </pc:docChg>
  </pc:docChgLst>
  <pc:docChgLst>
    <pc:chgData name="Lee, Claude H" userId="a3afdb5e-61b4-43fb-bf83-60b8c7083efa" providerId="ADAL" clId="{4C34319B-E74A-4D1C-BB3F-F18341A6FD09}"/>
    <pc:docChg chg="undo custSel modSld">
      <pc:chgData name="Lee, Claude H" userId="a3afdb5e-61b4-43fb-bf83-60b8c7083efa" providerId="ADAL" clId="{4C34319B-E74A-4D1C-BB3F-F18341A6FD09}" dt="2021-04-28T18:49:23.014" v="546" actId="6549"/>
      <pc:docMkLst>
        <pc:docMk/>
      </pc:docMkLst>
      <pc:sldChg chg="modSp mod">
        <pc:chgData name="Lee, Claude H" userId="a3afdb5e-61b4-43fb-bf83-60b8c7083efa" providerId="ADAL" clId="{4C34319B-E74A-4D1C-BB3F-F18341A6FD09}" dt="2021-04-28T04:12:19.997" v="10" actId="6549"/>
        <pc:sldMkLst>
          <pc:docMk/>
          <pc:sldMk cId="1132541654" sldId="261"/>
        </pc:sldMkLst>
        <pc:graphicFrameChg chg="modGraphic">
          <ac:chgData name="Lee, Claude H" userId="a3afdb5e-61b4-43fb-bf83-60b8c7083efa" providerId="ADAL" clId="{4C34319B-E74A-4D1C-BB3F-F18341A6FD09}" dt="2021-04-28T04:12:19.997" v="10" actId="6549"/>
          <ac:graphicFrameMkLst>
            <pc:docMk/>
            <pc:sldMk cId="1132541654" sldId="261"/>
            <ac:graphicFrameMk id="2" creationId="{AF8751BA-0667-4C77-A9C0-695520A3927F}"/>
          </ac:graphicFrameMkLst>
        </pc:graphicFrameChg>
      </pc:sldChg>
      <pc:sldChg chg="modSp mod">
        <pc:chgData name="Lee, Claude H" userId="a3afdb5e-61b4-43fb-bf83-60b8c7083efa" providerId="ADAL" clId="{4C34319B-E74A-4D1C-BB3F-F18341A6FD09}" dt="2021-04-28T18:39:50.986" v="423" actId="1036"/>
        <pc:sldMkLst>
          <pc:docMk/>
          <pc:sldMk cId="857342850" sldId="274"/>
        </pc:sldMkLst>
        <pc:spChg chg="mod">
          <ac:chgData name="Lee, Claude H" userId="a3afdb5e-61b4-43fb-bf83-60b8c7083efa" providerId="ADAL" clId="{4C34319B-E74A-4D1C-BB3F-F18341A6FD09}" dt="2021-04-28T18:39:50.986" v="423" actId="1036"/>
          <ac:spMkLst>
            <pc:docMk/>
            <pc:sldMk cId="857342850" sldId="274"/>
            <ac:spMk id="5" creationId="{6DD6BA0F-09E0-4408-ACB5-3270C997B602}"/>
          </ac:spMkLst>
        </pc:spChg>
      </pc:sldChg>
      <pc:sldChg chg="modSp mod">
        <pc:chgData name="Lee, Claude H" userId="a3afdb5e-61b4-43fb-bf83-60b8c7083efa" providerId="ADAL" clId="{4C34319B-E74A-4D1C-BB3F-F18341A6FD09}" dt="2021-04-28T18:32:29.268" v="42" actId="20577"/>
        <pc:sldMkLst>
          <pc:docMk/>
          <pc:sldMk cId="3548721143" sldId="275"/>
        </pc:sldMkLst>
        <pc:spChg chg="mod">
          <ac:chgData name="Lee, Claude H" userId="a3afdb5e-61b4-43fb-bf83-60b8c7083efa" providerId="ADAL" clId="{4C34319B-E74A-4D1C-BB3F-F18341A6FD09}" dt="2021-04-28T18:32:29.268" v="42" actId="20577"/>
          <ac:spMkLst>
            <pc:docMk/>
            <pc:sldMk cId="3548721143" sldId="275"/>
            <ac:spMk id="66" creationId="{00000000-0000-0000-0000-000000000000}"/>
          </ac:spMkLst>
        </pc:spChg>
        <pc:graphicFrameChg chg="mod modGraphic">
          <ac:chgData name="Lee, Claude H" userId="a3afdb5e-61b4-43fb-bf83-60b8c7083efa" providerId="ADAL" clId="{4C34319B-E74A-4D1C-BB3F-F18341A6FD09}" dt="2021-04-28T18:32:16.661" v="25" actId="404"/>
          <ac:graphicFrameMkLst>
            <pc:docMk/>
            <pc:sldMk cId="3548721143" sldId="275"/>
            <ac:graphicFrameMk id="69" creationId="{72760C52-0863-41A9-B48D-3DA24CDF69F4}"/>
          </ac:graphicFrameMkLst>
        </pc:graphicFrameChg>
      </pc:sldChg>
      <pc:sldChg chg="modSp mod">
        <pc:chgData name="Lee, Claude H" userId="a3afdb5e-61b4-43fb-bf83-60b8c7083efa" providerId="ADAL" clId="{4C34319B-E74A-4D1C-BB3F-F18341A6FD09}" dt="2021-04-28T18:45:07.096" v="470" actId="20577"/>
        <pc:sldMkLst>
          <pc:docMk/>
          <pc:sldMk cId="1911924583" sldId="308"/>
        </pc:sldMkLst>
        <pc:spChg chg="mod">
          <ac:chgData name="Lee, Claude H" userId="a3afdb5e-61b4-43fb-bf83-60b8c7083efa" providerId="ADAL" clId="{4C34319B-E74A-4D1C-BB3F-F18341A6FD09}" dt="2021-04-28T18:45:07.096" v="470" actId="20577"/>
          <ac:spMkLst>
            <pc:docMk/>
            <pc:sldMk cId="1911924583" sldId="308"/>
            <ac:spMk id="47" creationId="{00000000-0000-0000-0000-000000000000}"/>
          </ac:spMkLst>
        </pc:spChg>
        <pc:spChg chg="mod">
          <ac:chgData name="Lee, Claude H" userId="a3afdb5e-61b4-43fb-bf83-60b8c7083efa" providerId="ADAL" clId="{4C34319B-E74A-4D1C-BB3F-F18341A6FD09}" dt="2021-04-28T18:42:28.962" v="425" actId="20577"/>
          <ac:spMkLst>
            <pc:docMk/>
            <pc:sldMk cId="1911924583" sldId="308"/>
            <ac:spMk id="66" creationId="{00000000-0000-0000-0000-000000000000}"/>
          </ac:spMkLst>
        </pc:spChg>
      </pc:sldChg>
      <pc:sldChg chg="addSp modSp mod">
        <pc:chgData name="Lee, Claude H" userId="a3afdb5e-61b4-43fb-bf83-60b8c7083efa" providerId="ADAL" clId="{4C34319B-E74A-4D1C-BB3F-F18341A6FD09}" dt="2021-04-28T18:49:23.014" v="546" actId="6549"/>
        <pc:sldMkLst>
          <pc:docMk/>
          <pc:sldMk cId="1903417470" sldId="312"/>
        </pc:sldMkLst>
        <pc:spChg chg="add mod">
          <ac:chgData name="Lee, Claude H" userId="a3afdb5e-61b4-43fb-bf83-60b8c7083efa" providerId="ADAL" clId="{4C34319B-E74A-4D1C-BB3F-F18341A6FD09}" dt="2021-04-28T18:49:23.014" v="546" actId="6549"/>
          <ac:spMkLst>
            <pc:docMk/>
            <pc:sldMk cId="1903417470" sldId="312"/>
            <ac:spMk id="2" creationId="{EAA4A111-5E20-473D-AB6E-1FB6F9BCEE0D}"/>
          </ac:spMkLst>
        </pc:spChg>
      </pc:sldChg>
    </pc:docChg>
  </pc:docChgLst>
  <pc:docChgLst>
    <pc:chgData name="Lee, Hyesu" userId="S::qd4594nv@go.minnstate.edu::846487ca-9515-4cdc-8e59-894e79847f60" providerId="AD" clId="Web-{E8B1BF9F-0097-B000-F7CB-2148B749E7C5}"/>
    <pc:docChg chg="modSld">
      <pc:chgData name="Lee, Hyesu" userId="S::qd4594nv@go.minnstate.edu::846487ca-9515-4cdc-8e59-894e79847f60" providerId="AD" clId="Web-{E8B1BF9F-0097-B000-F7CB-2148B749E7C5}" dt="2021-04-19T07:13:17.028" v="228"/>
      <pc:docMkLst>
        <pc:docMk/>
      </pc:docMkLst>
      <pc:sldChg chg="addSp delSp modSp">
        <pc:chgData name="Lee, Hyesu" userId="S::qd4594nv@go.minnstate.edu::846487ca-9515-4cdc-8e59-894e79847f60" providerId="AD" clId="Web-{E8B1BF9F-0097-B000-F7CB-2148B749E7C5}" dt="2021-04-19T07:06:25.625" v="82"/>
        <pc:sldMkLst>
          <pc:docMk/>
          <pc:sldMk cId="2802481279" sldId="280"/>
        </pc:sldMkLst>
        <pc:spChg chg="add del mod">
          <ac:chgData name="Lee, Hyesu" userId="S::qd4594nv@go.minnstate.edu::846487ca-9515-4cdc-8e59-894e79847f60" providerId="AD" clId="Web-{E8B1BF9F-0097-B000-F7CB-2148B749E7C5}" dt="2021-04-19T07:05:50.234" v="32"/>
          <ac:spMkLst>
            <pc:docMk/>
            <pc:sldMk cId="2802481279" sldId="280"/>
            <ac:spMk id="3" creationId="{31710F65-59E4-4CAF-8BEC-7E49F0EE6E91}"/>
          </ac:spMkLst>
        </pc:spChg>
        <pc:graphicFrameChg chg="mod modGraphic">
          <ac:chgData name="Lee, Hyesu" userId="S::qd4594nv@go.minnstate.edu::846487ca-9515-4cdc-8e59-894e79847f60" providerId="AD" clId="Web-{E8B1BF9F-0097-B000-F7CB-2148B749E7C5}" dt="2021-04-19T07:06:25.625" v="82"/>
          <ac:graphicFrameMkLst>
            <pc:docMk/>
            <pc:sldMk cId="2802481279" sldId="280"/>
            <ac:graphicFrameMk id="2" creationId="{ECD7AF2E-810D-49BF-9DE4-73B74A831A06}"/>
          </ac:graphicFrameMkLst>
        </pc:graphicFrameChg>
      </pc:sldChg>
      <pc:sldChg chg="addSp delSp modSp">
        <pc:chgData name="Lee, Hyesu" userId="S::qd4594nv@go.minnstate.edu::846487ca-9515-4cdc-8e59-894e79847f60" providerId="AD" clId="Web-{E8B1BF9F-0097-B000-F7CB-2148B749E7C5}" dt="2021-04-19T07:09:27.858" v="217"/>
        <pc:sldMkLst>
          <pc:docMk/>
          <pc:sldMk cId="1273303714" sldId="281"/>
        </pc:sldMkLst>
        <pc:spChg chg="add del mod">
          <ac:chgData name="Lee, Hyesu" userId="S::qd4594nv@go.minnstate.edu::846487ca-9515-4cdc-8e59-894e79847f60" providerId="AD" clId="Web-{E8B1BF9F-0097-B000-F7CB-2148B749E7C5}" dt="2021-04-19T07:07:51.546" v="101"/>
          <ac:spMkLst>
            <pc:docMk/>
            <pc:sldMk cId="1273303714" sldId="281"/>
            <ac:spMk id="3" creationId="{E732D5ED-2BB3-445D-913C-67BAA4F93B33}"/>
          </ac:spMkLst>
        </pc:spChg>
        <pc:graphicFrameChg chg="mod modGraphic">
          <ac:chgData name="Lee, Hyesu" userId="S::qd4594nv@go.minnstate.edu::846487ca-9515-4cdc-8e59-894e79847f60" providerId="AD" clId="Web-{E8B1BF9F-0097-B000-F7CB-2148B749E7C5}" dt="2021-04-19T07:09:27.858" v="217"/>
          <ac:graphicFrameMkLst>
            <pc:docMk/>
            <pc:sldMk cId="1273303714" sldId="281"/>
            <ac:graphicFrameMk id="2" creationId="{ECD7AF2E-810D-49BF-9DE4-73B74A831A06}"/>
          </ac:graphicFrameMkLst>
        </pc:graphicFrameChg>
      </pc:sldChg>
      <pc:sldChg chg="addSp delSp modSp">
        <pc:chgData name="Lee, Hyesu" userId="S::qd4594nv@go.minnstate.edu::846487ca-9515-4cdc-8e59-894e79847f60" providerId="AD" clId="Web-{E8B1BF9F-0097-B000-F7CB-2148B749E7C5}" dt="2021-04-19T07:13:17.028" v="228"/>
        <pc:sldMkLst>
          <pc:docMk/>
          <pc:sldMk cId="2664585026" sldId="285"/>
        </pc:sldMkLst>
        <pc:spChg chg="add del mod">
          <ac:chgData name="Lee, Hyesu" userId="S::qd4594nv@go.minnstate.edu::846487ca-9515-4cdc-8e59-894e79847f60" providerId="AD" clId="Web-{E8B1BF9F-0097-B000-F7CB-2148B749E7C5}" dt="2021-04-19T07:12:54.888" v="222"/>
          <ac:spMkLst>
            <pc:docMk/>
            <pc:sldMk cId="2664585026" sldId="285"/>
            <ac:spMk id="3" creationId="{B8F1B295-25D4-490D-B424-A923A8308987}"/>
          </ac:spMkLst>
        </pc:spChg>
        <pc:graphicFrameChg chg="del mod modGraphic">
          <ac:chgData name="Lee, Hyesu" userId="S::qd4594nv@go.minnstate.edu::846487ca-9515-4cdc-8e59-894e79847f60" providerId="AD" clId="Web-{E8B1BF9F-0097-B000-F7CB-2148B749E7C5}" dt="2021-04-19T07:13:16.028" v="227"/>
          <ac:graphicFrameMkLst>
            <pc:docMk/>
            <pc:sldMk cId="2664585026" sldId="285"/>
            <ac:graphicFrameMk id="2" creationId="{ECD7AF2E-810D-49BF-9DE4-73B74A831A06}"/>
          </ac:graphicFrameMkLst>
        </pc:graphicFrameChg>
        <pc:graphicFrameChg chg="add del">
          <ac:chgData name="Lee, Hyesu" userId="S::qd4594nv@go.minnstate.edu::846487ca-9515-4cdc-8e59-894e79847f60" providerId="AD" clId="Web-{E8B1BF9F-0097-B000-F7CB-2148B749E7C5}" dt="2021-04-19T07:13:08.278" v="224"/>
          <ac:graphicFrameMkLst>
            <pc:docMk/>
            <pc:sldMk cId="2664585026" sldId="285"/>
            <ac:graphicFrameMk id="4" creationId="{49A2BA2F-C3A4-4940-A29A-DA45627F0055}"/>
          </ac:graphicFrameMkLst>
        </pc:graphicFrameChg>
        <pc:graphicFrameChg chg="add">
          <ac:chgData name="Lee, Hyesu" userId="S::qd4594nv@go.minnstate.edu::846487ca-9515-4cdc-8e59-894e79847f60" providerId="AD" clId="Web-{E8B1BF9F-0097-B000-F7CB-2148B749E7C5}" dt="2021-04-19T07:13:17.028" v="228"/>
          <ac:graphicFrameMkLst>
            <pc:docMk/>
            <pc:sldMk cId="2664585026" sldId="285"/>
            <ac:graphicFrameMk id="5" creationId="{4D1EF4FC-6962-4A30-B6E2-7B4F49C068EE}"/>
          </ac:graphicFrameMkLst>
        </pc:graphicFrameChg>
      </pc:sldChg>
    </pc:docChg>
  </pc:docChgLst>
  <pc:docChgLst>
    <pc:chgData name="Lee, Hyesu" userId="S::qd4594nv@go.minnstate.edu::846487ca-9515-4cdc-8e59-894e79847f60" providerId="AD" clId="Web-{26DABF9F-80E8-B000-F7CB-2757F5D1CA8E}"/>
    <pc:docChg chg="modSld">
      <pc:chgData name="Lee, Hyesu" userId="S::qd4594nv@go.minnstate.edu::846487ca-9515-4cdc-8e59-894e79847f60" providerId="AD" clId="Web-{26DABF9F-80E8-B000-F7CB-2757F5D1CA8E}" dt="2021-04-19T18:48:28.640" v="52"/>
      <pc:docMkLst>
        <pc:docMk/>
      </pc:docMkLst>
      <pc:sldChg chg="modNotes">
        <pc:chgData name="Lee, Hyesu" userId="S::qd4594nv@go.minnstate.edu::846487ca-9515-4cdc-8e59-894e79847f60" providerId="AD" clId="Web-{26DABF9F-80E8-B000-F7CB-2757F5D1CA8E}" dt="2021-04-19T18:48:28.640" v="52"/>
        <pc:sldMkLst>
          <pc:docMk/>
          <pc:sldMk cId="1132541654" sldId="261"/>
        </pc:sldMkLst>
      </pc:sldChg>
    </pc:docChg>
  </pc:docChgLst>
  <pc:docChgLst>
    <pc:chgData name="Lee, Claude H" userId="a3afdb5e-61b4-43fb-bf83-60b8c7083efa" providerId="ADAL" clId="{C1EFB983-F5D8-4F7D-888C-9D35A97EDE60}"/>
    <pc:docChg chg="undo redo custSel addSld delSld modSld sldOrd">
      <pc:chgData name="Lee, Claude H" userId="a3afdb5e-61b4-43fb-bf83-60b8c7083efa" providerId="ADAL" clId="{C1EFB983-F5D8-4F7D-888C-9D35A97EDE60}" dt="2021-05-10T07:41:33.540" v="20847" actId="14734"/>
      <pc:docMkLst>
        <pc:docMk/>
      </pc:docMkLst>
      <pc:sldChg chg="modNotesTx">
        <pc:chgData name="Lee, Claude H" userId="a3afdb5e-61b4-43fb-bf83-60b8c7083efa" providerId="ADAL" clId="{C1EFB983-F5D8-4F7D-888C-9D35A97EDE60}" dt="2021-05-05T08:26:45.406" v="13442" actId="6549"/>
        <pc:sldMkLst>
          <pc:docMk/>
          <pc:sldMk cId="370871637" sldId="258"/>
        </pc:sldMkLst>
      </pc:sldChg>
      <pc:sldChg chg="modSp modNotesTx">
        <pc:chgData name="Lee, Claude H" userId="a3afdb5e-61b4-43fb-bf83-60b8c7083efa" providerId="ADAL" clId="{C1EFB983-F5D8-4F7D-888C-9D35A97EDE60}" dt="2021-05-05T08:28:02.544" v="13455" actId="20577"/>
        <pc:sldMkLst>
          <pc:docMk/>
          <pc:sldMk cId="3224393253" sldId="259"/>
        </pc:sldMkLst>
        <pc:graphicFrameChg chg="mod">
          <ac:chgData name="Lee, Claude H" userId="a3afdb5e-61b4-43fb-bf83-60b8c7083efa" providerId="ADAL" clId="{C1EFB983-F5D8-4F7D-888C-9D35A97EDE60}" dt="2021-05-05T06:27:29.556" v="6936" actId="208"/>
          <ac:graphicFrameMkLst>
            <pc:docMk/>
            <pc:sldMk cId="3224393253" sldId="259"/>
            <ac:graphicFrameMk id="71" creationId="{7545B809-67B4-4030-A6B7-4FAE2749D77C}"/>
          </ac:graphicFrameMkLst>
        </pc:graphicFrameChg>
      </pc:sldChg>
      <pc:sldChg chg="addSp delSp modSp mod modNotesTx">
        <pc:chgData name="Lee, Claude H" userId="a3afdb5e-61b4-43fb-bf83-60b8c7083efa" providerId="ADAL" clId="{C1EFB983-F5D8-4F7D-888C-9D35A97EDE60}" dt="2021-05-05T08:43:44.973" v="14601" actId="20577"/>
        <pc:sldMkLst>
          <pc:docMk/>
          <pc:sldMk cId="1999587805" sldId="260"/>
        </pc:sldMkLst>
        <pc:spChg chg="add del mod">
          <ac:chgData name="Lee, Claude H" userId="a3afdb5e-61b4-43fb-bf83-60b8c7083efa" providerId="ADAL" clId="{C1EFB983-F5D8-4F7D-888C-9D35A97EDE60}" dt="2021-05-05T06:21:25.508" v="6767"/>
          <ac:spMkLst>
            <pc:docMk/>
            <pc:sldMk cId="1999587805" sldId="260"/>
            <ac:spMk id="2" creationId="{A3DB044A-B12B-4005-A758-F0CC85400E9D}"/>
          </ac:spMkLst>
        </pc:spChg>
        <pc:spChg chg="add del mod">
          <ac:chgData name="Lee, Claude H" userId="a3afdb5e-61b4-43fb-bf83-60b8c7083efa" providerId="ADAL" clId="{C1EFB983-F5D8-4F7D-888C-9D35A97EDE60}" dt="2021-05-05T06:20:20.555" v="6717"/>
          <ac:spMkLst>
            <pc:docMk/>
            <pc:sldMk cId="1999587805" sldId="260"/>
            <ac:spMk id="4" creationId="{1F73F288-B4F3-4AEE-B60B-123EB917D093}"/>
          </ac:spMkLst>
        </pc:spChg>
        <pc:spChg chg="add mod">
          <ac:chgData name="Lee, Claude H" userId="a3afdb5e-61b4-43fb-bf83-60b8c7083efa" providerId="ADAL" clId="{C1EFB983-F5D8-4F7D-888C-9D35A97EDE60}" dt="2021-05-05T08:40:44.844" v="14245" actId="1036"/>
          <ac:spMkLst>
            <pc:docMk/>
            <pc:sldMk cId="1999587805" sldId="260"/>
            <ac:spMk id="5" creationId="{F7FBE229-BB0E-406F-B4DC-AB50EFAE9B12}"/>
          </ac:spMkLst>
        </pc:spChg>
        <pc:spChg chg="add mod">
          <ac:chgData name="Lee, Claude H" userId="a3afdb5e-61b4-43fb-bf83-60b8c7083efa" providerId="ADAL" clId="{C1EFB983-F5D8-4F7D-888C-9D35A97EDE60}" dt="2021-05-05T08:40:44.844" v="14245" actId="1036"/>
          <ac:spMkLst>
            <pc:docMk/>
            <pc:sldMk cId="1999587805" sldId="260"/>
            <ac:spMk id="6" creationId="{13379998-E013-4489-8A16-5DEAFB356416}"/>
          </ac:spMkLst>
        </pc:spChg>
        <pc:spChg chg="add mod">
          <ac:chgData name="Lee, Claude H" userId="a3afdb5e-61b4-43fb-bf83-60b8c7083efa" providerId="ADAL" clId="{C1EFB983-F5D8-4F7D-888C-9D35A97EDE60}" dt="2021-05-05T08:41:56.566" v="14301" actId="20577"/>
          <ac:spMkLst>
            <pc:docMk/>
            <pc:sldMk cId="1999587805" sldId="260"/>
            <ac:spMk id="9" creationId="{E7B68B8F-47C9-49DF-B9B1-BDA29FB071D8}"/>
          </ac:spMkLst>
        </pc:spChg>
        <pc:spChg chg="add mod">
          <ac:chgData name="Lee, Claude H" userId="a3afdb5e-61b4-43fb-bf83-60b8c7083efa" providerId="ADAL" clId="{C1EFB983-F5D8-4F7D-888C-9D35A97EDE60}" dt="2021-05-05T08:40:50.530" v="14256" actId="1036"/>
          <ac:spMkLst>
            <pc:docMk/>
            <pc:sldMk cId="1999587805" sldId="260"/>
            <ac:spMk id="10" creationId="{48DEDA85-CBDD-4EA8-B475-8EF055A2710F}"/>
          </ac:spMkLst>
        </pc:spChg>
        <pc:spChg chg="add mod">
          <ac:chgData name="Lee, Claude H" userId="a3afdb5e-61b4-43fb-bf83-60b8c7083efa" providerId="ADAL" clId="{C1EFB983-F5D8-4F7D-888C-9D35A97EDE60}" dt="2021-05-05T08:40:50.530" v="14256" actId="1036"/>
          <ac:spMkLst>
            <pc:docMk/>
            <pc:sldMk cId="1999587805" sldId="260"/>
            <ac:spMk id="11" creationId="{035C9983-4A28-4C41-ACE0-6AA0A2742556}"/>
          </ac:spMkLst>
        </pc:spChg>
        <pc:spChg chg="add mod">
          <ac:chgData name="Lee, Claude H" userId="a3afdb5e-61b4-43fb-bf83-60b8c7083efa" providerId="ADAL" clId="{C1EFB983-F5D8-4F7D-888C-9D35A97EDE60}" dt="2021-05-05T08:40:50.530" v="14256" actId="1036"/>
          <ac:spMkLst>
            <pc:docMk/>
            <pc:sldMk cId="1999587805" sldId="260"/>
            <ac:spMk id="12" creationId="{414AEBA1-950D-49AD-B15B-8EB32C590F9A}"/>
          </ac:spMkLst>
        </pc:spChg>
        <pc:spChg chg="add mod">
          <ac:chgData name="Lee, Claude H" userId="a3afdb5e-61b4-43fb-bf83-60b8c7083efa" providerId="ADAL" clId="{C1EFB983-F5D8-4F7D-888C-9D35A97EDE60}" dt="2021-05-05T08:40:50.530" v="14256" actId="1036"/>
          <ac:spMkLst>
            <pc:docMk/>
            <pc:sldMk cId="1999587805" sldId="260"/>
            <ac:spMk id="13" creationId="{25F73936-8D83-4748-8D38-21E7E60C60C6}"/>
          </ac:spMkLst>
        </pc:spChg>
        <pc:spChg chg="add mod">
          <ac:chgData name="Lee, Claude H" userId="a3afdb5e-61b4-43fb-bf83-60b8c7083efa" providerId="ADAL" clId="{C1EFB983-F5D8-4F7D-888C-9D35A97EDE60}" dt="2021-05-05T08:40:50.530" v="14256" actId="1036"/>
          <ac:spMkLst>
            <pc:docMk/>
            <pc:sldMk cId="1999587805" sldId="260"/>
            <ac:spMk id="14" creationId="{B81C72C2-B0E3-4A76-8732-B4896B743E21}"/>
          </ac:spMkLst>
        </pc:spChg>
        <pc:spChg chg="add mod">
          <ac:chgData name="Lee, Claude H" userId="a3afdb5e-61b4-43fb-bf83-60b8c7083efa" providerId="ADAL" clId="{C1EFB983-F5D8-4F7D-888C-9D35A97EDE60}" dt="2021-05-05T08:40:50.530" v="14256" actId="1036"/>
          <ac:spMkLst>
            <pc:docMk/>
            <pc:sldMk cId="1999587805" sldId="260"/>
            <ac:spMk id="15" creationId="{6E4A3188-61BB-42CC-B398-94AACA663133}"/>
          </ac:spMkLst>
        </pc:spChg>
        <pc:spChg chg="mod">
          <ac:chgData name="Lee, Claude H" userId="a3afdb5e-61b4-43fb-bf83-60b8c7083efa" providerId="ADAL" clId="{C1EFB983-F5D8-4F7D-888C-9D35A97EDE60}" dt="2021-05-05T06:24:17.292" v="6917" actId="207"/>
          <ac:spMkLst>
            <pc:docMk/>
            <pc:sldMk cId="1999587805" sldId="260"/>
            <ac:spMk id="66" creationId="{00000000-0000-0000-0000-000000000000}"/>
          </ac:spMkLst>
        </pc:spChg>
        <pc:graphicFrameChg chg="del">
          <ac:chgData name="Lee, Claude H" userId="a3afdb5e-61b4-43fb-bf83-60b8c7083efa" providerId="ADAL" clId="{C1EFB983-F5D8-4F7D-888C-9D35A97EDE60}" dt="2021-05-05T06:20:43.726" v="6722" actId="478"/>
          <ac:graphicFrameMkLst>
            <pc:docMk/>
            <pc:sldMk cId="1999587805" sldId="260"/>
            <ac:graphicFrameMk id="69" creationId="{15972AD8-9B0F-4330-9784-0628B86084B1}"/>
          </ac:graphicFrameMkLst>
        </pc:graphicFrameChg>
      </pc:sldChg>
      <pc:sldChg chg="modSp mod modNotesTx">
        <pc:chgData name="Lee, Claude H" userId="a3afdb5e-61b4-43fb-bf83-60b8c7083efa" providerId="ADAL" clId="{C1EFB983-F5D8-4F7D-888C-9D35A97EDE60}" dt="2021-05-05T09:15:53.522" v="16159" actId="1076"/>
        <pc:sldMkLst>
          <pc:docMk/>
          <pc:sldMk cId="4040699518" sldId="270"/>
        </pc:sldMkLst>
        <pc:spChg chg="mod">
          <ac:chgData name="Lee, Claude H" userId="a3afdb5e-61b4-43fb-bf83-60b8c7083efa" providerId="ADAL" clId="{C1EFB983-F5D8-4F7D-888C-9D35A97EDE60}" dt="2021-05-05T09:15:53.522" v="16159" actId="1076"/>
          <ac:spMkLst>
            <pc:docMk/>
            <pc:sldMk cId="4040699518" sldId="270"/>
            <ac:spMk id="3" creationId="{133CAA94-F9B8-4EED-BF7E-82AD13AA6972}"/>
          </ac:spMkLst>
        </pc:spChg>
        <pc:spChg chg="mod">
          <ac:chgData name="Lee, Claude H" userId="a3afdb5e-61b4-43fb-bf83-60b8c7083efa" providerId="ADAL" clId="{C1EFB983-F5D8-4F7D-888C-9D35A97EDE60}" dt="2021-05-05T06:26:23.073" v="6931" actId="207"/>
          <ac:spMkLst>
            <pc:docMk/>
            <pc:sldMk cId="4040699518" sldId="270"/>
            <ac:spMk id="87" creationId="{00000000-0000-0000-0000-000000000000}"/>
          </ac:spMkLst>
        </pc:spChg>
      </pc:sldChg>
      <pc:sldChg chg="modSp mod modNotesTx">
        <pc:chgData name="Lee, Claude H" userId="a3afdb5e-61b4-43fb-bf83-60b8c7083efa" providerId="ADAL" clId="{C1EFB983-F5D8-4F7D-888C-9D35A97EDE60}" dt="2021-05-05T08:32:22.599" v="13495" actId="6549"/>
        <pc:sldMkLst>
          <pc:docMk/>
          <pc:sldMk cId="857342850" sldId="274"/>
        </pc:sldMkLst>
        <pc:spChg chg="mod">
          <ac:chgData name="Lee, Claude H" userId="a3afdb5e-61b4-43fb-bf83-60b8c7083efa" providerId="ADAL" clId="{C1EFB983-F5D8-4F7D-888C-9D35A97EDE60}" dt="2021-05-05T06:13:18.696" v="6599" actId="113"/>
          <ac:spMkLst>
            <pc:docMk/>
            <pc:sldMk cId="857342850" sldId="274"/>
            <ac:spMk id="2" creationId="{3EE73AB6-5847-470E-9634-42F0356663E9}"/>
          </ac:spMkLst>
        </pc:spChg>
        <pc:spChg chg="mod">
          <ac:chgData name="Lee, Claude H" userId="a3afdb5e-61b4-43fb-bf83-60b8c7083efa" providerId="ADAL" clId="{C1EFB983-F5D8-4F7D-888C-9D35A97EDE60}" dt="2021-05-05T08:32:22.599" v="13495" actId="6549"/>
          <ac:spMkLst>
            <pc:docMk/>
            <pc:sldMk cId="857342850" sldId="274"/>
            <ac:spMk id="5" creationId="{6DD6BA0F-09E0-4408-ACB5-3270C997B602}"/>
          </ac:spMkLst>
        </pc:spChg>
        <pc:spChg chg="mod">
          <ac:chgData name="Lee, Claude H" userId="a3afdb5e-61b4-43fb-bf83-60b8c7083efa" providerId="ADAL" clId="{C1EFB983-F5D8-4F7D-888C-9D35A97EDE60}" dt="2021-05-05T06:27:40.652" v="6937" actId="208"/>
          <ac:spMkLst>
            <pc:docMk/>
            <pc:sldMk cId="857342850" sldId="274"/>
            <ac:spMk id="6" creationId="{65717FBC-8A74-436B-8F69-70875B280DC4}"/>
          </ac:spMkLst>
        </pc:spChg>
        <pc:spChg chg="mod">
          <ac:chgData name="Lee, Claude H" userId="a3afdb5e-61b4-43fb-bf83-60b8c7083efa" providerId="ADAL" clId="{C1EFB983-F5D8-4F7D-888C-9D35A97EDE60}" dt="2021-05-05T06:27:54.511" v="6940" actId="208"/>
          <ac:spMkLst>
            <pc:docMk/>
            <pc:sldMk cId="857342850" sldId="274"/>
            <ac:spMk id="7" creationId="{9FB4A24B-B16C-4BD5-8E61-1E9FEA7421BA}"/>
          </ac:spMkLst>
        </pc:spChg>
        <pc:spChg chg="mod">
          <ac:chgData name="Lee, Claude H" userId="a3afdb5e-61b4-43fb-bf83-60b8c7083efa" providerId="ADAL" clId="{C1EFB983-F5D8-4F7D-888C-9D35A97EDE60}" dt="2021-05-05T06:24:25.638" v="6920" actId="1076"/>
          <ac:spMkLst>
            <pc:docMk/>
            <pc:sldMk cId="857342850" sldId="274"/>
            <ac:spMk id="66" creationId="{00000000-0000-0000-0000-000000000000}"/>
          </ac:spMkLst>
        </pc:spChg>
      </pc:sldChg>
      <pc:sldChg chg="modSp mod modNotesTx">
        <pc:chgData name="Lee, Claude H" userId="a3afdb5e-61b4-43fb-bf83-60b8c7083efa" providerId="ADAL" clId="{C1EFB983-F5D8-4F7D-888C-9D35A97EDE60}" dt="2021-05-05T06:25:48.272" v="6928" actId="115"/>
        <pc:sldMkLst>
          <pc:docMk/>
          <pc:sldMk cId="3548721143" sldId="275"/>
        </pc:sldMkLst>
        <pc:spChg chg="mod">
          <ac:chgData name="Lee, Claude H" userId="a3afdb5e-61b4-43fb-bf83-60b8c7083efa" providerId="ADAL" clId="{C1EFB983-F5D8-4F7D-888C-9D35A97EDE60}" dt="2021-05-05T06:24:29.540" v="6921" actId="207"/>
          <ac:spMkLst>
            <pc:docMk/>
            <pc:sldMk cId="3548721143" sldId="275"/>
            <ac:spMk id="66" creationId="{00000000-0000-0000-0000-000000000000}"/>
          </ac:spMkLst>
        </pc:spChg>
        <pc:graphicFrameChg chg="mod modGraphic">
          <ac:chgData name="Lee, Claude H" userId="a3afdb5e-61b4-43fb-bf83-60b8c7083efa" providerId="ADAL" clId="{C1EFB983-F5D8-4F7D-888C-9D35A97EDE60}" dt="2021-05-05T06:25:48.272" v="6928" actId="115"/>
          <ac:graphicFrameMkLst>
            <pc:docMk/>
            <pc:sldMk cId="3548721143" sldId="275"/>
            <ac:graphicFrameMk id="69" creationId="{72760C52-0863-41A9-B48D-3DA24CDF69F4}"/>
          </ac:graphicFrameMkLst>
        </pc:graphicFrameChg>
      </pc:sldChg>
      <pc:sldChg chg="addSp delSp modSp del mod modNotesTx">
        <pc:chgData name="Lee, Claude H" userId="a3afdb5e-61b4-43fb-bf83-60b8c7083efa" providerId="ADAL" clId="{C1EFB983-F5D8-4F7D-888C-9D35A97EDE60}" dt="2021-05-05T06:19:02.326" v="6705" actId="2696"/>
        <pc:sldMkLst>
          <pc:docMk/>
          <pc:sldMk cId="945152326" sldId="276"/>
        </pc:sldMkLst>
        <pc:spChg chg="add mod">
          <ac:chgData name="Lee, Claude H" userId="a3afdb5e-61b4-43fb-bf83-60b8c7083efa" providerId="ADAL" clId="{C1EFB983-F5D8-4F7D-888C-9D35A97EDE60}" dt="2021-05-05T06:15:40.942" v="6640" actId="1076"/>
          <ac:spMkLst>
            <pc:docMk/>
            <pc:sldMk cId="945152326" sldId="276"/>
            <ac:spMk id="2" creationId="{150103E5-CD45-4D7D-AB62-A9A71E7A7BB6}"/>
          </ac:spMkLst>
        </pc:spChg>
        <pc:spChg chg="add del mod">
          <ac:chgData name="Lee, Claude H" userId="a3afdb5e-61b4-43fb-bf83-60b8c7083efa" providerId="ADAL" clId="{C1EFB983-F5D8-4F7D-888C-9D35A97EDE60}" dt="2021-05-05T06:14:30.957" v="6614"/>
          <ac:spMkLst>
            <pc:docMk/>
            <pc:sldMk cId="945152326" sldId="276"/>
            <ac:spMk id="3" creationId="{0E7B381F-2267-4CD7-B48C-8BCF9314A8DE}"/>
          </ac:spMkLst>
        </pc:spChg>
        <pc:graphicFrameChg chg="mod">
          <ac:chgData name="Lee, Claude H" userId="a3afdb5e-61b4-43fb-bf83-60b8c7083efa" providerId="ADAL" clId="{C1EFB983-F5D8-4F7D-888C-9D35A97EDE60}" dt="2021-05-05T06:13:41.216" v="6602"/>
          <ac:graphicFrameMkLst>
            <pc:docMk/>
            <pc:sldMk cId="945152326" sldId="276"/>
            <ac:graphicFrameMk id="69" creationId="{F8A5BA7F-6ED7-425D-88A0-E4BE63C96BE2}"/>
          </ac:graphicFrameMkLst>
        </pc:graphicFrameChg>
      </pc:sldChg>
      <pc:sldChg chg="modSp mod">
        <pc:chgData name="Lee, Claude H" userId="a3afdb5e-61b4-43fb-bf83-60b8c7083efa" providerId="ADAL" clId="{C1EFB983-F5D8-4F7D-888C-9D35A97EDE60}" dt="2021-05-05T10:07:53.798" v="17329" actId="1036"/>
        <pc:sldMkLst>
          <pc:docMk/>
          <pc:sldMk cId="3277201756" sldId="293"/>
        </pc:sldMkLst>
        <pc:spChg chg="mod">
          <ac:chgData name="Lee, Claude H" userId="a3afdb5e-61b4-43fb-bf83-60b8c7083efa" providerId="ADAL" clId="{C1EFB983-F5D8-4F7D-888C-9D35A97EDE60}" dt="2021-05-05T10:07:48.117" v="17311" actId="1036"/>
          <ac:spMkLst>
            <pc:docMk/>
            <pc:sldMk cId="3277201756" sldId="293"/>
            <ac:spMk id="2" creationId="{982A187C-2E01-4CE4-ADF1-B443DBA0704A}"/>
          </ac:spMkLst>
        </pc:spChg>
        <pc:spChg chg="mod">
          <ac:chgData name="Lee, Claude H" userId="a3afdb5e-61b4-43fb-bf83-60b8c7083efa" providerId="ADAL" clId="{C1EFB983-F5D8-4F7D-888C-9D35A97EDE60}" dt="2021-05-05T10:07:53.798" v="17329" actId="1036"/>
          <ac:spMkLst>
            <pc:docMk/>
            <pc:sldMk cId="3277201756" sldId="293"/>
            <ac:spMk id="21" creationId="{2A355F8E-1F5D-4159-A52B-D66EBFDAF9DB}"/>
          </ac:spMkLst>
        </pc:spChg>
        <pc:spChg chg="mod">
          <ac:chgData name="Lee, Claude H" userId="a3afdb5e-61b4-43fb-bf83-60b8c7083efa" providerId="ADAL" clId="{C1EFB983-F5D8-4F7D-888C-9D35A97EDE60}" dt="2021-05-05T10:07:48.117" v="17311" actId="1036"/>
          <ac:spMkLst>
            <pc:docMk/>
            <pc:sldMk cId="3277201756" sldId="293"/>
            <ac:spMk id="77" creationId="{00000000-0000-0000-0000-000000000000}"/>
          </ac:spMkLst>
        </pc:spChg>
      </pc:sldChg>
      <pc:sldChg chg="modSp mod modNotesTx">
        <pc:chgData name="Lee, Claude H" userId="a3afdb5e-61b4-43fb-bf83-60b8c7083efa" providerId="ADAL" clId="{C1EFB983-F5D8-4F7D-888C-9D35A97EDE60}" dt="2021-05-05T10:44:26.431" v="20069" actId="1076"/>
        <pc:sldMkLst>
          <pc:docMk/>
          <pc:sldMk cId="2790226743" sldId="301"/>
        </pc:sldMkLst>
        <pc:spChg chg="mod">
          <ac:chgData name="Lee, Claude H" userId="a3afdb5e-61b4-43fb-bf83-60b8c7083efa" providerId="ADAL" clId="{C1EFB983-F5D8-4F7D-888C-9D35A97EDE60}" dt="2021-05-05T10:44:26.431" v="20069" actId="1076"/>
          <ac:spMkLst>
            <pc:docMk/>
            <pc:sldMk cId="2790226743" sldId="301"/>
            <ac:spMk id="5" creationId="{DB0711BC-E137-497F-A0E4-DC61CAAD11CC}"/>
          </ac:spMkLst>
        </pc:spChg>
        <pc:spChg chg="mod">
          <ac:chgData name="Lee, Claude H" userId="a3afdb5e-61b4-43fb-bf83-60b8c7083efa" providerId="ADAL" clId="{C1EFB983-F5D8-4F7D-888C-9D35A97EDE60}" dt="2021-05-05T06:26:19.198" v="6930" actId="207"/>
          <ac:spMkLst>
            <pc:docMk/>
            <pc:sldMk cId="2790226743" sldId="301"/>
            <ac:spMk id="87" creationId="{00000000-0000-0000-0000-000000000000}"/>
          </ac:spMkLst>
        </pc:spChg>
      </pc:sldChg>
      <pc:sldChg chg="addSp modSp mod ord modNotesTx">
        <pc:chgData name="Lee, Claude H" userId="a3afdb5e-61b4-43fb-bf83-60b8c7083efa" providerId="ADAL" clId="{C1EFB983-F5D8-4F7D-888C-9D35A97EDE60}" dt="2021-05-05T10:53:50.580" v="20795" actId="404"/>
        <pc:sldMkLst>
          <pc:docMk/>
          <pc:sldMk cId="2676072627" sldId="302"/>
        </pc:sldMkLst>
        <pc:spChg chg="mod">
          <ac:chgData name="Lee, Claude H" userId="a3afdb5e-61b4-43fb-bf83-60b8c7083efa" providerId="ADAL" clId="{C1EFB983-F5D8-4F7D-888C-9D35A97EDE60}" dt="2021-05-05T10:53:50.580" v="20795" actId="404"/>
          <ac:spMkLst>
            <pc:docMk/>
            <pc:sldMk cId="2676072627" sldId="302"/>
            <ac:spMk id="4" creationId="{5E2FAFE1-BF3D-4690-8971-7511BAF28F19}"/>
          </ac:spMkLst>
        </pc:spChg>
        <pc:spChg chg="mod">
          <ac:chgData name="Lee, Claude H" userId="a3afdb5e-61b4-43fb-bf83-60b8c7083efa" providerId="ADAL" clId="{C1EFB983-F5D8-4F7D-888C-9D35A97EDE60}" dt="2021-05-05T10:44:37.441" v="20070" actId="1076"/>
          <ac:spMkLst>
            <pc:docMk/>
            <pc:sldMk cId="2676072627" sldId="302"/>
            <ac:spMk id="5" creationId="{DB0711BC-E137-497F-A0E4-DC61CAAD11CC}"/>
          </ac:spMkLst>
        </pc:spChg>
        <pc:spChg chg="mod">
          <ac:chgData name="Lee, Claude H" userId="a3afdb5e-61b4-43fb-bf83-60b8c7083efa" providerId="ADAL" clId="{C1EFB983-F5D8-4F7D-888C-9D35A97EDE60}" dt="2021-05-05T06:29:22.885" v="6988" actId="115"/>
          <ac:spMkLst>
            <pc:docMk/>
            <pc:sldMk cId="2676072627" sldId="302"/>
            <ac:spMk id="6" creationId="{F90E08BA-E4ED-4982-B569-74E86985CCD3}"/>
          </ac:spMkLst>
        </pc:spChg>
        <pc:spChg chg="mod">
          <ac:chgData name="Lee, Claude H" userId="a3afdb5e-61b4-43fb-bf83-60b8c7083efa" providerId="ADAL" clId="{C1EFB983-F5D8-4F7D-888C-9D35A97EDE60}" dt="2021-05-05T06:26:32.798" v="6932" actId="207"/>
          <ac:spMkLst>
            <pc:docMk/>
            <pc:sldMk cId="2676072627" sldId="302"/>
            <ac:spMk id="87" creationId="{00000000-0000-0000-0000-000000000000}"/>
          </ac:spMkLst>
        </pc:spChg>
        <pc:picChg chg="add mod">
          <ac:chgData name="Lee, Claude H" userId="a3afdb5e-61b4-43fb-bf83-60b8c7083efa" providerId="ADAL" clId="{C1EFB983-F5D8-4F7D-888C-9D35A97EDE60}" dt="2021-05-05T06:49:37.512" v="7444" actId="1076"/>
          <ac:picMkLst>
            <pc:docMk/>
            <pc:sldMk cId="2676072627" sldId="302"/>
            <ac:picMk id="1026" creationId="{2D2B2086-5650-435A-825B-63C82D1B1D15}"/>
          </ac:picMkLst>
        </pc:picChg>
      </pc:sldChg>
      <pc:sldChg chg="addSp delSp modSp mod modNotesTx">
        <pc:chgData name="Lee, Claude H" userId="a3afdb5e-61b4-43fb-bf83-60b8c7083efa" providerId="ADAL" clId="{C1EFB983-F5D8-4F7D-888C-9D35A97EDE60}" dt="2021-05-05T10:52:26.318" v="20715" actId="20577"/>
        <pc:sldMkLst>
          <pc:docMk/>
          <pc:sldMk cId="2253434203" sldId="303"/>
        </pc:sldMkLst>
        <pc:spChg chg="mod">
          <ac:chgData name="Lee, Claude H" userId="a3afdb5e-61b4-43fb-bf83-60b8c7083efa" providerId="ADAL" clId="{C1EFB983-F5D8-4F7D-888C-9D35A97EDE60}" dt="2021-05-04T19:14:26.514" v="552" actId="1076"/>
          <ac:spMkLst>
            <pc:docMk/>
            <pc:sldMk cId="2253434203" sldId="303"/>
            <ac:spMk id="10" creationId="{872018D9-4F60-497E-9A1C-19443C1D2104}"/>
          </ac:spMkLst>
        </pc:spChg>
        <pc:spChg chg="mod">
          <ac:chgData name="Lee, Claude H" userId="a3afdb5e-61b4-43fb-bf83-60b8c7083efa" providerId="ADAL" clId="{C1EFB983-F5D8-4F7D-888C-9D35A97EDE60}" dt="2021-05-04T20:46:00.036" v="2438" actId="207"/>
          <ac:spMkLst>
            <pc:docMk/>
            <pc:sldMk cId="2253434203" sldId="303"/>
            <ac:spMk id="11" creationId="{F0B6FED4-6D89-4F3C-9BBB-45B29087E47C}"/>
          </ac:spMkLst>
        </pc:spChg>
        <pc:graphicFrameChg chg="add mod modGraphic">
          <ac:chgData name="Lee, Claude H" userId="a3afdb5e-61b4-43fb-bf83-60b8c7083efa" providerId="ADAL" clId="{C1EFB983-F5D8-4F7D-888C-9D35A97EDE60}" dt="2021-05-04T19:49:00.504" v="1152" actId="20577"/>
          <ac:graphicFrameMkLst>
            <pc:docMk/>
            <pc:sldMk cId="2253434203" sldId="303"/>
            <ac:graphicFrameMk id="2" creationId="{62E7CB7A-7051-4149-8DEC-523CAD4593AD}"/>
          </ac:graphicFrameMkLst>
        </pc:graphicFrameChg>
        <pc:graphicFrameChg chg="add del mod modGraphic">
          <ac:chgData name="Lee, Claude H" userId="a3afdb5e-61b4-43fb-bf83-60b8c7083efa" providerId="ADAL" clId="{C1EFB983-F5D8-4F7D-888C-9D35A97EDE60}" dt="2021-05-04T19:17:25.910" v="587" actId="478"/>
          <ac:graphicFrameMkLst>
            <pc:docMk/>
            <pc:sldMk cId="2253434203" sldId="303"/>
            <ac:graphicFrameMk id="3" creationId="{F98BC5B1-A346-4C35-89AB-5D463E74D369}"/>
          </ac:graphicFrameMkLst>
        </pc:graphicFrameChg>
        <pc:graphicFrameChg chg="mod">
          <ac:chgData name="Lee, Claude H" userId="a3afdb5e-61b4-43fb-bf83-60b8c7083efa" providerId="ADAL" clId="{C1EFB983-F5D8-4F7D-888C-9D35A97EDE60}" dt="2021-05-04T23:25:28.183" v="3772" actId="692"/>
          <ac:graphicFrameMkLst>
            <pc:docMk/>
            <pc:sldMk cId="2253434203" sldId="303"/>
            <ac:graphicFrameMk id="8" creationId="{C8C77209-6E41-834E-9640-22819F6F73DD}"/>
          </ac:graphicFrameMkLst>
        </pc:graphicFrameChg>
        <pc:graphicFrameChg chg="mod">
          <ac:chgData name="Lee, Claude H" userId="a3afdb5e-61b4-43fb-bf83-60b8c7083efa" providerId="ADAL" clId="{C1EFB983-F5D8-4F7D-888C-9D35A97EDE60}" dt="2021-05-04T23:25:20.975" v="3771" actId="692"/>
          <ac:graphicFrameMkLst>
            <pc:docMk/>
            <pc:sldMk cId="2253434203" sldId="303"/>
            <ac:graphicFrameMk id="9" creationId="{1C4F2AE5-A052-5A40-A5B5-1AFAFE5F216A}"/>
          </ac:graphicFrameMkLst>
        </pc:graphicFrameChg>
        <pc:graphicFrameChg chg="add del mod modGraphic">
          <ac:chgData name="Lee, Claude H" userId="a3afdb5e-61b4-43fb-bf83-60b8c7083efa" providerId="ADAL" clId="{C1EFB983-F5D8-4F7D-888C-9D35A97EDE60}" dt="2021-05-04T19:13:58.957" v="550" actId="478"/>
          <ac:graphicFrameMkLst>
            <pc:docMk/>
            <pc:sldMk cId="2253434203" sldId="303"/>
            <ac:graphicFrameMk id="12" creationId="{9891FD33-2514-44BA-9017-788761366C26}"/>
          </ac:graphicFrameMkLst>
        </pc:graphicFrameChg>
      </pc:sldChg>
      <pc:sldChg chg="modSp mod modNotesTx">
        <pc:chgData name="Lee, Claude H" userId="a3afdb5e-61b4-43fb-bf83-60b8c7083efa" providerId="ADAL" clId="{C1EFB983-F5D8-4F7D-888C-9D35A97EDE60}" dt="2021-05-05T09:00:37.322" v="15328" actId="20577"/>
        <pc:sldMkLst>
          <pc:docMk/>
          <pc:sldMk cId="70934284" sldId="305"/>
        </pc:sldMkLst>
        <pc:graphicFrameChg chg="mod modGraphic">
          <ac:chgData name="Lee, Claude H" userId="a3afdb5e-61b4-43fb-bf83-60b8c7083efa" providerId="ADAL" clId="{C1EFB983-F5D8-4F7D-888C-9D35A97EDE60}" dt="2021-05-05T03:29:10.748" v="4295" actId="2084"/>
          <ac:graphicFrameMkLst>
            <pc:docMk/>
            <pc:sldMk cId="70934284" sldId="305"/>
            <ac:graphicFrameMk id="2" creationId="{AF8751BA-0667-4C77-A9C0-695520A3927F}"/>
          </ac:graphicFrameMkLst>
        </pc:graphicFrameChg>
        <pc:graphicFrameChg chg="mod">
          <ac:chgData name="Lee, Claude H" userId="a3afdb5e-61b4-43fb-bf83-60b8c7083efa" providerId="ADAL" clId="{C1EFB983-F5D8-4F7D-888C-9D35A97EDE60}" dt="2021-05-04T18:32:47.425" v="26" actId="1076"/>
          <ac:graphicFrameMkLst>
            <pc:docMk/>
            <pc:sldMk cId="70934284" sldId="305"/>
            <ac:graphicFrameMk id="7" creationId="{3D520F86-3E5C-4CDB-AC78-5B907CC10434}"/>
          </ac:graphicFrameMkLst>
        </pc:graphicFrameChg>
      </pc:sldChg>
      <pc:sldChg chg="addSp delSp modSp mod ord delAnim modAnim modNotesTx">
        <pc:chgData name="Lee, Claude H" userId="a3afdb5e-61b4-43fb-bf83-60b8c7083efa" providerId="ADAL" clId="{C1EFB983-F5D8-4F7D-888C-9D35A97EDE60}" dt="2021-05-10T07:41:33.540" v="20847" actId="14734"/>
        <pc:sldMkLst>
          <pc:docMk/>
          <pc:sldMk cId="523742163" sldId="306"/>
        </pc:sldMkLst>
        <pc:spChg chg="add mod">
          <ac:chgData name="Lee, Claude H" userId="a3afdb5e-61b4-43fb-bf83-60b8c7083efa" providerId="ADAL" clId="{C1EFB983-F5D8-4F7D-888C-9D35A97EDE60}" dt="2021-05-05T07:48:58.479" v="13068" actId="1076"/>
          <ac:spMkLst>
            <pc:docMk/>
            <pc:sldMk cId="523742163" sldId="306"/>
            <ac:spMk id="4" creationId="{276010C4-568C-4AE4-B1EA-66B5156D9F47}"/>
          </ac:spMkLst>
        </pc:spChg>
        <pc:spChg chg="add mod">
          <ac:chgData name="Lee, Claude H" userId="a3afdb5e-61b4-43fb-bf83-60b8c7083efa" providerId="ADAL" clId="{C1EFB983-F5D8-4F7D-888C-9D35A97EDE60}" dt="2021-05-05T07:49:32.871" v="13071" actId="14100"/>
          <ac:spMkLst>
            <pc:docMk/>
            <pc:sldMk cId="523742163" sldId="306"/>
            <ac:spMk id="9" creationId="{F4E6351A-4B9E-44E9-8CF9-56A54DD494BE}"/>
          </ac:spMkLst>
        </pc:spChg>
        <pc:spChg chg="add mod">
          <ac:chgData name="Lee, Claude H" userId="a3afdb5e-61b4-43fb-bf83-60b8c7083efa" providerId="ADAL" clId="{C1EFB983-F5D8-4F7D-888C-9D35A97EDE60}" dt="2021-05-05T07:56:54.141" v="13137" actId="1076"/>
          <ac:spMkLst>
            <pc:docMk/>
            <pc:sldMk cId="523742163" sldId="306"/>
            <ac:spMk id="10" creationId="{35E9BB86-E554-4336-8767-487D8A12B0B8}"/>
          </ac:spMkLst>
        </pc:spChg>
        <pc:spChg chg="add mod">
          <ac:chgData name="Lee, Claude H" userId="a3afdb5e-61b4-43fb-bf83-60b8c7083efa" providerId="ADAL" clId="{C1EFB983-F5D8-4F7D-888C-9D35A97EDE60}" dt="2021-05-05T07:52:32.439" v="13096" actId="1076"/>
          <ac:spMkLst>
            <pc:docMk/>
            <pc:sldMk cId="523742163" sldId="306"/>
            <ac:spMk id="11" creationId="{287522BE-3D6B-44C6-838E-2ECEDCBFCD08}"/>
          </ac:spMkLst>
        </pc:spChg>
        <pc:spChg chg="add mod">
          <ac:chgData name="Lee, Claude H" userId="a3afdb5e-61b4-43fb-bf83-60b8c7083efa" providerId="ADAL" clId="{C1EFB983-F5D8-4F7D-888C-9D35A97EDE60}" dt="2021-05-05T07:52:40.568" v="13099" actId="14100"/>
          <ac:spMkLst>
            <pc:docMk/>
            <pc:sldMk cId="523742163" sldId="306"/>
            <ac:spMk id="12" creationId="{CDA2746D-495F-4561-90F9-CABDB28BF177}"/>
          </ac:spMkLst>
        </pc:spChg>
        <pc:spChg chg="add mod">
          <ac:chgData name="Lee, Claude H" userId="a3afdb5e-61b4-43fb-bf83-60b8c7083efa" providerId="ADAL" clId="{C1EFB983-F5D8-4F7D-888C-9D35A97EDE60}" dt="2021-05-05T07:57:09.852" v="13142" actId="14100"/>
          <ac:spMkLst>
            <pc:docMk/>
            <pc:sldMk cId="523742163" sldId="306"/>
            <ac:spMk id="22" creationId="{0863600D-3F7D-47D3-B3EB-434FCA6C1D54}"/>
          </ac:spMkLst>
        </pc:spChg>
        <pc:spChg chg="add mod">
          <ac:chgData name="Lee, Claude H" userId="a3afdb5e-61b4-43fb-bf83-60b8c7083efa" providerId="ADAL" clId="{C1EFB983-F5D8-4F7D-888C-9D35A97EDE60}" dt="2021-05-05T07:57:39.693" v="13148" actId="14100"/>
          <ac:spMkLst>
            <pc:docMk/>
            <pc:sldMk cId="523742163" sldId="306"/>
            <ac:spMk id="23" creationId="{498831CE-52FB-40F9-8906-7FB57D7EE769}"/>
          </ac:spMkLst>
        </pc:spChg>
        <pc:spChg chg="add mod">
          <ac:chgData name="Lee, Claude H" userId="a3afdb5e-61b4-43fb-bf83-60b8c7083efa" providerId="ADAL" clId="{C1EFB983-F5D8-4F7D-888C-9D35A97EDE60}" dt="2021-05-05T07:58:07.493" v="13153" actId="1076"/>
          <ac:spMkLst>
            <pc:docMk/>
            <pc:sldMk cId="523742163" sldId="306"/>
            <ac:spMk id="24" creationId="{0E1E3C74-DF0D-4208-81B3-1C9E3A17D41B}"/>
          </ac:spMkLst>
        </pc:spChg>
        <pc:spChg chg="add mod">
          <ac:chgData name="Lee, Claude H" userId="a3afdb5e-61b4-43fb-bf83-60b8c7083efa" providerId="ADAL" clId="{C1EFB983-F5D8-4F7D-888C-9D35A97EDE60}" dt="2021-05-05T07:58:20.510" v="13156" actId="14100"/>
          <ac:spMkLst>
            <pc:docMk/>
            <pc:sldMk cId="523742163" sldId="306"/>
            <ac:spMk id="25" creationId="{27E6C247-CCFE-48E6-8FB3-BBA42C1F41A1}"/>
          </ac:spMkLst>
        </pc:spChg>
        <pc:spChg chg="add mod">
          <ac:chgData name="Lee, Claude H" userId="a3afdb5e-61b4-43fb-bf83-60b8c7083efa" providerId="ADAL" clId="{C1EFB983-F5D8-4F7D-888C-9D35A97EDE60}" dt="2021-05-05T08:04:37.471" v="13276" actId="1076"/>
          <ac:spMkLst>
            <pc:docMk/>
            <pc:sldMk cId="523742163" sldId="306"/>
            <ac:spMk id="26" creationId="{71DFF423-A4E1-40F3-A9E2-E54AB0CF57DA}"/>
          </ac:spMkLst>
        </pc:spChg>
        <pc:spChg chg="add mod">
          <ac:chgData name="Lee, Claude H" userId="a3afdb5e-61b4-43fb-bf83-60b8c7083efa" providerId="ADAL" clId="{C1EFB983-F5D8-4F7D-888C-9D35A97EDE60}" dt="2021-05-05T07:59:47.537" v="13166" actId="208"/>
          <ac:spMkLst>
            <pc:docMk/>
            <pc:sldMk cId="523742163" sldId="306"/>
            <ac:spMk id="27" creationId="{6243668C-2390-4F6B-920E-F8E80B930BC9}"/>
          </ac:spMkLst>
        </pc:spChg>
        <pc:spChg chg="add mod">
          <ac:chgData name="Lee, Claude H" userId="a3afdb5e-61b4-43fb-bf83-60b8c7083efa" providerId="ADAL" clId="{C1EFB983-F5D8-4F7D-888C-9D35A97EDE60}" dt="2021-05-05T08:02:54.486" v="13258" actId="1076"/>
          <ac:spMkLst>
            <pc:docMk/>
            <pc:sldMk cId="523742163" sldId="306"/>
            <ac:spMk id="29" creationId="{92081B1E-3DD6-48DF-A4CE-9BFB81D0975B}"/>
          </ac:spMkLst>
        </pc:spChg>
        <pc:spChg chg="add mod">
          <ac:chgData name="Lee, Claude H" userId="a3afdb5e-61b4-43fb-bf83-60b8c7083efa" providerId="ADAL" clId="{C1EFB983-F5D8-4F7D-888C-9D35A97EDE60}" dt="2021-05-05T08:03:12.115" v="13262" actId="1076"/>
          <ac:spMkLst>
            <pc:docMk/>
            <pc:sldMk cId="523742163" sldId="306"/>
            <ac:spMk id="34" creationId="{1B365A78-0251-40EE-8208-E8F725D90792}"/>
          </ac:spMkLst>
        </pc:spChg>
        <pc:spChg chg="add mod">
          <ac:chgData name="Lee, Claude H" userId="a3afdb5e-61b4-43fb-bf83-60b8c7083efa" providerId="ADAL" clId="{C1EFB983-F5D8-4F7D-888C-9D35A97EDE60}" dt="2021-05-05T08:03:42.702" v="13267" actId="1076"/>
          <ac:spMkLst>
            <pc:docMk/>
            <pc:sldMk cId="523742163" sldId="306"/>
            <ac:spMk id="35" creationId="{A15D60C7-197B-4C72-83B1-6C7789CC0696}"/>
          </ac:spMkLst>
        </pc:spChg>
        <pc:spChg chg="add mod">
          <ac:chgData name="Lee, Claude H" userId="a3afdb5e-61b4-43fb-bf83-60b8c7083efa" providerId="ADAL" clId="{C1EFB983-F5D8-4F7D-888C-9D35A97EDE60}" dt="2021-05-05T08:03:50.680" v="13269" actId="1076"/>
          <ac:spMkLst>
            <pc:docMk/>
            <pc:sldMk cId="523742163" sldId="306"/>
            <ac:spMk id="36" creationId="{7A49D09C-0DAF-45FE-A710-47B90F655C4E}"/>
          </ac:spMkLst>
        </pc:spChg>
        <pc:spChg chg="add mod">
          <ac:chgData name="Lee, Claude H" userId="a3afdb5e-61b4-43fb-bf83-60b8c7083efa" providerId="ADAL" clId="{C1EFB983-F5D8-4F7D-888C-9D35A97EDE60}" dt="2021-05-05T08:05:20.199" v="13286" actId="1076"/>
          <ac:spMkLst>
            <pc:docMk/>
            <pc:sldMk cId="523742163" sldId="306"/>
            <ac:spMk id="37" creationId="{D8C98FC3-CAFE-4867-ACB8-70DB8E4FB302}"/>
          </ac:spMkLst>
        </pc:spChg>
        <pc:spChg chg="add mod">
          <ac:chgData name="Lee, Claude H" userId="a3afdb5e-61b4-43fb-bf83-60b8c7083efa" providerId="ADAL" clId="{C1EFB983-F5D8-4F7D-888C-9D35A97EDE60}" dt="2021-05-05T08:05:13.202" v="13284" actId="1076"/>
          <ac:spMkLst>
            <pc:docMk/>
            <pc:sldMk cId="523742163" sldId="306"/>
            <ac:spMk id="38" creationId="{247ACE2F-6244-4BC5-8B5C-CFF7826F353B}"/>
          </ac:spMkLst>
        </pc:spChg>
        <pc:spChg chg="add mod">
          <ac:chgData name="Lee, Claude H" userId="a3afdb5e-61b4-43fb-bf83-60b8c7083efa" providerId="ADAL" clId="{C1EFB983-F5D8-4F7D-888C-9D35A97EDE60}" dt="2021-05-05T08:06:22.146" v="13294" actId="1076"/>
          <ac:spMkLst>
            <pc:docMk/>
            <pc:sldMk cId="523742163" sldId="306"/>
            <ac:spMk id="39" creationId="{CF4B4CAA-F59D-41FA-BC76-DF72D0E6BA02}"/>
          </ac:spMkLst>
        </pc:spChg>
        <pc:spChg chg="add mod">
          <ac:chgData name="Lee, Claude H" userId="a3afdb5e-61b4-43fb-bf83-60b8c7083efa" providerId="ADAL" clId="{C1EFB983-F5D8-4F7D-888C-9D35A97EDE60}" dt="2021-05-05T08:06:34.868" v="13296" actId="1076"/>
          <ac:spMkLst>
            <pc:docMk/>
            <pc:sldMk cId="523742163" sldId="306"/>
            <ac:spMk id="40" creationId="{C85E7976-10E5-446A-A71B-BADF7179C4FF}"/>
          </ac:spMkLst>
        </pc:spChg>
        <pc:spChg chg="add mod">
          <ac:chgData name="Lee, Claude H" userId="a3afdb5e-61b4-43fb-bf83-60b8c7083efa" providerId="ADAL" clId="{C1EFB983-F5D8-4F7D-888C-9D35A97EDE60}" dt="2021-05-05T08:07:27.008" v="13303" actId="14100"/>
          <ac:spMkLst>
            <pc:docMk/>
            <pc:sldMk cId="523742163" sldId="306"/>
            <ac:spMk id="41" creationId="{8EAB40CC-5CEA-433F-B555-30E2B9823BA2}"/>
          </ac:spMkLst>
        </pc:spChg>
        <pc:spChg chg="add mod">
          <ac:chgData name="Lee, Claude H" userId="a3afdb5e-61b4-43fb-bf83-60b8c7083efa" providerId="ADAL" clId="{C1EFB983-F5D8-4F7D-888C-9D35A97EDE60}" dt="2021-05-05T08:08:11.376" v="13312" actId="14100"/>
          <ac:spMkLst>
            <pc:docMk/>
            <pc:sldMk cId="523742163" sldId="306"/>
            <ac:spMk id="42" creationId="{CFC1D901-B0DC-491B-A659-99AD5B8D7138}"/>
          </ac:spMkLst>
        </pc:spChg>
        <pc:spChg chg="add mod">
          <ac:chgData name="Lee, Claude H" userId="a3afdb5e-61b4-43fb-bf83-60b8c7083efa" providerId="ADAL" clId="{C1EFB983-F5D8-4F7D-888C-9D35A97EDE60}" dt="2021-05-05T08:08:20.843" v="13315" actId="1076"/>
          <ac:spMkLst>
            <pc:docMk/>
            <pc:sldMk cId="523742163" sldId="306"/>
            <ac:spMk id="43" creationId="{9DEE7E1E-6667-4C1D-B4E6-9C61986999A2}"/>
          </ac:spMkLst>
        </pc:spChg>
        <pc:spChg chg="add del mod">
          <ac:chgData name="Lee, Claude H" userId="a3afdb5e-61b4-43fb-bf83-60b8c7083efa" providerId="ADAL" clId="{C1EFB983-F5D8-4F7D-888C-9D35A97EDE60}" dt="2021-05-05T08:08:58.921" v="13319"/>
          <ac:spMkLst>
            <pc:docMk/>
            <pc:sldMk cId="523742163" sldId="306"/>
            <ac:spMk id="44" creationId="{04D784C2-6188-4BD5-A874-8A36D009C7D1}"/>
          </ac:spMkLst>
        </pc:spChg>
        <pc:spChg chg="add mod">
          <ac:chgData name="Lee, Claude H" userId="a3afdb5e-61b4-43fb-bf83-60b8c7083efa" providerId="ADAL" clId="{C1EFB983-F5D8-4F7D-888C-9D35A97EDE60}" dt="2021-05-05T08:09:08.845" v="13321" actId="1076"/>
          <ac:spMkLst>
            <pc:docMk/>
            <pc:sldMk cId="523742163" sldId="306"/>
            <ac:spMk id="46" creationId="{83A08848-7F07-4C90-9271-2E51947902A0}"/>
          </ac:spMkLst>
        </pc:spChg>
        <pc:spChg chg="add mod">
          <ac:chgData name="Lee, Claude H" userId="a3afdb5e-61b4-43fb-bf83-60b8c7083efa" providerId="ADAL" clId="{C1EFB983-F5D8-4F7D-888C-9D35A97EDE60}" dt="2021-05-05T08:09:13.308" v="13323" actId="1076"/>
          <ac:spMkLst>
            <pc:docMk/>
            <pc:sldMk cId="523742163" sldId="306"/>
            <ac:spMk id="48" creationId="{09955B2B-856E-4562-A240-433DE3D6644F}"/>
          </ac:spMkLst>
        </pc:spChg>
        <pc:spChg chg="add del mod">
          <ac:chgData name="Lee, Claude H" userId="a3afdb5e-61b4-43fb-bf83-60b8c7083efa" providerId="ADAL" clId="{C1EFB983-F5D8-4F7D-888C-9D35A97EDE60}" dt="2021-05-05T08:09:24.690" v="13326" actId="478"/>
          <ac:spMkLst>
            <pc:docMk/>
            <pc:sldMk cId="523742163" sldId="306"/>
            <ac:spMk id="49" creationId="{E22191DA-8CA2-444C-A1E2-974F1AB12862}"/>
          </ac:spMkLst>
        </pc:spChg>
        <pc:graphicFrameChg chg="mod modGraphic">
          <ac:chgData name="Lee, Claude H" userId="a3afdb5e-61b4-43fb-bf83-60b8c7083efa" providerId="ADAL" clId="{C1EFB983-F5D8-4F7D-888C-9D35A97EDE60}" dt="2021-05-05T08:10:57.264" v="13341" actId="1076"/>
          <ac:graphicFrameMkLst>
            <pc:docMk/>
            <pc:sldMk cId="523742163" sldId="306"/>
            <ac:graphicFrameMk id="2" creationId="{AF8751BA-0667-4C77-A9C0-695520A3927F}"/>
          </ac:graphicFrameMkLst>
        </pc:graphicFrameChg>
        <pc:graphicFrameChg chg="mod">
          <ac:chgData name="Lee, Claude H" userId="a3afdb5e-61b4-43fb-bf83-60b8c7083efa" providerId="ADAL" clId="{C1EFB983-F5D8-4F7D-888C-9D35A97EDE60}" dt="2021-05-05T08:07:53.162" v="13305"/>
          <ac:graphicFrameMkLst>
            <pc:docMk/>
            <pc:sldMk cId="523742163" sldId="306"/>
            <ac:graphicFrameMk id="7" creationId="{57FBF4DD-6253-4919-A67C-C1579E177705}"/>
          </ac:graphicFrameMkLst>
        </pc:graphicFrameChg>
        <pc:graphicFrameChg chg="add mod modGraphic">
          <ac:chgData name="Lee, Claude H" userId="a3afdb5e-61b4-43fb-bf83-60b8c7083efa" providerId="ADAL" clId="{C1EFB983-F5D8-4F7D-888C-9D35A97EDE60}" dt="2021-05-10T07:41:33.540" v="20847" actId="14734"/>
          <ac:graphicFrameMkLst>
            <pc:docMk/>
            <pc:sldMk cId="523742163" sldId="306"/>
            <ac:graphicFrameMk id="50" creationId="{71721782-39D5-4C48-8783-DDA960ED7292}"/>
          </ac:graphicFrameMkLst>
        </pc:graphicFrameChg>
        <pc:cxnChg chg="add mod">
          <ac:chgData name="Lee, Claude H" userId="a3afdb5e-61b4-43fb-bf83-60b8c7083efa" providerId="ADAL" clId="{C1EFB983-F5D8-4F7D-888C-9D35A97EDE60}" dt="2021-05-05T07:54:27.305" v="13109" actId="1582"/>
          <ac:cxnSpMkLst>
            <pc:docMk/>
            <pc:sldMk cId="523742163" sldId="306"/>
            <ac:cxnSpMk id="6" creationId="{A851F7E1-5BAB-4CC4-89E6-21A56C21C42E}"/>
          </ac:cxnSpMkLst>
        </pc:cxnChg>
        <pc:cxnChg chg="add mod">
          <ac:chgData name="Lee, Claude H" userId="a3afdb5e-61b4-43fb-bf83-60b8c7083efa" providerId="ADAL" clId="{C1EFB983-F5D8-4F7D-888C-9D35A97EDE60}" dt="2021-05-05T07:55:21.068" v="13118" actId="14100"/>
          <ac:cxnSpMkLst>
            <pc:docMk/>
            <pc:sldMk cId="523742163" sldId="306"/>
            <ac:cxnSpMk id="15" creationId="{382F4DE0-E554-464D-8C95-779DED71FF3F}"/>
          </ac:cxnSpMkLst>
        </pc:cxnChg>
        <pc:cxnChg chg="add mod">
          <ac:chgData name="Lee, Claude H" userId="a3afdb5e-61b4-43fb-bf83-60b8c7083efa" providerId="ADAL" clId="{C1EFB983-F5D8-4F7D-888C-9D35A97EDE60}" dt="2021-05-05T07:55:32.172" v="13121" actId="14100"/>
          <ac:cxnSpMkLst>
            <pc:docMk/>
            <pc:sldMk cId="523742163" sldId="306"/>
            <ac:cxnSpMk id="17" creationId="{A8DFB4E9-1857-41DA-85A6-94FE1B1DF04E}"/>
          </ac:cxnSpMkLst>
        </pc:cxnChg>
        <pc:cxnChg chg="add mod">
          <ac:chgData name="Lee, Claude H" userId="a3afdb5e-61b4-43fb-bf83-60b8c7083efa" providerId="ADAL" clId="{C1EFB983-F5D8-4F7D-888C-9D35A97EDE60}" dt="2021-05-05T07:55:44.867" v="13127" actId="14100"/>
          <ac:cxnSpMkLst>
            <pc:docMk/>
            <pc:sldMk cId="523742163" sldId="306"/>
            <ac:cxnSpMk id="19" creationId="{EA61DB63-16D4-427D-9B9E-D5C338629957}"/>
          </ac:cxnSpMkLst>
        </pc:cxnChg>
        <pc:cxnChg chg="add mod">
          <ac:chgData name="Lee, Claude H" userId="a3afdb5e-61b4-43fb-bf83-60b8c7083efa" providerId="ADAL" clId="{C1EFB983-F5D8-4F7D-888C-9D35A97EDE60}" dt="2021-05-05T08:00:52.889" v="13176" actId="14100"/>
          <ac:cxnSpMkLst>
            <pc:docMk/>
            <pc:sldMk cId="523742163" sldId="306"/>
            <ac:cxnSpMk id="20" creationId="{CBA53498-A0DE-422F-8137-0AB59A9EA302}"/>
          </ac:cxnSpMkLst>
        </pc:cxnChg>
        <pc:cxnChg chg="add mod">
          <ac:chgData name="Lee, Claude H" userId="a3afdb5e-61b4-43fb-bf83-60b8c7083efa" providerId="ADAL" clId="{C1EFB983-F5D8-4F7D-888C-9D35A97EDE60}" dt="2021-05-05T08:01:09.342" v="13180" actId="208"/>
          <ac:cxnSpMkLst>
            <pc:docMk/>
            <pc:sldMk cId="523742163" sldId="306"/>
            <ac:cxnSpMk id="31" creationId="{CD6A1BD9-2FE3-403F-B7E1-D6DF01CD9650}"/>
          </ac:cxnSpMkLst>
        </pc:cxnChg>
      </pc:sldChg>
      <pc:sldChg chg="modSp mod ord modNotesTx">
        <pc:chgData name="Lee, Claude H" userId="a3afdb5e-61b4-43fb-bf83-60b8c7083efa" providerId="ADAL" clId="{C1EFB983-F5D8-4F7D-888C-9D35A97EDE60}" dt="2021-05-05T08:59:10.038" v="14993" actId="20577"/>
        <pc:sldMkLst>
          <pc:docMk/>
          <pc:sldMk cId="1909527666" sldId="307"/>
        </pc:sldMkLst>
        <pc:graphicFrameChg chg="mod modGraphic">
          <ac:chgData name="Lee, Claude H" userId="a3afdb5e-61b4-43fb-bf83-60b8c7083efa" providerId="ADAL" clId="{C1EFB983-F5D8-4F7D-888C-9D35A97EDE60}" dt="2021-05-05T03:28:06.783" v="4288" actId="207"/>
          <ac:graphicFrameMkLst>
            <pc:docMk/>
            <pc:sldMk cId="1909527666" sldId="307"/>
            <ac:graphicFrameMk id="2" creationId="{AF8751BA-0667-4C77-A9C0-695520A3927F}"/>
          </ac:graphicFrameMkLst>
        </pc:graphicFrameChg>
        <pc:graphicFrameChg chg="mod">
          <ac:chgData name="Lee, Claude H" userId="a3afdb5e-61b4-43fb-bf83-60b8c7083efa" providerId="ADAL" clId="{C1EFB983-F5D8-4F7D-888C-9D35A97EDE60}" dt="2021-05-04T18:33:46.432" v="35" actId="1076"/>
          <ac:graphicFrameMkLst>
            <pc:docMk/>
            <pc:sldMk cId="1909527666" sldId="307"/>
            <ac:graphicFrameMk id="7" creationId="{C7B054EC-DEF3-43A1-9D8C-74698517E058}"/>
          </ac:graphicFrameMkLst>
        </pc:graphicFrameChg>
      </pc:sldChg>
      <pc:sldChg chg="modSp mod modNotesTx">
        <pc:chgData name="Lee, Claude H" userId="a3afdb5e-61b4-43fb-bf83-60b8c7083efa" providerId="ADAL" clId="{C1EFB983-F5D8-4F7D-888C-9D35A97EDE60}" dt="2021-05-05T09:02:06.753" v="15453" actId="20577"/>
        <pc:sldMkLst>
          <pc:docMk/>
          <pc:sldMk cId="1911924583" sldId="308"/>
        </pc:sldMkLst>
        <pc:spChg chg="mod">
          <ac:chgData name="Lee, Claude H" userId="a3afdb5e-61b4-43fb-bf83-60b8c7083efa" providerId="ADAL" clId="{C1EFB983-F5D8-4F7D-888C-9D35A97EDE60}" dt="2021-05-04T22:53:14.461" v="3763" actId="20577"/>
          <ac:spMkLst>
            <pc:docMk/>
            <pc:sldMk cId="1911924583" sldId="308"/>
            <ac:spMk id="3" creationId="{0AB9ABC4-9BD8-4C7F-88FB-6AEBA1828E76}"/>
          </ac:spMkLst>
        </pc:spChg>
        <pc:spChg chg="mod">
          <ac:chgData name="Lee, Claude H" userId="a3afdb5e-61b4-43fb-bf83-60b8c7083efa" providerId="ADAL" clId="{C1EFB983-F5D8-4F7D-888C-9D35A97EDE60}" dt="2021-05-05T03:13:03.957" v="4056" actId="6549"/>
          <ac:spMkLst>
            <pc:docMk/>
            <pc:sldMk cId="1911924583" sldId="308"/>
            <ac:spMk id="47" creationId="{00000000-0000-0000-0000-000000000000}"/>
          </ac:spMkLst>
        </pc:spChg>
        <pc:spChg chg="mod">
          <ac:chgData name="Lee, Claude H" userId="a3afdb5e-61b4-43fb-bf83-60b8c7083efa" providerId="ADAL" clId="{C1EFB983-F5D8-4F7D-888C-9D35A97EDE60}" dt="2021-05-05T03:12:50.264" v="4055" actId="6549"/>
          <ac:spMkLst>
            <pc:docMk/>
            <pc:sldMk cId="1911924583" sldId="308"/>
            <ac:spMk id="66" creationId="{00000000-0000-0000-0000-000000000000}"/>
          </ac:spMkLst>
        </pc:spChg>
        <pc:graphicFrameChg chg="mod modGraphic">
          <ac:chgData name="Lee, Claude H" userId="a3afdb5e-61b4-43fb-bf83-60b8c7083efa" providerId="ADAL" clId="{C1EFB983-F5D8-4F7D-888C-9D35A97EDE60}" dt="2021-05-05T03:18:11.992" v="4064" actId="2062"/>
          <ac:graphicFrameMkLst>
            <pc:docMk/>
            <pc:sldMk cId="1911924583" sldId="308"/>
            <ac:graphicFrameMk id="2" creationId="{AF8751BA-0667-4C77-A9C0-695520A3927F}"/>
          </ac:graphicFrameMkLst>
        </pc:graphicFrameChg>
        <pc:graphicFrameChg chg="mod">
          <ac:chgData name="Lee, Claude H" userId="a3afdb5e-61b4-43fb-bf83-60b8c7083efa" providerId="ADAL" clId="{C1EFB983-F5D8-4F7D-888C-9D35A97EDE60}" dt="2021-05-04T18:34:15.279" v="40" actId="2085"/>
          <ac:graphicFrameMkLst>
            <pc:docMk/>
            <pc:sldMk cId="1911924583" sldId="308"/>
            <ac:graphicFrameMk id="7" creationId="{D4294F3A-E3B6-42F6-AD64-EBE9075DD8EF}"/>
          </ac:graphicFrameMkLst>
        </pc:graphicFrameChg>
      </pc:sldChg>
      <pc:sldChg chg="modSp mod modNotesTx">
        <pc:chgData name="Lee, Claude H" userId="a3afdb5e-61b4-43fb-bf83-60b8c7083efa" providerId="ADAL" clId="{C1EFB983-F5D8-4F7D-888C-9D35A97EDE60}" dt="2021-05-05T09:03:54.897" v="15599" actId="20577"/>
        <pc:sldMkLst>
          <pc:docMk/>
          <pc:sldMk cId="3307999907" sldId="309"/>
        </pc:sldMkLst>
        <pc:graphicFrameChg chg="mod modGraphic">
          <ac:chgData name="Lee, Claude H" userId="a3afdb5e-61b4-43fb-bf83-60b8c7083efa" providerId="ADAL" clId="{C1EFB983-F5D8-4F7D-888C-9D35A97EDE60}" dt="2021-05-05T03:26:21.162" v="4273" actId="207"/>
          <ac:graphicFrameMkLst>
            <pc:docMk/>
            <pc:sldMk cId="3307999907" sldId="309"/>
            <ac:graphicFrameMk id="2" creationId="{AF8751BA-0667-4C77-A9C0-695520A3927F}"/>
          </ac:graphicFrameMkLst>
        </pc:graphicFrameChg>
        <pc:graphicFrameChg chg="mod">
          <ac:chgData name="Lee, Claude H" userId="a3afdb5e-61b4-43fb-bf83-60b8c7083efa" providerId="ADAL" clId="{C1EFB983-F5D8-4F7D-888C-9D35A97EDE60}" dt="2021-05-04T18:34:30.089" v="45" actId="1076"/>
          <ac:graphicFrameMkLst>
            <pc:docMk/>
            <pc:sldMk cId="3307999907" sldId="309"/>
            <ac:graphicFrameMk id="7" creationId="{404671F0-936E-4FF4-9CA5-CE5BA8B85C1B}"/>
          </ac:graphicFrameMkLst>
        </pc:graphicFrameChg>
      </pc:sldChg>
      <pc:sldChg chg="modSp mod modNotesTx">
        <pc:chgData name="Lee, Claude H" userId="a3afdb5e-61b4-43fb-bf83-60b8c7083efa" providerId="ADAL" clId="{C1EFB983-F5D8-4F7D-888C-9D35A97EDE60}" dt="2021-05-05T09:04:27.429" v="15722" actId="20577"/>
        <pc:sldMkLst>
          <pc:docMk/>
          <pc:sldMk cId="3972271653" sldId="310"/>
        </pc:sldMkLst>
        <pc:graphicFrameChg chg="mod modGraphic">
          <ac:chgData name="Lee, Claude H" userId="a3afdb5e-61b4-43fb-bf83-60b8c7083efa" providerId="ADAL" clId="{C1EFB983-F5D8-4F7D-888C-9D35A97EDE60}" dt="2021-05-05T03:25:55.964" v="4271" actId="2084"/>
          <ac:graphicFrameMkLst>
            <pc:docMk/>
            <pc:sldMk cId="3972271653" sldId="310"/>
            <ac:graphicFrameMk id="2" creationId="{AF8751BA-0667-4C77-A9C0-695520A3927F}"/>
          </ac:graphicFrameMkLst>
        </pc:graphicFrameChg>
        <pc:graphicFrameChg chg="mod">
          <ac:chgData name="Lee, Claude H" userId="a3afdb5e-61b4-43fb-bf83-60b8c7083efa" providerId="ADAL" clId="{C1EFB983-F5D8-4F7D-888C-9D35A97EDE60}" dt="2021-05-04T18:34:51.882" v="49" actId="1076"/>
          <ac:graphicFrameMkLst>
            <pc:docMk/>
            <pc:sldMk cId="3972271653" sldId="310"/>
            <ac:graphicFrameMk id="7" creationId="{43B10E6C-E95B-4DD3-A627-961BD2E6BE6E}"/>
          </ac:graphicFrameMkLst>
        </pc:graphicFrameChg>
      </pc:sldChg>
      <pc:sldChg chg="addSp delSp modSp mod">
        <pc:chgData name="Lee, Claude H" userId="a3afdb5e-61b4-43fb-bf83-60b8c7083efa" providerId="ADAL" clId="{C1EFB983-F5D8-4F7D-888C-9D35A97EDE60}" dt="2021-05-04T20:45:05.796" v="2344" actId="6549"/>
        <pc:sldMkLst>
          <pc:docMk/>
          <pc:sldMk cId="1903417470" sldId="312"/>
        </pc:sldMkLst>
        <pc:spChg chg="del">
          <ac:chgData name="Lee, Claude H" userId="a3afdb5e-61b4-43fb-bf83-60b8c7083efa" providerId="ADAL" clId="{C1EFB983-F5D8-4F7D-888C-9D35A97EDE60}" dt="2021-05-04T19:01:27.786" v="396" actId="478"/>
          <ac:spMkLst>
            <pc:docMk/>
            <pc:sldMk cId="1903417470" sldId="312"/>
            <ac:spMk id="2" creationId="{EAA4A111-5E20-473D-AB6E-1FB6F9BCEE0D}"/>
          </ac:spMkLst>
        </pc:spChg>
        <pc:spChg chg="add mod">
          <ac:chgData name="Lee, Claude H" userId="a3afdb5e-61b4-43fb-bf83-60b8c7083efa" providerId="ADAL" clId="{C1EFB983-F5D8-4F7D-888C-9D35A97EDE60}" dt="2021-05-04T20:20:10.070" v="2011" actId="113"/>
          <ac:spMkLst>
            <pc:docMk/>
            <pc:sldMk cId="1903417470" sldId="312"/>
            <ac:spMk id="3" creationId="{E250967A-B0E0-4AAF-929B-318B08106B63}"/>
          </ac:spMkLst>
        </pc:spChg>
        <pc:spChg chg="mod">
          <ac:chgData name="Lee, Claude H" userId="a3afdb5e-61b4-43fb-bf83-60b8c7083efa" providerId="ADAL" clId="{C1EFB983-F5D8-4F7D-888C-9D35A97EDE60}" dt="2021-05-04T20:44:59.392" v="2343" actId="1076"/>
          <ac:spMkLst>
            <pc:docMk/>
            <pc:sldMk cId="1903417470" sldId="312"/>
            <ac:spMk id="6" creationId="{2B0CBDBC-ADAB-4813-82C3-035EEF1998C1}"/>
          </ac:spMkLst>
        </pc:spChg>
        <pc:spChg chg="mod">
          <ac:chgData name="Lee, Claude H" userId="a3afdb5e-61b4-43fb-bf83-60b8c7083efa" providerId="ADAL" clId="{C1EFB983-F5D8-4F7D-888C-9D35A97EDE60}" dt="2021-05-04T20:20:45.656" v="2020" actId="20577"/>
          <ac:spMkLst>
            <pc:docMk/>
            <pc:sldMk cId="1903417470" sldId="312"/>
            <ac:spMk id="7" creationId="{C9B2EA02-725C-4D45-BA8C-9F1C4CD321AF}"/>
          </ac:spMkLst>
        </pc:spChg>
        <pc:spChg chg="mod">
          <ac:chgData name="Lee, Claude H" userId="a3afdb5e-61b4-43fb-bf83-60b8c7083efa" providerId="ADAL" clId="{C1EFB983-F5D8-4F7D-888C-9D35A97EDE60}" dt="2021-05-04T20:45:05.796" v="2344" actId="6549"/>
          <ac:spMkLst>
            <pc:docMk/>
            <pc:sldMk cId="1903417470" sldId="312"/>
            <ac:spMk id="66" creationId="{00000000-0000-0000-0000-000000000000}"/>
          </ac:spMkLst>
        </pc:spChg>
        <pc:graphicFrameChg chg="mod">
          <ac:chgData name="Lee, Claude H" userId="a3afdb5e-61b4-43fb-bf83-60b8c7083efa" providerId="ADAL" clId="{C1EFB983-F5D8-4F7D-888C-9D35A97EDE60}" dt="2021-05-04T20:19:48.363" v="2000" actId="404"/>
          <ac:graphicFrameMkLst>
            <pc:docMk/>
            <pc:sldMk cId="1903417470" sldId="312"/>
            <ac:graphicFrameMk id="8" creationId="{D515B3A2-8047-3847-805A-627320DA9037}"/>
          </ac:graphicFrameMkLst>
        </pc:graphicFrameChg>
        <pc:graphicFrameChg chg="mod">
          <ac:chgData name="Lee, Claude H" userId="a3afdb5e-61b4-43fb-bf83-60b8c7083efa" providerId="ADAL" clId="{C1EFB983-F5D8-4F7D-888C-9D35A97EDE60}" dt="2021-05-04T20:44:51.333" v="2342" actId="1076"/>
          <ac:graphicFrameMkLst>
            <pc:docMk/>
            <pc:sldMk cId="1903417470" sldId="312"/>
            <ac:graphicFrameMk id="9" creationId="{D515B3A2-8047-3847-805A-627320DA9037}"/>
          </ac:graphicFrameMkLst>
        </pc:graphicFrameChg>
        <pc:graphicFrameChg chg="add del mod modGraphic">
          <ac:chgData name="Lee, Claude H" userId="a3afdb5e-61b4-43fb-bf83-60b8c7083efa" providerId="ADAL" clId="{C1EFB983-F5D8-4F7D-888C-9D35A97EDE60}" dt="2021-05-04T19:41:04.628" v="1029" actId="478"/>
          <ac:graphicFrameMkLst>
            <pc:docMk/>
            <pc:sldMk cId="1903417470" sldId="312"/>
            <ac:graphicFrameMk id="9" creationId="{F0ABD89B-0836-43FC-95C0-56B42838CE2B}"/>
          </ac:graphicFrameMkLst>
        </pc:graphicFrameChg>
        <pc:graphicFrameChg chg="add mod modGraphic">
          <ac:chgData name="Lee, Claude H" userId="a3afdb5e-61b4-43fb-bf83-60b8c7083efa" providerId="ADAL" clId="{C1EFB983-F5D8-4F7D-888C-9D35A97EDE60}" dt="2021-05-04T20:07:04.113" v="1769" actId="207"/>
          <ac:graphicFrameMkLst>
            <pc:docMk/>
            <pc:sldMk cId="1903417470" sldId="312"/>
            <ac:graphicFrameMk id="10" creationId="{506CCD01-38EE-4B8C-A9F1-DB7AB6315D44}"/>
          </ac:graphicFrameMkLst>
        </pc:graphicFrameChg>
      </pc:sldChg>
      <pc:sldChg chg="addSp delSp modSp mod">
        <pc:chgData name="Lee, Claude H" userId="a3afdb5e-61b4-43fb-bf83-60b8c7083efa" providerId="ADAL" clId="{C1EFB983-F5D8-4F7D-888C-9D35A97EDE60}" dt="2021-05-04T23:25:55.103" v="3774" actId="692"/>
        <pc:sldMkLst>
          <pc:docMk/>
          <pc:sldMk cId="2103194154" sldId="313"/>
        </pc:sldMkLst>
        <pc:spChg chg="mod">
          <ac:chgData name="Lee, Claude H" userId="a3afdb5e-61b4-43fb-bf83-60b8c7083efa" providerId="ADAL" clId="{C1EFB983-F5D8-4F7D-888C-9D35A97EDE60}" dt="2021-05-04T20:45:24.977" v="2364" actId="6549"/>
          <ac:spMkLst>
            <pc:docMk/>
            <pc:sldMk cId="2103194154" sldId="313"/>
            <ac:spMk id="5" creationId="{D5E1BE8E-E8B5-4DAA-8442-13121938A271}"/>
          </ac:spMkLst>
        </pc:spChg>
        <pc:spChg chg="mod">
          <ac:chgData name="Lee, Claude H" userId="a3afdb5e-61b4-43fb-bf83-60b8c7083efa" providerId="ADAL" clId="{C1EFB983-F5D8-4F7D-888C-9D35A97EDE60}" dt="2021-05-04T19:41:52.238" v="1039" actId="20577"/>
          <ac:spMkLst>
            <pc:docMk/>
            <pc:sldMk cId="2103194154" sldId="313"/>
            <ac:spMk id="66" creationId="{00000000-0000-0000-0000-000000000000}"/>
          </ac:spMkLst>
        </pc:spChg>
        <pc:graphicFrameChg chg="mod">
          <ac:chgData name="Lee, Claude H" userId="a3afdb5e-61b4-43fb-bf83-60b8c7083efa" providerId="ADAL" clId="{C1EFB983-F5D8-4F7D-888C-9D35A97EDE60}" dt="2021-05-04T23:25:47.454" v="3773" actId="692"/>
          <ac:graphicFrameMkLst>
            <pc:docMk/>
            <pc:sldMk cId="2103194154" sldId="313"/>
            <ac:graphicFrameMk id="6" creationId="{CE2225D7-151C-574B-89BB-AB14CD5EA29A}"/>
          </ac:graphicFrameMkLst>
        </pc:graphicFrameChg>
        <pc:graphicFrameChg chg="mod">
          <ac:chgData name="Lee, Claude H" userId="a3afdb5e-61b4-43fb-bf83-60b8c7083efa" providerId="ADAL" clId="{C1EFB983-F5D8-4F7D-888C-9D35A97EDE60}" dt="2021-05-04T23:25:55.103" v="3774" actId="692"/>
          <ac:graphicFrameMkLst>
            <pc:docMk/>
            <pc:sldMk cId="2103194154" sldId="313"/>
            <ac:graphicFrameMk id="7" creationId="{8BBE8453-E741-4FBC-8BBC-D1CD8964F6EB}"/>
          </ac:graphicFrameMkLst>
        </pc:graphicFrameChg>
        <pc:graphicFrameChg chg="add del mod modGraphic">
          <ac:chgData name="Lee, Claude H" userId="a3afdb5e-61b4-43fb-bf83-60b8c7083efa" providerId="ADAL" clId="{C1EFB983-F5D8-4F7D-888C-9D35A97EDE60}" dt="2021-05-04T19:41:17.830" v="1032" actId="478"/>
          <ac:graphicFrameMkLst>
            <pc:docMk/>
            <pc:sldMk cId="2103194154" sldId="313"/>
            <ac:graphicFrameMk id="8" creationId="{63C2EAC1-505D-4EA6-8F06-7004F6D301C5}"/>
          </ac:graphicFrameMkLst>
        </pc:graphicFrameChg>
        <pc:graphicFrameChg chg="add del mod">
          <ac:chgData name="Lee, Claude H" userId="a3afdb5e-61b4-43fb-bf83-60b8c7083efa" providerId="ADAL" clId="{C1EFB983-F5D8-4F7D-888C-9D35A97EDE60}" dt="2021-05-04T19:42:01.786" v="1041" actId="478"/>
          <ac:graphicFrameMkLst>
            <pc:docMk/>
            <pc:sldMk cId="2103194154" sldId="313"/>
            <ac:graphicFrameMk id="9" creationId="{0166E1F7-3F4D-4BAD-865F-7104AE31F286}"/>
          </ac:graphicFrameMkLst>
        </pc:graphicFrameChg>
        <pc:graphicFrameChg chg="add mod modGraphic">
          <ac:chgData name="Lee, Claude H" userId="a3afdb5e-61b4-43fb-bf83-60b8c7083efa" providerId="ADAL" clId="{C1EFB983-F5D8-4F7D-888C-9D35A97EDE60}" dt="2021-05-04T20:07:40" v="1773" actId="207"/>
          <ac:graphicFrameMkLst>
            <pc:docMk/>
            <pc:sldMk cId="2103194154" sldId="313"/>
            <ac:graphicFrameMk id="10" creationId="{C15C835F-95BB-4750-80A9-05C7B048C8DF}"/>
          </ac:graphicFrameMkLst>
        </pc:graphicFrameChg>
      </pc:sldChg>
      <pc:sldChg chg="addSp delSp modSp mod">
        <pc:chgData name="Lee, Claude H" userId="a3afdb5e-61b4-43fb-bf83-60b8c7083efa" providerId="ADAL" clId="{C1EFB983-F5D8-4F7D-888C-9D35A97EDE60}" dt="2021-05-04T23:27:25.479" v="3813" actId="692"/>
        <pc:sldMkLst>
          <pc:docMk/>
          <pc:sldMk cId="4191953003" sldId="314"/>
        </pc:sldMkLst>
        <pc:spChg chg="add mod">
          <ac:chgData name="Lee, Claude H" userId="a3afdb5e-61b4-43fb-bf83-60b8c7083efa" providerId="ADAL" clId="{C1EFB983-F5D8-4F7D-888C-9D35A97EDE60}" dt="2021-05-04T23:27:19.648" v="3812" actId="20577"/>
          <ac:spMkLst>
            <pc:docMk/>
            <pc:sldMk cId="4191953003" sldId="314"/>
            <ac:spMk id="2" creationId="{C2F6C47E-F2AA-4C86-9B10-1CD8169386FB}"/>
          </ac:spMkLst>
        </pc:spChg>
        <pc:spChg chg="mod">
          <ac:chgData name="Lee, Claude H" userId="a3afdb5e-61b4-43fb-bf83-60b8c7083efa" providerId="ADAL" clId="{C1EFB983-F5D8-4F7D-888C-9D35A97EDE60}" dt="2021-05-04T20:49:13.974" v="2464" actId="20577"/>
          <ac:spMkLst>
            <pc:docMk/>
            <pc:sldMk cId="4191953003" sldId="314"/>
            <ac:spMk id="5" creationId="{D259B769-EC13-4339-9F59-CF7A543B7DF9}"/>
          </ac:spMkLst>
        </pc:spChg>
        <pc:spChg chg="mod">
          <ac:chgData name="Lee, Claude H" userId="a3afdb5e-61b4-43fb-bf83-60b8c7083efa" providerId="ADAL" clId="{C1EFB983-F5D8-4F7D-888C-9D35A97EDE60}" dt="2021-05-04T19:43:07.377" v="1051" actId="20577"/>
          <ac:spMkLst>
            <pc:docMk/>
            <pc:sldMk cId="4191953003" sldId="314"/>
            <ac:spMk id="66" creationId="{00000000-0000-0000-0000-000000000000}"/>
          </ac:spMkLst>
        </pc:spChg>
        <pc:graphicFrameChg chg="mod">
          <ac:chgData name="Lee, Claude H" userId="a3afdb5e-61b4-43fb-bf83-60b8c7083efa" providerId="ADAL" clId="{C1EFB983-F5D8-4F7D-888C-9D35A97EDE60}" dt="2021-05-04T23:27:25.479" v="3813" actId="692"/>
          <ac:graphicFrameMkLst>
            <pc:docMk/>
            <pc:sldMk cId="4191953003" sldId="314"/>
            <ac:graphicFrameMk id="6" creationId="{45CAF09F-70FE-E844-9245-E06A9EE1EC85}"/>
          </ac:graphicFrameMkLst>
        </pc:graphicFrameChg>
        <pc:graphicFrameChg chg="add del mod modGraphic">
          <ac:chgData name="Lee, Claude H" userId="a3afdb5e-61b4-43fb-bf83-60b8c7083efa" providerId="ADAL" clId="{C1EFB983-F5D8-4F7D-888C-9D35A97EDE60}" dt="2021-05-04T19:43:11.128" v="1052" actId="478"/>
          <ac:graphicFrameMkLst>
            <pc:docMk/>
            <pc:sldMk cId="4191953003" sldId="314"/>
            <ac:graphicFrameMk id="7" creationId="{2EC217FE-6DE7-4AAC-B5EC-5B4EB51048D2}"/>
          </ac:graphicFrameMkLst>
        </pc:graphicFrameChg>
        <pc:graphicFrameChg chg="add mod modGraphic">
          <ac:chgData name="Lee, Claude H" userId="a3afdb5e-61b4-43fb-bf83-60b8c7083efa" providerId="ADAL" clId="{C1EFB983-F5D8-4F7D-888C-9D35A97EDE60}" dt="2021-05-04T20:29:24.994" v="2287" actId="207"/>
          <ac:graphicFrameMkLst>
            <pc:docMk/>
            <pc:sldMk cId="4191953003" sldId="314"/>
            <ac:graphicFrameMk id="8" creationId="{7F725A72-01ED-4D0E-82E7-9D8A081411F7}"/>
          </ac:graphicFrameMkLst>
        </pc:graphicFrameChg>
      </pc:sldChg>
      <pc:sldChg chg="addSp modSp mod">
        <pc:chgData name="Lee, Claude H" userId="a3afdb5e-61b4-43fb-bf83-60b8c7083efa" providerId="ADAL" clId="{C1EFB983-F5D8-4F7D-888C-9D35A97EDE60}" dt="2021-05-04T23:26:21.383" v="3777" actId="692"/>
        <pc:sldMkLst>
          <pc:docMk/>
          <pc:sldMk cId="3634110859" sldId="315"/>
        </pc:sldMkLst>
        <pc:spChg chg="mod">
          <ac:chgData name="Lee, Claude H" userId="a3afdb5e-61b4-43fb-bf83-60b8c7083efa" providerId="ADAL" clId="{C1EFB983-F5D8-4F7D-888C-9D35A97EDE60}" dt="2021-05-04T18:51:19.156" v="264" actId="1076"/>
          <ac:spMkLst>
            <pc:docMk/>
            <pc:sldMk cId="3634110859" sldId="315"/>
            <ac:spMk id="5" creationId="{70759EFB-5F20-481A-AF04-0948396999F7}"/>
          </ac:spMkLst>
        </pc:spChg>
        <pc:spChg chg="mod">
          <ac:chgData name="Lee, Claude H" userId="a3afdb5e-61b4-43fb-bf83-60b8c7083efa" providerId="ADAL" clId="{C1EFB983-F5D8-4F7D-888C-9D35A97EDE60}" dt="2021-05-04T20:46:35.177" v="2463" actId="6549"/>
          <ac:spMkLst>
            <pc:docMk/>
            <pc:sldMk cId="3634110859" sldId="315"/>
            <ac:spMk id="6" creationId="{79207B5F-6F61-4858-8BCC-0CEC9E20CBCA}"/>
          </ac:spMkLst>
        </pc:spChg>
        <pc:graphicFrameChg chg="mod">
          <ac:chgData name="Lee, Claude H" userId="a3afdb5e-61b4-43fb-bf83-60b8c7083efa" providerId="ADAL" clId="{C1EFB983-F5D8-4F7D-888C-9D35A97EDE60}" dt="2021-05-04T23:26:21.383" v="3777" actId="692"/>
          <ac:graphicFrameMkLst>
            <pc:docMk/>
            <pc:sldMk cId="3634110859" sldId="315"/>
            <ac:graphicFrameMk id="7" creationId="{933F0EAD-B096-D346-9CE7-F3667065C85A}"/>
          </ac:graphicFrameMkLst>
        </pc:graphicFrameChg>
        <pc:graphicFrameChg chg="mod">
          <ac:chgData name="Lee, Claude H" userId="a3afdb5e-61b4-43fb-bf83-60b8c7083efa" providerId="ADAL" clId="{C1EFB983-F5D8-4F7D-888C-9D35A97EDE60}" dt="2021-05-04T23:26:15.415" v="3776" actId="692"/>
          <ac:graphicFrameMkLst>
            <pc:docMk/>
            <pc:sldMk cId="3634110859" sldId="315"/>
            <ac:graphicFrameMk id="8" creationId="{0B5A91C3-A782-684B-9873-C03B4767F0DD}"/>
          </ac:graphicFrameMkLst>
        </pc:graphicFrameChg>
        <pc:graphicFrameChg chg="add mod modGraphic">
          <ac:chgData name="Lee, Claude H" userId="a3afdb5e-61b4-43fb-bf83-60b8c7083efa" providerId="ADAL" clId="{C1EFB983-F5D8-4F7D-888C-9D35A97EDE60}" dt="2021-05-04T20:29:07.060" v="2286" actId="207"/>
          <ac:graphicFrameMkLst>
            <pc:docMk/>
            <pc:sldMk cId="3634110859" sldId="315"/>
            <ac:graphicFrameMk id="9" creationId="{77761D0C-A033-4671-8BA8-FB8F2A8BA598}"/>
          </ac:graphicFrameMkLst>
        </pc:graphicFrameChg>
      </pc:sldChg>
      <pc:sldChg chg="addSp delSp modSp mod">
        <pc:chgData name="Lee, Claude H" userId="a3afdb5e-61b4-43fb-bf83-60b8c7083efa" providerId="ADAL" clId="{C1EFB983-F5D8-4F7D-888C-9D35A97EDE60}" dt="2021-05-04T23:26:43.239" v="3778" actId="692"/>
        <pc:sldMkLst>
          <pc:docMk/>
          <pc:sldMk cId="3594325242" sldId="316"/>
        </pc:sldMkLst>
        <pc:spChg chg="mod">
          <ac:chgData name="Lee, Claude H" userId="a3afdb5e-61b4-43fb-bf83-60b8c7083efa" providerId="ADAL" clId="{C1EFB983-F5D8-4F7D-888C-9D35A97EDE60}" dt="2021-05-04T18:51:11.540" v="263" actId="1076"/>
          <ac:spMkLst>
            <pc:docMk/>
            <pc:sldMk cId="3594325242" sldId="316"/>
            <ac:spMk id="5" creationId="{A2A62798-E5D3-461D-AC2E-30A7480D382C}"/>
          </ac:spMkLst>
        </pc:spChg>
        <pc:spChg chg="mod">
          <ac:chgData name="Lee, Claude H" userId="a3afdb5e-61b4-43fb-bf83-60b8c7083efa" providerId="ADAL" clId="{C1EFB983-F5D8-4F7D-888C-9D35A97EDE60}" dt="2021-05-04T20:24:53.778" v="2187" actId="113"/>
          <ac:spMkLst>
            <pc:docMk/>
            <pc:sldMk cId="3594325242" sldId="316"/>
            <ac:spMk id="6" creationId="{686EBDAC-2772-4978-90A2-2822DEB0A20C}"/>
          </ac:spMkLst>
        </pc:spChg>
        <pc:graphicFrameChg chg="mod">
          <ac:chgData name="Lee, Claude H" userId="a3afdb5e-61b4-43fb-bf83-60b8c7083efa" providerId="ADAL" clId="{C1EFB983-F5D8-4F7D-888C-9D35A97EDE60}" dt="2021-05-04T23:26:08.031" v="3775" actId="692"/>
          <ac:graphicFrameMkLst>
            <pc:docMk/>
            <pc:sldMk cId="3594325242" sldId="316"/>
            <ac:graphicFrameMk id="7" creationId="{B6C511D4-E6F6-2149-8ED1-1C3B0AD554C8}"/>
          </ac:graphicFrameMkLst>
        </pc:graphicFrameChg>
        <pc:graphicFrameChg chg="mod">
          <ac:chgData name="Lee, Claude H" userId="a3afdb5e-61b4-43fb-bf83-60b8c7083efa" providerId="ADAL" clId="{C1EFB983-F5D8-4F7D-888C-9D35A97EDE60}" dt="2021-05-04T23:26:43.239" v="3778" actId="692"/>
          <ac:graphicFrameMkLst>
            <pc:docMk/>
            <pc:sldMk cId="3594325242" sldId="316"/>
            <ac:graphicFrameMk id="8" creationId="{7D3C112D-2453-E14A-B96E-63E521997120}"/>
          </ac:graphicFrameMkLst>
        </pc:graphicFrameChg>
        <pc:graphicFrameChg chg="add del mod">
          <ac:chgData name="Lee, Claude H" userId="a3afdb5e-61b4-43fb-bf83-60b8c7083efa" providerId="ADAL" clId="{C1EFB983-F5D8-4F7D-888C-9D35A97EDE60}" dt="2021-05-04T19:29:11.614" v="672"/>
          <ac:graphicFrameMkLst>
            <pc:docMk/>
            <pc:sldMk cId="3594325242" sldId="316"/>
            <ac:graphicFrameMk id="9" creationId="{3A8504D3-A9BD-4DA3-BF6B-D2CC1AFAAD8F}"/>
          </ac:graphicFrameMkLst>
        </pc:graphicFrameChg>
        <pc:graphicFrameChg chg="add del mod modGraphic">
          <ac:chgData name="Lee, Claude H" userId="a3afdb5e-61b4-43fb-bf83-60b8c7083efa" providerId="ADAL" clId="{C1EFB983-F5D8-4F7D-888C-9D35A97EDE60}" dt="2021-05-04T19:42:33.569" v="1045" actId="478"/>
          <ac:graphicFrameMkLst>
            <pc:docMk/>
            <pc:sldMk cId="3594325242" sldId="316"/>
            <ac:graphicFrameMk id="10" creationId="{FCA3273E-7580-4DF7-BAEB-6D51FA6176EB}"/>
          </ac:graphicFrameMkLst>
        </pc:graphicFrameChg>
        <pc:graphicFrameChg chg="add mod modGraphic">
          <ac:chgData name="Lee, Claude H" userId="a3afdb5e-61b4-43fb-bf83-60b8c7083efa" providerId="ADAL" clId="{C1EFB983-F5D8-4F7D-888C-9D35A97EDE60}" dt="2021-05-04T20:17:25.430" v="1785" actId="207"/>
          <ac:graphicFrameMkLst>
            <pc:docMk/>
            <pc:sldMk cId="3594325242" sldId="316"/>
            <ac:graphicFrameMk id="11" creationId="{8DF33AB9-EACF-43C1-9259-BF2DBF5383FB}"/>
          </ac:graphicFrameMkLst>
        </pc:graphicFrameChg>
      </pc:sldChg>
      <pc:sldChg chg="addSp delSp modSp mod">
        <pc:chgData name="Lee, Claude H" userId="a3afdb5e-61b4-43fb-bf83-60b8c7083efa" providerId="ADAL" clId="{C1EFB983-F5D8-4F7D-888C-9D35A97EDE60}" dt="2021-05-04T23:27:40.775" v="3814" actId="692"/>
        <pc:sldMkLst>
          <pc:docMk/>
          <pc:sldMk cId="3271064212" sldId="319"/>
        </pc:sldMkLst>
        <pc:spChg chg="mod">
          <ac:chgData name="Lee, Claude H" userId="a3afdb5e-61b4-43fb-bf83-60b8c7083efa" providerId="ADAL" clId="{C1EFB983-F5D8-4F7D-888C-9D35A97EDE60}" dt="2021-05-04T20:49:22.375" v="2465" actId="6549"/>
          <ac:spMkLst>
            <pc:docMk/>
            <pc:sldMk cId="3271064212" sldId="319"/>
            <ac:spMk id="5" creationId="{23B75BB4-9F23-47E2-9833-65758134E9A0}"/>
          </ac:spMkLst>
        </pc:spChg>
        <pc:graphicFrameChg chg="mod">
          <ac:chgData name="Lee, Claude H" userId="a3afdb5e-61b4-43fb-bf83-60b8c7083efa" providerId="ADAL" clId="{C1EFB983-F5D8-4F7D-888C-9D35A97EDE60}" dt="2021-05-04T23:27:40.775" v="3814" actId="692"/>
          <ac:graphicFrameMkLst>
            <pc:docMk/>
            <pc:sldMk cId="3271064212" sldId="319"/>
            <ac:graphicFrameMk id="6" creationId="{A3484BFB-18FE-A04F-B505-0E6A85CD113A}"/>
          </ac:graphicFrameMkLst>
        </pc:graphicFrameChg>
        <pc:graphicFrameChg chg="add del mod modGraphic">
          <ac:chgData name="Lee, Claude H" userId="a3afdb5e-61b4-43fb-bf83-60b8c7083efa" providerId="ADAL" clId="{C1EFB983-F5D8-4F7D-888C-9D35A97EDE60}" dt="2021-05-04T19:44:19.704" v="1068" actId="478"/>
          <ac:graphicFrameMkLst>
            <pc:docMk/>
            <pc:sldMk cId="3271064212" sldId="319"/>
            <ac:graphicFrameMk id="7" creationId="{592170AE-71B3-43DF-B69A-883479B0C3F9}"/>
          </ac:graphicFrameMkLst>
        </pc:graphicFrameChg>
        <pc:graphicFrameChg chg="add mod modGraphic">
          <ac:chgData name="Lee, Claude H" userId="a3afdb5e-61b4-43fb-bf83-60b8c7083efa" providerId="ADAL" clId="{C1EFB983-F5D8-4F7D-888C-9D35A97EDE60}" dt="2021-05-04T20:30:27.423" v="2292" actId="207"/>
          <ac:graphicFrameMkLst>
            <pc:docMk/>
            <pc:sldMk cId="3271064212" sldId="319"/>
            <ac:graphicFrameMk id="8" creationId="{BF9F5705-C8EB-4614-980F-B6DE7014F46D}"/>
          </ac:graphicFrameMkLst>
        </pc:graphicFrameChg>
      </pc:sldChg>
      <pc:sldChg chg="addSp delSp modSp del mod">
        <pc:chgData name="Lee, Claude H" userId="a3afdb5e-61b4-43fb-bf83-60b8c7083efa" providerId="ADAL" clId="{C1EFB983-F5D8-4F7D-888C-9D35A97EDE60}" dt="2021-05-04T19:54:00.539" v="1329" actId="2696"/>
        <pc:sldMkLst>
          <pc:docMk/>
          <pc:sldMk cId="2237387315" sldId="320"/>
        </pc:sldMkLst>
        <pc:graphicFrameChg chg="mod">
          <ac:chgData name="Lee, Claude H" userId="a3afdb5e-61b4-43fb-bf83-60b8c7083efa" providerId="ADAL" clId="{C1EFB983-F5D8-4F7D-888C-9D35A97EDE60}" dt="2021-05-04T19:44:09.414" v="1065" actId="1076"/>
          <ac:graphicFrameMkLst>
            <pc:docMk/>
            <pc:sldMk cId="2237387315" sldId="320"/>
            <ac:graphicFrameMk id="6" creationId="{B341D56A-F59A-A444-B275-FC30D3E2AEBA}"/>
          </ac:graphicFrameMkLst>
        </pc:graphicFrameChg>
        <pc:graphicFrameChg chg="add del mod modGraphic">
          <ac:chgData name="Lee, Claude H" userId="a3afdb5e-61b4-43fb-bf83-60b8c7083efa" providerId="ADAL" clId="{C1EFB983-F5D8-4F7D-888C-9D35A97EDE60}" dt="2021-05-04T19:44:13.411" v="1066" actId="478"/>
          <ac:graphicFrameMkLst>
            <pc:docMk/>
            <pc:sldMk cId="2237387315" sldId="320"/>
            <ac:graphicFrameMk id="7" creationId="{E5C60BB3-3DB6-4C59-BDD8-8208E2A34519}"/>
          </ac:graphicFrameMkLst>
        </pc:graphicFrameChg>
        <pc:graphicFrameChg chg="add mod modGraphic">
          <ac:chgData name="Lee, Claude H" userId="a3afdb5e-61b4-43fb-bf83-60b8c7083efa" providerId="ADAL" clId="{C1EFB983-F5D8-4F7D-888C-9D35A97EDE60}" dt="2021-05-04T19:53:44.008" v="1328" actId="20577"/>
          <ac:graphicFrameMkLst>
            <pc:docMk/>
            <pc:sldMk cId="2237387315" sldId="320"/>
            <ac:graphicFrameMk id="8" creationId="{9438B620-744F-4FB4-8735-87DF489F477D}"/>
          </ac:graphicFrameMkLst>
        </pc:graphicFrameChg>
      </pc:sldChg>
      <pc:sldChg chg="addSp delSp modSp add del mod">
        <pc:chgData name="Lee, Claude H" userId="a3afdb5e-61b4-43fb-bf83-60b8c7083efa" providerId="ADAL" clId="{C1EFB983-F5D8-4F7D-888C-9D35A97EDE60}" dt="2021-05-04T20:30:09.512" v="2291" actId="2696"/>
        <pc:sldMkLst>
          <pc:docMk/>
          <pc:sldMk cId="1435156147" sldId="321"/>
        </pc:sldMkLst>
        <pc:graphicFrameChg chg="mod">
          <ac:chgData name="Lee, Claude H" userId="a3afdb5e-61b4-43fb-bf83-60b8c7083efa" providerId="ADAL" clId="{C1EFB983-F5D8-4F7D-888C-9D35A97EDE60}" dt="2021-05-04T19:43:56.534" v="1064" actId="1076"/>
          <ac:graphicFrameMkLst>
            <pc:docMk/>
            <pc:sldMk cId="1435156147" sldId="321"/>
            <ac:graphicFrameMk id="6" creationId="{DDEA4D3B-A982-4847-A421-1EEE47567F76}"/>
          </ac:graphicFrameMkLst>
        </pc:graphicFrameChg>
        <pc:graphicFrameChg chg="add del mod modGraphic">
          <ac:chgData name="Lee, Claude H" userId="a3afdb5e-61b4-43fb-bf83-60b8c7083efa" providerId="ADAL" clId="{C1EFB983-F5D8-4F7D-888C-9D35A97EDE60}" dt="2021-05-04T19:43:51.298" v="1062" actId="478"/>
          <ac:graphicFrameMkLst>
            <pc:docMk/>
            <pc:sldMk cId="1435156147" sldId="321"/>
            <ac:graphicFrameMk id="7" creationId="{B6EBDE90-8D76-4FE3-A9DD-7146EB150950}"/>
          </ac:graphicFrameMkLst>
        </pc:graphicFrameChg>
        <pc:graphicFrameChg chg="add mod modGraphic">
          <ac:chgData name="Lee, Claude H" userId="a3afdb5e-61b4-43fb-bf83-60b8c7083efa" providerId="ADAL" clId="{C1EFB983-F5D8-4F7D-888C-9D35A97EDE60}" dt="2021-05-04T20:29:41.012" v="2288" actId="207"/>
          <ac:graphicFrameMkLst>
            <pc:docMk/>
            <pc:sldMk cId="1435156147" sldId="321"/>
            <ac:graphicFrameMk id="8" creationId="{C5D3E94D-558B-4244-998D-94D8F573E297}"/>
          </ac:graphicFrameMkLst>
        </pc:graphicFrameChg>
      </pc:sldChg>
      <pc:sldChg chg="addSp delSp modSp mod">
        <pc:chgData name="Lee, Claude H" userId="a3afdb5e-61b4-43fb-bf83-60b8c7083efa" providerId="ADAL" clId="{C1EFB983-F5D8-4F7D-888C-9D35A97EDE60}" dt="2021-05-04T20:49:55" v="2490" actId="113"/>
        <pc:sldMkLst>
          <pc:docMk/>
          <pc:sldMk cId="2099175591" sldId="323"/>
        </pc:sldMkLst>
        <pc:spChg chg="mod">
          <ac:chgData name="Lee, Claude H" userId="a3afdb5e-61b4-43fb-bf83-60b8c7083efa" providerId="ADAL" clId="{C1EFB983-F5D8-4F7D-888C-9D35A97EDE60}" dt="2021-05-04T20:49:55" v="2490" actId="113"/>
          <ac:spMkLst>
            <pc:docMk/>
            <pc:sldMk cId="2099175591" sldId="323"/>
            <ac:spMk id="5" creationId="{6A127961-1A7B-451F-AFEE-C249B19285BD}"/>
          </ac:spMkLst>
        </pc:spChg>
        <pc:graphicFrameChg chg="mod">
          <ac:chgData name="Lee, Claude H" userId="a3afdb5e-61b4-43fb-bf83-60b8c7083efa" providerId="ADAL" clId="{C1EFB983-F5D8-4F7D-888C-9D35A97EDE60}" dt="2021-05-04T19:44:45.799" v="1074" actId="1076"/>
          <ac:graphicFrameMkLst>
            <pc:docMk/>
            <pc:sldMk cId="2099175591" sldId="323"/>
            <ac:graphicFrameMk id="6" creationId="{27B69D50-F6E3-BC49-9880-E9D6DFFCB067}"/>
          </ac:graphicFrameMkLst>
        </pc:graphicFrameChg>
        <pc:graphicFrameChg chg="add del mod modGraphic">
          <ac:chgData name="Lee, Claude H" userId="a3afdb5e-61b4-43fb-bf83-60b8c7083efa" providerId="ADAL" clId="{C1EFB983-F5D8-4F7D-888C-9D35A97EDE60}" dt="2021-05-04T19:44:51.150" v="1075" actId="478"/>
          <ac:graphicFrameMkLst>
            <pc:docMk/>
            <pc:sldMk cId="2099175591" sldId="323"/>
            <ac:graphicFrameMk id="7" creationId="{06B30703-4736-4EBD-A628-B9F7904AA2DD}"/>
          </ac:graphicFrameMkLst>
        </pc:graphicFrameChg>
        <pc:graphicFrameChg chg="add mod modGraphic">
          <ac:chgData name="Lee, Claude H" userId="a3afdb5e-61b4-43fb-bf83-60b8c7083efa" providerId="ADAL" clId="{C1EFB983-F5D8-4F7D-888C-9D35A97EDE60}" dt="2021-05-04T20:49:46.522" v="2469" actId="207"/>
          <ac:graphicFrameMkLst>
            <pc:docMk/>
            <pc:sldMk cId="2099175591" sldId="323"/>
            <ac:graphicFrameMk id="8" creationId="{B1807E0E-ED55-4B48-92F6-656F66A2FF93}"/>
          </ac:graphicFrameMkLst>
        </pc:graphicFrameChg>
      </pc:sldChg>
      <pc:sldChg chg="addSp delSp modSp mod">
        <pc:chgData name="Lee, Claude H" userId="a3afdb5e-61b4-43fb-bf83-60b8c7083efa" providerId="ADAL" clId="{C1EFB983-F5D8-4F7D-888C-9D35A97EDE60}" dt="2021-05-04T20:50:27.445" v="2553" actId="113"/>
        <pc:sldMkLst>
          <pc:docMk/>
          <pc:sldMk cId="3464437183" sldId="324"/>
        </pc:sldMkLst>
        <pc:spChg chg="mod">
          <ac:chgData name="Lee, Claude H" userId="a3afdb5e-61b4-43fb-bf83-60b8c7083efa" providerId="ADAL" clId="{C1EFB983-F5D8-4F7D-888C-9D35A97EDE60}" dt="2021-05-04T20:50:27.445" v="2553" actId="113"/>
          <ac:spMkLst>
            <pc:docMk/>
            <pc:sldMk cId="3464437183" sldId="324"/>
            <ac:spMk id="5" creationId="{C5CDA023-F0BD-4BFA-A9F7-5747CC506F6F}"/>
          </ac:spMkLst>
        </pc:spChg>
        <pc:spChg chg="del">
          <ac:chgData name="Lee, Claude H" userId="a3afdb5e-61b4-43fb-bf83-60b8c7083efa" providerId="ADAL" clId="{C1EFB983-F5D8-4F7D-888C-9D35A97EDE60}" dt="2021-05-04T18:46:16.335" v="199" actId="478"/>
          <ac:spMkLst>
            <pc:docMk/>
            <pc:sldMk cId="3464437183" sldId="324"/>
            <ac:spMk id="7" creationId="{E6B4F029-A2BC-4942-BC7E-C237BB242CDE}"/>
          </ac:spMkLst>
        </pc:spChg>
        <pc:graphicFrameChg chg="mod">
          <ac:chgData name="Lee, Claude H" userId="a3afdb5e-61b4-43fb-bf83-60b8c7083efa" providerId="ADAL" clId="{C1EFB983-F5D8-4F7D-888C-9D35A97EDE60}" dt="2021-05-04T19:45:01.318" v="1077" actId="1076"/>
          <ac:graphicFrameMkLst>
            <pc:docMk/>
            <pc:sldMk cId="3464437183" sldId="324"/>
            <ac:graphicFrameMk id="6" creationId="{1BAA5EFB-64C4-A249-8628-D7F73BC13CD5}"/>
          </ac:graphicFrameMkLst>
        </pc:graphicFrameChg>
        <pc:graphicFrameChg chg="add del mod modGraphic">
          <ac:chgData name="Lee, Claude H" userId="a3afdb5e-61b4-43fb-bf83-60b8c7083efa" providerId="ADAL" clId="{C1EFB983-F5D8-4F7D-888C-9D35A97EDE60}" dt="2021-05-04T19:45:07.811" v="1079" actId="478"/>
          <ac:graphicFrameMkLst>
            <pc:docMk/>
            <pc:sldMk cId="3464437183" sldId="324"/>
            <ac:graphicFrameMk id="8" creationId="{9B2CA894-DB24-4FA4-B70C-25A66FFDE7A4}"/>
          </ac:graphicFrameMkLst>
        </pc:graphicFrameChg>
        <pc:graphicFrameChg chg="add mod modGraphic">
          <ac:chgData name="Lee, Claude H" userId="a3afdb5e-61b4-43fb-bf83-60b8c7083efa" providerId="ADAL" clId="{C1EFB983-F5D8-4F7D-888C-9D35A97EDE60}" dt="2021-05-04T20:50:08.946" v="2491" actId="207"/>
          <ac:graphicFrameMkLst>
            <pc:docMk/>
            <pc:sldMk cId="3464437183" sldId="324"/>
            <ac:graphicFrameMk id="9" creationId="{F6BC186C-AF27-49DE-B72A-36B9DCE80FC6}"/>
          </ac:graphicFrameMkLst>
        </pc:graphicFrameChg>
      </pc:sldChg>
      <pc:sldChg chg="addSp delSp modSp mod">
        <pc:chgData name="Lee, Claude H" userId="a3afdb5e-61b4-43fb-bf83-60b8c7083efa" providerId="ADAL" clId="{C1EFB983-F5D8-4F7D-888C-9D35A97EDE60}" dt="2021-05-05T03:45:18.323" v="4376" actId="313"/>
        <pc:sldMkLst>
          <pc:docMk/>
          <pc:sldMk cId="1285889693" sldId="325"/>
        </pc:sldMkLst>
        <pc:spChg chg="mod">
          <ac:chgData name="Lee, Claude H" userId="a3afdb5e-61b4-43fb-bf83-60b8c7083efa" providerId="ADAL" clId="{C1EFB983-F5D8-4F7D-888C-9D35A97EDE60}" dt="2021-05-04T20:49:34.913" v="2468" actId="20577"/>
          <ac:spMkLst>
            <pc:docMk/>
            <pc:sldMk cId="1285889693" sldId="325"/>
            <ac:spMk id="5" creationId="{9AB7FFCD-0B18-4FE7-9D8C-F81097CA2C34}"/>
          </ac:spMkLst>
        </pc:spChg>
        <pc:spChg chg="mod">
          <ac:chgData name="Lee, Claude H" userId="a3afdb5e-61b4-43fb-bf83-60b8c7083efa" providerId="ADAL" clId="{C1EFB983-F5D8-4F7D-888C-9D35A97EDE60}" dt="2021-05-05T03:45:18.323" v="4376" actId="313"/>
          <ac:spMkLst>
            <pc:docMk/>
            <pc:sldMk cId="1285889693" sldId="325"/>
            <ac:spMk id="66" creationId="{00000000-0000-0000-0000-000000000000}"/>
          </ac:spMkLst>
        </pc:spChg>
        <pc:graphicFrameChg chg="mod">
          <ac:chgData name="Lee, Claude H" userId="a3afdb5e-61b4-43fb-bf83-60b8c7083efa" providerId="ADAL" clId="{C1EFB983-F5D8-4F7D-888C-9D35A97EDE60}" dt="2021-05-04T23:27:48.610" v="3815" actId="692"/>
          <ac:graphicFrameMkLst>
            <pc:docMk/>
            <pc:sldMk cId="1285889693" sldId="325"/>
            <ac:graphicFrameMk id="6" creationId="{9F9AB644-0540-2A4E-8642-7A4378ECAA14}"/>
          </ac:graphicFrameMkLst>
        </pc:graphicFrameChg>
        <pc:graphicFrameChg chg="add del mod modGraphic">
          <ac:chgData name="Lee, Claude H" userId="a3afdb5e-61b4-43fb-bf83-60b8c7083efa" providerId="ADAL" clId="{C1EFB983-F5D8-4F7D-888C-9D35A97EDE60}" dt="2021-05-04T19:44:37.490" v="1072" actId="478"/>
          <ac:graphicFrameMkLst>
            <pc:docMk/>
            <pc:sldMk cId="1285889693" sldId="325"/>
            <ac:graphicFrameMk id="7" creationId="{5B970827-49BA-4C85-B939-77C8183C5A76}"/>
          </ac:graphicFrameMkLst>
        </pc:graphicFrameChg>
        <pc:graphicFrameChg chg="add mod modGraphic">
          <ac:chgData name="Lee, Claude H" userId="a3afdb5e-61b4-43fb-bf83-60b8c7083efa" providerId="ADAL" clId="{C1EFB983-F5D8-4F7D-888C-9D35A97EDE60}" dt="2021-05-04T20:30:54.958" v="2306" actId="207"/>
          <ac:graphicFrameMkLst>
            <pc:docMk/>
            <pc:sldMk cId="1285889693" sldId="325"/>
            <ac:graphicFrameMk id="8" creationId="{870170A8-7807-43E9-8FD4-2A68E235E20E}"/>
          </ac:graphicFrameMkLst>
        </pc:graphicFrameChg>
      </pc:sldChg>
      <pc:sldChg chg="modSp mod modNotesTx">
        <pc:chgData name="Lee, Claude H" userId="a3afdb5e-61b4-43fb-bf83-60b8c7083efa" providerId="ADAL" clId="{C1EFB983-F5D8-4F7D-888C-9D35A97EDE60}" dt="2021-05-05T09:06:35.925" v="15864" actId="20577"/>
        <pc:sldMkLst>
          <pc:docMk/>
          <pc:sldMk cId="3794847938" sldId="327"/>
        </pc:sldMkLst>
        <pc:graphicFrameChg chg="mod modGraphic">
          <ac:chgData name="Lee, Claude H" userId="a3afdb5e-61b4-43fb-bf83-60b8c7083efa" providerId="ADAL" clId="{C1EFB983-F5D8-4F7D-888C-9D35A97EDE60}" dt="2021-05-05T03:26:43.547" v="4276" actId="207"/>
          <ac:graphicFrameMkLst>
            <pc:docMk/>
            <pc:sldMk cId="3794847938" sldId="327"/>
            <ac:graphicFrameMk id="2" creationId="{AF8751BA-0667-4C77-A9C0-695520A3927F}"/>
          </ac:graphicFrameMkLst>
        </pc:graphicFrameChg>
        <pc:graphicFrameChg chg="mod">
          <ac:chgData name="Lee, Claude H" userId="a3afdb5e-61b4-43fb-bf83-60b8c7083efa" providerId="ADAL" clId="{C1EFB983-F5D8-4F7D-888C-9D35A97EDE60}" dt="2021-05-04T18:35:00.109" v="52" actId="1076"/>
          <ac:graphicFrameMkLst>
            <pc:docMk/>
            <pc:sldMk cId="3794847938" sldId="327"/>
            <ac:graphicFrameMk id="7" creationId="{22670ABD-1694-4F28-9B1D-991AE1BCA650}"/>
          </ac:graphicFrameMkLst>
        </pc:graphicFrameChg>
      </pc:sldChg>
      <pc:sldChg chg="modSp mod">
        <pc:chgData name="Lee, Claude H" userId="a3afdb5e-61b4-43fb-bf83-60b8c7083efa" providerId="ADAL" clId="{C1EFB983-F5D8-4F7D-888C-9D35A97EDE60}" dt="2021-05-05T09:17:38.477" v="16191" actId="1076"/>
        <pc:sldMkLst>
          <pc:docMk/>
          <pc:sldMk cId="2699239620" sldId="329"/>
        </pc:sldMkLst>
        <pc:spChg chg="mod">
          <ac:chgData name="Lee, Claude H" userId="a3afdb5e-61b4-43fb-bf83-60b8c7083efa" providerId="ADAL" clId="{C1EFB983-F5D8-4F7D-888C-9D35A97EDE60}" dt="2021-05-05T09:17:38.477" v="16191" actId="1076"/>
          <ac:spMkLst>
            <pc:docMk/>
            <pc:sldMk cId="2699239620" sldId="329"/>
            <ac:spMk id="3" creationId="{133CAA94-F9B8-4EED-BF7E-82AD13AA6972}"/>
          </ac:spMkLst>
        </pc:spChg>
        <pc:spChg chg="mod">
          <ac:chgData name="Lee, Claude H" userId="a3afdb5e-61b4-43fb-bf83-60b8c7083efa" providerId="ADAL" clId="{C1EFB983-F5D8-4F7D-888C-9D35A97EDE60}" dt="2021-05-05T07:04:10.785" v="7919" actId="207"/>
          <ac:spMkLst>
            <pc:docMk/>
            <pc:sldMk cId="2699239620" sldId="329"/>
            <ac:spMk id="87" creationId="{00000000-0000-0000-0000-000000000000}"/>
          </ac:spMkLst>
        </pc:spChg>
      </pc:sldChg>
      <pc:sldChg chg="delSp modSp mod modNotesTx">
        <pc:chgData name="Lee, Claude H" userId="a3afdb5e-61b4-43fb-bf83-60b8c7083efa" providerId="ADAL" clId="{C1EFB983-F5D8-4F7D-888C-9D35A97EDE60}" dt="2021-05-05T10:53:39.397" v="20794" actId="255"/>
        <pc:sldMkLst>
          <pc:docMk/>
          <pc:sldMk cId="762919489" sldId="330"/>
        </pc:sldMkLst>
        <pc:spChg chg="mod">
          <ac:chgData name="Lee, Claude H" userId="a3afdb5e-61b4-43fb-bf83-60b8c7083efa" providerId="ADAL" clId="{C1EFB983-F5D8-4F7D-888C-9D35A97EDE60}" dt="2021-05-05T10:53:39.397" v="20794" actId="255"/>
          <ac:spMkLst>
            <pc:docMk/>
            <pc:sldMk cId="762919489" sldId="330"/>
            <ac:spMk id="4" creationId="{5E2FAFE1-BF3D-4690-8971-7511BAF28F19}"/>
          </ac:spMkLst>
        </pc:spChg>
        <pc:spChg chg="mod">
          <ac:chgData name="Lee, Claude H" userId="a3afdb5e-61b4-43fb-bf83-60b8c7083efa" providerId="ADAL" clId="{C1EFB983-F5D8-4F7D-888C-9D35A97EDE60}" dt="2021-05-05T10:37:06.896" v="19680" actId="20577"/>
          <ac:spMkLst>
            <pc:docMk/>
            <pc:sldMk cId="762919489" sldId="330"/>
            <ac:spMk id="5" creationId="{DB0711BC-E137-497F-A0E4-DC61CAAD11CC}"/>
          </ac:spMkLst>
        </pc:spChg>
        <pc:spChg chg="mod">
          <ac:chgData name="Lee, Claude H" userId="a3afdb5e-61b4-43fb-bf83-60b8c7083efa" providerId="ADAL" clId="{C1EFB983-F5D8-4F7D-888C-9D35A97EDE60}" dt="2021-05-05T10:38:00.800" v="19709" actId="20577"/>
          <ac:spMkLst>
            <pc:docMk/>
            <pc:sldMk cId="762919489" sldId="330"/>
            <ac:spMk id="6" creationId="{F90E08BA-E4ED-4982-B569-74E86985CCD3}"/>
          </ac:spMkLst>
        </pc:spChg>
        <pc:spChg chg="del">
          <ac:chgData name="Lee, Claude H" userId="a3afdb5e-61b4-43fb-bf83-60b8c7083efa" providerId="ADAL" clId="{C1EFB983-F5D8-4F7D-888C-9D35A97EDE60}" dt="2021-05-05T10:39:20.793" v="19711" actId="478"/>
          <ac:spMkLst>
            <pc:docMk/>
            <pc:sldMk cId="762919489" sldId="330"/>
            <ac:spMk id="12" creationId="{63B244FB-EB27-4593-AD4A-ADACB9AC4642}"/>
          </ac:spMkLst>
        </pc:spChg>
        <pc:spChg chg="del mod">
          <ac:chgData name="Lee, Claude H" userId="a3afdb5e-61b4-43fb-bf83-60b8c7083efa" providerId="ADAL" clId="{C1EFB983-F5D8-4F7D-888C-9D35A97EDE60}" dt="2021-05-05T10:39:23.649" v="19712" actId="478"/>
          <ac:spMkLst>
            <pc:docMk/>
            <pc:sldMk cId="762919489" sldId="330"/>
            <ac:spMk id="13" creationId="{61CB0D1C-C266-4D93-BBA4-9D889E5AC29B}"/>
          </ac:spMkLst>
        </pc:spChg>
        <pc:spChg chg="del">
          <ac:chgData name="Lee, Claude H" userId="a3afdb5e-61b4-43fb-bf83-60b8c7083efa" providerId="ADAL" clId="{C1EFB983-F5D8-4F7D-888C-9D35A97EDE60}" dt="2021-05-05T10:39:20.793" v="19711" actId="478"/>
          <ac:spMkLst>
            <pc:docMk/>
            <pc:sldMk cId="762919489" sldId="330"/>
            <ac:spMk id="14" creationId="{E13DFC64-92E1-4E8E-9F4A-7DCB4A16E515}"/>
          </ac:spMkLst>
        </pc:spChg>
        <pc:spChg chg="mod">
          <ac:chgData name="Lee, Claude H" userId="a3afdb5e-61b4-43fb-bf83-60b8c7083efa" providerId="ADAL" clId="{C1EFB983-F5D8-4F7D-888C-9D35A97EDE60}" dt="2021-05-05T10:09:48.133" v="17355" actId="207"/>
          <ac:spMkLst>
            <pc:docMk/>
            <pc:sldMk cId="762919489" sldId="330"/>
            <ac:spMk id="87" creationId="{00000000-0000-0000-0000-000000000000}"/>
          </ac:spMkLst>
        </pc:spChg>
      </pc:sldChg>
      <pc:sldChg chg="modSp mod">
        <pc:chgData name="Lee, Claude H" userId="a3afdb5e-61b4-43fb-bf83-60b8c7083efa" providerId="ADAL" clId="{C1EFB983-F5D8-4F7D-888C-9D35A97EDE60}" dt="2021-05-05T03:23:25.600" v="4192" actId="207"/>
        <pc:sldMkLst>
          <pc:docMk/>
          <pc:sldMk cId="2612480047" sldId="331"/>
        </pc:sldMkLst>
        <pc:graphicFrameChg chg="mod modGraphic">
          <ac:chgData name="Lee, Claude H" userId="a3afdb5e-61b4-43fb-bf83-60b8c7083efa" providerId="ADAL" clId="{C1EFB983-F5D8-4F7D-888C-9D35A97EDE60}" dt="2021-05-05T03:23:25.600" v="4192" actId="207"/>
          <ac:graphicFrameMkLst>
            <pc:docMk/>
            <pc:sldMk cId="2612480047" sldId="331"/>
            <ac:graphicFrameMk id="2" creationId="{AF8751BA-0667-4C77-A9C0-695520A3927F}"/>
          </ac:graphicFrameMkLst>
        </pc:graphicFrameChg>
        <pc:graphicFrameChg chg="mod">
          <ac:chgData name="Lee, Claude H" userId="a3afdb5e-61b4-43fb-bf83-60b8c7083efa" providerId="ADAL" clId="{C1EFB983-F5D8-4F7D-888C-9D35A97EDE60}" dt="2021-05-04T23:24:23.781" v="3770" actId="692"/>
          <ac:graphicFrameMkLst>
            <pc:docMk/>
            <pc:sldMk cId="2612480047" sldId="331"/>
            <ac:graphicFrameMk id="7" creationId="{3950E149-BB03-4A7F-B888-AE489D5BE0F7}"/>
          </ac:graphicFrameMkLst>
        </pc:graphicFrameChg>
      </pc:sldChg>
      <pc:sldChg chg="modSp mod modNotesTx">
        <pc:chgData name="Lee, Claude H" userId="a3afdb5e-61b4-43fb-bf83-60b8c7083efa" providerId="ADAL" clId="{C1EFB983-F5D8-4F7D-888C-9D35A97EDE60}" dt="2021-05-05T09:09:09.585" v="16007" actId="20577"/>
        <pc:sldMkLst>
          <pc:docMk/>
          <pc:sldMk cId="2324364074" sldId="332"/>
        </pc:sldMkLst>
        <pc:graphicFrameChg chg="mod modGraphic">
          <ac:chgData name="Lee, Claude H" userId="a3afdb5e-61b4-43fb-bf83-60b8c7083efa" providerId="ADAL" clId="{C1EFB983-F5D8-4F7D-888C-9D35A97EDE60}" dt="2021-05-05T03:24:39.725" v="4257" actId="207"/>
          <ac:graphicFrameMkLst>
            <pc:docMk/>
            <pc:sldMk cId="2324364074" sldId="332"/>
            <ac:graphicFrameMk id="2" creationId="{AF8751BA-0667-4C77-A9C0-695520A3927F}"/>
          </ac:graphicFrameMkLst>
        </pc:graphicFrameChg>
        <pc:graphicFrameChg chg="mod">
          <ac:chgData name="Lee, Claude H" userId="a3afdb5e-61b4-43fb-bf83-60b8c7083efa" providerId="ADAL" clId="{C1EFB983-F5D8-4F7D-888C-9D35A97EDE60}" dt="2021-05-04T22:54:14.446" v="3765" actId="1076"/>
          <ac:graphicFrameMkLst>
            <pc:docMk/>
            <pc:sldMk cId="2324364074" sldId="332"/>
            <ac:graphicFrameMk id="7" creationId="{26A0257A-B7C2-4C2A-80CF-D8D8710BEC0D}"/>
          </ac:graphicFrameMkLst>
        </pc:graphicFrameChg>
      </pc:sldChg>
      <pc:sldChg chg="modSp mod modNotesTx">
        <pc:chgData name="Lee, Claude H" userId="a3afdb5e-61b4-43fb-bf83-60b8c7083efa" providerId="ADAL" clId="{C1EFB983-F5D8-4F7D-888C-9D35A97EDE60}" dt="2021-05-05T09:09:30.028" v="16070" actId="20577"/>
        <pc:sldMkLst>
          <pc:docMk/>
          <pc:sldMk cId="2503277259" sldId="333"/>
        </pc:sldMkLst>
        <pc:graphicFrameChg chg="mod modGraphic">
          <ac:chgData name="Lee, Claude H" userId="a3afdb5e-61b4-43fb-bf83-60b8c7083efa" providerId="ADAL" clId="{C1EFB983-F5D8-4F7D-888C-9D35A97EDE60}" dt="2021-05-05T03:26:57.944" v="4278" actId="207"/>
          <ac:graphicFrameMkLst>
            <pc:docMk/>
            <pc:sldMk cId="2503277259" sldId="333"/>
            <ac:graphicFrameMk id="2" creationId="{AF8751BA-0667-4C77-A9C0-695520A3927F}"/>
          </ac:graphicFrameMkLst>
        </pc:graphicFrameChg>
        <pc:graphicFrameChg chg="mod">
          <ac:chgData name="Lee, Claude H" userId="a3afdb5e-61b4-43fb-bf83-60b8c7083efa" providerId="ADAL" clId="{C1EFB983-F5D8-4F7D-888C-9D35A97EDE60}" dt="2021-05-04T18:35:34.597" v="64" actId="1076"/>
          <ac:graphicFrameMkLst>
            <pc:docMk/>
            <pc:sldMk cId="2503277259" sldId="333"/>
            <ac:graphicFrameMk id="7" creationId="{AC4E6C2A-BD40-4040-80D3-0544A5EF2FAF}"/>
          </ac:graphicFrameMkLst>
        </pc:graphicFrameChg>
      </pc:sldChg>
      <pc:sldChg chg="modSp mod modNotesTx">
        <pc:chgData name="Lee, Claude H" userId="a3afdb5e-61b4-43fb-bf83-60b8c7083efa" providerId="ADAL" clId="{C1EFB983-F5D8-4F7D-888C-9D35A97EDE60}" dt="2021-05-05T10:09:42.733" v="17354" actId="207"/>
        <pc:sldMkLst>
          <pc:docMk/>
          <pc:sldMk cId="2172009247" sldId="334"/>
        </pc:sldMkLst>
        <pc:spChg chg="mod">
          <ac:chgData name="Lee, Claude H" userId="a3afdb5e-61b4-43fb-bf83-60b8c7083efa" providerId="ADAL" clId="{C1EFB983-F5D8-4F7D-888C-9D35A97EDE60}" dt="2021-05-05T03:31:17.344" v="4299" actId="113"/>
          <ac:spMkLst>
            <pc:docMk/>
            <pc:sldMk cId="2172009247" sldId="334"/>
            <ac:spMk id="13" creationId="{61CB0D1C-C266-4D93-BBA4-9D889E5AC29B}"/>
          </ac:spMkLst>
        </pc:spChg>
        <pc:spChg chg="mod">
          <ac:chgData name="Lee, Claude H" userId="a3afdb5e-61b4-43fb-bf83-60b8c7083efa" providerId="ADAL" clId="{C1EFB983-F5D8-4F7D-888C-9D35A97EDE60}" dt="2021-05-05T09:33:57.575" v="16393" actId="21"/>
          <ac:spMkLst>
            <pc:docMk/>
            <pc:sldMk cId="2172009247" sldId="334"/>
            <ac:spMk id="16" creationId="{0AC602CB-2FB7-4DB6-97D2-BFE69A07012D}"/>
          </ac:spMkLst>
        </pc:spChg>
        <pc:spChg chg="mod">
          <ac:chgData name="Lee, Claude H" userId="a3afdb5e-61b4-43fb-bf83-60b8c7083efa" providerId="ADAL" clId="{C1EFB983-F5D8-4F7D-888C-9D35A97EDE60}" dt="2021-05-05T09:34:10.432" v="16396" actId="115"/>
          <ac:spMkLst>
            <pc:docMk/>
            <pc:sldMk cId="2172009247" sldId="334"/>
            <ac:spMk id="17" creationId="{21B1F09C-CAA5-4DA9-853F-32729EFBE955}"/>
          </ac:spMkLst>
        </pc:spChg>
        <pc:spChg chg="mod">
          <ac:chgData name="Lee, Claude H" userId="a3afdb5e-61b4-43fb-bf83-60b8c7083efa" providerId="ADAL" clId="{C1EFB983-F5D8-4F7D-888C-9D35A97EDE60}" dt="2021-05-05T10:09:42.733" v="17354" actId="207"/>
          <ac:spMkLst>
            <pc:docMk/>
            <pc:sldMk cId="2172009247" sldId="334"/>
            <ac:spMk id="87" creationId="{00000000-0000-0000-0000-000000000000}"/>
          </ac:spMkLst>
        </pc:spChg>
      </pc:sldChg>
      <pc:sldChg chg="addSp delSp modSp add del mod">
        <pc:chgData name="Lee, Claude H" userId="a3afdb5e-61b4-43fb-bf83-60b8c7083efa" providerId="ADAL" clId="{C1EFB983-F5D8-4F7D-888C-9D35A97EDE60}" dt="2021-05-05T07:04:48.850" v="7926" actId="207"/>
        <pc:sldMkLst>
          <pc:docMk/>
          <pc:sldMk cId="3346980477" sldId="335"/>
        </pc:sldMkLst>
        <pc:spChg chg="del">
          <ac:chgData name="Lee, Claude H" userId="a3afdb5e-61b4-43fb-bf83-60b8c7083efa" providerId="ADAL" clId="{C1EFB983-F5D8-4F7D-888C-9D35A97EDE60}" dt="2021-05-05T03:34:45.690" v="4300" actId="478"/>
          <ac:spMkLst>
            <pc:docMk/>
            <pc:sldMk cId="3346980477" sldId="335"/>
            <ac:spMk id="2" creationId="{4070B414-BEE5-48AB-90B9-77B503FE9E1E}"/>
          </ac:spMkLst>
        </pc:spChg>
        <pc:spChg chg="del">
          <ac:chgData name="Lee, Claude H" userId="a3afdb5e-61b4-43fb-bf83-60b8c7083efa" providerId="ADAL" clId="{C1EFB983-F5D8-4F7D-888C-9D35A97EDE60}" dt="2021-05-05T03:34:45.690" v="4300" actId="478"/>
          <ac:spMkLst>
            <pc:docMk/>
            <pc:sldMk cId="3346980477" sldId="335"/>
            <ac:spMk id="3" creationId="{F6EEF0E3-6477-4726-9DBD-880CE6894823}"/>
          </ac:spMkLst>
        </pc:spChg>
        <pc:spChg chg="mod">
          <ac:chgData name="Lee, Claude H" userId="a3afdb5e-61b4-43fb-bf83-60b8c7083efa" providerId="ADAL" clId="{C1EFB983-F5D8-4F7D-888C-9D35A97EDE60}" dt="2021-05-05T04:24:31.777" v="5165" actId="113"/>
          <ac:spMkLst>
            <pc:docMk/>
            <pc:sldMk cId="3346980477" sldId="335"/>
            <ac:spMk id="5" creationId="{DB0711BC-E137-497F-A0E4-DC61CAAD11CC}"/>
          </ac:spMkLst>
        </pc:spChg>
        <pc:spChg chg="del">
          <ac:chgData name="Lee, Claude H" userId="a3afdb5e-61b4-43fb-bf83-60b8c7083efa" providerId="ADAL" clId="{C1EFB983-F5D8-4F7D-888C-9D35A97EDE60}" dt="2021-05-05T03:34:45.690" v="4300" actId="478"/>
          <ac:spMkLst>
            <pc:docMk/>
            <pc:sldMk cId="3346980477" sldId="335"/>
            <ac:spMk id="6" creationId="{F90E08BA-E4ED-4982-B569-74E86985CCD3}"/>
          </ac:spMkLst>
        </pc:spChg>
        <pc:spChg chg="del">
          <ac:chgData name="Lee, Claude H" userId="a3afdb5e-61b4-43fb-bf83-60b8c7083efa" providerId="ADAL" clId="{C1EFB983-F5D8-4F7D-888C-9D35A97EDE60}" dt="2021-05-05T03:34:45.690" v="4300" actId="478"/>
          <ac:spMkLst>
            <pc:docMk/>
            <pc:sldMk cId="3346980477" sldId="335"/>
            <ac:spMk id="18" creationId="{60E9FBAF-2F88-4BB9-802B-27012B2514AB}"/>
          </ac:spMkLst>
        </pc:spChg>
        <pc:spChg chg="del">
          <ac:chgData name="Lee, Claude H" userId="a3afdb5e-61b4-43fb-bf83-60b8c7083efa" providerId="ADAL" clId="{C1EFB983-F5D8-4F7D-888C-9D35A97EDE60}" dt="2021-05-05T03:34:45.690" v="4300" actId="478"/>
          <ac:spMkLst>
            <pc:docMk/>
            <pc:sldMk cId="3346980477" sldId="335"/>
            <ac:spMk id="19" creationId="{12D5F06A-3CF5-4F1D-8948-614EC5ADBC61}"/>
          </ac:spMkLst>
        </pc:spChg>
        <pc:spChg chg="del">
          <ac:chgData name="Lee, Claude H" userId="a3afdb5e-61b4-43fb-bf83-60b8c7083efa" providerId="ADAL" clId="{C1EFB983-F5D8-4F7D-888C-9D35A97EDE60}" dt="2021-05-05T03:34:45.690" v="4300" actId="478"/>
          <ac:spMkLst>
            <pc:docMk/>
            <pc:sldMk cId="3346980477" sldId="335"/>
            <ac:spMk id="20" creationId="{46FC2C20-07A9-4D76-ADC8-EAEF4F002F0E}"/>
          </ac:spMkLst>
        </pc:spChg>
        <pc:spChg chg="mod">
          <ac:chgData name="Lee, Claude H" userId="a3afdb5e-61b4-43fb-bf83-60b8c7083efa" providerId="ADAL" clId="{C1EFB983-F5D8-4F7D-888C-9D35A97EDE60}" dt="2021-05-05T07:04:48.850" v="7926" actId="207"/>
          <ac:spMkLst>
            <pc:docMk/>
            <pc:sldMk cId="3346980477" sldId="335"/>
            <ac:spMk id="87" creationId="{00000000-0000-0000-0000-000000000000}"/>
          </ac:spMkLst>
        </pc:spChg>
        <pc:graphicFrameChg chg="add del mod modGraphic">
          <ac:chgData name="Lee, Claude H" userId="a3afdb5e-61b4-43fb-bf83-60b8c7083efa" providerId="ADAL" clId="{C1EFB983-F5D8-4F7D-888C-9D35A97EDE60}" dt="2021-05-05T03:44:48.472" v="4373" actId="478"/>
          <ac:graphicFrameMkLst>
            <pc:docMk/>
            <pc:sldMk cId="3346980477" sldId="335"/>
            <ac:graphicFrameMk id="4" creationId="{941C034C-AC83-4468-AB1E-CD81B05D4C37}"/>
          </ac:graphicFrameMkLst>
        </pc:graphicFrameChg>
        <pc:graphicFrameChg chg="add mod modGraphic">
          <ac:chgData name="Lee, Claude H" userId="a3afdb5e-61b4-43fb-bf83-60b8c7083efa" providerId="ADAL" clId="{C1EFB983-F5D8-4F7D-888C-9D35A97EDE60}" dt="2021-05-05T04:55:19.981" v="6389" actId="1076"/>
          <ac:graphicFrameMkLst>
            <pc:docMk/>
            <pc:sldMk cId="3346980477" sldId="335"/>
            <ac:graphicFrameMk id="11" creationId="{5E74D8E2-4C7D-4E3D-9B76-4DE3D1B6214C}"/>
          </ac:graphicFrameMkLst>
        </pc:graphicFrameChg>
      </pc:sldChg>
      <pc:sldChg chg="addSp delSp modSp mod">
        <pc:chgData name="Lee, Claude H" userId="a3afdb5e-61b4-43fb-bf83-60b8c7083efa" providerId="ADAL" clId="{C1EFB983-F5D8-4F7D-888C-9D35A97EDE60}" dt="2021-05-04T23:29:24.904" v="3822" actId="692"/>
        <pc:sldMkLst>
          <pc:docMk/>
          <pc:sldMk cId="3005378311" sldId="336"/>
        </pc:sldMkLst>
        <pc:spChg chg="mod">
          <ac:chgData name="Lee, Claude H" userId="a3afdb5e-61b4-43fb-bf83-60b8c7083efa" providerId="ADAL" clId="{C1EFB983-F5D8-4F7D-888C-9D35A97EDE60}" dt="2021-05-04T21:12:01.892" v="3646" actId="113"/>
          <ac:spMkLst>
            <pc:docMk/>
            <pc:sldMk cId="3005378311" sldId="336"/>
            <ac:spMk id="5" creationId="{C5CDA023-F0BD-4BFA-A9F7-5747CC506F6F}"/>
          </ac:spMkLst>
        </pc:spChg>
        <pc:spChg chg="add mod">
          <ac:chgData name="Lee, Claude H" userId="a3afdb5e-61b4-43fb-bf83-60b8c7083efa" providerId="ADAL" clId="{C1EFB983-F5D8-4F7D-888C-9D35A97EDE60}" dt="2021-05-04T21:19:13.027" v="3757" actId="1076"/>
          <ac:spMkLst>
            <pc:docMk/>
            <pc:sldMk cId="3005378311" sldId="336"/>
            <ac:spMk id="9" creationId="{57095759-6183-488F-97F7-9B25632F348C}"/>
          </ac:spMkLst>
        </pc:spChg>
        <pc:spChg chg="mod">
          <ac:chgData name="Lee, Claude H" userId="a3afdb5e-61b4-43fb-bf83-60b8c7083efa" providerId="ADAL" clId="{C1EFB983-F5D8-4F7D-888C-9D35A97EDE60}" dt="2021-05-04T19:46:40.962" v="1105" actId="2710"/>
          <ac:spMkLst>
            <pc:docMk/>
            <pc:sldMk cId="3005378311" sldId="336"/>
            <ac:spMk id="66" creationId="{00000000-0000-0000-0000-000000000000}"/>
          </ac:spMkLst>
        </pc:spChg>
        <pc:graphicFrameChg chg="mod">
          <ac:chgData name="Lee, Claude H" userId="a3afdb5e-61b4-43fb-bf83-60b8c7083efa" providerId="ADAL" clId="{C1EFB983-F5D8-4F7D-888C-9D35A97EDE60}" dt="2021-05-04T23:29:24.904" v="3822" actId="692"/>
          <ac:graphicFrameMkLst>
            <pc:docMk/>
            <pc:sldMk cId="3005378311" sldId="336"/>
            <ac:graphicFrameMk id="6" creationId="{5656F28D-8811-4B4B-B691-91336A79BE9C}"/>
          </ac:graphicFrameMkLst>
        </pc:graphicFrameChg>
        <pc:graphicFrameChg chg="add del mod modGraphic">
          <ac:chgData name="Lee, Claude H" userId="a3afdb5e-61b4-43fb-bf83-60b8c7083efa" providerId="ADAL" clId="{C1EFB983-F5D8-4F7D-888C-9D35A97EDE60}" dt="2021-05-04T19:46:46.699" v="1106" actId="478"/>
          <ac:graphicFrameMkLst>
            <pc:docMk/>
            <pc:sldMk cId="3005378311" sldId="336"/>
            <ac:graphicFrameMk id="7" creationId="{B3E3E399-48C6-4A5C-A2A2-3BA56EB8DA8F}"/>
          </ac:graphicFrameMkLst>
        </pc:graphicFrameChg>
        <pc:graphicFrameChg chg="add mod modGraphic">
          <ac:chgData name="Lee, Claude H" userId="a3afdb5e-61b4-43fb-bf83-60b8c7083efa" providerId="ADAL" clId="{C1EFB983-F5D8-4F7D-888C-9D35A97EDE60}" dt="2021-05-04T21:12:06.545" v="3647" actId="207"/>
          <ac:graphicFrameMkLst>
            <pc:docMk/>
            <pc:sldMk cId="3005378311" sldId="336"/>
            <ac:graphicFrameMk id="8" creationId="{B3C7F181-841D-487D-8533-1532AC287209}"/>
          </ac:graphicFrameMkLst>
        </pc:graphicFrameChg>
      </pc:sldChg>
      <pc:sldChg chg="addSp delSp modSp mod ord">
        <pc:chgData name="Lee, Claude H" userId="a3afdb5e-61b4-43fb-bf83-60b8c7083efa" providerId="ADAL" clId="{C1EFB983-F5D8-4F7D-888C-9D35A97EDE60}" dt="2021-05-05T10:27:48.404" v="18818"/>
        <pc:sldMkLst>
          <pc:docMk/>
          <pc:sldMk cId="3287533601" sldId="337"/>
        </pc:sldMkLst>
        <pc:spChg chg="mod">
          <ac:chgData name="Lee, Claude H" userId="a3afdb5e-61b4-43fb-bf83-60b8c7083efa" providerId="ADAL" clId="{C1EFB983-F5D8-4F7D-888C-9D35A97EDE60}" dt="2021-05-04T21:13:48.699" v="3671" actId="20577"/>
          <ac:spMkLst>
            <pc:docMk/>
            <pc:sldMk cId="3287533601" sldId="337"/>
            <ac:spMk id="5" creationId="{C5CDA023-F0BD-4BFA-A9F7-5747CC506F6F}"/>
          </ac:spMkLst>
        </pc:spChg>
        <pc:spChg chg="add mod">
          <ac:chgData name="Lee, Claude H" userId="a3afdb5e-61b4-43fb-bf83-60b8c7083efa" providerId="ADAL" clId="{C1EFB983-F5D8-4F7D-888C-9D35A97EDE60}" dt="2021-05-04T21:19:48.471" v="3759"/>
          <ac:spMkLst>
            <pc:docMk/>
            <pc:sldMk cId="3287533601" sldId="337"/>
            <ac:spMk id="9" creationId="{3F4DE039-1766-472E-94AB-714657B3FB7E}"/>
          </ac:spMkLst>
        </pc:spChg>
        <pc:graphicFrameChg chg="mod">
          <ac:chgData name="Lee, Claude H" userId="a3afdb5e-61b4-43fb-bf83-60b8c7083efa" providerId="ADAL" clId="{C1EFB983-F5D8-4F7D-888C-9D35A97EDE60}" dt="2021-05-04T23:29:35.498" v="3823" actId="692"/>
          <ac:graphicFrameMkLst>
            <pc:docMk/>
            <pc:sldMk cId="3287533601" sldId="337"/>
            <ac:graphicFrameMk id="6" creationId="{FDF0EC0E-E7DF-874F-9931-B3A730E84834}"/>
          </ac:graphicFrameMkLst>
        </pc:graphicFrameChg>
        <pc:graphicFrameChg chg="add del mod modGraphic">
          <ac:chgData name="Lee, Claude H" userId="a3afdb5e-61b4-43fb-bf83-60b8c7083efa" providerId="ADAL" clId="{C1EFB983-F5D8-4F7D-888C-9D35A97EDE60}" dt="2021-05-04T19:47:18.464" v="1115" actId="478"/>
          <ac:graphicFrameMkLst>
            <pc:docMk/>
            <pc:sldMk cId="3287533601" sldId="337"/>
            <ac:graphicFrameMk id="7" creationId="{47F5D3C1-3197-404C-92D9-3347BA5F6AFA}"/>
          </ac:graphicFrameMkLst>
        </pc:graphicFrameChg>
        <pc:graphicFrameChg chg="add mod modGraphic">
          <ac:chgData name="Lee, Claude H" userId="a3afdb5e-61b4-43fb-bf83-60b8c7083efa" providerId="ADAL" clId="{C1EFB983-F5D8-4F7D-888C-9D35A97EDE60}" dt="2021-05-04T21:13:42.004" v="3658" actId="207"/>
          <ac:graphicFrameMkLst>
            <pc:docMk/>
            <pc:sldMk cId="3287533601" sldId="337"/>
            <ac:graphicFrameMk id="8" creationId="{15E2DB26-EC0D-4D58-9A3B-629E28596CDB}"/>
          </ac:graphicFrameMkLst>
        </pc:graphicFrameChg>
      </pc:sldChg>
      <pc:sldChg chg="addSp delSp modSp del mod modShow">
        <pc:chgData name="Lee, Claude H" userId="a3afdb5e-61b4-43fb-bf83-60b8c7083efa" providerId="ADAL" clId="{C1EFB983-F5D8-4F7D-888C-9D35A97EDE60}" dt="2021-05-04T21:13:18.589" v="3656" actId="2696"/>
        <pc:sldMkLst>
          <pc:docMk/>
          <pc:sldMk cId="78676133" sldId="338"/>
        </pc:sldMkLst>
        <pc:spChg chg="mod">
          <ac:chgData name="Lee, Claude H" userId="a3afdb5e-61b4-43fb-bf83-60b8c7083efa" providerId="ADAL" clId="{C1EFB983-F5D8-4F7D-888C-9D35A97EDE60}" dt="2021-05-04T21:12:48.689" v="3652" actId="13926"/>
          <ac:spMkLst>
            <pc:docMk/>
            <pc:sldMk cId="78676133" sldId="338"/>
            <ac:spMk id="66" creationId="{00000000-0000-0000-0000-000000000000}"/>
          </ac:spMkLst>
        </pc:spChg>
        <pc:graphicFrameChg chg="mod">
          <ac:chgData name="Lee, Claude H" userId="a3afdb5e-61b4-43fb-bf83-60b8c7083efa" providerId="ADAL" clId="{C1EFB983-F5D8-4F7D-888C-9D35A97EDE60}" dt="2021-05-04T19:47:05.330" v="1111" actId="1076"/>
          <ac:graphicFrameMkLst>
            <pc:docMk/>
            <pc:sldMk cId="78676133" sldId="338"/>
            <ac:graphicFrameMk id="6" creationId="{22177F01-4440-584B-855A-41F4B25B4213}"/>
          </ac:graphicFrameMkLst>
        </pc:graphicFrameChg>
        <pc:graphicFrameChg chg="add del mod modGraphic">
          <ac:chgData name="Lee, Claude H" userId="a3afdb5e-61b4-43fb-bf83-60b8c7083efa" providerId="ADAL" clId="{C1EFB983-F5D8-4F7D-888C-9D35A97EDE60}" dt="2021-05-04T19:47:08.356" v="1112" actId="478"/>
          <ac:graphicFrameMkLst>
            <pc:docMk/>
            <pc:sldMk cId="78676133" sldId="338"/>
            <ac:graphicFrameMk id="7" creationId="{CA0B7257-B44B-4CA4-B761-DB852DC6FB29}"/>
          </ac:graphicFrameMkLst>
        </pc:graphicFrameChg>
        <pc:graphicFrameChg chg="add mod modGraphic">
          <ac:chgData name="Lee, Claude H" userId="a3afdb5e-61b4-43fb-bf83-60b8c7083efa" providerId="ADAL" clId="{C1EFB983-F5D8-4F7D-888C-9D35A97EDE60}" dt="2021-05-04T21:12:55.847" v="3654" actId="14734"/>
          <ac:graphicFrameMkLst>
            <pc:docMk/>
            <pc:sldMk cId="78676133" sldId="338"/>
            <ac:graphicFrameMk id="8" creationId="{FF54C867-153D-4A77-A387-8E94A477F012}"/>
          </ac:graphicFrameMkLst>
        </pc:graphicFrameChg>
      </pc:sldChg>
      <pc:sldChg chg="addSp delSp modSp mod">
        <pc:chgData name="Lee, Claude H" userId="a3afdb5e-61b4-43fb-bf83-60b8c7083efa" providerId="ADAL" clId="{C1EFB983-F5D8-4F7D-888C-9D35A97EDE60}" dt="2021-05-05T03:44:14.326" v="4372" actId="6549"/>
        <pc:sldMkLst>
          <pc:docMk/>
          <pc:sldMk cId="3520986638" sldId="339"/>
        </pc:sldMkLst>
        <pc:spChg chg="mod">
          <ac:chgData name="Lee, Claude H" userId="a3afdb5e-61b4-43fb-bf83-60b8c7083efa" providerId="ADAL" clId="{C1EFB983-F5D8-4F7D-888C-9D35A97EDE60}" dt="2021-05-04T21:12:15.078" v="3648" actId="113"/>
          <ac:spMkLst>
            <pc:docMk/>
            <pc:sldMk cId="3520986638" sldId="339"/>
            <ac:spMk id="5" creationId="{C5CDA023-F0BD-4BFA-A9F7-5747CC506F6F}"/>
          </ac:spMkLst>
        </pc:spChg>
        <pc:spChg chg="add mod">
          <ac:chgData name="Lee, Claude H" userId="a3afdb5e-61b4-43fb-bf83-60b8c7083efa" providerId="ADAL" clId="{C1EFB983-F5D8-4F7D-888C-9D35A97EDE60}" dt="2021-05-04T21:19:28.849" v="3758"/>
          <ac:spMkLst>
            <pc:docMk/>
            <pc:sldMk cId="3520986638" sldId="339"/>
            <ac:spMk id="9" creationId="{0A49D308-5165-495D-94BD-24181281F2D7}"/>
          </ac:spMkLst>
        </pc:spChg>
        <pc:spChg chg="mod">
          <ac:chgData name="Lee, Claude H" userId="a3afdb5e-61b4-43fb-bf83-60b8c7083efa" providerId="ADAL" clId="{C1EFB983-F5D8-4F7D-888C-9D35A97EDE60}" dt="2021-05-05T03:44:14.326" v="4372" actId="6549"/>
          <ac:spMkLst>
            <pc:docMk/>
            <pc:sldMk cId="3520986638" sldId="339"/>
            <ac:spMk id="66" creationId="{00000000-0000-0000-0000-000000000000}"/>
          </ac:spMkLst>
        </pc:spChg>
        <pc:graphicFrameChg chg="mod">
          <ac:chgData name="Lee, Claude H" userId="a3afdb5e-61b4-43fb-bf83-60b8c7083efa" providerId="ADAL" clId="{C1EFB983-F5D8-4F7D-888C-9D35A97EDE60}" dt="2021-05-04T19:46:54.692" v="1108" actId="1076"/>
          <ac:graphicFrameMkLst>
            <pc:docMk/>
            <pc:sldMk cId="3520986638" sldId="339"/>
            <ac:graphicFrameMk id="6" creationId="{F77E282B-D66C-A941-A7DA-834B043D04FE}"/>
          </ac:graphicFrameMkLst>
        </pc:graphicFrameChg>
        <pc:graphicFrameChg chg="add del mod modGraphic">
          <ac:chgData name="Lee, Claude H" userId="a3afdb5e-61b4-43fb-bf83-60b8c7083efa" providerId="ADAL" clId="{C1EFB983-F5D8-4F7D-888C-9D35A97EDE60}" dt="2021-05-04T19:46:57.458" v="1109" actId="478"/>
          <ac:graphicFrameMkLst>
            <pc:docMk/>
            <pc:sldMk cId="3520986638" sldId="339"/>
            <ac:graphicFrameMk id="7" creationId="{7C407CA4-F0F8-4242-9644-C8C2D78B3976}"/>
          </ac:graphicFrameMkLst>
        </pc:graphicFrameChg>
        <pc:graphicFrameChg chg="add mod modGraphic">
          <ac:chgData name="Lee, Claude H" userId="a3afdb5e-61b4-43fb-bf83-60b8c7083efa" providerId="ADAL" clId="{C1EFB983-F5D8-4F7D-888C-9D35A97EDE60}" dt="2021-05-04T21:12:20.453" v="3649" actId="207"/>
          <ac:graphicFrameMkLst>
            <pc:docMk/>
            <pc:sldMk cId="3520986638" sldId="339"/>
            <ac:graphicFrameMk id="8" creationId="{08D0B624-ABDC-4B2A-B282-F8530EC2763D}"/>
          </ac:graphicFrameMkLst>
        </pc:graphicFrameChg>
      </pc:sldChg>
      <pc:sldChg chg="addSp delSp modSp mod">
        <pc:chgData name="Lee, Claude H" userId="a3afdb5e-61b4-43fb-bf83-60b8c7083efa" providerId="ADAL" clId="{C1EFB983-F5D8-4F7D-888C-9D35A97EDE60}" dt="2021-05-04T23:29:13.419" v="3821" actId="692"/>
        <pc:sldMkLst>
          <pc:docMk/>
          <pc:sldMk cId="780158025" sldId="340"/>
        </pc:sldMkLst>
        <pc:spChg chg="mod">
          <ac:chgData name="Lee, Claude H" userId="a3afdb5e-61b4-43fb-bf83-60b8c7083efa" providerId="ADAL" clId="{C1EFB983-F5D8-4F7D-888C-9D35A97EDE60}" dt="2021-05-04T21:11:45.951" v="3643" actId="20577"/>
          <ac:spMkLst>
            <pc:docMk/>
            <pc:sldMk cId="780158025" sldId="340"/>
            <ac:spMk id="5" creationId="{C5CDA023-F0BD-4BFA-A9F7-5747CC506F6F}"/>
          </ac:spMkLst>
        </pc:spChg>
        <pc:spChg chg="add mod">
          <ac:chgData name="Lee, Claude H" userId="a3afdb5e-61b4-43fb-bf83-60b8c7083efa" providerId="ADAL" clId="{C1EFB983-F5D8-4F7D-888C-9D35A97EDE60}" dt="2021-05-04T21:18:49.503" v="3755" actId="20577"/>
          <ac:spMkLst>
            <pc:docMk/>
            <pc:sldMk cId="780158025" sldId="340"/>
            <ac:spMk id="9" creationId="{F521B26A-2AC9-4932-B73E-66E05D5C9A8B}"/>
          </ac:spMkLst>
        </pc:spChg>
        <pc:spChg chg="mod">
          <ac:chgData name="Lee, Claude H" userId="a3afdb5e-61b4-43fb-bf83-60b8c7083efa" providerId="ADAL" clId="{C1EFB983-F5D8-4F7D-888C-9D35A97EDE60}" dt="2021-05-04T19:46:13.234" v="1098" actId="1076"/>
          <ac:spMkLst>
            <pc:docMk/>
            <pc:sldMk cId="780158025" sldId="340"/>
            <ac:spMk id="66" creationId="{00000000-0000-0000-0000-000000000000}"/>
          </ac:spMkLst>
        </pc:spChg>
        <pc:graphicFrameChg chg="mod">
          <ac:chgData name="Lee, Claude H" userId="a3afdb5e-61b4-43fb-bf83-60b8c7083efa" providerId="ADAL" clId="{C1EFB983-F5D8-4F7D-888C-9D35A97EDE60}" dt="2021-05-04T23:29:13.419" v="3821" actId="692"/>
          <ac:graphicFrameMkLst>
            <pc:docMk/>
            <pc:sldMk cId="780158025" sldId="340"/>
            <ac:graphicFrameMk id="6" creationId="{6FD0562A-46B3-0747-8A33-060C9783C74E}"/>
          </ac:graphicFrameMkLst>
        </pc:graphicFrameChg>
        <pc:graphicFrameChg chg="add del mod modGraphic">
          <ac:chgData name="Lee, Claude H" userId="a3afdb5e-61b4-43fb-bf83-60b8c7083efa" providerId="ADAL" clId="{C1EFB983-F5D8-4F7D-888C-9D35A97EDE60}" dt="2021-05-04T19:46:07.124" v="1096" actId="478"/>
          <ac:graphicFrameMkLst>
            <pc:docMk/>
            <pc:sldMk cId="780158025" sldId="340"/>
            <ac:graphicFrameMk id="7" creationId="{017E24D6-E885-45FB-BB3E-93A7A73928B7}"/>
          </ac:graphicFrameMkLst>
        </pc:graphicFrameChg>
        <pc:graphicFrameChg chg="add mod modGraphic">
          <ac:chgData name="Lee, Claude H" userId="a3afdb5e-61b4-43fb-bf83-60b8c7083efa" providerId="ADAL" clId="{C1EFB983-F5D8-4F7D-888C-9D35A97EDE60}" dt="2021-05-04T21:11:54.746" v="3645" actId="207"/>
          <ac:graphicFrameMkLst>
            <pc:docMk/>
            <pc:sldMk cId="780158025" sldId="340"/>
            <ac:graphicFrameMk id="8" creationId="{8E64BE2C-5649-4DD1-9AB7-0F4A305B96DD}"/>
          </ac:graphicFrameMkLst>
        </pc:graphicFrameChg>
      </pc:sldChg>
      <pc:sldChg chg="addSp delSp modSp del mod ord modShow">
        <pc:chgData name="Lee, Claude H" userId="a3afdb5e-61b4-43fb-bf83-60b8c7083efa" providerId="ADAL" clId="{C1EFB983-F5D8-4F7D-888C-9D35A97EDE60}" dt="2021-05-04T21:13:24.303" v="3657" actId="2696"/>
        <pc:sldMkLst>
          <pc:docMk/>
          <pc:sldMk cId="3309717379" sldId="341"/>
        </pc:sldMkLst>
        <pc:spChg chg="mod">
          <ac:chgData name="Lee, Claude H" userId="a3afdb5e-61b4-43fb-bf83-60b8c7083efa" providerId="ADAL" clId="{C1EFB983-F5D8-4F7D-888C-9D35A97EDE60}" dt="2021-05-04T21:10:18.316" v="3598" actId="113"/>
          <ac:spMkLst>
            <pc:docMk/>
            <pc:sldMk cId="3309717379" sldId="341"/>
            <ac:spMk id="5" creationId="{C5CDA023-F0BD-4BFA-A9F7-5747CC506F6F}"/>
          </ac:spMkLst>
        </pc:spChg>
        <pc:spChg chg="mod">
          <ac:chgData name="Lee, Claude H" userId="a3afdb5e-61b4-43fb-bf83-60b8c7083efa" providerId="ADAL" clId="{C1EFB983-F5D8-4F7D-888C-9D35A97EDE60}" dt="2021-05-04T21:11:07.312" v="3599" actId="13926"/>
          <ac:spMkLst>
            <pc:docMk/>
            <pc:sldMk cId="3309717379" sldId="341"/>
            <ac:spMk id="66" creationId="{00000000-0000-0000-0000-000000000000}"/>
          </ac:spMkLst>
        </pc:spChg>
        <pc:graphicFrameChg chg="mod">
          <ac:chgData name="Lee, Claude H" userId="a3afdb5e-61b4-43fb-bf83-60b8c7083efa" providerId="ADAL" clId="{C1EFB983-F5D8-4F7D-888C-9D35A97EDE60}" dt="2021-05-04T21:10:01.417" v="3563" actId="1076"/>
          <ac:graphicFrameMkLst>
            <pc:docMk/>
            <pc:sldMk cId="3309717379" sldId="341"/>
            <ac:graphicFrameMk id="6" creationId="{5B2ABFE4-0CD9-46B4-AA16-89625A0DC545}"/>
          </ac:graphicFrameMkLst>
        </pc:graphicFrameChg>
        <pc:graphicFrameChg chg="del mod">
          <ac:chgData name="Lee, Claude H" userId="a3afdb5e-61b4-43fb-bf83-60b8c7083efa" providerId="ADAL" clId="{C1EFB983-F5D8-4F7D-888C-9D35A97EDE60}" dt="2021-05-04T19:59:45.104" v="1595" actId="478"/>
          <ac:graphicFrameMkLst>
            <pc:docMk/>
            <pc:sldMk cId="3309717379" sldId="341"/>
            <ac:graphicFrameMk id="6" creationId="{5F0A405B-4987-874F-A816-B5E9F514DB44}"/>
          </ac:graphicFrameMkLst>
        </pc:graphicFrameChg>
        <pc:graphicFrameChg chg="add del mod modGraphic">
          <ac:chgData name="Lee, Claude H" userId="a3afdb5e-61b4-43fb-bf83-60b8c7083efa" providerId="ADAL" clId="{C1EFB983-F5D8-4F7D-888C-9D35A97EDE60}" dt="2021-05-04T19:45:56.928" v="1093" actId="478"/>
          <ac:graphicFrameMkLst>
            <pc:docMk/>
            <pc:sldMk cId="3309717379" sldId="341"/>
            <ac:graphicFrameMk id="7" creationId="{81EF71F0-70E5-4581-AC1A-2D6E0A52424F}"/>
          </ac:graphicFrameMkLst>
        </pc:graphicFrameChg>
        <pc:graphicFrameChg chg="add mod modGraphic">
          <ac:chgData name="Lee, Claude H" userId="a3afdb5e-61b4-43fb-bf83-60b8c7083efa" providerId="ADAL" clId="{C1EFB983-F5D8-4F7D-888C-9D35A97EDE60}" dt="2021-05-04T19:59:39.609" v="1594" actId="20577"/>
          <ac:graphicFrameMkLst>
            <pc:docMk/>
            <pc:sldMk cId="3309717379" sldId="341"/>
            <ac:graphicFrameMk id="8" creationId="{96CB6B7C-CC9C-4A52-8941-09F79F3786AB}"/>
          </ac:graphicFrameMkLst>
        </pc:graphicFrameChg>
      </pc:sldChg>
      <pc:sldChg chg="addSp delSp modSp mod">
        <pc:chgData name="Lee, Claude H" userId="a3afdb5e-61b4-43fb-bf83-60b8c7083efa" providerId="ADAL" clId="{C1EFB983-F5D8-4F7D-888C-9D35A97EDE60}" dt="2021-05-04T23:28:51.083" v="3819" actId="13926"/>
        <pc:sldMkLst>
          <pc:docMk/>
          <pc:sldMk cId="4050905928" sldId="342"/>
        </pc:sldMkLst>
        <pc:spChg chg="mod">
          <ac:chgData name="Lee, Claude H" userId="a3afdb5e-61b4-43fb-bf83-60b8c7083efa" providerId="ADAL" clId="{C1EFB983-F5D8-4F7D-888C-9D35A97EDE60}" dt="2021-05-04T21:09:16.828" v="3553" actId="113"/>
          <ac:spMkLst>
            <pc:docMk/>
            <pc:sldMk cId="4050905928" sldId="342"/>
            <ac:spMk id="5" creationId="{C5CDA023-F0BD-4BFA-A9F7-5747CC506F6F}"/>
          </ac:spMkLst>
        </pc:spChg>
        <pc:spChg chg="add mod">
          <ac:chgData name="Lee, Claude H" userId="a3afdb5e-61b4-43fb-bf83-60b8c7083efa" providerId="ADAL" clId="{C1EFB983-F5D8-4F7D-888C-9D35A97EDE60}" dt="2021-05-04T21:17:36.219" v="3745"/>
          <ac:spMkLst>
            <pc:docMk/>
            <pc:sldMk cId="4050905928" sldId="342"/>
            <ac:spMk id="9" creationId="{EFF26C5C-4E57-478B-8988-150B8DF11271}"/>
          </ac:spMkLst>
        </pc:spChg>
        <pc:spChg chg="mod">
          <ac:chgData name="Lee, Claude H" userId="a3afdb5e-61b4-43fb-bf83-60b8c7083efa" providerId="ADAL" clId="{C1EFB983-F5D8-4F7D-888C-9D35A97EDE60}" dt="2021-05-04T23:28:51.083" v="3819" actId="13926"/>
          <ac:spMkLst>
            <pc:docMk/>
            <pc:sldMk cId="4050905928" sldId="342"/>
            <ac:spMk id="66" creationId="{00000000-0000-0000-0000-000000000000}"/>
          </ac:spMkLst>
        </pc:spChg>
        <pc:graphicFrameChg chg="mod">
          <ac:chgData name="Lee, Claude H" userId="a3afdb5e-61b4-43fb-bf83-60b8c7083efa" providerId="ADAL" clId="{C1EFB983-F5D8-4F7D-888C-9D35A97EDE60}" dt="2021-05-04T23:28:22.942" v="3817" actId="692"/>
          <ac:graphicFrameMkLst>
            <pc:docMk/>
            <pc:sldMk cId="4050905928" sldId="342"/>
            <ac:graphicFrameMk id="6" creationId="{4E3A7E06-72E7-0C40-9FA1-4F91E25E7401}"/>
          </ac:graphicFrameMkLst>
        </pc:graphicFrameChg>
        <pc:graphicFrameChg chg="add del mod modGraphic">
          <ac:chgData name="Lee, Claude H" userId="a3afdb5e-61b4-43fb-bf83-60b8c7083efa" providerId="ADAL" clId="{C1EFB983-F5D8-4F7D-888C-9D35A97EDE60}" dt="2021-05-04T19:45:46.666" v="1089" actId="478"/>
          <ac:graphicFrameMkLst>
            <pc:docMk/>
            <pc:sldMk cId="4050905928" sldId="342"/>
            <ac:graphicFrameMk id="7" creationId="{F635698D-1292-4C43-9A64-481B595A49A1}"/>
          </ac:graphicFrameMkLst>
        </pc:graphicFrameChg>
        <pc:graphicFrameChg chg="add mod modGraphic">
          <ac:chgData name="Lee, Claude H" userId="a3afdb5e-61b4-43fb-bf83-60b8c7083efa" providerId="ADAL" clId="{C1EFB983-F5D8-4F7D-888C-9D35A97EDE60}" dt="2021-05-04T21:09:09.396" v="3552" actId="207"/>
          <ac:graphicFrameMkLst>
            <pc:docMk/>
            <pc:sldMk cId="4050905928" sldId="342"/>
            <ac:graphicFrameMk id="8" creationId="{4434631B-EA7C-4B21-8160-012BDC445E75}"/>
          </ac:graphicFrameMkLst>
        </pc:graphicFrameChg>
      </pc:sldChg>
      <pc:sldChg chg="addSp delSp modSp mod">
        <pc:chgData name="Lee, Claude H" userId="a3afdb5e-61b4-43fb-bf83-60b8c7083efa" providerId="ADAL" clId="{C1EFB983-F5D8-4F7D-888C-9D35A97EDE60}" dt="2021-05-05T03:41:56.450" v="4371" actId="113"/>
        <pc:sldMkLst>
          <pc:docMk/>
          <pc:sldMk cId="3314490579" sldId="343"/>
        </pc:sldMkLst>
        <pc:spChg chg="mod">
          <ac:chgData name="Lee, Claude H" userId="a3afdb5e-61b4-43fb-bf83-60b8c7083efa" providerId="ADAL" clId="{C1EFB983-F5D8-4F7D-888C-9D35A97EDE60}" dt="2021-05-05T03:41:56.450" v="4371" actId="113"/>
          <ac:spMkLst>
            <pc:docMk/>
            <pc:sldMk cId="3314490579" sldId="343"/>
            <ac:spMk id="5" creationId="{C5CDA023-F0BD-4BFA-A9F7-5747CC506F6F}"/>
          </ac:spMkLst>
        </pc:spChg>
        <pc:spChg chg="add mod">
          <ac:chgData name="Lee, Claude H" userId="a3afdb5e-61b4-43fb-bf83-60b8c7083efa" providerId="ADAL" clId="{C1EFB983-F5D8-4F7D-888C-9D35A97EDE60}" dt="2021-05-04T21:17:09.559" v="3742" actId="122"/>
          <ac:spMkLst>
            <pc:docMk/>
            <pc:sldMk cId="3314490579" sldId="343"/>
            <ac:spMk id="10" creationId="{29EBAA68-D975-47B0-B783-BE5D90DED078}"/>
          </ac:spMkLst>
        </pc:spChg>
        <pc:graphicFrameChg chg="mod">
          <ac:chgData name="Lee, Claude H" userId="a3afdb5e-61b4-43fb-bf83-60b8c7083efa" providerId="ADAL" clId="{C1EFB983-F5D8-4F7D-888C-9D35A97EDE60}" dt="2021-05-04T19:45:29.401" v="1084" actId="1076"/>
          <ac:graphicFrameMkLst>
            <pc:docMk/>
            <pc:sldMk cId="3314490579" sldId="343"/>
            <ac:graphicFrameMk id="6" creationId="{EF4B7C7E-CBDB-D842-B291-AD0C67848BA5}"/>
          </ac:graphicFrameMkLst>
        </pc:graphicFrameChg>
        <pc:graphicFrameChg chg="mod">
          <ac:chgData name="Lee, Claude H" userId="a3afdb5e-61b4-43fb-bf83-60b8c7083efa" providerId="ADAL" clId="{C1EFB983-F5D8-4F7D-888C-9D35A97EDE60}" dt="2021-05-04T19:45:33.635" v="1085" actId="1076"/>
          <ac:graphicFrameMkLst>
            <pc:docMk/>
            <pc:sldMk cId="3314490579" sldId="343"/>
            <ac:graphicFrameMk id="7" creationId="{5583995B-7D79-444E-8075-A3AD2615BDAB}"/>
          </ac:graphicFrameMkLst>
        </pc:graphicFrameChg>
        <pc:graphicFrameChg chg="add del mod modGraphic">
          <ac:chgData name="Lee, Claude H" userId="a3afdb5e-61b4-43fb-bf83-60b8c7083efa" providerId="ADAL" clId="{C1EFB983-F5D8-4F7D-888C-9D35A97EDE60}" dt="2021-05-04T19:45:36.950" v="1086" actId="478"/>
          <ac:graphicFrameMkLst>
            <pc:docMk/>
            <pc:sldMk cId="3314490579" sldId="343"/>
            <ac:graphicFrameMk id="8" creationId="{125E4238-98E1-43AF-AD9C-6C3D8868CFB0}"/>
          </ac:graphicFrameMkLst>
        </pc:graphicFrameChg>
        <pc:graphicFrameChg chg="add mod modGraphic">
          <ac:chgData name="Lee, Claude H" userId="a3afdb5e-61b4-43fb-bf83-60b8c7083efa" providerId="ADAL" clId="{C1EFB983-F5D8-4F7D-888C-9D35A97EDE60}" dt="2021-05-04T21:02:42.834" v="3131" actId="207"/>
          <ac:graphicFrameMkLst>
            <pc:docMk/>
            <pc:sldMk cId="3314490579" sldId="343"/>
            <ac:graphicFrameMk id="9" creationId="{2C6D0F0A-E359-4520-A9F8-23046E04CAB8}"/>
          </ac:graphicFrameMkLst>
        </pc:graphicFrameChg>
      </pc:sldChg>
      <pc:sldChg chg="addSp delSp modSp mod">
        <pc:chgData name="Lee, Claude H" userId="a3afdb5e-61b4-43fb-bf83-60b8c7083efa" providerId="ADAL" clId="{C1EFB983-F5D8-4F7D-888C-9D35A97EDE60}" dt="2021-05-04T23:28:03.515" v="3816" actId="692"/>
        <pc:sldMkLst>
          <pc:docMk/>
          <pc:sldMk cId="1973329516" sldId="344"/>
        </pc:sldMkLst>
        <pc:spChg chg="add mod">
          <ac:chgData name="Lee, Claude H" userId="a3afdb5e-61b4-43fb-bf83-60b8c7083efa" providerId="ADAL" clId="{C1EFB983-F5D8-4F7D-888C-9D35A97EDE60}" dt="2021-05-04T21:17:13.303" v="3743" actId="122"/>
          <ac:spMkLst>
            <pc:docMk/>
            <pc:sldMk cId="1973329516" sldId="344"/>
            <ac:spMk id="2" creationId="{409EDE95-68C9-4AD7-BF91-B98BCCCD080C}"/>
          </ac:spMkLst>
        </pc:spChg>
        <pc:spChg chg="mod">
          <ac:chgData name="Lee, Claude H" userId="a3afdb5e-61b4-43fb-bf83-60b8c7083efa" providerId="ADAL" clId="{C1EFB983-F5D8-4F7D-888C-9D35A97EDE60}" dt="2021-05-04T21:02:10.539" v="3128" actId="20577"/>
          <ac:spMkLst>
            <pc:docMk/>
            <pc:sldMk cId="1973329516" sldId="344"/>
            <ac:spMk id="5" creationId="{C5CDA023-F0BD-4BFA-A9F7-5747CC506F6F}"/>
          </ac:spMkLst>
        </pc:spChg>
        <pc:spChg chg="mod">
          <ac:chgData name="Lee, Claude H" userId="a3afdb5e-61b4-43fb-bf83-60b8c7083efa" providerId="ADAL" clId="{C1EFB983-F5D8-4F7D-888C-9D35A97EDE60}" dt="2021-05-04T19:29:57.204" v="694" actId="1076"/>
          <ac:spMkLst>
            <pc:docMk/>
            <pc:sldMk cId="1973329516" sldId="344"/>
            <ac:spMk id="66" creationId="{00000000-0000-0000-0000-000000000000}"/>
          </ac:spMkLst>
        </pc:spChg>
        <pc:graphicFrameChg chg="mod">
          <ac:chgData name="Lee, Claude H" userId="a3afdb5e-61b4-43fb-bf83-60b8c7083efa" providerId="ADAL" clId="{C1EFB983-F5D8-4F7D-888C-9D35A97EDE60}" dt="2021-05-04T23:28:03.515" v="3816" actId="692"/>
          <ac:graphicFrameMkLst>
            <pc:docMk/>
            <pc:sldMk cId="1973329516" sldId="344"/>
            <ac:graphicFrameMk id="6" creationId="{30BA9357-735F-2D4C-AFA4-CF8012533773}"/>
          </ac:graphicFrameMkLst>
        </pc:graphicFrameChg>
        <pc:graphicFrameChg chg="add del mod modGraphic">
          <ac:chgData name="Lee, Claude H" userId="a3afdb5e-61b4-43fb-bf83-60b8c7083efa" providerId="ADAL" clId="{C1EFB983-F5D8-4F7D-888C-9D35A97EDE60}" dt="2021-05-04T19:45:20.648" v="1082" actId="478"/>
          <ac:graphicFrameMkLst>
            <pc:docMk/>
            <pc:sldMk cId="1973329516" sldId="344"/>
            <ac:graphicFrameMk id="7" creationId="{124C1E5D-845F-4B31-A1A3-3FAEBBCAC463}"/>
          </ac:graphicFrameMkLst>
        </pc:graphicFrameChg>
        <pc:graphicFrameChg chg="add mod modGraphic">
          <ac:chgData name="Lee, Claude H" userId="a3afdb5e-61b4-43fb-bf83-60b8c7083efa" providerId="ADAL" clId="{C1EFB983-F5D8-4F7D-888C-9D35A97EDE60}" dt="2021-05-04T21:01:49.762" v="3066" actId="207"/>
          <ac:graphicFrameMkLst>
            <pc:docMk/>
            <pc:sldMk cId="1973329516" sldId="344"/>
            <ac:graphicFrameMk id="8" creationId="{66FEECE6-09D2-4F8E-AD7A-81D4DB1C9456}"/>
          </ac:graphicFrameMkLst>
        </pc:graphicFrameChg>
      </pc:sldChg>
      <pc:sldChg chg="modSp new del mod">
        <pc:chgData name="Lee, Claude H" userId="a3afdb5e-61b4-43fb-bf83-60b8c7083efa" providerId="ADAL" clId="{C1EFB983-F5D8-4F7D-888C-9D35A97EDE60}" dt="2021-05-04T20:53:25.585" v="2715" actId="2696"/>
        <pc:sldMkLst>
          <pc:docMk/>
          <pc:sldMk cId="3774248990" sldId="345"/>
        </pc:sldMkLst>
        <pc:spChg chg="mod">
          <ac:chgData name="Lee, Claude H" userId="a3afdb5e-61b4-43fb-bf83-60b8c7083efa" providerId="ADAL" clId="{C1EFB983-F5D8-4F7D-888C-9D35A97EDE60}" dt="2021-05-04T18:43:36.260" v="180" actId="20577"/>
          <ac:spMkLst>
            <pc:docMk/>
            <pc:sldMk cId="3774248990" sldId="345"/>
            <ac:spMk id="2" creationId="{AC86DB0E-4A9F-4B2A-B976-9C1087F218E3}"/>
          </ac:spMkLst>
        </pc:spChg>
      </pc:sldChg>
      <pc:sldChg chg="modSp add del mod">
        <pc:chgData name="Lee, Claude H" userId="a3afdb5e-61b4-43fb-bf83-60b8c7083efa" providerId="ADAL" clId="{C1EFB983-F5D8-4F7D-888C-9D35A97EDE60}" dt="2021-05-04T21:08:04.869" v="3551" actId="2696"/>
        <pc:sldMkLst>
          <pc:docMk/>
          <pc:sldMk cId="3581172102" sldId="346"/>
        </pc:sldMkLst>
        <pc:spChg chg="mod">
          <ac:chgData name="Lee, Claude H" userId="a3afdb5e-61b4-43fb-bf83-60b8c7083efa" providerId="ADAL" clId="{C1EFB983-F5D8-4F7D-888C-9D35A97EDE60}" dt="2021-05-04T18:43:50.785" v="185" actId="20577"/>
          <ac:spMkLst>
            <pc:docMk/>
            <pc:sldMk cId="3581172102" sldId="346"/>
            <ac:spMk id="2" creationId="{AC86DB0E-4A9F-4B2A-B976-9C1087F218E3}"/>
          </ac:spMkLst>
        </pc:spChg>
      </pc:sldChg>
      <pc:sldChg chg="addSp delSp modSp add mod modNotesTx">
        <pc:chgData name="Lee, Claude H" userId="a3afdb5e-61b4-43fb-bf83-60b8c7083efa" providerId="ADAL" clId="{C1EFB983-F5D8-4F7D-888C-9D35A97EDE60}" dt="2021-05-05T09:25:37.431" v="16365" actId="20577"/>
        <pc:sldMkLst>
          <pc:docMk/>
          <pc:sldMk cId="2863477820" sldId="347"/>
        </pc:sldMkLst>
        <pc:spChg chg="mod">
          <ac:chgData name="Lee, Claude H" userId="a3afdb5e-61b4-43fb-bf83-60b8c7083efa" providerId="ADAL" clId="{C1EFB983-F5D8-4F7D-888C-9D35A97EDE60}" dt="2021-05-04T21:11:20.728" v="3601" actId="113"/>
          <ac:spMkLst>
            <pc:docMk/>
            <pc:sldMk cId="2863477820" sldId="347"/>
            <ac:spMk id="5" creationId="{C5CDA023-F0BD-4BFA-A9F7-5747CC506F6F}"/>
          </ac:spMkLst>
        </pc:spChg>
        <pc:spChg chg="add del">
          <ac:chgData name="Lee, Claude H" userId="a3afdb5e-61b4-43fb-bf83-60b8c7083efa" providerId="ADAL" clId="{C1EFB983-F5D8-4F7D-888C-9D35A97EDE60}" dt="2021-05-04T21:17:44.502" v="3747" actId="22"/>
          <ac:spMkLst>
            <pc:docMk/>
            <pc:sldMk cId="2863477820" sldId="347"/>
            <ac:spMk id="9" creationId="{732C8356-AD62-42F3-9D13-E6A8842E677D}"/>
          </ac:spMkLst>
        </pc:spChg>
        <pc:spChg chg="add mod">
          <ac:chgData name="Lee, Claude H" userId="a3afdb5e-61b4-43fb-bf83-60b8c7083efa" providerId="ADAL" clId="{C1EFB983-F5D8-4F7D-888C-9D35A97EDE60}" dt="2021-05-04T21:18:28.230" v="3753"/>
          <ac:spMkLst>
            <pc:docMk/>
            <pc:sldMk cId="2863477820" sldId="347"/>
            <ac:spMk id="10" creationId="{89310484-A57F-4567-A60F-577881461FC3}"/>
          </ac:spMkLst>
        </pc:spChg>
        <pc:spChg chg="mod">
          <ac:chgData name="Lee, Claude H" userId="a3afdb5e-61b4-43fb-bf83-60b8c7083efa" providerId="ADAL" clId="{C1EFB983-F5D8-4F7D-888C-9D35A97EDE60}" dt="2021-05-04T23:28:55.439" v="3820" actId="13926"/>
          <ac:spMkLst>
            <pc:docMk/>
            <pc:sldMk cId="2863477820" sldId="347"/>
            <ac:spMk id="66" creationId="{00000000-0000-0000-0000-000000000000}"/>
          </ac:spMkLst>
        </pc:spChg>
        <pc:graphicFrameChg chg="add del mod">
          <ac:chgData name="Lee, Claude H" userId="a3afdb5e-61b4-43fb-bf83-60b8c7083efa" providerId="ADAL" clId="{C1EFB983-F5D8-4F7D-888C-9D35A97EDE60}" dt="2021-05-04T23:52:22.273" v="3825"/>
          <ac:graphicFrameMkLst>
            <pc:docMk/>
            <pc:sldMk cId="2863477820" sldId="347"/>
            <ac:graphicFrameMk id="4" creationId="{EF8B0257-3F17-4EA4-8CE2-2B6479F72D68}"/>
          </ac:graphicFrameMkLst>
        </pc:graphicFrameChg>
        <pc:graphicFrameChg chg="mod">
          <ac:chgData name="Lee, Claude H" userId="a3afdb5e-61b4-43fb-bf83-60b8c7083efa" providerId="ADAL" clId="{C1EFB983-F5D8-4F7D-888C-9D35A97EDE60}" dt="2021-05-04T23:28:37.097" v="3818" actId="692"/>
          <ac:graphicFrameMkLst>
            <pc:docMk/>
            <pc:sldMk cId="2863477820" sldId="347"/>
            <ac:graphicFrameMk id="6" creationId="{5F0A405B-4987-874F-A816-B5E9F514DB44}"/>
          </ac:graphicFrameMkLst>
        </pc:graphicFrameChg>
        <pc:graphicFrameChg chg="mod modGraphic">
          <ac:chgData name="Lee, Claude H" userId="a3afdb5e-61b4-43fb-bf83-60b8c7083efa" providerId="ADAL" clId="{C1EFB983-F5D8-4F7D-888C-9D35A97EDE60}" dt="2021-05-04T21:11:27.474" v="3602" actId="207"/>
          <ac:graphicFrameMkLst>
            <pc:docMk/>
            <pc:sldMk cId="2863477820" sldId="347"/>
            <ac:graphicFrameMk id="8" creationId="{96CB6B7C-CC9C-4A52-8941-09F79F3786AB}"/>
          </ac:graphicFrameMkLst>
        </pc:graphicFrameChg>
      </pc:sldChg>
      <pc:sldChg chg="addSp delSp modSp add mod ord modNotesTx">
        <pc:chgData name="Lee, Claude H" userId="a3afdb5e-61b4-43fb-bf83-60b8c7083efa" providerId="ADAL" clId="{C1EFB983-F5D8-4F7D-888C-9D35A97EDE60}" dt="2021-05-10T03:51:24.083" v="20846" actId="20578"/>
        <pc:sldMkLst>
          <pc:docMk/>
          <pc:sldMk cId="2717635123" sldId="348"/>
        </pc:sldMkLst>
        <pc:spChg chg="mod">
          <ac:chgData name="Lee, Claude H" userId="a3afdb5e-61b4-43fb-bf83-60b8c7083efa" providerId="ADAL" clId="{C1EFB983-F5D8-4F7D-888C-9D35A97EDE60}" dt="2021-05-04T20:53:20.855" v="2714" actId="1076"/>
          <ac:spMkLst>
            <pc:docMk/>
            <pc:sldMk cId="2717635123" sldId="348"/>
            <ac:spMk id="3" creationId="{133CAA94-F9B8-4EED-BF7E-82AD13AA6972}"/>
          </ac:spMkLst>
        </pc:spChg>
        <pc:spChg chg="add mod">
          <ac:chgData name="Lee, Claude H" userId="a3afdb5e-61b4-43fb-bf83-60b8c7083efa" providerId="ADAL" clId="{C1EFB983-F5D8-4F7D-888C-9D35A97EDE60}" dt="2021-05-05T07:04:31.546" v="7922" actId="122"/>
          <ac:spMkLst>
            <pc:docMk/>
            <pc:sldMk cId="2717635123" sldId="348"/>
            <ac:spMk id="4" creationId="{37551AD4-B26A-4445-8937-4DDF9D4049D2}"/>
          </ac:spMkLst>
        </pc:spChg>
        <pc:spChg chg="del">
          <ac:chgData name="Lee, Claude H" userId="a3afdb5e-61b4-43fb-bf83-60b8c7083efa" providerId="ADAL" clId="{C1EFB983-F5D8-4F7D-888C-9D35A97EDE60}" dt="2021-05-04T20:51:11.467" v="2557" actId="478"/>
          <ac:spMkLst>
            <pc:docMk/>
            <pc:sldMk cId="2717635123" sldId="348"/>
            <ac:spMk id="87" creationId="{00000000-0000-0000-0000-000000000000}"/>
          </ac:spMkLst>
        </pc:spChg>
      </pc:sldChg>
      <pc:sldChg chg="modSp add del mod">
        <pc:chgData name="Lee, Claude H" userId="a3afdb5e-61b4-43fb-bf83-60b8c7083efa" providerId="ADAL" clId="{C1EFB983-F5D8-4F7D-888C-9D35A97EDE60}" dt="2021-05-04T20:04:13.866" v="1717" actId="2696"/>
        <pc:sldMkLst>
          <pc:docMk/>
          <pc:sldMk cId="4008093475" sldId="348"/>
        </pc:sldMkLst>
        <pc:spChg chg="mod">
          <ac:chgData name="Lee, Claude H" userId="a3afdb5e-61b4-43fb-bf83-60b8c7083efa" providerId="ADAL" clId="{C1EFB983-F5D8-4F7D-888C-9D35A97EDE60}" dt="2021-05-04T20:03:26.131" v="1703" actId="1076"/>
          <ac:spMkLst>
            <pc:docMk/>
            <pc:sldMk cId="4008093475" sldId="348"/>
            <ac:spMk id="66" creationId="{00000000-0000-0000-0000-000000000000}"/>
          </ac:spMkLst>
        </pc:spChg>
        <pc:graphicFrameChg chg="modGraphic">
          <ac:chgData name="Lee, Claude H" userId="a3afdb5e-61b4-43fb-bf83-60b8c7083efa" providerId="ADAL" clId="{C1EFB983-F5D8-4F7D-888C-9D35A97EDE60}" dt="2021-05-04T20:04:07.766" v="1716" actId="20577"/>
          <ac:graphicFrameMkLst>
            <pc:docMk/>
            <pc:sldMk cId="4008093475" sldId="348"/>
            <ac:graphicFrameMk id="8" creationId="{8E64BE2C-5649-4DD1-9AB7-0F4A305B96DD}"/>
          </ac:graphicFrameMkLst>
        </pc:graphicFrameChg>
      </pc:sldChg>
      <pc:sldChg chg="addSp delSp modSp add mod ord modNotesTx">
        <pc:chgData name="Lee, Claude H" userId="a3afdb5e-61b4-43fb-bf83-60b8c7083efa" providerId="ADAL" clId="{C1EFB983-F5D8-4F7D-888C-9D35A97EDE60}" dt="2021-05-05T09:20:27.165" v="16357" actId="20577"/>
        <pc:sldMkLst>
          <pc:docMk/>
          <pc:sldMk cId="3417871947" sldId="349"/>
        </pc:sldMkLst>
        <pc:spChg chg="mod">
          <ac:chgData name="Lee, Claude H" userId="a3afdb5e-61b4-43fb-bf83-60b8c7083efa" providerId="ADAL" clId="{C1EFB983-F5D8-4F7D-888C-9D35A97EDE60}" dt="2021-05-04T21:07:56.132" v="3550" actId="20577"/>
          <ac:spMkLst>
            <pc:docMk/>
            <pc:sldMk cId="3417871947" sldId="349"/>
            <ac:spMk id="3" creationId="{133CAA94-F9B8-4EED-BF7E-82AD13AA6972}"/>
          </ac:spMkLst>
        </pc:spChg>
        <pc:spChg chg="add mod">
          <ac:chgData name="Lee, Claude H" userId="a3afdb5e-61b4-43fb-bf83-60b8c7083efa" providerId="ADAL" clId="{C1EFB983-F5D8-4F7D-888C-9D35A97EDE60}" dt="2021-05-05T07:04:38.998" v="7925" actId="207"/>
          <ac:spMkLst>
            <pc:docMk/>
            <pc:sldMk cId="3417871947" sldId="349"/>
            <ac:spMk id="4" creationId="{80B4D347-07A7-4446-B93C-137635C731AB}"/>
          </ac:spMkLst>
        </pc:spChg>
        <pc:spChg chg="add del mod">
          <ac:chgData name="Lee, Claude H" userId="a3afdb5e-61b4-43fb-bf83-60b8c7083efa" providerId="ADAL" clId="{C1EFB983-F5D8-4F7D-888C-9D35A97EDE60}" dt="2021-05-04T21:00:30.235" v="3033" actId="478"/>
          <ac:spMkLst>
            <pc:docMk/>
            <pc:sldMk cId="3417871947" sldId="349"/>
            <ac:spMk id="4" creationId="{8BEEFB90-E935-4BD4-BE1A-E13F0EE6EF69}"/>
          </ac:spMkLst>
        </pc:spChg>
        <pc:spChg chg="add del mod">
          <ac:chgData name="Lee, Claude H" userId="a3afdb5e-61b4-43fb-bf83-60b8c7083efa" providerId="ADAL" clId="{C1EFB983-F5D8-4F7D-888C-9D35A97EDE60}" dt="2021-05-04T21:01:23.337" v="3062" actId="478"/>
          <ac:spMkLst>
            <pc:docMk/>
            <pc:sldMk cId="3417871947" sldId="349"/>
            <ac:spMk id="6" creationId="{661EBC44-A4AD-4AED-AD3C-6D301EF7F61C}"/>
          </ac:spMkLst>
        </pc:spChg>
      </pc:sldChg>
      <pc:sldChg chg="addSp modSp add mod ord">
        <pc:chgData name="Lee, Claude H" userId="a3afdb5e-61b4-43fb-bf83-60b8c7083efa" providerId="ADAL" clId="{C1EFB983-F5D8-4F7D-888C-9D35A97EDE60}" dt="2021-05-05T07:05:01.514" v="7930" actId="207"/>
        <pc:sldMkLst>
          <pc:docMk/>
          <pc:sldMk cId="1213863539" sldId="350"/>
        </pc:sldMkLst>
        <pc:spChg chg="mod">
          <ac:chgData name="Lee, Claude H" userId="a3afdb5e-61b4-43fb-bf83-60b8c7083efa" providerId="ADAL" clId="{C1EFB983-F5D8-4F7D-888C-9D35A97EDE60}" dt="2021-05-04T21:07:49.720" v="3548" actId="20577"/>
          <ac:spMkLst>
            <pc:docMk/>
            <pc:sldMk cId="1213863539" sldId="350"/>
            <ac:spMk id="3" creationId="{133CAA94-F9B8-4EED-BF7E-82AD13AA6972}"/>
          </ac:spMkLst>
        </pc:spChg>
        <pc:spChg chg="add mod">
          <ac:chgData name="Lee, Claude H" userId="a3afdb5e-61b4-43fb-bf83-60b8c7083efa" providerId="ADAL" clId="{C1EFB983-F5D8-4F7D-888C-9D35A97EDE60}" dt="2021-05-05T07:05:01.514" v="7930" actId="207"/>
          <ac:spMkLst>
            <pc:docMk/>
            <pc:sldMk cId="1213863539" sldId="350"/>
            <ac:spMk id="4" creationId="{A2227340-A647-42F3-AB6E-AC536EB9BAE5}"/>
          </ac:spMkLst>
        </pc:spChg>
      </pc:sldChg>
      <pc:sldChg chg="modSp add mod">
        <pc:chgData name="Lee, Claude H" userId="a3afdb5e-61b4-43fb-bf83-60b8c7083efa" providerId="ADAL" clId="{C1EFB983-F5D8-4F7D-888C-9D35A97EDE60}" dt="2021-05-05T07:04:52.791" v="7927" actId="207"/>
        <pc:sldMkLst>
          <pc:docMk/>
          <pc:sldMk cId="1922136723" sldId="351"/>
        </pc:sldMkLst>
        <pc:spChg chg="mod">
          <ac:chgData name="Lee, Claude H" userId="a3afdb5e-61b4-43fb-bf83-60b8c7083efa" providerId="ADAL" clId="{C1EFB983-F5D8-4F7D-888C-9D35A97EDE60}" dt="2021-05-05T04:24:51.973" v="5174" actId="113"/>
          <ac:spMkLst>
            <pc:docMk/>
            <pc:sldMk cId="1922136723" sldId="351"/>
            <ac:spMk id="5" creationId="{DB0711BC-E137-497F-A0E4-DC61CAAD11CC}"/>
          </ac:spMkLst>
        </pc:spChg>
        <pc:spChg chg="mod">
          <ac:chgData name="Lee, Claude H" userId="a3afdb5e-61b4-43fb-bf83-60b8c7083efa" providerId="ADAL" clId="{C1EFB983-F5D8-4F7D-888C-9D35A97EDE60}" dt="2021-05-05T07:04:52.791" v="7927" actId="207"/>
          <ac:spMkLst>
            <pc:docMk/>
            <pc:sldMk cId="1922136723" sldId="351"/>
            <ac:spMk id="87" creationId="{00000000-0000-0000-0000-000000000000}"/>
          </ac:spMkLst>
        </pc:spChg>
        <pc:graphicFrameChg chg="mod modGraphic">
          <ac:chgData name="Lee, Claude H" userId="a3afdb5e-61b4-43fb-bf83-60b8c7083efa" providerId="ADAL" clId="{C1EFB983-F5D8-4F7D-888C-9D35A97EDE60}" dt="2021-05-05T05:03:07.562" v="6576" actId="3064"/>
          <ac:graphicFrameMkLst>
            <pc:docMk/>
            <pc:sldMk cId="1922136723" sldId="351"/>
            <ac:graphicFrameMk id="11" creationId="{5E74D8E2-4C7D-4E3D-9B76-4DE3D1B6214C}"/>
          </ac:graphicFrameMkLst>
        </pc:graphicFrameChg>
      </pc:sldChg>
      <pc:sldChg chg="addSp delSp modSp add mod modNotesTx">
        <pc:chgData name="Lee, Claude H" userId="a3afdb5e-61b4-43fb-bf83-60b8c7083efa" providerId="ADAL" clId="{C1EFB983-F5D8-4F7D-888C-9D35A97EDE60}" dt="2021-05-05T11:10:16.792" v="20841" actId="20577"/>
        <pc:sldMkLst>
          <pc:docMk/>
          <pc:sldMk cId="3810852389" sldId="352"/>
        </pc:sldMkLst>
        <pc:spChg chg="mod">
          <ac:chgData name="Lee, Claude H" userId="a3afdb5e-61b4-43fb-bf83-60b8c7083efa" providerId="ADAL" clId="{C1EFB983-F5D8-4F7D-888C-9D35A97EDE60}" dt="2021-05-05T06:19:21.406" v="6707" actId="208"/>
          <ac:spMkLst>
            <pc:docMk/>
            <pc:sldMk cId="3810852389" sldId="352"/>
            <ac:spMk id="2" creationId="{150103E5-CD45-4D7D-AB62-A9A71E7A7BB6}"/>
          </ac:spMkLst>
        </pc:spChg>
        <pc:spChg chg="add del mod">
          <ac:chgData name="Lee, Claude H" userId="a3afdb5e-61b4-43fb-bf83-60b8c7083efa" providerId="ADAL" clId="{C1EFB983-F5D8-4F7D-888C-9D35A97EDE60}" dt="2021-05-05T06:16:58.583" v="6664" actId="478"/>
          <ac:spMkLst>
            <pc:docMk/>
            <pc:sldMk cId="3810852389" sldId="352"/>
            <ac:spMk id="9" creationId="{A1861731-8774-42E3-A223-FC5324AEBDBB}"/>
          </ac:spMkLst>
        </pc:spChg>
        <pc:spChg chg="add del mod">
          <ac:chgData name="Lee, Claude H" userId="a3afdb5e-61b4-43fb-bf83-60b8c7083efa" providerId="ADAL" clId="{C1EFB983-F5D8-4F7D-888C-9D35A97EDE60}" dt="2021-05-05T06:17:00.255" v="6665" actId="478"/>
          <ac:spMkLst>
            <pc:docMk/>
            <pc:sldMk cId="3810852389" sldId="352"/>
            <ac:spMk id="10" creationId="{8D68E714-2556-40D5-8365-C94DE7FAF3FC}"/>
          </ac:spMkLst>
        </pc:spChg>
        <pc:spChg chg="add del mod">
          <ac:chgData name="Lee, Claude H" userId="a3afdb5e-61b4-43fb-bf83-60b8c7083efa" providerId="ADAL" clId="{C1EFB983-F5D8-4F7D-888C-9D35A97EDE60}" dt="2021-05-05T06:17:01.133" v="6666" actId="478"/>
          <ac:spMkLst>
            <pc:docMk/>
            <pc:sldMk cId="3810852389" sldId="352"/>
            <ac:spMk id="11" creationId="{1CCF5B86-5E9B-4FFC-B233-FAAE080F731F}"/>
          </ac:spMkLst>
        </pc:spChg>
        <pc:spChg chg="add mod">
          <ac:chgData name="Lee, Claude H" userId="a3afdb5e-61b4-43fb-bf83-60b8c7083efa" providerId="ADAL" clId="{C1EFB983-F5D8-4F7D-888C-9D35A97EDE60}" dt="2021-05-05T11:09:58.694" v="20819" actId="20577"/>
          <ac:spMkLst>
            <pc:docMk/>
            <pc:sldMk cId="3810852389" sldId="352"/>
            <ac:spMk id="12" creationId="{AF0799C9-74E4-439E-8D08-A4AE8903E4F2}"/>
          </ac:spMkLst>
        </pc:spChg>
        <pc:spChg chg="add mod">
          <ac:chgData name="Lee, Claude H" userId="a3afdb5e-61b4-43fb-bf83-60b8c7083efa" providerId="ADAL" clId="{C1EFB983-F5D8-4F7D-888C-9D35A97EDE60}" dt="2021-05-05T06:19:45.509" v="6713" actId="2710"/>
          <ac:spMkLst>
            <pc:docMk/>
            <pc:sldMk cId="3810852389" sldId="352"/>
            <ac:spMk id="13" creationId="{0EF4892D-4F9C-4B35-9064-6E3ECDE788E2}"/>
          </ac:spMkLst>
        </pc:spChg>
        <pc:spChg chg="add mod">
          <ac:chgData name="Lee, Claude H" userId="a3afdb5e-61b4-43fb-bf83-60b8c7083efa" providerId="ADAL" clId="{C1EFB983-F5D8-4F7D-888C-9D35A97EDE60}" dt="2021-05-05T06:19:51.950" v="6715" actId="20577"/>
          <ac:spMkLst>
            <pc:docMk/>
            <pc:sldMk cId="3810852389" sldId="352"/>
            <ac:spMk id="14" creationId="{2F3BE181-2DF1-4DDE-933A-609898106D4D}"/>
          </ac:spMkLst>
        </pc:spChg>
        <pc:spChg chg="mod">
          <ac:chgData name="Lee, Claude H" userId="a3afdb5e-61b4-43fb-bf83-60b8c7083efa" providerId="ADAL" clId="{C1EFB983-F5D8-4F7D-888C-9D35A97EDE60}" dt="2021-05-05T06:19:38.118" v="6712" actId="1076"/>
          <ac:spMkLst>
            <pc:docMk/>
            <pc:sldMk cId="3810852389" sldId="352"/>
            <ac:spMk id="66" creationId="{00000000-0000-0000-0000-000000000000}"/>
          </ac:spMkLst>
        </pc:spChg>
        <pc:graphicFrameChg chg="del mod">
          <ac:chgData name="Lee, Claude H" userId="a3afdb5e-61b4-43fb-bf83-60b8c7083efa" providerId="ADAL" clId="{C1EFB983-F5D8-4F7D-888C-9D35A97EDE60}" dt="2021-05-05T06:15:52.470" v="6643" actId="478"/>
          <ac:graphicFrameMkLst>
            <pc:docMk/>
            <pc:sldMk cId="3810852389" sldId="352"/>
            <ac:graphicFrameMk id="69" creationId="{F8A5BA7F-6ED7-425D-88A0-E4BE63C96BE2}"/>
          </ac:graphicFrameMkLst>
        </pc:graphicFrameChg>
      </pc:sldChg>
      <pc:sldChg chg="addSp delSp modSp add mod ord modNotesTx">
        <pc:chgData name="Lee, Claude H" userId="a3afdb5e-61b4-43fb-bf83-60b8c7083efa" providerId="ADAL" clId="{C1EFB983-F5D8-4F7D-888C-9D35A97EDE60}" dt="2021-05-05T10:44:19.136" v="20068" actId="1076"/>
        <pc:sldMkLst>
          <pc:docMk/>
          <pc:sldMk cId="319462986" sldId="353"/>
        </pc:sldMkLst>
        <pc:spChg chg="mod">
          <ac:chgData name="Lee, Claude H" userId="a3afdb5e-61b4-43fb-bf83-60b8c7083efa" providerId="ADAL" clId="{C1EFB983-F5D8-4F7D-888C-9D35A97EDE60}" dt="2021-05-05T08:48:00.768" v="14672" actId="115"/>
          <ac:spMkLst>
            <pc:docMk/>
            <pc:sldMk cId="319462986" sldId="353"/>
            <ac:spMk id="4" creationId="{5E2FAFE1-BF3D-4690-8971-7511BAF28F19}"/>
          </ac:spMkLst>
        </pc:spChg>
        <pc:spChg chg="mod">
          <ac:chgData name="Lee, Claude H" userId="a3afdb5e-61b4-43fb-bf83-60b8c7083efa" providerId="ADAL" clId="{C1EFB983-F5D8-4F7D-888C-9D35A97EDE60}" dt="2021-05-05T10:44:19.136" v="20068" actId="1076"/>
          <ac:spMkLst>
            <pc:docMk/>
            <pc:sldMk cId="319462986" sldId="353"/>
            <ac:spMk id="5" creationId="{DB0711BC-E137-497F-A0E4-DC61CAAD11CC}"/>
          </ac:spMkLst>
        </pc:spChg>
        <pc:spChg chg="mod">
          <ac:chgData name="Lee, Claude H" userId="a3afdb5e-61b4-43fb-bf83-60b8c7083efa" providerId="ADAL" clId="{C1EFB983-F5D8-4F7D-888C-9D35A97EDE60}" dt="2021-05-05T06:50:59.257" v="7479" actId="20577"/>
          <ac:spMkLst>
            <pc:docMk/>
            <pc:sldMk cId="319462986" sldId="353"/>
            <ac:spMk id="6" creationId="{F90E08BA-E4ED-4982-B569-74E86985CCD3}"/>
          </ac:spMkLst>
        </pc:spChg>
        <pc:picChg chg="add del mod">
          <ac:chgData name="Lee, Claude H" userId="a3afdb5e-61b4-43fb-bf83-60b8c7083efa" providerId="ADAL" clId="{C1EFB983-F5D8-4F7D-888C-9D35A97EDE60}" dt="2021-05-05T07:00:43.993" v="7868"/>
          <ac:picMkLst>
            <pc:docMk/>
            <pc:sldMk cId="319462986" sldId="353"/>
            <ac:picMk id="2050" creationId="{55FB5F14-5B8A-4BCC-A067-52F6331BFE40}"/>
          </ac:picMkLst>
        </pc:picChg>
        <pc:picChg chg="add mod">
          <ac:chgData name="Lee, Claude H" userId="a3afdb5e-61b4-43fb-bf83-60b8c7083efa" providerId="ADAL" clId="{C1EFB983-F5D8-4F7D-888C-9D35A97EDE60}" dt="2021-05-05T07:02:55.558" v="7914" actId="14100"/>
          <ac:picMkLst>
            <pc:docMk/>
            <pc:sldMk cId="319462986" sldId="353"/>
            <ac:picMk id="2052" creationId="{740111D2-499C-40BF-8E0C-88E55D10D381}"/>
          </ac:picMkLst>
        </pc:picChg>
        <pc:picChg chg="add mod">
          <ac:chgData name="Lee, Claude H" userId="a3afdb5e-61b4-43fb-bf83-60b8c7083efa" providerId="ADAL" clId="{C1EFB983-F5D8-4F7D-888C-9D35A97EDE60}" dt="2021-05-05T07:02:46.344" v="7910" actId="1076"/>
          <ac:picMkLst>
            <pc:docMk/>
            <pc:sldMk cId="319462986" sldId="353"/>
            <ac:picMk id="2054" creationId="{490E549D-9ED7-4E3A-99F8-921D4C3C96CA}"/>
          </ac:picMkLst>
        </pc:picChg>
      </pc:sldChg>
      <pc:sldChg chg="delSp add del mod">
        <pc:chgData name="Lee, Claude H" userId="a3afdb5e-61b4-43fb-bf83-60b8c7083efa" providerId="ADAL" clId="{C1EFB983-F5D8-4F7D-888C-9D35A97EDE60}" dt="2021-05-05T06:23:52.752" v="6903" actId="2696"/>
        <pc:sldMkLst>
          <pc:docMk/>
          <pc:sldMk cId="3245927070" sldId="353"/>
        </pc:sldMkLst>
        <pc:spChg chg="del">
          <ac:chgData name="Lee, Claude H" userId="a3afdb5e-61b4-43fb-bf83-60b8c7083efa" providerId="ADAL" clId="{C1EFB983-F5D8-4F7D-888C-9D35A97EDE60}" dt="2021-05-05T06:20:34.908" v="6720" actId="478"/>
          <ac:spMkLst>
            <pc:docMk/>
            <pc:sldMk cId="3245927070" sldId="353"/>
            <ac:spMk id="5" creationId="{F7FBE229-BB0E-406F-B4DC-AB50EFAE9B12}"/>
          </ac:spMkLst>
        </pc:spChg>
        <pc:spChg chg="del">
          <ac:chgData name="Lee, Claude H" userId="a3afdb5e-61b4-43fb-bf83-60b8c7083efa" providerId="ADAL" clId="{C1EFB983-F5D8-4F7D-888C-9D35A97EDE60}" dt="2021-05-05T06:20:39.582" v="6721" actId="478"/>
          <ac:spMkLst>
            <pc:docMk/>
            <pc:sldMk cId="3245927070" sldId="353"/>
            <ac:spMk id="6" creationId="{13379998-E013-4489-8A16-5DEAFB356416}"/>
          </ac:spMkLst>
        </pc:spChg>
      </pc:sldChg>
      <pc:sldChg chg="modSp add mod">
        <pc:chgData name="Lee, Claude H" userId="a3afdb5e-61b4-43fb-bf83-60b8c7083efa" providerId="ADAL" clId="{C1EFB983-F5D8-4F7D-888C-9D35A97EDE60}" dt="2021-05-05T10:44:10.469" v="20067" actId="1076"/>
        <pc:sldMkLst>
          <pc:docMk/>
          <pc:sldMk cId="3307031867" sldId="354"/>
        </pc:sldMkLst>
        <pc:spChg chg="mod">
          <ac:chgData name="Lee, Claude H" userId="a3afdb5e-61b4-43fb-bf83-60b8c7083efa" providerId="ADAL" clId="{C1EFB983-F5D8-4F7D-888C-9D35A97EDE60}" dt="2021-05-05T07:03:43.963" v="7918"/>
          <ac:spMkLst>
            <pc:docMk/>
            <pc:sldMk cId="3307031867" sldId="354"/>
            <ac:spMk id="4" creationId="{5E2FAFE1-BF3D-4690-8971-7511BAF28F19}"/>
          </ac:spMkLst>
        </pc:spChg>
        <pc:spChg chg="mod">
          <ac:chgData name="Lee, Claude H" userId="a3afdb5e-61b4-43fb-bf83-60b8c7083efa" providerId="ADAL" clId="{C1EFB983-F5D8-4F7D-888C-9D35A97EDE60}" dt="2021-05-05T10:44:10.469" v="20067" actId="1076"/>
          <ac:spMkLst>
            <pc:docMk/>
            <pc:sldMk cId="3307031867" sldId="354"/>
            <ac:spMk id="5" creationId="{DB0711BC-E137-497F-A0E4-DC61CAAD11CC}"/>
          </ac:spMkLst>
        </pc:spChg>
      </pc:sldChg>
      <pc:sldChg chg="modSp add del mod">
        <pc:chgData name="Lee, Claude H" userId="a3afdb5e-61b4-43fb-bf83-60b8c7083efa" providerId="ADAL" clId="{C1EFB983-F5D8-4F7D-888C-9D35A97EDE60}" dt="2021-05-05T06:55:59.795" v="7598" actId="2696"/>
        <pc:sldMkLst>
          <pc:docMk/>
          <pc:sldMk cId="2352781769" sldId="355"/>
        </pc:sldMkLst>
        <pc:spChg chg="mod">
          <ac:chgData name="Lee, Claude H" userId="a3afdb5e-61b4-43fb-bf83-60b8c7083efa" providerId="ADAL" clId="{C1EFB983-F5D8-4F7D-888C-9D35A97EDE60}" dt="2021-05-05T06:55:48.101" v="7596"/>
          <ac:spMkLst>
            <pc:docMk/>
            <pc:sldMk cId="2352781769" sldId="355"/>
            <ac:spMk id="4" creationId="{5E2FAFE1-BF3D-4690-8971-7511BAF28F19}"/>
          </ac:spMkLst>
        </pc:spChg>
      </pc:sldChg>
      <pc:sldChg chg="addSp delSp modSp add mod ord">
        <pc:chgData name="Lee, Claude H" userId="a3afdb5e-61b4-43fb-bf83-60b8c7083efa" providerId="ADAL" clId="{C1EFB983-F5D8-4F7D-888C-9D35A97EDE60}" dt="2021-05-05T07:06:53.546" v="7992" actId="1076"/>
        <pc:sldMkLst>
          <pc:docMk/>
          <pc:sldMk cId="3263197424" sldId="355"/>
        </pc:sldMkLst>
        <pc:spChg chg="mod">
          <ac:chgData name="Lee, Claude H" userId="a3afdb5e-61b4-43fb-bf83-60b8c7083efa" providerId="ADAL" clId="{C1EFB983-F5D8-4F7D-888C-9D35A97EDE60}" dt="2021-05-05T07:06:53.546" v="7992" actId="1076"/>
          <ac:spMkLst>
            <pc:docMk/>
            <pc:sldMk cId="3263197424" sldId="355"/>
            <ac:spMk id="3" creationId="{133CAA94-F9B8-4EED-BF7E-82AD13AA6972}"/>
          </ac:spMkLst>
        </pc:spChg>
        <pc:spChg chg="del">
          <ac:chgData name="Lee, Claude H" userId="a3afdb5e-61b4-43fb-bf83-60b8c7083efa" providerId="ADAL" clId="{C1EFB983-F5D8-4F7D-888C-9D35A97EDE60}" dt="2021-05-05T07:05:42.710" v="7934" actId="478"/>
          <ac:spMkLst>
            <pc:docMk/>
            <pc:sldMk cId="3263197424" sldId="355"/>
            <ac:spMk id="4" creationId="{37551AD4-B26A-4445-8937-4DDF9D4049D2}"/>
          </ac:spMkLst>
        </pc:spChg>
        <pc:spChg chg="add mod">
          <ac:chgData name="Lee, Claude H" userId="a3afdb5e-61b4-43fb-bf83-60b8c7083efa" providerId="ADAL" clId="{C1EFB983-F5D8-4F7D-888C-9D35A97EDE60}" dt="2021-05-05T07:05:43.045" v="7935"/>
          <ac:spMkLst>
            <pc:docMk/>
            <pc:sldMk cId="3263197424" sldId="355"/>
            <ac:spMk id="5" creationId="{BB73263C-0177-4B89-AB59-391CFE2ADF29}"/>
          </ac:spMkLst>
        </pc:spChg>
      </pc:sldChg>
      <pc:sldChg chg="modSp add mod modNotesTx">
        <pc:chgData name="Lee, Claude H" userId="a3afdb5e-61b4-43fb-bf83-60b8c7083efa" providerId="ADAL" clId="{C1EFB983-F5D8-4F7D-888C-9D35A97EDE60}" dt="2021-05-05T09:07:42.514" v="15939" actId="20577"/>
        <pc:sldMkLst>
          <pc:docMk/>
          <pc:sldMk cId="1015306917" sldId="356"/>
        </pc:sldMkLst>
        <pc:spChg chg="mod">
          <ac:chgData name="Lee, Claude H" userId="a3afdb5e-61b4-43fb-bf83-60b8c7083efa" providerId="ADAL" clId="{C1EFB983-F5D8-4F7D-888C-9D35A97EDE60}" dt="2021-05-05T07:07:21.210" v="8016" actId="20577"/>
          <ac:spMkLst>
            <pc:docMk/>
            <pc:sldMk cId="1015306917" sldId="356"/>
            <ac:spMk id="3" creationId="{133CAA94-F9B8-4EED-BF7E-82AD13AA6972}"/>
          </ac:spMkLst>
        </pc:spChg>
      </pc:sldChg>
      <pc:sldChg chg="addSp modSp add mod">
        <pc:chgData name="Lee, Claude H" userId="a3afdb5e-61b4-43fb-bf83-60b8c7083efa" providerId="ADAL" clId="{C1EFB983-F5D8-4F7D-888C-9D35A97EDE60}" dt="2021-05-05T10:50:48.326" v="20368" actId="113"/>
        <pc:sldMkLst>
          <pc:docMk/>
          <pc:sldMk cId="770419971" sldId="357"/>
        </pc:sldMkLst>
        <pc:spChg chg="mod">
          <ac:chgData name="Lee, Claude H" userId="a3afdb5e-61b4-43fb-bf83-60b8c7083efa" providerId="ADAL" clId="{C1EFB983-F5D8-4F7D-888C-9D35A97EDE60}" dt="2021-05-05T10:32:23.562" v="19211" actId="20577"/>
          <ac:spMkLst>
            <pc:docMk/>
            <pc:sldMk cId="770419971" sldId="357"/>
            <ac:spMk id="4" creationId="{5E2FAFE1-BF3D-4690-8971-7511BAF28F19}"/>
          </ac:spMkLst>
        </pc:spChg>
        <pc:spChg chg="mod">
          <ac:chgData name="Lee, Claude H" userId="a3afdb5e-61b4-43fb-bf83-60b8c7083efa" providerId="ADAL" clId="{C1EFB983-F5D8-4F7D-888C-9D35A97EDE60}" dt="2021-05-05T10:48:12.488" v="20270" actId="20577"/>
          <ac:spMkLst>
            <pc:docMk/>
            <pc:sldMk cId="770419971" sldId="357"/>
            <ac:spMk id="5" creationId="{DB0711BC-E137-497F-A0E4-DC61CAAD11CC}"/>
          </ac:spMkLst>
        </pc:spChg>
        <pc:spChg chg="mod">
          <ac:chgData name="Lee, Claude H" userId="a3afdb5e-61b4-43fb-bf83-60b8c7083efa" providerId="ADAL" clId="{C1EFB983-F5D8-4F7D-888C-9D35A97EDE60}" dt="2021-05-05T10:48:07.246" v="20261" actId="20577"/>
          <ac:spMkLst>
            <pc:docMk/>
            <pc:sldMk cId="770419971" sldId="357"/>
            <ac:spMk id="6" creationId="{F90E08BA-E4ED-4982-B569-74E86985CCD3}"/>
          </ac:spMkLst>
        </pc:spChg>
        <pc:spChg chg="add mod">
          <ac:chgData name="Lee, Claude H" userId="a3afdb5e-61b4-43fb-bf83-60b8c7083efa" providerId="ADAL" clId="{C1EFB983-F5D8-4F7D-888C-9D35A97EDE60}" dt="2021-05-05T10:33:46.350" v="19488" actId="1036"/>
          <ac:spMkLst>
            <pc:docMk/>
            <pc:sldMk cId="770419971" sldId="357"/>
            <ac:spMk id="7" creationId="{B84F4208-58D9-4A5F-AABA-31B0853E0F13}"/>
          </ac:spMkLst>
        </pc:spChg>
        <pc:spChg chg="add mod">
          <ac:chgData name="Lee, Claude H" userId="a3afdb5e-61b4-43fb-bf83-60b8c7083efa" providerId="ADAL" clId="{C1EFB983-F5D8-4F7D-888C-9D35A97EDE60}" dt="2021-05-05T10:50:48.326" v="20368" actId="113"/>
          <ac:spMkLst>
            <pc:docMk/>
            <pc:sldMk cId="770419971" sldId="357"/>
            <ac:spMk id="8" creationId="{EB016473-F6DD-4B4E-8EE6-556597ED674D}"/>
          </ac:spMkLst>
        </pc:spChg>
        <pc:spChg chg="add mod">
          <ac:chgData name="Lee, Claude H" userId="a3afdb5e-61b4-43fb-bf83-60b8c7083efa" providerId="ADAL" clId="{C1EFB983-F5D8-4F7D-888C-9D35A97EDE60}" dt="2021-05-05T10:47:54.013" v="20239" actId="6549"/>
          <ac:spMkLst>
            <pc:docMk/>
            <pc:sldMk cId="770419971" sldId="357"/>
            <ac:spMk id="9" creationId="{A447D1A4-C229-472C-89D9-B6E93409822B}"/>
          </ac:spMkLst>
        </pc:spChg>
      </pc:sldChg>
      <pc:sldChg chg="modSp add mod">
        <pc:chgData name="Lee, Claude H" userId="a3afdb5e-61b4-43fb-bf83-60b8c7083efa" providerId="ADAL" clId="{C1EFB983-F5D8-4F7D-888C-9D35A97EDE60}" dt="2021-05-05T10:47:08.775" v="20207" actId="20577"/>
        <pc:sldMkLst>
          <pc:docMk/>
          <pc:sldMk cId="3847622497" sldId="358"/>
        </pc:sldMkLst>
        <pc:spChg chg="mod">
          <ac:chgData name="Lee, Claude H" userId="a3afdb5e-61b4-43fb-bf83-60b8c7083efa" providerId="ADAL" clId="{C1EFB983-F5D8-4F7D-888C-9D35A97EDE60}" dt="2021-05-05T10:42:20.961" v="20061" actId="113"/>
          <ac:spMkLst>
            <pc:docMk/>
            <pc:sldMk cId="3847622497" sldId="358"/>
            <ac:spMk id="5" creationId="{DB0711BC-E137-497F-A0E4-DC61CAAD11CC}"/>
          </ac:spMkLst>
        </pc:spChg>
        <pc:spChg chg="mod">
          <ac:chgData name="Lee, Claude H" userId="a3afdb5e-61b4-43fb-bf83-60b8c7083efa" providerId="ADAL" clId="{C1EFB983-F5D8-4F7D-888C-9D35A97EDE60}" dt="2021-05-05T10:47:08.775" v="20207" actId="20577"/>
          <ac:spMkLst>
            <pc:docMk/>
            <pc:sldMk cId="3847622497" sldId="358"/>
            <ac:spMk id="13" creationId="{61CB0D1C-C266-4D93-BBA4-9D889E5AC29B}"/>
          </ac:spMkLst>
        </pc:spChg>
        <pc:spChg chg="mod">
          <ac:chgData name="Lee, Claude H" userId="a3afdb5e-61b4-43fb-bf83-60b8c7083efa" providerId="ADAL" clId="{C1EFB983-F5D8-4F7D-888C-9D35A97EDE60}" dt="2021-05-05T10:09:51.438" v="17356" actId="207"/>
          <ac:spMkLst>
            <pc:docMk/>
            <pc:sldMk cId="3847622497" sldId="358"/>
            <ac:spMk id="87" creationId="{00000000-0000-0000-0000-000000000000}"/>
          </ac:spMkLst>
        </pc:spChg>
      </pc:sldChg>
      <pc:sldChg chg="modSp mod ord">
        <pc:chgData name="Lee, Claude H" userId="a3afdb5e-61b4-43fb-bf83-60b8c7083efa" providerId="ADAL" clId="{C1EFB983-F5D8-4F7D-888C-9D35A97EDE60}" dt="2021-05-05T19:30:53.599" v="20843"/>
        <pc:sldMkLst>
          <pc:docMk/>
          <pc:sldMk cId="2304388370" sldId="359"/>
        </pc:sldMkLst>
        <pc:spChg chg="mod">
          <ac:chgData name="Lee, Claude H" userId="a3afdb5e-61b4-43fb-bf83-60b8c7083efa" providerId="ADAL" clId="{C1EFB983-F5D8-4F7D-888C-9D35A97EDE60}" dt="2021-05-05T10:56:25.274" v="20796" actId="1076"/>
          <ac:spMkLst>
            <pc:docMk/>
            <pc:sldMk cId="2304388370" sldId="359"/>
            <ac:spMk id="2" creationId="{982A187C-2E01-4CE4-ADF1-B443DBA0704A}"/>
          </ac:spMkLst>
        </pc:spChg>
      </pc:sldChg>
      <pc:sldChg chg="modSp add del mod">
        <pc:chgData name="Lee, Claude H" userId="a3afdb5e-61b4-43fb-bf83-60b8c7083efa" providerId="ADAL" clId="{C1EFB983-F5D8-4F7D-888C-9D35A97EDE60}" dt="2021-05-05T10:08:32.708" v="17349" actId="2696"/>
        <pc:sldMkLst>
          <pc:docMk/>
          <pc:sldMk cId="1518526971" sldId="360"/>
        </pc:sldMkLst>
        <pc:spChg chg="mod">
          <ac:chgData name="Lee, Claude H" userId="a3afdb5e-61b4-43fb-bf83-60b8c7083efa" providerId="ADAL" clId="{C1EFB983-F5D8-4F7D-888C-9D35A97EDE60}" dt="2021-05-05T10:05:51.854" v="17212" actId="113"/>
          <ac:spMkLst>
            <pc:docMk/>
            <pc:sldMk cId="1518526971" sldId="360"/>
            <ac:spMk id="2" creationId="{982A187C-2E01-4CE4-ADF1-B443DBA0704A}"/>
          </ac:spMkLst>
        </pc:spChg>
        <pc:spChg chg="mod">
          <ac:chgData name="Lee, Claude H" userId="a3afdb5e-61b4-43fb-bf83-60b8c7083efa" providerId="ADAL" clId="{C1EFB983-F5D8-4F7D-888C-9D35A97EDE60}" dt="2021-05-05T10:06:43.298" v="17226" actId="20577"/>
          <ac:spMkLst>
            <pc:docMk/>
            <pc:sldMk cId="1518526971" sldId="360"/>
            <ac:spMk id="21" creationId="{2A355F8E-1F5D-4159-A52B-D66EBFDAF9DB}"/>
          </ac:spMkLst>
        </pc:spChg>
      </pc:sldChg>
      <pc:sldChg chg="modSp add mod">
        <pc:chgData name="Lee, Claude H" userId="a3afdb5e-61b4-43fb-bf83-60b8c7083efa" providerId="ADAL" clId="{C1EFB983-F5D8-4F7D-888C-9D35A97EDE60}" dt="2021-05-05T10:27:41.051" v="18816" actId="948"/>
        <pc:sldMkLst>
          <pc:docMk/>
          <pc:sldMk cId="3868020593" sldId="361"/>
        </pc:sldMkLst>
        <pc:spChg chg="mod">
          <ac:chgData name="Lee, Claude H" userId="a3afdb5e-61b4-43fb-bf83-60b8c7083efa" providerId="ADAL" clId="{C1EFB983-F5D8-4F7D-888C-9D35A97EDE60}" dt="2021-05-05T10:27:41.051" v="18816" actId="948"/>
          <ac:spMkLst>
            <pc:docMk/>
            <pc:sldMk cId="3868020593" sldId="361"/>
            <ac:spMk id="2" creationId="{982A187C-2E01-4CE4-ADF1-B443DBA0704A}"/>
          </ac:spMkLst>
        </pc:spChg>
        <pc:spChg chg="mod">
          <ac:chgData name="Lee, Claude H" userId="a3afdb5e-61b4-43fb-bf83-60b8c7083efa" providerId="ADAL" clId="{C1EFB983-F5D8-4F7D-888C-9D35A97EDE60}" dt="2021-05-05T10:08:26.249" v="17348" actId="20577"/>
          <ac:spMkLst>
            <pc:docMk/>
            <pc:sldMk cId="3868020593" sldId="361"/>
            <ac:spMk id="21" creationId="{2A355F8E-1F5D-4159-A52B-D66EBFDAF9DB}"/>
          </ac:spMkLst>
        </pc:spChg>
      </pc:sldChg>
      <pc:sldChg chg="modSp new del mod">
        <pc:chgData name="Lee, Claude H" userId="a3afdb5e-61b4-43fb-bf83-60b8c7083efa" providerId="ADAL" clId="{C1EFB983-F5D8-4F7D-888C-9D35A97EDE60}" dt="2021-05-05T10:11:29.910" v="17394" actId="2696"/>
        <pc:sldMkLst>
          <pc:docMk/>
          <pc:sldMk cId="2391565434" sldId="362"/>
        </pc:sldMkLst>
        <pc:spChg chg="mod">
          <ac:chgData name="Lee, Claude H" userId="a3afdb5e-61b4-43fb-bf83-60b8c7083efa" providerId="ADAL" clId="{C1EFB983-F5D8-4F7D-888C-9D35A97EDE60}" dt="2021-05-05T10:10:41.036" v="17367" actId="20577"/>
          <ac:spMkLst>
            <pc:docMk/>
            <pc:sldMk cId="2391565434" sldId="362"/>
            <ac:spMk id="2" creationId="{0FA2CF03-0ED4-4E70-B1CB-8819A1866BB2}"/>
          </ac:spMkLst>
        </pc:spChg>
        <pc:spChg chg="mod">
          <ac:chgData name="Lee, Claude H" userId="a3afdb5e-61b4-43fb-bf83-60b8c7083efa" providerId="ADAL" clId="{C1EFB983-F5D8-4F7D-888C-9D35A97EDE60}" dt="2021-05-05T10:10:54.646" v="17388" actId="20577"/>
          <ac:spMkLst>
            <pc:docMk/>
            <pc:sldMk cId="2391565434" sldId="362"/>
            <ac:spMk id="3" creationId="{1EE5A164-27F7-46DF-BB8D-250B5E9B0100}"/>
          </ac:spMkLst>
        </pc:spChg>
      </pc:sldChg>
      <pc:sldChg chg="addSp delSp modSp add mod ord">
        <pc:chgData name="Lee, Claude H" userId="a3afdb5e-61b4-43fb-bf83-60b8c7083efa" providerId="ADAL" clId="{C1EFB983-F5D8-4F7D-888C-9D35A97EDE60}" dt="2021-05-05T10:23:46.371" v="18808" actId="1036"/>
        <pc:sldMkLst>
          <pc:docMk/>
          <pc:sldMk cId="700653917" sldId="363"/>
        </pc:sldMkLst>
        <pc:spChg chg="mod">
          <ac:chgData name="Lee, Claude H" userId="a3afdb5e-61b4-43fb-bf83-60b8c7083efa" providerId="ADAL" clId="{C1EFB983-F5D8-4F7D-888C-9D35A97EDE60}" dt="2021-05-05T10:14:52.624" v="17781" actId="20577"/>
          <ac:spMkLst>
            <pc:docMk/>
            <pc:sldMk cId="700653917" sldId="363"/>
            <ac:spMk id="4" creationId="{5E2FAFE1-BF3D-4690-8971-7511BAF28F19}"/>
          </ac:spMkLst>
        </pc:spChg>
        <pc:spChg chg="mod">
          <ac:chgData name="Lee, Claude H" userId="a3afdb5e-61b4-43fb-bf83-60b8c7083efa" providerId="ADAL" clId="{C1EFB983-F5D8-4F7D-888C-9D35A97EDE60}" dt="2021-05-05T10:12:17.647" v="17450" actId="113"/>
          <ac:spMkLst>
            <pc:docMk/>
            <pc:sldMk cId="700653917" sldId="363"/>
            <ac:spMk id="5" creationId="{DB0711BC-E137-497F-A0E4-DC61CAAD11CC}"/>
          </ac:spMkLst>
        </pc:spChg>
        <pc:spChg chg="mod">
          <ac:chgData name="Lee, Claude H" userId="a3afdb5e-61b4-43fb-bf83-60b8c7083efa" providerId="ADAL" clId="{C1EFB983-F5D8-4F7D-888C-9D35A97EDE60}" dt="2021-05-05T10:17:53.076" v="18283" actId="113"/>
          <ac:spMkLst>
            <pc:docMk/>
            <pc:sldMk cId="700653917" sldId="363"/>
            <ac:spMk id="6" creationId="{F90E08BA-E4ED-4982-B569-74E86985CCD3}"/>
          </ac:spMkLst>
        </pc:spChg>
        <pc:spChg chg="add mod">
          <ac:chgData name="Lee, Claude H" userId="a3afdb5e-61b4-43fb-bf83-60b8c7083efa" providerId="ADAL" clId="{C1EFB983-F5D8-4F7D-888C-9D35A97EDE60}" dt="2021-05-05T10:23:46.371" v="18808" actId="1036"/>
          <ac:spMkLst>
            <pc:docMk/>
            <pc:sldMk cId="700653917" sldId="363"/>
            <ac:spMk id="10" creationId="{AFF553F5-E51A-47CE-8687-F536E076A77F}"/>
          </ac:spMkLst>
        </pc:spChg>
        <pc:spChg chg="add mod">
          <ac:chgData name="Lee, Claude H" userId="a3afdb5e-61b4-43fb-bf83-60b8c7083efa" providerId="ADAL" clId="{C1EFB983-F5D8-4F7D-888C-9D35A97EDE60}" dt="2021-05-05T10:23:46.371" v="18808" actId="1036"/>
          <ac:spMkLst>
            <pc:docMk/>
            <pc:sldMk cId="700653917" sldId="363"/>
            <ac:spMk id="11" creationId="{ECAECAED-DBD4-40E2-9864-F8BB1032643A}"/>
          </ac:spMkLst>
        </pc:spChg>
        <pc:spChg chg="mod">
          <ac:chgData name="Lee, Claude H" userId="a3afdb5e-61b4-43fb-bf83-60b8c7083efa" providerId="ADAL" clId="{C1EFB983-F5D8-4F7D-888C-9D35A97EDE60}" dt="2021-05-05T10:15:13.842" v="17868" actId="1035"/>
          <ac:spMkLst>
            <pc:docMk/>
            <pc:sldMk cId="700653917" sldId="363"/>
            <ac:spMk id="12" creationId="{63B244FB-EB27-4593-AD4A-ADACB9AC4642}"/>
          </ac:spMkLst>
        </pc:spChg>
        <pc:spChg chg="mod">
          <ac:chgData name="Lee, Claude H" userId="a3afdb5e-61b4-43fb-bf83-60b8c7083efa" providerId="ADAL" clId="{C1EFB983-F5D8-4F7D-888C-9D35A97EDE60}" dt="2021-05-05T10:15:54.560" v="17959" actId="20577"/>
          <ac:spMkLst>
            <pc:docMk/>
            <pc:sldMk cId="700653917" sldId="363"/>
            <ac:spMk id="13" creationId="{61CB0D1C-C266-4D93-BBA4-9D889E5AC29B}"/>
          </ac:spMkLst>
        </pc:spChg>
        <pc:spChg chg="mod">
          <ac:chgData name="Lee, Claude H" userId="a3afdb5e-61b4-43fb-bf83-60b8c7083efa" providerId="ADAL" clId="{C1EFB983-F5D8-4F7D-888C-9D35A97EDE60}" dt="2021-05-05T10:17:58.883" v="18285" actId="113"/>
          <ac:spMkLst>
            <pc:docMk/>
            <pc:sldMk cId="700653917" sldId="363"/>
            <ac:spMk id="14" creationId="{E13DFC64-92E1-4E8E-9F4A-7DCB4A16E515}"/>
          </ac:spMkLst>
        </pc:spChg>
        <pc:spChg chg="add mod">
          <ac:chgData name="Lee, Claude H" userId="a3afdb5e-61b4-43fb-bf83-60b8c7083efa" providerId="ADAL" clId="{C1EFB983-F5D8-4F7D-888C-9D35A97EDE60}" dt="2021-05-05T10:23:46.371" v="18808" actId="1036"/>
          <ac:spMkLst>
            <pc:docMk/>
            <pc:sldMk cId="700653917" sldId="363"/>
            <ac:spMk id="15" creationId="{8E1C60B5-34E8-42B7-B3E1-DA0D480918BE}"/>
          </ac:spMkLst>
        </pc:spChg>
        <pc:spChg chg="del">
          <ac:chgData name="Lee, Claude H" userId="a3afdb5e-61b4-43fb-bf83-60b8c7083efa" providerId="ADAL" clId="{C1EFB983-F5D8-4F7D-888C-9D35A97EDE60}" dt="2021-05-05T10:11:35.283" v="17395" actId="478"/>
          <ac:spMkLst>
            <pc:docMk/>
            <pc:sldMk cId="700653917" sldId="363"/>
            <ac:spMk id="87" creationId="{00000000-0000-0000-0000-000000000000}"/>
          </ac:spMkLst>
        </pc:spChg>
      </pc:sldChg>
      <pc:sldChg chg="add del setBg">
        <pc:chgData name="Lee, Claude H" userId="a3afdb5e-61b4-43fb-bf83-60b8c7083efa" providerId="ADAL" clId="{C1EFB983-F5D8-4F7D-888C-9D35A97EDE60}" dt="2021-05-05T10:11:17.617" v="17390"/>
        <pc:sldMkLst>
          <pc:docMk/>
          <pc:sldMk cId="4090809069" sldId="363"/>
        </pc:sldMkLst>
      </pc:sldChg>
      <pc:sldChg chg="modSp add mod">
        <pc:chgData name="Lee, Claude H" userId="a3afdb5e-61b4-43fb-bf83-60b8c7083efa" providerId="ADAL" clId="{C1EFB983-F5D8-4F7D-888C-9D35A97EDE60}" dt="2021-05-05T10:23:33.011" v="18804" actId="20577"/>
        <pc:sldMkLst>
          <pc:docMk/>
          <pc:sldMk cId="727338267" sldId="364"/>
        </pc:sldMkLst>
        <pc:spChg chg="mod">
          <ac:chgData name="Lee, Claude H" userId="a3afdb5e-61b4-43fb-bf83-60b8c7083efa" providerId="ADAL" clId="{C1EFB983-F5D8-4F7D-888C-9D35A97EDE60}" dt="2021-05-05T10:19:29.413" v="18379" actId="20577"/>
          <ac:spMkLst>
            <pc:docMk/>
            <pc:sldMk cId="727338267" sldId="364"/>
            <ac:spMk id="4" creationId="{5E2FAFE1-BF3D-4690-8971-7511BAF28F19}"/>
          </ac:spMkLst>
        </pc:spChg>
        <pc:spChg chg="mod">
          <ac:chgData name="Lee, Claude H" userId="a3afdb5e-61b4-43fb-bf83-60b8c7083efa" providerId="ADAL" clId="{C1EFB983-F5D8-4F7D-888C-9D35A97EDE60}" dt="2021-05-05T10:18:58.027" v="18362" actId="20577"/>
          <ac:spMkLst>
            <pc:docMk/>
            <pc:sldMk cId="727338267" sldId="364"/>
            <ac:spMk id="6" creationId="{F90E08BA-E4ED-4982-B569-74E86985CCD3}"/>
          </ac:spMkLst>
        </pc:spChg>
        <pc:spChg chg="mod">
          <ac:chgData name="Lee, Claude H" userId="a3afdb5e-61b4-43fb-bf83-60b8c7083efa" providerId="ADAL" clId="{C1EFB983-F5D8-4F7D-888C-9D35A97EDE60}" dt="2021-05-05T10:20:38.118" v="18575" actId="1035"/>
          <ac:spMkLst>
            <pc:docMk/>
            <pc:sldMk cId="727338267" sldId="364"/>
            <ac:spMk id="10" creationId="{AFF553F5-E51A-47CE-8687-F536E076A77F}"/>
          </ac:spMkLst>
        </pc:spChg>
        <pc:spChg chg="mod">
          <ac:chgData name="Lee, Claude H" userId="a3afdb5e-61b4-43fb-bf83-60b8c7083efa" providerId="ADAL" clId="{C1EFB983-F5D8-4F7D-888C-9D35A97EDE60}" dt="2021-05-05T10:23:33.011" v="18804" actId="20577"/>
          <ac:spMkLst>
            <pc:docMk/>
            <pc:sldMk cId="727338267" sldId="364"/>
            <ac:spMk id="11" creationId="{ECAECAED-DBD4-40E2-9864-F8BB1032643A}"/>
          </ac:spMkLst>
        </pc:spChg>
        <pc:spChg chg="mod">
          <ac:chgData name="Lee, Claude H" userId="a3afdb5e-61b4-43fb-bf83-60b8c7083efa" providerId="ADAL" clId="{C1EFB983-F5D8-4F7D-888C-9D35A97EDE60}" dt="2021-05-05T10:20:24.250" v="18531" actId="20577"/>
          <ac:spMkLst>
            <pc:docMk/>
            <pc:sldMk cId="727338267" sldId="364"/>
            <ac:spMk id="13" creationId="{61CB0D1C-C266-4D93-BBA4-9D889E5AC29B}"/>
          </ac:spMkLst>
        </pc:spChg>
        <pc:spChg chg="mod">
          <ac:chgData name="Lee, Claude H" userId="a3afdb5e-61b4-43fb-bf83-60b8c7083efa" providerId="ADAL" clId="{C1EFB983-F5D8-4F7D-888C-9D35A97EDE60}" dt="2021-05-05T10:20:42.754" v="18576" actId="113"/>
          <ac:spMkLst>
            <pc:docMk/>
            <pc:sldMk cId="727338267" sldId="364"/>
            <ac:spMk id="14" creationId="{E13DFC64-92E1-4E8E-9F4A-7DCB4A16E515}"/>
          </ac:spMkLst>
        </pc:spChg>
        <pc:spChg chg="mod">
          <ac:chgData name="Lee, Claude H" userId="a3afdb5e-61b4-43fb-bf83-60b8c7083efa" providerId="ADAL" clId="{C1EFB983-F5D8-4F7D-888C-9D35A97EDE60}" dt="2021-05-05T10:23:04.137" v="18728" actId="113"/>
          <ac:spMkLst>
            <pc:docMk/>
            <pc:sldMk cId="727338267" sldId="364"/>
            <ac:spMk id="15" creationId="{8E1C60B5-34E8-42B7-B3E1-DA0D480918BE}"/>
          </ac:spMkLst>
        </pc:spChg>
      </pc:sldChg>
      <pc:sldChg chg="modSp add mod ord">
        <pc:chgData name="Lee, Claude H" userId="a3afdb5e-61b4-43fb-bf83-60b8c7083efa" providerId="ADAL" clId="{C1EFB983-F5D8-4F7D-888C-9D35A97EDE60}" dt="2021-05-05T10:50:33.661" v="20365" actId="113"/>
        <pc:sldMkLst>
          <pc:docMk/>
          <pc:sldMk cId="1947444675" sldId="365"/>
        </pc:sldMkLst>
        <pc:spChg chg="mod">
          <ac:chgData name="Lee, Claude H" userId="a3afdb5e-61b4-43fb-bf83-60b8c7083efa" providerId="ADAL" clId="{C1EFB983-F5D8-4F7D-888C-9D35A97EDE60}" dt="2021-05-05T10:46:22.408" v="20158" actId="20577"/>
          <ac:spMkLst>
            <pc:docMk/>
            <pc:sldMk cId="1947444675" sldId="365"/>
            <ac:spMk id="4" creationId="{5E2FAFE1-BF3D-4690-8971-7511BAF28F19}"/>
          </ac:spMkLst>
        </pc:spChg>
        <pc:spChg chg="mod">
          <ac:chgData name="Lee, Claude H" userId="a3afdb5e-61b4-43fb-bf83-60b8c7083efa" providerId="ADAL" clId="{C1EFB983-F5D8-4F7D-888C-9D35A97EDE60}" dt="2021-05-05T10:45:21.826" v="20082" actId="20577"/>
          <ac:spMkLst>
            <pc:docMk/>
            <pc:sldMk cId="1947444675" sldId="365"/>
            <ac:spMk id="5" creationId="{DB0711BC-E137-497F-A0E4-DC61CAAD11CC}"/>
          </ac:spMkLst>
        </pc:spChg>
        <pc:spChg chg="mod">
          <ac:chgData name="Lee, Claude H" userId="a3afdb5e-61b4-43fb-bf83-60b8c7083efa" providerId="ADAL" clId="{C1EFB983-F5D8-4F7D-888C-9D35A97EDE60}" dt="2021-05-05T10:45:32.656" v="20093" actId="20577"/>
          <ac:spMkLst>
            <pc:docMk/>
            <pc:sldMk cId="1947444675" sldId="365"/>
            <ac:spMk id="6" creationId="{F90E08BA-E4ED-4982-B569-74E86985CCD3}"/>
          </ac:spMkLst>
        </pc:spChg>
        <pc:spChg chg="mod">
          <ac:chgData name="Lee, Claude H" userId="a3afdb5e-61b4-43fb-bf83-60b8c7083efa" providerId="ADAL" clId="{C1EFB983-F5D8-4F7D-888C-9D35A97EDE60}" dt="2021-05-05T10:49:47.598" v="20340" actId="1036"/>
          <ac:spMkLst>
            <pc:docMk/>
            <pc:sldMk cId="1947444675" sldId="365"/>
            <ac:spMk id="7" creationId="{B84F4208-58D9-4A5F-AABA-31B0853E0F13}"/>
          </ac:spMkLst>
        </pc:spChg>
        <pc:spChg chg="mod">
          <ac:chgData name="Lee, Claude H" userId="a3afdb5e-61b4-43fb-bf83-60b8c7083efa" providerId="ADAL" clId="{C1EFB983-F5D8-4F7D-888C-9D35A97EDE60}" dt="2021-05-05T10:50:33.661" v="20365" actId="113"/>
          <ac:spMkLst>
            <pc:docMk/>
            <pc:sldMk cId="1947444675" sldId="365"/>
            <ac:spMk id="8" creationId="{EB016473-F6DD-4B4E-8EE6-556597ED674D}"/>
          </ac:spMkLst>
        </pc:spChg>
        <pc:spChg chg="mod">
          <ac:chgData name="Lee, Claude H" userId="a3afdb5e-61b4-43fb-bf83-60b8c7083efa" providerId="ADAL" clId="{C1EFB983-F5D8-4F7D-888C-9D35A97EDE60}" dt="2021-05-05T10:49:47.598" v="20340" actId="1036"/>
          <ac:spMkLst>
            <pc:docMk/>
            <pc:sldMk cId="1947444675" sldId="365"/>
            <ac:spMk id="9" creationId="{A447D1A4-C229-472C-89D9-B6E93409822B}"/>
          </ac:spMkLst>
        </pc:spChg>
        <pc:spChg chg="mod">
          <ac:chgData name="Lee, Claude H" userId="a3afdb5e-61b4-43fb-bf83-60b8c7083efa" providerId="ADAL" clId="{C1EFB983-F5D8-4F7D-888C-9D35A97EDE60}" dt="2021-05-05T10:43:20.758" v="20065"/>
          <ac:spMkLst>
            <pc:docMk/>
            <pc:sldMk cId="1947444675" sldId="365"/>
            <ac:spMk id="87" creationId="{00000000-0000-0000-0000-000000000000}"/>
          </ac:spMkLst>
        </pc:spChg>
      </pc:sldChg>
    </pc:docChg>
  </pc:docChgLst>
  <pc:docChgLst>
    <pc:chgData name="Lee, Hyesu" userId="S::qd4594nv@go.minnstate.edu::846487ca-9515-4cdc-8e59-894e79847f60" providerId="AD" clId="Web-{00E051D2-E326-4564-A835-1545D10A5DE1}"/>
    <pc:docChg chg="delSld">
      <pc:chgData name="Lee, Hyesu" userId="S::qd4594nv@go.minnstate.edu::846487ca-9515-4cdc-8e59-894e79847f60" providerId="AD" clId="Web-{00E051D2-E326-4564-A835-1545D10A5DE1}" dt="2021-05-04T17:50:22.902" v="5"/>
      <pc:docMkLst>
        <pc:docMk/>
      </pc:docMkLst>
      <pc:sldChg chg="del">
        <pc:chgData name="Lee, Hyesu" userId="S::qd4594nv@go.minnstate.edu::846487ca-9515-4cdc-8e59-894e79847f60" providerId="AD" clId="Web-{00E051D2-E326-4564-A835-1545D10A5DE1}" dt="2021-05-04T17:50:20.184" v="4"/>
        <pc:sldMkLst>
          <pc:docMk/>
          <pc:sldMk cId="1132541654" sldId="261"/>
        </pc:sldMkLst>
      </pc:sldChg>
      <pc:sldChg chg="del">
        <pc:chgData name="Lee, Hyesu" userId="S::qd4594nv@go.minnstate.edu::846487ca-9515-4cdc-8e59-894e79847f60" providerId="AD" clId="Web-{00E051D2-E326-4564-A835-1545D10A5DE1}" dt="2021-05-04T17:50:22.902" v="5"/>
        <pc:sldMkLst>
          <pc:docMk/>
          <pc:sldMk cId="2973255491" sldId="304"/>
        </pc:sldMkLst>
      </pc:sldChg>
      <pc:sldChg chg="del">
        <pc:chgData name="Lee, Hyesu" userId="S::qd4594nv@go.minnstate.edu::846487ca-9515-4cdc-8e59-894e79847f60" providerId="AD" clId="Web-{00E051D2-E326-4564-A835-1545D10A5DE1}" dt="2021-05-04T17:50:05.011" v="0"/>
        <pc:sldMkLst>
          <pc:docMk/>
          <pc:sldMk cId="2271729392" sldId="311"/>
        </pc:sldMkLst>
      </pc:sldChg>
      <pc:sldChg chg="del">
        <pc:chgData name="Lee, Hyesu" userId="S::qd4594nv@go.minnstate.edu::846487ca-9515-4cdc-8e59-894e79847f60" providerId="AD" clId="Web-{00E051D2-E326-4564-A835-1545D10A5DE1}" dt="2021-05-04T17:50:12.043" v="2"/>
        <pc:sldMkLst>
          <pc:docMk/>
          <pc:sldMk cId="953256932" sldId="318"/>
        </pc:sldMkLst>
      </pc:sldChg>
      <pc:sldChg chg="del">
        <pc:chgData name="Lee, Hyesu" userId="S::qd4594nv@go.minnstate.edu::846487ca-9515-4cdc-8e59-894e79847f60" providerId="AD" clId="Web-{00E051D2-E326-4564-A835-1545D10A5DE1}" dt="2021-05-04T17:50:09.730" v="1"/>
        <pc:sldMkLst>
          <pc:docMk/>
          <pc:sldMk cId="3044003365" sldId="322"/>
        </pc:sldMkLst>
      </pc:sldChg>
      <pc:sldChg chg="del">
        <pc:chgData name="Lee, Hyesu" userId="S::qd4594nv@go.minnstate.edu::846487ca-9515-4cdc-8e59-894e79847f60" providerId="AD" clId="Web-{00E051D2-E326-4564-A835-1545D10A5DE1}" dt="2021-05-04T17:50:14.402" v="3"/>
        <pc:sldMkLst>
          <pc:docMk/>
          <pc:sldMk cId="4165363602" sldId="326"/>
        </pc:sldMkLst>
      </pc:sldChg>
    </pc:docChg>
  </pc:docChgLst>
  <pc:docChgLst>
    <pc:chgData name="Lee, Hyesu" userId="S::qd4594nv@go.minnstate.edu::846487ca-9515-4cdc-8e59-894e79847f60" providerId="AD" clId="Web-{49AEBF9F-9016-B000-EA54-FD0F8456D400}"/>
    <pc:docChg chg="modSld">
      <pc:chgData name="Lee, Hyesu" userId="S::qd4594nv@go.minnstate.edu::846487ca-9515-4cdc-8e59-894e79847f60" providerId="AD" clId="Web-{49AEBF9F-9016-B000-EA54-FD0F8456D400}" dt="2021-04-19T06:17:59.137" v="235"/>
      <pc:docMkLst>
        <pc:docMk/>
      </pc:docMkLst>
      <pc:sldChg chg="addSp delSp modSp">
        <pc:chgData name="Lee, Hyesu" userId="S::qd4594nv@go.minnstate.edu::846487ca-9515-4cdc-8e59-894e79847f60" providerId="AD" clId="Web-{49AEBF9F-9016-B000-EA54-FD0F8456D400}" dt="2021-04-19T06:17:59.137" v="235"/>
        <pc:sldMkLst>
          <pc:docMk/>
          <pc:sldMk cId="1132541654" sldId="261"/>
        </pc:sldMkLst>
        <pc:spChg chg="add del mod">
          <ac:chgData name="Lee, Hyesu" userId="S::qd4594nv@go.minnstate.edu::846487ca-9515-4cdc-8e59-894e79847f60" providerId="AD" clId="Web-{49AEBF9F-9016-B000-EA54-FD0F8456D400}" dt="2021-04-19T06:16:20.935" v="194"/>
          <ac:spMkLst>
            <pc:docMk/>
            <pc:sldMk cId="1132541654" sldId="261"/>
            <ac:spMk id="7" creationId="{71146F12-D843-417E-A940-8FDE268DEBD2}"/>
          </ac:spMkLst>
        </pc:spChg>
        <pc:spChg chg="add del">
          <ac:chgData name="Lee, Hyesu" userId="S::qd4594nv@go.minnstate.edu::846487ca-9515-4cdc-8e59-894e79847f60" providerId="AD" clId="Web-{49AEBF9F-9016-B000-EA54-FD0F8456D400}" dt="2021-04-19T06:16:41.122" v="196"/>
          <ac:spMkLst>
            <pc:docMk/>
            <pc:sldMk cId="1132541654" sldId="261"/>
            <ac:spMk id="8" creationId="{59F40A34-4DA2-46C5-90C4-040C93388CBA}"/>
          </ac:spMkLst>
        </pc:spChg>
        <pc:spChg chg="mod">
          <ac:chgData name="Lee, Hyesu" userId="S::qd4594nv@go.minnstate.edu::846487ca-9515-4cdc-8e59-894e79847f60" providerId="AD" clId="Web-{49AEBF9F-9016-B000-EA54-FD0F8456D400}" dt="2021-04-19T06:17:23.450" v="212" actId="1076"/>
          <ac:spMkLst>
            <pc:docMk/>
            <pc:sldMk cId="1132541654" sldId="261"/>
            <ac:spMk id="47" creationId="{00000000-0000-0000-0000-000000000000}"/>
          </ac:spMkLst>
        </pc:spChg>
        <pc:graphicFrameChg chg="mod modGraphic">
          <ac:chgData name="Lee, Hyesu" userId="S::qd4594nv@go.minnstate.edu::846487ca-9515-4cdc-8e59-894e79847f60" providerId="AD" clId="Web-{49AEBF9F-9016-B000-EA54-FD0F8456D400}" dt="2021-04-19T06:17:59.137" v="235"/>
          <ac:graphicFrameMkLst>
            <pc:docMk/>
            <pc:sldMk cId="1132541654" sldId="261"/>
            <ac:graphicFrameMk id="2" creationId="{ECD7AF2E-810D-49BF-9DE4-73B74A831A06}"/>
          </ac:graphicFrameMkLst>
        </pc:graphicFrameChg>
        <pc:graphicFrameChg chg="add del mod">
          <ac:chgData name="Lee, Hyesu" userId="S::qd4594nv@go.minnstate.edu::846487ca-9515-4cdc-8e59-894e79847f60" providerId="AD" clId="Web-{49AEBF9F-9016-B000-EA54-FD0F8456D400}" dt="2021-04-19T06:10:37.675" v="2"/>
          <ac:graphicFrameMkLst>
            <pc:docMk/>
            <pc:sldMk cId="1132541654" sldId="261"/>
            <ac:graphicFrameMk id="4" creationId="{C1ACA368-42A8-43DB-BC8E-D2249EEF0937}"/>
          </ac:graphicFrameMkLst>
        </pc:graphicFrameChg>
        <pc:graphicFrameChg chg="add del mod modGraphic">
          <ac:chgData name="Lee, Hyesu" userId="S::qd4594nv@go.minnstate.edu::846487ca-9515-4cdc-8e59-894e79847f60" providerId="AD" clId="Web-{49AEBF9F-9016-B000-EA54-FD0F8456D400}" dt="2021-04-19T06:12:55.220" v="22"/>
          <ac:graphicFrameMkLst>
            <pc:docMk/>
            <pc:sldMk cId="1132541654" sldId="261"/>
            <ac:graphicFrameMk id="6" creationId="{3D92ED26-D6E7-4DDB-AED7-3FF44B9F617F}"/>
          </ac:graphicFrameMkLst>
        </pc:graphicFrameChg>
        <pc:picChg chg="mod">
          <ac:chgData name="Lee, Hyesu" userId="S::qd4594nv@go.minnstate.edu::846487ca-9515-4cdc-8e59-894e79847f60" providerId="AD" clId="Web-{49AEBF9F-9016-B000-EA54-FD0F8456D400}" dt="2021-04-19T06:17:18.309" v="211" actId="14100"/>
          <ac:picMkLst>
            <pc:docMk/>
            <pc:sldMk cId="1132541654" sldId="261"/>
            <ac:picMk id="1026" creationId="{D233B6E6-CD1D-4AED-843A-C8FA5ED0C68E}"/>
          </ac:picMkLst>
        </pc:picChg>
      </pc:sldChg>
    </pc:docChg>
  </pc:docChgLst>
  <pc:docChgLst>
    <pc:chgData name="Lee, Hyesu" userId="S::qd4594nv@go.minnstate.edu::846487ca-9515-4cdc-8e59-894e79847f60" providerId="AD" clId="Web-{D2B6A8B0-5FE3-73C3-1EFE-842F19CBAC9F}"/>
    <pc:docChg chg="modSld">
      <pc:chgData name="Lee, Hyesu" userId="S::qd4594nv@go.minnstate.edu::846487ca-9515-4cdc-8e59-894e79847f60" providerId="AD" clId="Web-{D2B6A8B0-5FE3-73C3-1EFE-842F19CBAC9F}" dt="2021-05-05T18:21:30.267" v="142"/>
      <pc:docMkLst>
        <pc:docMk/>
      </pc:docMkLst>
      <pc:sldChg chg="modNotes">
        <pc:chgData name="Lee, Hyesu" userId="S::qd4594nv@go.minnstate.edu::846487ca-9515-4cdc-8e59-894e79847f60" providerId="AD" clId="Web-{D2B6A8B0-5FE3-73C3-1EFE-842F19CBAC9F}" dt="2021-05-05T18:11:14.367" v="18"/>
        <pc:sldMkLst>
          <pc:docMk/>
          <pc:sldMk cId="1999587805" sldId="260"/>
        </pc:sldMkLst>
      </pc:sldChg>
      <pc:sldChg chg="modNotes">
        <pc:chgData name="Lee, Hyesu" userId="S::qd4594nv@go.minnstate.edu::846487ca-9515-4cdc-8e59-894e79847f60" providerId="AD" clId="Web-{D2B6A8B0-5FE3-73C3-1EFE-842F19CBAC9F}" dt="2021-05-05T18:14:04.318" v="34"/>
        <pc:sldMkLst>
          <pc:docMk/>
          <pc:sldMk cId="3307999907" sldId="309"/>
        </pc:sldMkLst>
      </pc:sldChg>
      <pc:sldChg chg="modNotes">
        <pc:chgData name="Lee, Hyesu" userId="S::qd4594nv@go.minnstate.edu::846487ca-9515-4cdc-8e59-894e79847f60" providerId="AD" clId="Web-{D2B6A8B0-5FE3-73C3-1EFE-842F19CBAC9F}" dt="2021-05-05T18:17:14.395" v="104"/>
        <pc:sldMkLst>
          <pc:docMk/>
          <pc:sldMk cId="2503277259" sldId="333"/>
        </pc:sldMkLst>
      </pc:sldChg>
      <pc:sldChg chg="modNotes">
        <pc:chgData name="Lee, Hyesu" userId="S::qd4594nv@go.minnstate.edu::846487ca-9515-4cdc-8e59-894e79847f60" providerId="AD" clId="Web-{D2B6A8B0-5FE3-73C3-1EFE-842F19CBAC9F}" dt="2021-05-05T18:18:37.582" v="134"/>
        <pc:sldMkLst>
          <pc:docMk/>
          <pc:sldMk cId="2172009247" sldId="334"/>
        </pc:sldMkLst>
      </pc:sldChg>
      <pc:sldChg chg="modNotes">
        <pc:chgData name="Lee, Hyesu" userId="S::qd4594nv@go.minnstate.edu::846487ca-9515-4cdc-8e59-894e79847f60" providerId="AD" clId="Web-{D2B6A8B0-5FE3-73C3-1EFE-842F19CBAC9F}" dt="2021-05-05T18:21:30.267" v="142"/>
        <pc:sldMkLst>
          <pc:docMk/>
          <pc:sldMk cId="3346980477" sldId="335"/>
        </pc:sldMkLst>
      </pc:sldChg>
      <pc:sldChg chg="modNotes">
        <pc:chgData name="Lee, Hyesu" userId="S::qd4594nv@go.minnstate.edu::846487ca-9515-4cdc-8e59-894e79847f60" providerId="AD" clId="Web-{D2B6A8B0-5FE3-73C3-1EFE-842F19CBAC9F}" dt="2021-05-05T18:07:25.197" v="0"/>
        <pc:sldMkLst>
          <pc:docMk/>
          <pc:sldMk cId="3810852389" sldId="352"/>
        </pc:sldMkLst>
      </pc:sldChg>
    </pc:docChg>
  </pc:docChgLst>
  <pc:docChgLst>
    <pc:chgData name="Lee, Hyesu" userId="S::qd4594nv@go.minnstate.edu::846487ca-9515-4cdc-8e59-894e79847f60" providerId="AD" clId="Web-{1AB0BF9F-C036-B000-EA54-FA25033B322C}"/>
    <pc:docChg chg="modSld">
      <pc:chgData name="Lee, Hyesu" userId="S::qd4594nv@go.minnstate.edu::846487ca-9515-4cdc-8e59-894e79847f60" providerId="AD" clId="Web-{1AB0BF9F-C036-B000-EA54-FA25033B322C}" dt="2021-04-19T06:34:57.274" v="165"/>
      <pc:docMkLst>
        <pc:docMk/>
      </pc:docMkLst>
      <pc:sldChg chg="modSp">
        <pc:chgData name="Lee, Hyesu" userId="S::qd4594nv@go.minnstate.edu::846487ca-9515-4cdc-8e59-894e79847f60" providerId="AD" clId="Web-{1AB0BF9F-C036-B000-EA54-FA25033B322C}" dt="2021-04-19T06:34:57.274" v="165"/>
        <pc:sldMkLst>
          <pc:docMk/>
          <pc:sldMk cId="1591705215" sldId="262"/>
        </pc:sldMkLst>
        <pc:graphicFrameChg chg="mod modGraphic">
          <ac:chgData name="Lee, Hyesu" userId="S::qd4594nv@go.minnstate.edu::846487ca-9515-4cdc-8e59-894e79847f60" providerId="AD" clId="Web-{1AB0BF9F-C036-B000-EA54-FA25033B322C}" dt="2021-04-19T06:34:57.274" v="165"/>
          <ac:graphicFrameMkLst>
            <pc:docMk/>
            <pc:sldMk cId="1591705215" sldId="262"/>
            <ac:graphicFrameMk id="6" creationId="{2E26C479-3AB9-4BD3-B8B8-5D1A5E831A89}"/>
          </ac:graphicFrameMkLst>
        </pc:graphicFrameChg>
      </pc:sldChg>
    </pc:docChg>
  </pc:docChgLst>
  <pc:docChgLst>
    <pc:chgData name="Hyesu Lee" userId="846487ca-9515-4cdc-8e59-894e79847f60" providerId="ADAL" clId="{6D08C4C5-0670-4842-9FD4-DB6918CF9202}"/>
    <pc:docChg chg="custSel modSld">
      <pc:chgData name="Hyesu Lee" userId="846487ca-9515-4cdc-8e59-894e79847f60" providerId="ADAL" clId="{6D08C4C5-0670-4842-9FD4-DB6918CF9202}" dt="2021-05-04T20:33:41.398" v="48" actId="692"/>
      <pc:docMkLst>
        <pc:docMk/>
      </pc:docMkLst>
      <pc:sldChg chg="addSp delSp modSp mod">
        <pc:chgData name="Hyesu Lee" userId="846487ca-9515-4cdc-8e59-894e79847f60" providerId="ADAL" clId="{6D08C4C5-0670-4842-9FD4-DB6918CF9202}" dt="2021-05-04T20:33:41.398" v="48" actId="692"/>
        <pc:sldMkLst>
          <pc:docMk/>
          <pc:sldMk cId="1903417470" sldId="312"/>
        </pc:sldMkLst>
        <pc:spChg chg="mod">
          <ac:chgData name="Hyesu Lee" userId="846487ca-9515-4cdc-8e59-894e79847f60" providerId="ADAL" clId="{6D08C4C5-0670-4842-9FD4-DB6918CF9202}" dt="2021-05-04T20:29:54.976" v="0" actId="1076"/>
          <ac:spMkLst>
            <pc:docMk/>
            <pc:sldMk cId="1903417470" sldId="312"/>
            <ac:spMk id="66" creationId="{00000000-0000-0000-0000-000000000000}"/>
          </ac:spMkLst>
        </pc:spChg>
        <pc:graphicFrameChg chg="add del mod">
          <ac:chgData name="Hyesu Lee" userId="846487ca-9515-4cdc-8e59-894e79847f60" providerId="ADAL" clId="{6D08C4C5-0670-4842-9FD4-DB6918CF9202}" dt="2021-05-04T20:30:50.247" v="7" actId="478"/>
          <ac:graphicFrameMkLst>
            <pc:docMk/>
            <pc:sldMk cId="1903417470" sldId="312"/>
            <ac:graphicFrameMk id="8" creationId="{D515B3A2-8047-3847-805A-627320DA9037}"/>
          </ac:graphicFrameMkLst>
        </pc:graphicFrameChg>
        <pc:graphicFrameChg chg="add mod">
          <ac:chgData name="Hyesu Lee" userId="846487ca-9515-4cdc-8e59-894e79847f60" providerId="ADAL" clId="{6D08C4C5-0670-4842-9FD4-DB6918CF9202}" dt="2021-05-04T20:33:41.398" v="48" actId="692"/>
          <ac:graphicFrameMkLst>
            <pc:docMk/>
            <pc:sldMk cId="1903417470" sldId="312"/>
            <ac:graphicFrameMk id="9" creationId="{D515B3A2-8047-3847-805A-627320DA9037}"/>
          </ac:graphicFrameMkLst>
        </pc:graphicFrameChg>
      </pc:sldChg>
    </pc:docChg>
  </pc:docChgLst>
  <pc:docChgLst>
    <pc:chgData name="Lee, Hyesu" userId="S::qd4594nv@go.minnstate.edu::846487ca-9515-4cdc-8e59-894e79847f60" providerId="AD" clId="Web-{118D6D16-1FA9-F184-1D13-0D0BE5D21CD5}"/>
    <pc:docChg chg="modSld">
      <pc:chgData name="Lee, Hyesu" userId="S::qd4594nv@go.minnstate.edu::846487ca-9515-4cdc-8e59-894e79847f60" providerId="AD" clId="Web-{118D6D16-1FA9-F184-1D13-0D0BE5D21CD5}" dt="2021-05-05T19:58:34.582" v="40"/>
      <pc:docMkLst>
        <pc:docMk/>
      </pc:docMkLst>
      <pc:sldChg chg="modNotes">
        <pc:chgData name="Lee, Hyesu" userId="S::qd4594nv@go.minnstate.edu::846487ca-9515-4cdc-8e59-894e79847f60" providerId="AD" clId="Web-{118D6D16-1FA9-F184-1D13-0D0BE5D21CD5}" dt="2021-05-05T19:55:55.880" v="0"/>
        <pc:sldMkLst>
          <pc:docMk/>
          <pc:sldMk cId="370871637" sldId="258"/>
        </pc:sldMkLst>
      </pc:sldChg>
      <pc:sldChg chg="modNotes">
        <pc:chgData name="Lee, Hyesu" userId="S::qd4594nv@go.minnstate.edu::846487ca-9515-4cdc-8e59-894e79847f60" providerId="AD" clId="Web-{118D6D16-1FA9-F184-1D13-0D0BE5D21CD5}" dt="2021-05-05T19:56:03.505" v="1"/>
        <pc:sldMkLst>
          <pc:docMk/>
          <pc:sldMk cId="3224393253" sldId="259"/>
        </pc:sldMkLst>
      </pc:sldChg>
      <pc:sldChg chg="modNotes">
        <pc:chgData name="Lee, Hyesu" userId="S::qd4594nv@go.minnstate.edu::846487ca-9515-4cdc-8e59-894e79847f60" providerId="AD" clId="Web-{118D6D16-1FA9-F184-1D13-0D0BE5D21CD5}" dt="2021-05-05T19:56:34.145" v="5"/>
        <pc:sldMkLst>
          <pc:docMk/>
          <pc:sldMk cId="1999587805" sldId="260"/>
        </pc:sldMkLst>
      </pc:sldChg>
      <pc:sldChg chg="modNotes">
        <pc:chgData name="Lee, Hyesu" userId="S::qd4594nv@go.minnstate.edu::846487ca-9515-4cdc-8e59-894e79847f60" providerId="AD" clId="Web-{118D6D16-1FA9-F184-1D13-0D0BE5D21CD5}" dt="2021-05-05T19:56:37.505" v="6"/>
        <pc:sldMkLst>
          <pc:docMk/>
          <pc:sldMk cId="4040699518" sldId="270"/>
        </pc:sldMkLst>
      </pc:sldChg>
      <pc:sldChg chg="modNotes">
        <pc:chgData name="Lee, Hyesu" userId="S::qd4594nv@go.minnstate.edu::846487ca-9515-4cdc-8e59-894e79847f60" providerId="AD" clId="Web-{118D6D16-1FA9-F184-1D13-0D0BE5D21CD5}" dt="2021-05-05T19:56:10.145" v="3"/>
        <pc:sldMkLst>
          <pc:docMk/>
          <pc:sldMk cId="857342850" sldId="274"/>
        </pc:sldMkLst>
      </pc:sldChg>
      <pc:sldChg chg="modNotes">
        <pc:chgData name="Lee, Hyesu" userId="S::qd4594nv@go.minnstate.edu::846487ca-9515-4cdc-8e59-894e79847f60" providerId="AD" clId="Web-{118D6D16-1FA9-F184-1D13-0D0BE5D21CD5}" dt="2021-05-05T19:56:06.817" v="2"/>
        <pc:sldMkLst>
          <pc:docMk/>
          <pc:sldMk cId="3548721143" sldId="275"/>
        </pc:sldMkLst>
      </pc:sldChg>
      <pc:sldChg chg="modNotes">
        <pc:chgData name="Lee, Hyesu" userId="S::qd4594nv@go.minnstate.edu::846487ca-9515-4cdc-8e59-894e79847f60" providerId="AD" clId="Web-{118D6D16-1FA9-F184-1D13-0D0BE5D21CD5}" dt="2021-05-05T19:56:44.286" v="10"/>
        <pc:sldMkLst>
          <pc:docMk/>
          <pc:sldMk cId="2790226743" sldId="301"/>
        </pc:sldMkLst>
      </pc:sldChg>
      <pc:sldChg chg="modNotes">
        <pc:chgData name="Lee, Hyesu" userId="S::qd4594nv@go.minnstate.edu::846487ca-9515-4cdc-8e59-894e79847f60" providerId="AD" clId="Web-{118D6D16-1FA9-F184-1D13-0D0BE5D21CD5}" dt="2021-05-05T19:56:41.911" v="8"/>
        <pc:sldMkLst>
          <pc:docMk/>
          <pc:sldMk cId="2676072627" sldId="302"/>
        </pc:sldMkLst>
      </pc:sldChg>
      <pc:sldChg chg="modNotes">
        <pc:chgData name="Lee, Hyesu" userId="S::qd4594nv@go.minnstate.edu::846487ca-9515-4cdc-8e59-894e79847f60" providerId="AD" clId="Web-{118D6D16-1FA9-F184-1D13-0D0BE5D21CD5}" dt="2021-05-05T19:57:58.832" v="34"/>
        <pc:sldMkLst>
          <pc:docMk/>
          <pc:sldMk cId="2253434203" sldId="303"/>
        </pc:sldMkLst>
      </pc:sldChg>
      <pc:sldChg chg="modNotes">
        <pc:chgData name="Lee, Hyesu" userId="S::qd4594nv@go.minnstate.edu::846487ca-9515-4cdc-8e59-894e79847f60" providerId="AD" clId="Web-{118D6D16-1FA9-F184-1D13-0D0BE5D21CD5}" dt="2021-05-05T19:57:08.348" v="19"/>
        <pc:sldMkLst>
          <pc:docMk/>
          <pc:sldMk cId="70934284" sldId="305"/>
        </pc:sldMkLst>
      </pc:sldChg>
      <pc:sldChg chg="modNotes">
        <pc:chgData name="Lee, Hyesu" userId="S::qd4594nv@go.minnstate.edu::846487ca-9515-4cdc-8e59-894e79847f60" providerId="AD" clId="Web-{118D6D16-1FA9-F184-1D13-0D0BE5D21CD5}" dt="2021-05-05T19:57:02.801" v="17"/>
        <pc:sldMkLst>
          <pc:docMk/>
          <pc:sldMk cId="523742163" sldId="306"/>
        </pc:sldMkLst>
      </pc:sldChg>
      <pc:sldChg chg="modNotes">
        <pc:chgData name="Lee, Hyesu" userId="S::qd4594nv@go.minnstate.edu::846487ca-9515-4cdc-8e59-894e79847f60" providerId="AD" clId="Web-{118D6D16-1FA9-F184-1D13-0D0BE5D21CD5}" dt="2021-05-05T19:57:05.833" v="18"/>
        <pc:sldMkLst>
          <pc:docMk/>
          <pc:sldMk cId="1909527666" sldId="307"/>
        </pc:sldMkLst>
      </pc:sldChg>
      <pc:sldChg chg="modNotes">
        <pc:chgData name="Lee, Hyesu" userId="S::qd4594nv@go.minnstate.edu::846487ca-9515-4cdc-8e59-894e79847f60" providerId="AD" clId="Web-{118D6D16-1FA9-F184-1D13-0D0BE5D21CD5}" dt="2021-05-05T19:57:11.786" v="20"/>
        <pc:sldMkLst>
          <pc:docMk/>
          <pc:sldMk cId="1911924583" sldId="308"/>
        </pc:sldMkLst>
      </pc:sldChg>
      <pc:sldChg chg="modNotes">
        <pc:chgData name="Lee, Hyesu" userId="S::qd4594nv@go.minnstate.edu::846487ca-9515-4cdc-8e59-894e79847f60" providerId="AD" clId="Web-{118D6D16-1FA9-F184-1D13-0D0BE5D21CD5}" dt="2021-05-05T19:57:14.614" v="21"/>
        <pc:sldMkLst>
          <pc:docMk/>
          <pc:sldMk cId="3307999907" sldId="309"/>
        </pc:sldMkLst>
      </pc:sldChg>
      <pc:sldChg chg="modNotes">
        <pc:chgData name="Lee, Hyesu" userId="S::qd4594nv@go.minnstate.edu::846487ca-9515-4cdc-8e59-894e79847f60" providerId="AD" clId="Web-{118D6D16-1FA9-F184-1D13-0D0BE5D21CD5}" dt="2021-05-05T19:57:16.989" v="22"/>
        <pc:sldMkLst>
          <pc:docMk/>
          <pc:sldMk cId="3972271653" sldId="310"/>
        </pc:sldMkLst>
      </pc:sldChg>
      <pc:sldChg chg="modNotes">
        <pc:chgData name="Lee, Hyesu" userId="S::qd4594nv@go.minnstate.edu::846487ca-9515-4cdc-8e59-894e79847f60" providerId="AD" clId="Web-{118D6D16-1FA9-F184-1D13-0D0BE5D21CD5}" dt="2021-05-05T19:57:19.614" v="23"/>
        <pc:sldMkLst>
          <pc:docMk/>
          <pc:sldMk cId="3794847938" sldId="327"/>
        </pc:sldMkLst>
      </pc:sldChg>
      <pc:sldChg chg="modNotes">
        <pc:chgData name="Lee, Hyesu" userId="S::qd4594nv@go.minnstate.edu::846487ca-9515-4cdc-8e59-894e79847f60" providerId="AD" clId="Web-{118D6D16-1FA9-F184-1D13-0D0BE5D21CD5}" dt="2021-05-05T19:57:37.239" v="29"/>
        <pc:sldMkLst>
          <pc:docMk/>
          <pc:sldMk cId="2699239620" sldId="329"/>
        </pc:sldMkLst>
      </pc:sldChg>
      <pc:sldChg chg="modNotes">
        <pc:chgData name="Lee, Hyesu" userId="S::qd4594nv@go.minnstate.edu::846487ca-9515-4cdc-8e59-894e79847f60" providerId="AD" clId="Web-{118D6D16-1FA9-F184-1D13-0D0BE5D21CD5}" dt="2021-05-05T19:57:38.176" v="30"/>
        <pc:sldMkLst>
          <pc:docMk/>
          <pc:sldMk cId="762919489" sldId="330"/>
        </pc:sldMkLst>
      </pc:sldChg>
      <pc:sldChg chg="modNotes">
        <pc:chgData name="Lee, Hyesu" userId="S::qd4594nv@go.minnstate.edu::846487ca-9515-4cdc-8e59-894e79847f60" providerId="AD" clId="Web-{118D6D16-1FA9-F184-1D13-0D0BE5D21CD5}" dt="2021-05-05T19:57:27.395" v="25"/>
        <pc:sldMkLst>
          <pc:docMk/>
          <pc:sldMk cId="2612480047" sldId="331"/>
        </pc:sldMkLst>
      </pc:sldChg>
      <pc:sldChg chg="modNotes">
        <pc:chgData name="Lee, Hyesu" userId="S::qd4594nv@go.minnstate.edu::846487ca-9515-4cdc-8e59-894e79847f60" providerId="AD" clId="Web-{118D6D16-1FA9-F184-1D13-0D0BE5D21CD5}" dt="2021-05-05T19:57:29.989" v="26"/>
        <pc:sldMkLst>
          <pc:docMk/>
          <pc:sldMk cId="2324364074" sldId="332"/>
        </pc:sldMkLst>
      </pc:sldChg>
      <pc:sldChg chg="modNotes">
        <pc:chgData name="Lee, Hyesu" userId="S::qd4594nv@go.minnstate.edu::846487ca-9515-4cdc-8e59-894e79847f60" providerId="AD" clId="Web-{118D6D16-1FA9-F184-1D13-0D0BE5D21CD5}" dt="2021-05-05T19:57:33.004" v="27"/>
        <pc:sldMkLst>
          <pc:docMk/>
          <pc:sldMk cId="2503277259" sldId="333"/>
        </pc:sldMkLst>
      </pc:sldChg>
      <pc:sldChg chg="modNotes">
        <pc:chgData name="Lee, Hyesu" userId="S::qd4594nv@go.minnstate.edu::846487ca-9515-4cdc-8e59-894e79847f60" providerId="AD" clId="Web-{118D6D16-1FA9-F184-1D13-0D0BE5D21CD5}" dt="2021-05-05T19:57:35.176" v="28"/>
        <pc:sldMkLst>
          <pc:docMk/>
          <pc:sldMk cId="2172009247" sldId="334"/>
        </pc:sldMkLst>
      </pc:sldChg>
      <pc:sldChg chg="modNotes">
        <pc:chgData name="Lee, Hyesu" userId="S::qd4594nv@go.minnstate.edu::846487ca-9515-4cdc-8e59-894e79847f60" providerId="AD" clId="Web-{118D6D16-1FA9-F184-1D13-0D0BE5D21CD5}" dt="2021-05-05T19:58:26.410" v="38"/>
        <pc:sldMkLst>
          <pc:docMk/>
          <pc:sldMk cId="3346980477" sldId="335"/>
        </pc:sldMkLst>
      </pc:sldChg>
      <pc:sldChg chg="modNotes">
        <pc:chgData name="Lee, Hyesu" userId="S::qd4594nv@go.minnstate.edu::846487ca-9515-4cdc-8e59-894e79847f60" providerId="AD" clId="Web-{118D6D16-1FA9-F184-1D13-0D0BE5D21CD5}" dt="2021-05-05T19:58:20.270" v="37"/>
        <pc:sldMkLst>
          <pc:docMk/>
          <pc:sldMk cId="2863477820" sldId="347"/>
        </pc:sldMkLst>
      </pc:sldChg>
      <pc:sldChg chg="modNotes">
        <pc:chgData name="Lee, Hyesu" userId="S::qd4594nv@go.minnstate.edu::846487ca-9515-4cdc-8e59-894e79847f60" providerId="AD" clId="Web-{118D6D16-1FA9-F184-1D13-0D0BE5D21CD5}" dt="2021-05-05T19:57:55.676" v="33"/>
        <pc:sldMkLst>
          <pc:docMk/>
          <pc:sldMk cId="2717635123" sldId="348"/>
        </pc:sldMkLst>
      </pc:sldChg>
      <pc:sldChg chg="modNotes">
        <pc:chgData name="Lee, Hyesu" userId="S::qd4594nv@go.minnstate.edu::846487ca-9515-4cdc-8e59-894e79847f60" providerId="AD" clId="Web-{118D6D16-1FA9-F184-1D13-0D0BE5D21CD5}" dt="2021-05-05T19:58:10.707" v="35"/>
        <pc:sldMkLst>
          <pc:docMk/>
          <pc:sldMk cId="3417871947" sldId="349"/>
        </pc:sldMkLst>
      </pc:sldChg>
      <pc:sldChg chg="modNotes">
        <pc:chgData name="Lee, Hyesu" userId="S::qd4594nv@go.minnstate.edu::846487ca-9515-4cdc-8e59-894e79847f60" providerId="AD" clId="Web-{118D6D16-1FA9-F184-1D13-0D0BE5D21CD5}" dt="2021-05-05T19:58:15.379" v="36"/>
        <pc:sldMkLst>
          <pc:docMk/>
          <pc:sldMk cId="1213863539" sldId="350"/>
        </pc:sldMkLst>
      </pc:sldChg>
      <pc:sldChg chg="modNotes">
        <pc:chgData name="Lee, Hyesu" userId="S::qd4594nv@go.minnstate.edu::846487ca-9515-4cdc-8e59-894e79847f60" providerId="AD" clId="Web-{118D6D16-1FA9-F184-1D13-0D0BE5D21CD5}" dt="2021-05-05T19:56:12.989" v="4"/>
        <pc:sldMkLst>
          <pc:docMk/>
          <pc:sldMk cId="3810852389" sldId="352"/>
        </pc:sldMkLst>
      </pc:sldChg>
      <pc:sldChg chg="modNotes">
        <pc:chgData name="Lee, Hyesu" userId="S::qd4594nv@go.minnstate.edu::846487ca-9515-4cdc-8e59-894e79847f60" providerId="AD" clId="Web-{118D6D16-1FA9-F184-1D13-0D0BE5D21CD5}" dt="2021-05-05T19:56:47.926" v="12"/>
        <pc:sldMkLst>
          <pc:docMk/>
          <pc:sldMk cId="319462986" sldId="353"/>
        </pc:sldMkLst>
      </pc:sldChg>
      <pc:sldChg chg="modNotes">
        <pc:chgData name="Lee, Hyesu" userId="S::qd4594nv@go.minnstate.edu::846487ca-9515-4cdc-8e59-894e79847f60" providerId="AD" clId="Web-{118D6D16-1FA9-F184-1D13-0D0BE5D21CD5}" dt="2021-05-05T19:56:49.973" v="14"/>
        <pc:sldMkLst>
          <pc:docMk/>
          <pc:sldMk cId="3307031867" sldId="354"/>
        </pc:sldMkLst>
      </pc:sldChg>
      <pc:sldChg chg="modNotes">
        <pc:chgData name="Lee, Hyesu" userId="S::qd4594nv@go.minnstate.edu::846487ca-9515-4cdc-8e59-894e79847f60" providerId="AD" clId="Web-{118D6D16-1FA9-F184-1D13-0D0BE5D21CD5}" dt="2021-05-05T19:56:56.286" v="16"/>
        <pc:sldMkLst>
          <pc:docMk/>
          <pc:sldMk cId="3263197424" sldId="355"/>
        </pc:sldMkLst>
      </pc:sldChg>
      <pc:sldChg chg="modNotes">
        <pc:chgData name="Lee, Hyesu" userId="S::qd4594nv@go.minnstate.edu::846487ca-9515-4cdc-8e59-894e79847f60" providerId="AD" clId="Web-{118D6D16-1FA9-F184-1D13-0D0BE5D21CD5}" dt="2021-05-05T19:57:22.489" v="24"/>
        <pc:sldMkLst>
          <pc:docMk/>
          <pc:sldMk cId="1015306917" sldId="356"/>
        </pc:sldMkLst>
      </pc:sldChg>
      <pc:sldChg chg="modNotes">
        <pc:chgData name="Lee, Hyesu" userId="S::qd4594nv@go.minnstate.edu::846487ca-9515-4cdc-8e59-894e79847f60" providerId="AD" clId="Web-{118D6D16-1FA9-F184-1D13-0D0BE5D21CD5}" dt="2021-05-05T19:56:52.239" v="15"/>
        <pc:sldMkLst>
          <pc:docMk/>
          <pc:sldMk cId="770419971" sldId="357"/>
        </pc:sldMkLst>
      </pc:sldChg>
      <pc:sldChg chg="modNotes">
        <pc:chgData name="Lee, Hyesu" userId="S::qd4594nv@go.minnstate.edu::846487ca-9515-4cdc-8e59-894e79847f60" providerId="AD" clId="Web-{118D6D16-1FA9-F184-1D13-0D0BE5D21CD5}" dt="2021-05-05T19:57:41.801" v="31"/>
        <pc:sldMkLst>
          <pc:docMk/>
          <pc:sldMk cId="3847622497" sldId="358"/>
        </pc:sldMkLst>
      </pc:sldChg>
      <pc:sldChg chg="modNotes">
        <pc:chgData name="Lee, Hyesu" userId="S::qd4594nv@go.minnstate.edu::846487ca-9515-4cdc-8e59-894e79847f60" providerId="AD" clId="Web-{118D6D16-1FA9-F184-1D13-0D0BE5D21CD5}" dt="2021-05-05T19:58:31.285" v="39"/>
        <pc:sldMkLst>
          <pc:docMk/>
          <pc:sldMk cId="700653917" sldId="363"/>
        </pc:sldMkLst>
      </pc:sldChg>
      <pc:sldChg chg="modNotes">
        <pc:chgData name="Lee, Hyesu" userId="S::qd4594nv@go.minnstate.edu::846487ca-9515-4cdc-8e59-894e79847f60" providerId="AD" clId="Web-{118D6D16-1FA9-F184-1D13-0D0BE5D21CD5}" dt="2021-05-05T19:58:34.582" v="40"/>
        <pc:sldMkLst>
          <pc:docMk/>
          <pc:sldMk cId="727338267" sldId="364"/>
        </pc:sldMkLst>
      </pc:sldChg>
      <pc:sldChg chg="modNotes">
        <pc:chgData name="Lee, Hyesu" userId="S::qd4594nv@go.minnstate.edu::846487ca-9515-4cdc-8e59-894e79847f60" providerId="AD" clId="Web-{118D6D16-1FA9-F184-1D13-0D0BE5D21CD5}" dt="2021-05-05T19:57:44.207" v="32"/>
        <pc:sldMkLst>
          <pc:docMk/>
          <pc:sldMk cId="1947444675" sldId="365"/>
        </pc:sldMkLst>
      </pc:sldChg>
    </pc:docChg>
  </pc:docChgLst>
  <pc:docChgLst>
    <pc:chgData name="Lee, Hyesu" userId="S::qd4594nv@go.minnstate.edu::846487ca-9515-4cdc-8e59-894e79847f60" providerId="AD" clId="Web-{1B96AA9B-759A-AEA9-D0A7-CF7C8022AE93}"/>
    <pc:docChg chg="addSld delSld modSld sldOrd addMainMaster modMainMaster">
      <pc:chgData name="Lee, Hyesu" userId="S::qd4594nv@go.minnstate.edu::846487ca-9515-4cdc-8e59-894e79847f60" providerId="AD" clId="Web-{1B96AA9B-759A-AEA9-D0A7-CF7C8022AE93}" dt="2021-04-02T05:21:30.449" v="1295" actId="1076"/>
      <pc:docMkLst>
        <pc:docMk/>
      </pc:docMkLst>
      <pc:sldChg chg="del">
        <pc:chgData name="Lee, Hyesu" userId="S::qd4594nv@go.minnstate.edu::846487ca-9515-4cdc-8e59-894e79847f60" providerId="AD" clId="Web-{1B96AA9B-759A-AEA9-D0A7-CF7C8022AE93}" dt="2021-04-02T04:24:20.233" v="925"/>
        <pc:sldMkLst>
          <pc:docMk/>
          <pc:sldMk cId="2890655923" sldId="256"/>
        </pc:sldMkLst>
      </pc:sldChg>
      <pc:sldChg chg="addSp delSp modSp add del">
        <pc:chgData name="Lee, Hyesu" userId="S::qd4594nv@go.minnstate.edu::846487ca-9515-4cdc-8e59-894e79847f60" providerId="AD" clId="Web-{1B96AA9B-759A-AEA9-D0A7-CF7C8022AE93}" dt="2021-04-02T04:02:30.309" v="285"/>
        <pc:sldMkLst>
          <pc:docMk/>
          <pc:sldMk cId="2450365953" sldId="257"/>
        </pc:sldMkLst>
        <pc:spChg chg="add del mod">
          <ac:chgData name="Lee, Hyesu" userId="S::qd4594nv@go.minnstate.edu::846487ca-9515-4cdc-8e59-894e79847f60" providerId="AD" clId="Web-{1B96AA9B-759A-AEA9-D0A7-CF7C8022AE93}" dt="2021-04-02T03:59:04.856" v="95"/>
          <ac:spMkLst>
            <pc:docMk/>
            <pc:sldMk cId="2450365953" sldId="257"/>
            <ac:spMk id="3" creationId="{00000000-0000-0000-0000-000000000000}"/>
          </ac:spMkLst>
        </pc:spChg>
        <pc:spChg chg="del">
          <ac:chgData name="Lee, Hyesu" userId="S::qd4594nv@go.minnstate.edu::846487ca-9515-4cdc-8e59-894e79847f60" providerId="AD" clId="Web-{1B96AA9B-759A-AEA9-D0A7-CF7C8022AE93}" dt="2021-04-02T03:57:35.184" v="91"/>
          <ac:spMkLst>
            <pc:docMk/>
            <pc:sldMk cId="2450365953" sldId="257"/>
            <ac:spMk id="27" creationId="{00000000-0000-0000-0000-000000000000}"/>
          </ac:spMkLst>
        </pc:spChg>
        <pc:spChg chg="del">
          <ac:chgData name="Lee, Hyesu" userId="S::qd4594nv@go.minnstate.edu::846487ca-9515-4cdc-8e59-894e79847f60" providerId="AD" clId="Web-{1B96AA9B-759A-AEA9-D0A7-CF7C8022AE93}" dt="2021-04-02T03:54:30.134" v="1"/>
          <ac:spMkLst>
            <pc:docMk/>
            <pc:sldMk cId="2450365953" sldId="257"/>
            <ac:spMk id="28" creationId="{00000000-0000-0000-0000-000000000000}"/>
          </ac:spMkLst>
        </pc:spChg>
        <pc:spChg chg="del mod">
          <ac:chgData name="Lee, Hyesu" userId="S::qd4594nv@go.minnstate.edu::846487ca-9515-4cdc-8e59-894e79847f60" providerId="AD" clId="Web-{1B96AA9B-759A-AEA9-D0A7-CF7C8022AE93}" dt="2021-04-02T03:57:33.575" v="90"/>
          <ac:spMkLst>
            <pc:docMk/>
            <pc:sldMk cId="2450365953" sldId="257"/>
            <ac:spMk id="29" creationId="{00000000-0000-0000-0000-000000000000}"/>
          </ac:spMkLst>
        </pc:spChg>
        <pc:spChg chg="mod">
          <ac:chgData name="Lee, Hyesu" userId="S::qd4594nv@go.minnstate.edu::846487ca-9515-4cdc-8e59-894e79847f60" providerId="AD" clId="Web-{1B96AA9B-759A-AEA9-D0A7-CF7C8022AE93}" dt="2021-04-02T03:57:42.450" v="93" actId="1076"/>
          <ac:spMkLst>
            <pc:docMk/>
            <pc:sldMk cId="2450365953" sldId="257"/>
            <ac:spMk id="30" creationId="{00000000-0000-0000-0000-000000000000}"/>
          </ac:spMkLst>
        </pc:spChg>
        <pc:spChg chg="mod">
          <ac:chgData name="Lee, Hyesu" userId="S::qd4594nv@go.minnstate.edu::846487ca-9515-4cdc-8e59-894e79847f60" providerId="AD" clId="Web-{1B96AA9B-759A-AEA9-D0A7-CF7C8022AE93}" dt="2021-04-02T03:57:39.200" v="92" actId="1076"/>
          <ac:spMkLst>
            <pc:docMk/>
            <pc:sldMk cId="2450365953" sldId="257"/>
            <ac:spMk id="31" creationId="{00000000-0000-0000-0000-000000000000}"/>
          </ac:spMkLst>
        </pc:spChg>
        <pc:spChg chg="del mod">
          <ac:chgData name="Lee, Hyesu" userId="S::qd4594nv@go.minnstate.edu::846487ca-9515-4cdc-8e59-894e79847f60" providerId="AD" clId="Web-{1B96AA9B-759A-AEA9-D0A7-CF7C8022AE93}" dt="2021-04-02T03:54:34.650" v="3"/>
          <ac:spMkLst>
            <pc:docMk/>
            <pc:sldMk cId="2450365953" sldId="257"/>
            <ac:spMk id="32" creationId="{00000000-0000-0000-0000-000000000000}"/>
          </ac:spMkLst>
        </pc:spChg>
      </pc:sldChg>
      <pc:sldChg chg="addSp delSp modSp add">
        <pc:chgData name="Lee, Hyesu" userId="S::qd4594nv@go.minnstate.edu::846487ca-9515-4cdc-8e59-894e79847f60" providerId="AD" clId="Web-{1B96AA9B-759A-AEA9-D0A7-CF7C8022AE93}" dt="2021-04-02T05:21:02.121" v="1294" actId="1076"/>
        <pc:sldMkLst>
          <pc:docMk/>
          <pc:sldMk cId="370871637" sldId="258"/>
        </pc:sldMkLst>
        <pc:spChg chg="add mod">
          <ac:chgData name="Lee, Hyesu" userId="S::qd4594nv@go.minnstate.edu::846487ca-9515-4cdc-8e59-894e79847f60" providerId="AD" clId="Web-{1B96AA9B-759A-AEA9-D0A7-CF7C8022AE93}" dt="2021-04-02T04:27:16.202" v="927" actId="1076"/>
          <ac:spMkLst>
            <pc:docMk/>
            <pc:sldMk cId="370871637" sldId="258"/>
            <ac:spMk id="2" creationId="{F3347CDB-D9BF-4FD4-A590-3FB7390F5B0F}"/>
          </ac:spMkLst>
        </pc:spChg>
        <pc:spChg chg="add del">
          <ac:chgData name="Lee, Hyesu" userId="S::qd4594nv@go.minnstate.edu::846487ca-9515-4cdc-8e59-894e79847f60" providerId="AD" clId="Web-{1B96AA9B-759A-AEA9-D0A7-CF7C8022AE93}" dt="2021-04-02T04:01:40.715" v="254"/>
          <ac:spMkLst>
            <pc:docMk/>
            <pc:sldMk cId="370871637" sldId="258"/>
            <ac:spMk id="3" creationId="{5B94FD58-20A8-4633-B2C1-3B889BBF2C2C}"/>
          </ac:spMkLst>
        </pc:spChg>
        <pc:spChg chg="mod">
          <ac:chgData name="Lee, Hyesu" userId="S::qd4594nv@go.minnstate.edu::846487ca-9515-4cdc-8e59-894e79847f60" providerId="AD" clId="Web-{1B96AA9B-759A-AEA9-D0A7-CF7C8022AE93}" dt="2021-04-02T05:21:02.121" v="1294" actId="1076"/>
          <ac:spMkLst>
            <pc:docMk/>
            <pc:sldMk cId="370871637" sldId="258"/>
            <ac:spMk id="68" creationId="{00000000-0000-0000-0000-000000000000}"/>
          </ac:spMkLst>
        </pc:spChg>
        <pc:spChg chg="mod">
          <ac:chgData name="Lee, Hyesu" userId="S::qd4594nv@go.minnstate.edu::846487ca-9515-4cdc-8e59-894e79847f60" providerId="AD" clId="Web-{1B96AA9B-759A-AEA9-D0A7-CF7C8022AE93}" dt="2021-04-02T04:00:46.153" v="187" actId="1076"/>
          <ac:spMkLst>
            <pc:docMk/>
            <pc:sldMk cId="370871637" sldId="258"/>
            <ac:spMk id="87" creationId="{00000000-0000-0000-0000-000000000000}"/>
          </ac:spMkLst>
        </pc:spChg>
        <pc:spChg chg="del mod">
          <ac:chgData name="Lee, Hyesu" userId="S::qd4594nv@go.minnstate.edu::846487ca-9515-4cdc-8e59-894e79847f60" providerId="AD" clId="Web-{1B96AA9B-759A-AEA9-D0A7-CF7C8022AE93}" dt="2021-04-02T03:59:20.903" v="99"/>
          <ac:spMkLst>
            <pc:docMk/>
            <pc:sldMk cId="370871637" sldId="258"/>
            <ac:spMk id="89" creationId="{00000000-0000-0000-0000-000000000000}"/>
          </ac:spMkLst>
        </pc:spChg>
        <pc:cxnChg chg="mod">
          <ac:chgData name="Lee, Hyesu" userId="S::qd4594nv@go.minnstate.edu::846487ca-9515-4cdc-8e59-894e79847f60" providerId="AD" clId="Web-{1B96AA9B-759A-AEA9-D0A7-CF7C8022AE93}" dt="2021-04-02T04:27:31.656" v="929" actId="14100"/>
          <ac:cxnSpMkLst>
            <pc:docMk/>
            <pc:sldMk cId="370871637" sldId="258"/>
            <ac:cxnSpMk id="74" creationId="{00000000-0000-0000-0000-000000000000}"/>
          </ac:cxnSpMkLst>
        </pc:cxnChg>
      </pc:sldChg>
      <pc:sldChg chg="addSp delSp modSp add modNotes">
        <pc:chgData name="Lee, Hyesu" userId="S::qd4594nv@go.minnstate.edu::846487ca-9515-4cdc-8e59-894e79847f60" providerId="AD" clId="Web-{1B96AA9B-759A-AEA9-D0A7-CF7C8022AE93}" dt="2021-04-02T04:37:33.093" v="936"/>
        <pc:sldMkLst>
          <pc:docMk/>
          <pc:sldMk cId="3224393253" sldId="259"/>
        </pc:sldMkLst>
        <pc:spChg chg="add mod">
          <ac:chgData name="Lee, Hyesu" userId="S::qd4594nv@go.minnstate.edu::846487ca-9515-4cdc-8e59-894e79847f60" providerId="AD" clId="Web-{1B96AA9B-759A-AEA9-D0A7-CF7C8022AE93}" dt="2021-04-02T04:18:01.624" v="727" actId="20577"/>
          <ac:spMkLst>
            <pc:docMk/>
            <pc:sldMk cId="3224393253" sldId="259"/>
            <ac:spMk id="2" creationId="{3EE73AB6-5847-470E-9634-42F0356663E9}"/>
          </ac:spMkLst>
        </pc:spChg>
        <pc:spChg chg="add del mod">
          <ac:chgData name="Lee, Hyesu" userId="S::qd4594nv@go.minnstate.edu::846487ca-9515-4cdc-8e59-894e79847f60" providerId="AD" clId="Web-{1B96AA9B-759A-AEA9-D0A7-CF7C8022AE93}" dt="2021-04-02T04:17:44.233" v="721" actId="20577"/>
          <ac:spMkLst>
            <pc:docMk/>
            <pc:sldMk cId="3224393253" sldId="259"/>
            <ac:spMk id="66" creationId="{00000000-0000-0000-0000-000000000000}"/>
          </ac:spMkLst>
        </pc:spChg>
        <pc:spChg chg="del mod">
          <ac:chgData name="Lee, Hyesu" userId="S::qd4594nv@go.minnstate.edu::846487ca-9515-4cdc-8e59-894e79847f60" providerId="AD" clId="Web-{1B96AA9B-759A-AEA9-D0A7-CF7C8022AE93}" dt="2021-04-02T04:03:55.262" v="288"/>
          <ac:spMkLst>
            <pc:docMk/>
            <pc:sldMk cId="3224393253" sldId="259"/>
            <ac:spMk id="67" creationId="{00000000-0000-0000-0000-000000000000}"/>
          </ac:spMkLst>
        </pc:spChg>
        <pc:spChg chg="mod">
          <ac:chgData name="Lee, Hyesu" userId="S::qd4594nv@go.minnstate.edu::846487ca-9515-4cdc-8e59-894e79847f60" providerId="AD" clId="Web-{1B96AA9B-759A-AEA9-D0A7-CF7C8022AE93}" dt="2021-04-02T04:05:08.764" v="313" actId="20577"/>
          <ac:spMkLst>
            <pc:docMk/>
            <pc:sldMk cId="3224393253" sldId="259"/>
            <ac:spMk id="68" creationId="{00000000-0000-0000-0000-000000000000}"/>
          </ac:spMkLst>
        </pc:spChg>
        <pc:spChg chg="del">
          <ac:chgData name="Lee, Hyesu" userId="S::qd4594nv@go.minnstate.edu::846487ca-9515-4cdc-8e59-894e79847f60" providerId="AD" clId="Web-{1B96AA9B-759A-AEA9-D0A7-CF7C8022AE93}" dt="2021-04-02T04:04:27.983" v="303"/>
          <ac:spMkLst>
            <pc:docMk/>
            <pc:sldMk cId="3224393253" sldId="259"/>
            <ac:spMk id="69" creationId="{00000000-0000-0000-0000-000000000000}"/>
          </ac:spMkLst>
        </pc:spChg>
        <pc:spChg chg="del">
          <ac:chgData name="Lee, Hyesu" userId="S::qd4594nv@go.minnstate.edu::846487ca-9515-4cdc-8e59-894e79847f60" providerId="AD" clId="Web-{1B96AA9B-759A-AEA9-D0A7-CF7C8022AE93}" dt="2021-04-02T04:04:32.123" v="305"/>
          <ac:spMkLst>
            <pc:docMk/>
            <pc:sldMk cId="3224393253" sldId="259"/>
            <ac:spMk id="72" creationId="{00000000-0000-0000-0000-000000000000}"/>
          </ac:spMkLst>
        </pc:spChg>
        <pc:spChg chg="del">
          <ac:chgData name="Lee, Hyesu" userId="S::qd4594nv@go.minnstate.edu::846487ca-9515-4cdc-8e59-894e79847f60" providerId="AD" clId="Web-{1B96AA9B-759A-AEA9-D0A7-CF7C8022AE93}" dt="2021-04-02T04:04:39.092" v="307"/>
          <ac:spMkLst>
            <pc:docMk/>
            <pc:sldMk cId="3224393253" sldId="259"/>
            <ac:spMk id="76" creationId="{00000000-0000-0000-0000-000000000000}"/>
          </ac:spMkLst>
        </pc:spChg>
        <pc:spChg chg="del">
          <ac:chgData name="Lee, Hyesu" userId="S::qd4594nv@go.minnstate.edu::846487ca-9515-4cdc-8e59-894e79847f60" providerId="AD" clId="Web-{1B96AA9B-759A-AEA9-D0A7-CF7C8022AE93}" dt="2021-04-02T04:04:20.155" v="297"/>
          <ac:spMkLst>
            <pc:docMk/>
            <pc:sldMk cId="3224393253" sldId="259"/>
            <ac:spMk id="77" creationId="{00000000-0000-0000-0000-000000000000}"/>
          </ac:spMkLst>
        </pc:spChg>
        <pc:spChg chg="del">
          <ac:chgData name="Lee, Hyesu" userId="S::qd4594nv@go.minnstate.edu::846487ca-9515-4cdc-8e59-894e79847f60" providerId="AD" clId="Web-{1B96AA9B-759A-AEA9-D0A7-CF7C8022AE93}" dt="2021-04-02T04:04:29.514" v="304"/>
          <ac:spMkLst>
            <pc:docMk/>
            <pc:sldMk cId="3224393253" sldId="259"/>
            <ac:spMk id="78" creationId="{00000000-0000-0000-0000-000000000000}"/>
          </ac:spMkLst>
        </pc:spChg>
        <pc:spChg chg="del">
          <ac:chgData name="Lee, Hyesu" userId="S::qd4594nv@go.minnstate.edu::846487ca-9515-4cdc-8e59-894e79847f60" providerId="AD" clId="Web-{1B96AA9B-759A-AEA9-D0A7-CF7C8022AE93}" dt="2021-04-02T04:04:24.499" v="302"/>
          <ac:spMkLst>
            <pc:docMk/>
            <pc:sldMk cId="3224393253" sldId="259"/>
            <ac:spMk id="79" creationId="{00000000-0000-0000-0000-000000000000}"/>
          </ac:spMkLst>
        </pc:spChg>
        <pc:spChg chg="del">
          <ac:chgData name="Lee, Hyesu" userId="S::qd4594nv@go.minnstate.edu::846487ca-9515-4cdc-8e59-894e79847f60" providerId="AD" clId="Web-{1B96AA9B-759A-AEA9-D0A7-CF7C8022AE93}" dt="2021-04-02T04:04:20.155" v="295"/>
          <ac:spMkLst>
            <pc:docMk/>
            <pc:sldMk cId="3224393253" sldId="259"/>
            <ac:spMk id="81" creationId="{00000000-0000-0000-0000-000000000000}"/>
          </ac:spMkLst>
        </pc:spChg>
        <pc:spChg chg="del">
          <ac:chgData name="Lee, Hyesu" userId="S::qd4594nv@go.minnstate.edu::846487ca-9515-4cdc-8e59-894e79847f60" providerId="AD" clId="Web-{1B96AA9B-759A-AEA9-D0A7-CF7C8022AE93}" dt="2021-04-02T04:04:24.499" v="301"/>
          <ac:spMkLst>
            <pc:docMk/>
            <pc:sldMk cId="3224393253" sldId="259"/>
            <ac:spMk id="82" creationId="{00000000-0000-0000-0000-000000000000}"/>
          </ac:spMkLst>
        </pc:spChg>
        <pc:spChg chg="del">
          <ac:chgData name="Lee, Hyesu" userId="S::qd4594nv@go.minnstate.edu::846487ca-9515-4cdc-8e59-894e79847f60" providerId="AD" clId="Web-{1B96AA9B-759A-AEA9-D0A7-CF7C8022AE93}" dt="2021-04-02T04:04:24.483" v="300"/>
          <ac:spMkLst>
            <pc:docMk/>
            <pc:sldMk cId="3224393253" sldId="259"/>
            <ac:spMk id="83" creationId="{00000000-0000-0000-0000-000000000000}"/>
          </ac:spMkLst>
        </pc:spChg>
        <pc:spChg chg="del">
          <ac:chgData name="Lee, Hyesu" userId="S::qd4594nv@go.minnstate.edu::846487ca-9515-4cdc-8e59-894e79847f60" providerId="AD" clId="Web-{1B96AA9B-759A-AEA9-D0A7-CF7C8022AE93}" dt="2021-04-02T04:04:20.155" v="294"/>
          <ac:spMkLst>
            <pc:docMk/>
            <pc:sldMk cId="3224393253" sldId="259"/>
            <ac:spMk id="84" creationId="{00000000-0000-0000-0000-000000000000}"/>
          </ac:spMkLst>
        </pc:spChg>
        <pc:spChg chg="del">
          <ac:chgData name="Lee, Hyesu" userId="S::qd4594nv@go.minnstate.edu::846487ca-9515-4cdc-8e59-894e79847f60" providerId="AD" clId="Web-{1B96AA9B-759A-AEA9-D0A7-CF7C8022AE93}" dt="2021-04-02T04:04:24.483" v="298"/>
          <ac:spMkLst>
            <pc:docMk/>
            <pc:sldMk cId="3224393253" sldId="259"/>
            <ac:spMk id="86" creationId="{00000000-0000-0000-0000-000000000000}"/>
          </ac:spMkLst>
        </pc:spChg>
        <pc:graphicFrameChg chg="add del mod modGraphic">
          <ac:chgData name="Lee, Hyesu" userId="S::qd4594nv@go.minnstate.edu::846487ca-9515-4cdc-8e59-894e79847f60" providerId="AD" clId="Web-{1B96AA9B-759A-AEA9-D0A7-CF7C8022AE93}" dt="2021-04-02T04:16:39.311" v="702"/>
          <ac:graphicFrameMkLst>
            <pc:docMk/>
            <pc:sldMk cId="3224393253" sldId="259"/>
            <ac:graphicFrameMk id="4" creationId="{36687B0A-E899-4AB6-9071-E6752D049B84}"/>
          </ac:graphicFrameMkLst>
        </pc:graphicFrameChg>
        <pc:cxnChg chg="del mod">
          <ac:chgData name="Lee, Hyesu" userId="S::qd4594nv@go.minnstate.edu::846487ca-9515-4cdc-8e59-894e79847f60" providerId="AD" clId="Web-{1B96AA9B-759A-AEA9-D0A7-CF7C8022AE93}" dt="2021-04-02T04:37:33.093" v="936"/>
          <ac:cxnSpMkLst>
            <pc:docMk/>
            <pc:sldMk cId="3224393253" sldId="259"/>
            <ac:cxnSpMk id="74" creationId="{00000000-0000-0000-0000-000000000000}"/>
          </ac:cxnSpMkLst>
        </pc:cxnChg>
        <pc:cxnChg chg="del">
          <ac:chgData name="Lee, Hyesu" userId="S::qd4594nv@go.minnstate.edu::846487ca-9515-4cdc-8e59-894e79847f60" providerId="AD" clId="Web-{1B96AA9B-759A-AEA9-D0A7-CF7C8022AE93}" dt="2021-04-02T04:04:20.155" v="296"/>
          <ac:cxnSpMkLst>
            <pc:docMk/>
            <pc:sldMk cId="3224393253" sldId="259"/>
            <ac:cxnSpMk id="80" creationId="{00000000-0000-0000-0000-000000000000}"/>
          </ac:cxnSpMkLst>
        </pc:cxnChg>
        <pc:cxnChg chg="del">
          <ac:chgData name="Lee, Hyesu" userId="S::qd4594nv@go.minnstate.edu::846487ca-9515-4cdc-8e59-894e79847f60" providerId="AD" clId="Web-{1B96AA9B-759A-AEA9-D0A7-CF7C8022AE93}" dt="2021-04-02T04:04:24.483" v="299"/>
          <ac:cxnSpMkLst>
            <pc:docMk/>
            <pc:sldMk cId="3224393253" sldId="259"/>
            <ac:cxnSpMk id="85" creationId="{00000000-0000-0000-0000-000000000000}"/>
          </ac:cxnSpMkLst>
        </pc:cxnChg>
      </pc:sldChg>
      <pc:sldChg chg="add ord replId">
        <pc:chgData name="Lee, Hyesu" userId="S::qd4594nv@go.minnstate.edu::846487ca-9515-4cdc-8e59-894e79847f60" providerId="AD" clId="Web-{1B96AA9B-759A-AEA9-D0A7-CF7C8022AE93}" dt="2021-04-02T04:16:57.280" v="703"/>
        <pc:sldMkLst>
          <pc:docMk/>
          <pc:sldMk cId="1999587805" sldId="260"/>
        </pc:sldMkLst>
      </pc:sldChg>
      <pc:sldChg chg="delSp modSp add">
        <pc:chgData name="Lee, Hyesu" userId="S::qd4594nv@go.minnstate.edu::846487ca-9515-4cdc-8e59-894e79847f60" providerId="AD" clId="Web-{1B96AA9B-759A-AEA9-D0A7-CF7C8022AE93}" dt="2021-04-02T04:41:06.781" v="938"/>
        <pc:sldMkLst>
          <pc:docMk/>
          <pc:sldMk cId="1132541654" sldId="261"/>
        </pc:sldMkLst>
        <pc:spChg chg="del">
          <ac:chgData name="Lee, Hyesu" userId="S::qd4594nv@go.minnstate.edu::846487ca-9515-4cdc-8e59-894e79847f60" providerId="AD" clId="Web-{1B96AA9B-759A-AEA9-D0A7-CF7C8022AE93}" dt="2021-04-02T04:18:37.795" v="732"/>
          <ac:spMkLst>
            <pc:docMk/>
            <pc:sldMk cId="1132541654" sldId="261"/>
            <ac:spMk id="29" creationId="{00000000-0000-0000-0000-000000000000}"/>
          </ac:spMkLst>
        </pc:spChg>
        <pc:spChg chg="del">
          <ac:chgData name="Lee, Hyesu" userId="S::qd4594nv@go.minnstate.edu::846487ca-9515-4cdc-8e59-894e79847f60" providerId="AD" clId="Web-{1B96AA9B-759A-AEA9-D0A7-CF7C8022AE93}" dt="2021-04-02T04:18:35.811" v="731"/>
          <ac:spMkLst>
            <pc:docMk/>
            <pc:sldMk cId="1132541654" sldId="261"/>
            <ac:spMk id="44" creationId="{00000000-0000-0000-0000-000000000000}"/>
          </ac:spMkLst>
        </pc:spChg>
        <pc:spChg chg="del">
          <ac:chgData name="Lee, Hyesu" userId="S::qd4594nv@go.minnstate.edu::846487ca-9515-4cdc-8e59-894e79847f60" providerId="AD" clId="Web-{1B96AA9B-759A-AEA9-D0A7-CF7C8022AE93}" dt="2021-04-02T04:41:06.781" v="938"/>
          <ac:spMkLst>
            <pc:docMk/>
            <pc:sldMk cId="1132541654" sldId="261"/>
            <ac:spMk id="46" creationId="{00000000-0000-0000-0000-000000000000}"/>
          </ac:spMkLst>
        </pc:spChg>
        <pc:spChg chg="del">
          <ac:chgData name="Lee, Hyesu" userId="S::qd4594nv@go.minnstate.edu::846487ca-9515-4cdc-8e59-894e79847f60" providerId="AD" clId="Web-{1B96AA9B-759A-AEA9-D0A7-CF7C8022AE93}" dt="2021-04-02T04:41:05.328" v="937"/>
          <ac:spMkLst>
            <pc:docMk/>
            <pc:sldMk cId="1132541654" sldId="261"/>
            <ac:spMk id="54" creationId="{00000000-0000-0000-0000-000000000000}"/>
          </ac:spMkLst>
        </pc:spChg>
        <pc:spChg chg="mod">
          <ac:chgData name="Lee, Hyesu" userId="S::qd4594nv@go.minnstate.edu::846487ca-9515-4cdc-8e59-894e79847f60" providerId="AD" clId="Web-{1B96AA9B-759A-AEA9-D0A7-CF7C8022AE93}" dt="2021-04-02T04:19:32.405" v="767" actId="20577"/>
          <ac:spMkLst>
            <pc:docMk/>
            <pc:sldMk cId="1132541654" sldId="261"/>
            <ac:spMk id="66" creationId="{00000000-0000-0000-0000-000000000000}"/>
          </ac:spMkLst>
        </pc:spChg>
        <pc:spChg chg="del">
          <ac:chgData name="Lee, Hyesu" userId="S::qd4594nv@go.minnstate.edu::846487ca-9515-4cdc-8e59-894e79847f60" providerId="AD" clId="Web-{1B96AA9B-759A-AEA9-D0A7-CF7C8022AE93}" dt="2021-04-02T04:18:41.342" v="733"/>
          <ac:spMkLst>
            <pc:docMk/>
            <pc:sldMk cId="1132541654" sldId="261"/>
            <ac:spMk id="67" creationId="{00000000-0000-0000-0000-000000000000}"/>
          </ac:spMkLst>
        </pc:spChg>
        <pc:graphicFrameChg chg="del">
          <ac:chgData name="Lee, Hyesu" userId="S::qd4594nv@go.minnstate.edu::846487ca-9515-4cdc-8e59-894e79847f60" providerId="AD" clId="Web-{1B96AA9B-759A-AEA9-D0A7-CF7C8022AE93}" dt="2021-04-02T04:18:32.499" v="730"/>
          <ac:graphicFrameMkLst>
            <pc:docMk/>
            <pc:sldMk cId="1132541654" sldId="261"/>
            <ac:graphicFrameMk id="25" creationId="{00000000-0000-0000-0000-000000000000}"/>
          </ac:graphicFrameMkLst>
        </pc:graphicFrameChg>
      </pc:sldChg>
      <pc:sldChg chg="delSp modSp add replId">
        <pc:chgData name="Lee, Hyesu" userId="S::qd4594nv@go.minnstate.edu::846487ca-9515-4cdc-8e59-894e79847f60" providerId="AD" clId="Web-{1B96AA9B-759A-AEA9-D0A7-CF7C8022AE93}" dt="2021-04-02T04:41:30.843" v="940"/>
        <pc:sldMkLst>
          <pc:docMk/>
          <pc:sldMk cId="1591705215" sldId="262"/>
        </pc:sldMkLst>
        <pc:spChg chg="del">
          <ac:chgData name="Lee, Hyesu" userId="S::qd4594nv@go.minnstate.edu::846487ca-9515-4cdc-8e59-894e79847f60" providerId="AD" clId="Web-{1B96AA9B-759A-AEA9-D0A7-CF7C8022AE93}" dt="2021-04-02T04:41:30.843" v="940"/>
          <ac:spMkLst>
            <pc:docMk/>
            <pc:sldMk cId="1591705215" sldId="262"/>
            <ac:spMk id="46" creationId="{00000000-0000-0000-0000-000000000000}"/>
          </ac:spMkLst>
        </pc:spChg>
        <pc:spChg chg="del">
          <ac:chgData name="Lee, Hyesu" userId="S::qd4594nv@go.minnstate.edu::846487ca-9515-4cdc-8e59-894e79847f60" providerId="AD" clId="Web-{1B96AA9B-759A-AEA9-D0A7-CF7C8022AE93}" dt="2021-04-02T04:41:28.703" v="939"/>
          <ac:spMkLst>
            <pc:docMk/>
            <pc:sldMk cId="1591705215" sldId="262"/>
            <ac:spMk id="54" creationId="{00000000-0000-0000-0000-000000000000}"/>
          </ac:spMkLst>
        </pc:spChg>
        <pc:spChg chg="mod">
          <ac:chgData name="Lee, Hyesu" userId="S::qd4594nv@go.minnstate.edu::846487ca-9515-4cdc-8e59-894e79847f60" providerId="AD" clId="Web-{1B96AA9B-759A-AEA9-D0A7-CF7C8022AE93}" dt="2021-04-02T04:19:57.999" v="788" actId="20577"/>
          <ac:spMkLst>
            <pc:docMk/>
            <pc:sldMk cId="1591705215" sldId="262"/>
            <ac:spMk id="66" creationId="{00000000-0000-0000-0000-000000000000}"/>
          </ac:spMkLst>
        </pc:spChg>
      </pc:sldChg>
      <pc:sldChg chg="add del ord replId">
        <pc:chgData name="Lee, Hyesu" userId="S::qd4594nv@go.minnstate.edu::846487ca-9515-4cdc-8e59-894e79847f60" providerId="AD" clId="Web-{1B96AA9B-759A-AEA9-D0A7-CF7C8022AE93}" dt="2021-04-02T05:09:59.742" v="1293"/>
        <pc:sldMkLst>
          <pc:docMk/>
          <pc:sldMk cId="1435784407" sldId="263"/>
        </pc:sldMkLst>
      </pc:sldChg>
      <pc:sldChg chg="delSp modSp add replId">
        <pc:chgData name="Lee, Hyesu" userId="S::qd4594nv@go.minnstate.edu::846487ca-9515-4cdc-8e59-894e79847f60" providerId="AD" clId="Web-{1B96AA9B-759A-AEA9-D0A7-CF7C8022AE93}" dt="2021-04-02T05:21:30.449" v="1295" actId="1076"/>
        <pc:sldMkLst>
          <pc:docMk/>
          <pc:sldMk cId="4170214956" sldId="264"/>
        </pc:sldMkLst>
        <pc:spChg chg="del">
          <ac:chgData name="Lee, Hyesu" userId="S::qd4594nv@go.minnstate.edu::846487ca-9515-4cdc-8e59-894e79847f60" providerId="AD" clId="Web-{1B96AA9B-759A-AEA9-D0A7-CF7C8022AE93}" dt="2021-04-02T04:41:40.890" v="942"/>
          <ac:spMkLst>
            <pc:docMk/>
            <pc:sldMk cId="4170214956" sldId="264"/>
            <ac:spMk id="46" creationId="{00000000-0000-0000-0000-000000000000}"/>
          </ac:spMkLst>
        </pc:spChg>
        <pc:spChg chg="del">
          <ac:chgData name="Lee, Hyesu" userId="S::qd4594nv@go.minnstate.edu::846487ca-9515-4cdc-8e59-894e79847f60" providerId="AD" clId="Web-{1B96AA9B-759A-AEA9-D0A7-CF7C8022AE93}" dt="2021-04-02T04:41:39.140" v="941"/>
          <ac:spMkLst>
            <pc:docMk/>
            <pc:sldMk cId="4170214956" sldId="264"/>
            <ac:spMk id="54" creationId="{00000000-0000-0000-0000-000000000000}"/>
          </ac:spMkLst>
        </pc:spChg>
        <pc:spChg chg="mod">
          <ac:chgData name="Lee, Hyesu" userId="S::qd4594nv@go.minnstate.edu::846487ca-9515-4cdc-8e59-894e79847f60" providerId="AD" clId="Web-{1B96AA9B-759A-AEA9-D0A7-CF7C8022AE93}" dt="2021-04-02T04:20:32.952" v="801" actId="20577"/>
          <ac:spMkLst>
            <pc:docMk/>
            <pc:sldMk cId="4170214956" sldId="264"/>
            <ac:spMk id="66" creationId="{00000000-0000-0000-0000-000000000000}"/>
          </ac:spMkLst>
        </pc:spChg>
        <pc:picChg chg="mod">
          <ac:chgData name="Lee, Hyesu" userId="S::qd4594nv@go.minnstate.edu::846487ca-9515-4cdc-8e59-894e79847f60" providerId="AD" clId="Web-{1B96AA9B-759A-AEA9-D0A7-CF7C8022AE93}" dt="2021-04-02T05:21:30.449" v="1295" actId="1076"/>
          <ac:picMkLst>
            <pc:docMk/>
            <pc:sldMk cId="4170214956" sldId="264"/>
            <ac:picMk id="3074" creationId="{1A3067CF-622D-4F47-B674-6CAB965FE01D}"/>
          </ac:picMkLst>
        </pc:picChg>
      </pc:sldChg>
      <pc:sldChg chg="delSp modSp add replId">
        <pc:chgData name="Lee, Hyesu" userId="S::qd4594nv@go.minnstate.edu::846487ca-9515-4cdc-8e59-894e79847f60" providerId="AD" clId="Web-{1B96AA9B-759A-AEA9-D0A7-CF7C8022AE93}" dt="2021-04-02T04:41:50.187" v="944"/>
        <pc:sldMkLst>
          <pc:docMk/>
          <pc:sldMk cId="3733068528" sldId="265"/>
        </pc:sldMkLst>
        <pc:spChg chg="del">
          <ac:chgData name="Lee, Hyesu" userId="S::qd4594nv@go.minnstate.edu::846487ca-9515-4cdc-8e59-894e79847f60" providerId="AD" clId="Web-{1B96AA9B-759A-AEA9-D0A7-CF7C8022AE93}" dt="2021-04-02T04:41:50.187" v="944"/>
          <ac:spMkLst>
            <pc:docMk/>
            <pc:sldMk cId="3733068528" sldId="265"/>
            <ac:spMk id="46" creationId="{00000000-0000-0000-0000-000000000000}"/>
          </ac:spMkLst>
        </pc:spChg>
        <pc:spChg chg="del">
          <ac:chgData name="Lee, Hyesu" userId="S::qd4594nv@go.minnstate.edu::846487ca-9515-4cdc-8e59-894e79847f60" providerId="AD" clId="Web-{1B96AA9B-759A-AEA9-D0A7-CF7C8022AE93}" dt="2021-04-02T04:41:48.265" v="943"/>
          <ac:spMkLst>
            <pc:docMk/>
            <pc:sldMk cId="3733068528" sldId="265"/>
            <ac:spMk id="54" creationId="{00000000-0000-0000-0000-000000000000}"/>
          </ac:spMkLst>
        </pc:spChg>
        <pc:spChg chg="mod">
          <ac:chgData name="Lee, Hyesu" userId="S::qd4594nv@go.minnstate.edu::846487ca-9515-4cdc-8e59-894e79847f60" providerId="AD" clId="Web-{1B96AA9B-759A-AEA9-D0A7-CF7C8022AE93}" dt="2021-04-02T04:21:18.842" v="826" actId="20577"/>
          <ac:spMkLst>
            <pc:docMk/>
            <pc:sldMk cId="3733068528" sldId="265"/>
            <ac:spMk id="66" creationId="{00000000-0000-0000-0000-000000000000}"/>
          </ac:spMkLst>
        </pc:spChg>
      </pc:sldChg>
      <pc:sldChg chg="delSp modSp add replId">
        <pc:chgData name="Lee, Hyesu" userId="S::qd4594nv@go.minnstate.edu::846487ca-9515-4cdc-8e59-894e79847f60" providerId="AD" clId="Web-{1B96AA9B-759A-AEA9-D0A7-CF7C8022AE93}" dt="2021-04-02T04:41:57.390" v="946"/>
        <pc:sldMkLst>
          <pc:docMk/>
          <pc:sldMk cId="284732065" sldId="266"/>
        </pc:sldMkLst>
        <pc:spChg chg="del">
          <ac:chgData name="Lee, Hyesu" userId="S::qd4594nv@go.minnstate.edu::846487ca-9515-4cdc-8e59-894e79847f60" providerId="AD" clId="Web-{1B96AA9B-759A-AEA9-D0A7-CF7C8022AE93}" dt="2021-04-02T04:41:57.390" v="946"/>
          <ac:spMkLst>
            <pc:docMk/>
            <pc:sldMk cId="284732065" sldId="266"/>
            <ac:spMk id="46" creationId="{00000000-0000-0000-0000-000000000000}"/>
          </ac:spMkLst>
        </pc:spChg>
        <pc:spChg chg="del">
          <ac:chgData name="Lee, Hyesu" userId="S::qd4594nv@go.minnstate.edu::846487ca-9515-4cdc-8e59-894e79847f60" providerId="AD" clId="Web-{1B96AA9B-759A-AEA9-D0A7-CF7C8022AE93}" dt="2021-04-02T04:41:55.296" v="945"/>
          <ac:spMkLst>
            <pc:docMk/>
            <pc:sldMk cId="284732065" sldId="266"/>
            <ac:spMk id="54" creationId="{00000000-0000-0000-0000-000000000000}"/>
          </ac:spMkLst>
        </pc:spChg>
        <pc:spChg chg="mod">
          <ac:chgData name="Lee, Hyesu" userId="S::qd4594nv@go.minnstate.edu::846487ca-9515-4cdc-8e59-894e79847f60" providerId="AD" clId="Web-{1B96AA9B-759A-AEA9-D0A7-CF7C8022AE93}" dt="2021-04-02T04:21:36.499" v="837" actId="20577"/>
          <ac:spMkLst>
            <pc:docMk/>
            <pc:sldMk cId="284732065" sldId="266"/>
            <ac:spMk id="66" creationId="{00000000-0000-0000-0000-000000000000}"/>
          </ac:spMkLst>
        </pc:spChg>
      </pc:sldChg>
      <pc:sldChg chg="delSp modSp add ord replId">
        <pc:chgData name="Lee, Hyesu" userId="S::qd4594nv@go.minnstate.edu::846487ca-9515-4cdc-8e59-894e79847f60" providerId="AD" clId="Web-{1B96AA9B-759A-AEA9-D0A7-CF7C8022AE93}" dt="2021-04-02T04:42:14.250" v="950"/>
        <pc:sldMkLst>
          <pc:docMk/>
          <pc:sldMk cId="3381310739" sldId="267"/>
        </pc:sldMkLst>
        <pc:spChg chg="del">
          <ac:chgData name="Lee, Hyesu" userId="S::qd4594nv@go.minnstate.edu::846487ca-9515-4cdc-8e59-894e79847f60" providerId="AD" clId="Web-{1B96AA9B-759A-AEA9-D0A7-CF7C8022AE93}" dt="2021-04-02T04:42:14.250" v="950"/>
          <ac:spMkLst>
            <pc:docMk/>
            <pc:sldMk cId="3381310739" sldId="267"/>
            <ac:spMk id="46" creationId="{00000000-0000-0000-0000-000000000000}"/>
          </ac:spMkLst>
        </pc:spChg>
        <pc:spChg chg="del">
          <ac:chgData name="Lee, Hyesu" userId="S::qd4594nv@go.minnstate.edu::846487ca-9515-4cdc-8e59-894e79847f60" providerId="AD" clId="Web-{1B96AA9B-759A-AEA9-D0A7-CF7C8022AE93}" dt="2021-04-02T04:42:12.437" v="949"/>
          <ac:spMkLst>
            <pc:docMk/>
            <pc:sldMk cId="3381310739" sldId="267"/>
            <ac:spMk id="54" creationId="{00000000-0000-0000-0000-000000000000}"/>
          </ac:spMkLst>
        </pc:spChg>
        <pc:spChg chg="mod">
          <ac:chgData name="Lee, Hyesu" userId="S::qd4594nv@go.minnstate.edu::846487ca-9515-4cdc-8e59-894e79847f60" providerId="AD" clId="Web-{1B96AA9B-759A-AEA9-D0A7-CF7C8022AE93}" dt="2021-04-02T04:22:06.389" v="865" actId="20577"/>
          <ac:spMkLst>
            <pc:docMk/>
            <pc:sldMk cId="3381310739" sldId="267"/>
            <ac:spMk id="66" creationId="{00000000-0000-0000-0000-000000000000}"/>
          </ac:spMkLst>
        </pc:spChg>
        <pc:picChg chg="mod">
          <ac:chgData name="Lee, Hyesu" userId="S::qd4594nv@go.minnstate.edu::846487ca-9515-4cdc-8e59-894e79847f60" providerId="AD" clId="Web-{1B96AA9B-759A-AEA9-D0A7-CF7C8022AE93}" dt="2021-04-02T04:31:50.890" v="933" actId="1076"/>
          <ac:picMkLst>
            <pc:docMk/>
            <pc:sldMk cId="3381310739" sldId="267"/>
            <ac:picMk id="7170" creationId="{14EAA6EE-950B-4409-B1CA-C179B0E96ED3}"/>
          </ac:picMkLst>
        </pc:picChg>
      </pc:sldChg>
      <pc:sldChg chg="delSp modSp add replId">
        <pc:chgData name="Lee, Hyesu" userId="S::qd4594nv@go.minnstate.edu::846487ca-9515-4cdc-8e59-894e79847f60" providerId="AD" clId="Web-{1B96AA9B-759A-AEA9-D0A7-CF7C8022AE93}" dt="2021-04-02T04:42:07.875" v="948"/>
        <pc:sldMkLst>
          <pc:docMk/>
          <pc:sldMk cId="3644932941" sldId="268"/>
        </pc:sldMkLst>
        <pc:spChg chg="del">
          <ac:chgData name="Lee, Hyesu" userId="S::qd4594nv@go.minnstate.edu::846487ca-9515-4cdc-8e59-894e79847f60" providerId="AD" clId="Web-{1B96AA9B-759A-AEA9-D0A7-CF7C8022AE93}" dt="2021-04-02T04:42:07.875" v="948"/>
          <ac:spMkLst>
            <pc:docMk/>
            <pc:sldMk cId="3644932941" sldId="268"/>
            <ac:spMk id="46" creationId="{00000000-0000-0000-0000-000000000000}"/>
          </ac:spMkLst>
        </pc:spChg>
        <pc:spChg chg="del">
          <ac:chgData name="Lee, Hyesu" userId="S::qd4594nv@go.minnstate.edu::846487ca-9515-4cdc-8e59-894e79847f60" providerId="AD" clId="Web-{1B96AA9B-759A-AEA9-D0A7-CF7C8022AE93}" dt="2021-04-02T04:42:02.781" v="947"/>
          <ac:spMkLst>
            <pc:docMk/>
            <pc:sldMk cId="3644932941" sldId="268"/>
            <ac:spMk id="54" creationId="{00000000-0000-0000-0000-000000000000}"/>
          </ac:spMkLst>
        </pc:spChg>
        <pc:spChg chg="mod">
          <ac:chgData name="Lee, Hyesu" userId="S::qd4594nv@go.minnstate.edu::846487ca-9515-4cdc-8e59-894e79847f60" providerId="AD" clId="Web-{1B96AA9B-759A-AEA9-D0A7-CF7C8022AE93}" dt="2021-04-02T04:21:54.311" v="853" actId="20577"/>
          <ac:spMkLst>
            <pc:docMk/>
            <pc:sldMk cId="3644932941" sldId="268"/>
            <ac:spMk id="66" creationId="{00000000-0000-0000-0000-000000000000}"/>
          </ac:spMkLst>
        </pc:spChg>
      </pc:sldChg>
      <pc:sldChg chg="delSp modSp add ord">
        <pc:chgData name="Lee, Hyesu" userId="S::qd4594nv@go.minnstate.edu::846487ca-9515-4cdc-8e59-894e79847f60" providerId="AD" clId="Web-{1B96AA9B-759A-AEA9-D0A7-CF7C8022AE93}" dt="2021-04-02T04:49:23.391" v="1100"/>
        <pc:sldMkLst>
          <pc:docMk/>
          <pc:sldMk cId="2959463753" sldId="269"/>
        </pc:sldMkLst>
        <pc:spChg chg="mod">
          <ac:chgData name="Lee, Hyesu" userId="S::qd4594nv@go.minnstate.edu::846487ca-9515-4cdc-8e59-894e79847f60" providerId="AD" clId="Web-{1B96AA9B-759A-AEA9-D0A7-CF7C8022AE93}" dt="2021-04-02T04:45:41.781" v="967" actId="20577"/>
          <ac:spMkLst>
            <pc:docMk/>
            <pc:sldMk cId="2959463753" sldId="269"/>
            <ac:spMk id="66" creationId="{00000000-0000-0000-0000-000000000000}"/>
          </ac:spMkLst>
        </pc:spChg>
        <pc:spChg chg="del">
          <ac:chgData name="Lee, Hyesu" userId="S::qd4594nv@go.minnstate.edu::846487ca-9515-4cdc-8e59-894e79847f60" providerId="AD" clId="Web-{1B96AA9B-759A-AEA9-D0A7-CF7C8022AE93}" dt="2021-04-02T04:22:53.592" v="867"/>
          <ac:spMkLst>
            <pc:docMk/>
            <pc:sldMk cId="2959463753" sldId="269"/>
            <ac:spMk id="67" creationId="{00000000-0000-0000-0000-000000000000}"/>
          </ac:spMkLst>
        </pc:spChg>
        <pc:graphicFrameChg chg="mod modGraphic">
          <ac:chgData name="Lee, Hyesu" userId="S::qd4594nv@go.minnstate.edu::846487ca-9515-4cdc-8e59-894e79847f60" providerId="AD" clId="Web-{1B96AA9B-759A-AEA9-D0A7-CF7C8022AE93}" dt="2021-04-02T04:49:23.391" v="1100"/>
          <ac:graphicFrameMkLst>
            <pc:docMk/>
            <pc:sldMk cId="2959463753" sldId="269"/>
            <ac:graphicFrameMk id="12" creationId="{00000000-0000-0000-0000-000000000000}"/>
          </ac:graphicFrameMkLst>
        </pc:graphicFrameChg>
      </pc:sldChg>
      <pc:sldChg chg="modSp del">
        <pc:chgData name="Lee, Hyesu" userId="S::qd4594nv@go.minnstate.edu::846487ca-9515-4cdc-8e59-894e79847f60" providerId="AD" clId="Web-{1B96AA9B-759A-AEA9-D0A7-CF7C8022AE93}" dt="2021-04-02T04:46:14.109" v="977"/>
        <pc:sldMkLst>
          <pc:docMk/>
          <pc:sldMk cId="779616924" sldId="270"/>
        </pc:sldMkLst>
        <pc:spChg chg="mod">
          <ac:chgData name="Lee, Hyesu" userId="S::qd4594nv@go.minnstate.edu::846487ca-9515-4cdc-8e59-894e79847f60" providerId="AD" clId="Web-{1B96AA9B-759A-AEA9-D0A7-CF7C8022AE93}" dt="2021-04-02T04:46:11.390" v="976" actId="20577"/>
          <ac:spMkLst>
            <pc:docMk/>
            <pc:sldMk cId="779616924" sldId="270"/>
            <ac:spMk id="2" creationId="{8B5BF378-0CB4-44BE-8E52-195C8AC0663A}"/>
          </ac:spMkLst>
        </pc:spChg>
      </pc:sldChg>
      <pc:sldChg chg="delSp modSp add">
        <pc:chgData name="Lee, Hyesu" userId="S::qd4594nv@go.minnstate.edu::846487ca-9515-4cdc-8e59-894e79847f60" providerId="AD" clId="Web-{1B96AA9B-759A-AEA9-D0A7-CF7C8022AE93}" dt="2021-04-02T04:46:45.843" v="996" actId="20577"/>
        <pc:sldMkLst>
          <pc:docMk/>
          <pc:sldMk cId="4040699518" sldId="270"/>
        </pc:sldMkLst>
        <pc:spChg chg="del">
          <ac:chgData name="Lee, Hyesu" userId="S::qd4594nv@go.minnstate.edu::846487ca-9515-4cdc-8e59-894e79847f60" providerId="AD" clId="Web-{1B96AA9B-759A-AEA9-D0A7-CF7C8022AE93}" dt="2021-04-02T04:46:22.875" v="979"/>
          <ac:spMkLst>
            <pc:docMk/>
            <pc:sldMk cId="4040699518" sldId="270"/>
            <ac:spMk id="68" creationId="{00000000-0000-0000-0000-000000000000}"/>
          </ac:spMkLst>
        </pc:spChg>
        <pc:spChg chg="mod">
          <ac:chgData name="Lee, Hyesu" userId="S::qd4594nv@go.minnstate.edu::846487ca-9515-4cdc-8e59-894e79847f60" providerId="AD" clId="Web-{1B96AA9B-759A-AEA9-D0A7-CF7C8022AE93}" dt="2021-04-02T04:46:45.843" v="996" actId="20577"/>
          <ac:spMkLst>
            <pc:docMk/>
            <pc:sldMk cId="4040699518" sldId="270"/>
            <ac:spMk id="87" creationId="{00000000-0000-0000-0000-000000000000}"/>
          </ac:spMkLst>
        </pc:spChg>
        <pc:spChg chg="del">
          <ac:chgData name="Lee, Hyesu" userId="S::qd4594nv@go.minnstate.edu::846487ca-9515-4cdc-8e59-894e79847f60" providerId="AD" clId="Web-{1B96AA9B-759A-AEA9-D0A7-CF7C8022AE93}" dt="2021-04-02T04:46:29.703" v="981"/>
          <ac:spMkLst>
            <pc:docMk/>
            <pc:sldMk cId="4040699518" sldId="270"/>
            <ac:spMk id="89" creationId="{00000000-0000-0000-0000-000000000000}"/>
          </ac:spMkLst>
        </pc:spChg>
        <pc:cxnChg chg="del">
          <ac:chgData name="Lee, Hyesu" userId="S::qd4594nv@go.minnstate.edu::846487ca-9515-4cdc-8e59-894e79847f60" providerId="AD" clId="Web-{1B96AA9B-759A-AEA9-D0A7-CF7C8022AE93}" dt="2021-04-02T04:46:24.859" v="980"/>
          <ac:cxnSpMkLst>
            <pc:docMk/>
            <pc:sldMk cId="4040699518" sldId="270"/>
            <ac:cxnSpMk id="74" creationId="{00000000-0000-0000-0000-000000000000}"/>
          </ac:cxnSpMkLst>
        </pc:cxnChg>
      </pc:sldChg>
      <pc:sldChg chg="del">
        <pc:chgData name="Lee, Hyesu" userId="S::qd4594nv@go.minnstate.edu::846487ca-9515-4cdc-8e59-894e79847f60" providerId="AD" clId="Web-{1B96AA9B-759A-AEA9-D0A7-CF7C8022AE93}" dt="2021-04-02T04:55:26.831" v="1191"/>
        <pc:sldMkLst>
          <pc:docMk/>
          <pc:sldMk cId="784656047" sldId="271"/>
        </pc:sldMkLst>
      </pc:sldChg>
      <pc:sldChg chg="add del replId">
        <pc:chgData name="Lee, Hyesu" userId="S::qd4594nv@go.minnstate.edu::846487ca-9515-4cdc-8e59-894e79847f60" providerId="AD" clId="Web-{1B96AA9B-759A-AEA9-D0A7-CF7C8022AE93}" dt="2021-04-02T04:48:54.485" v="1000"/>
        <pc:sldMkLst>
          <pc:docMk/>
          <pc:sldMk cId="805556498" sldId="271"/>
        </pc:sldMkLst>
      </pc:sldChg>
      <pc:sldChg chg="addSp delSp modSp add modNotes">
        <pc:chgData name="Lee, Hyesu" userId="S::qd4594nv@go.minnstate.edu::846487ca-9515-4cdc-8e59-894e79847f60" providerId="AD" clId="Web-{1B96AA9B-759A-AEA9-D0A7-CF7C8022AE93}" dt="2021-04-02T05:01:20.988" v="1292"/>
        <pc:sldMkLst>
          <pc:docMk/>
          <pc:sldMk cId="3192643581" sldId="272"/>
        </pc:sldMkLst>
        <pc:spChg chg="add mod">
          <ac:chgData name="Lee, Hyesu" userId="S::qd4594nv@go.minnstate.edu::846487ca-9515-4cdc-8e59-894e79847f60" providerId="AD" clId="Web-{1B96AA9B-759A-AEA9-D0A7-CF7C8022AE93}" dt="2021-04-02T04:57:12.347" v="1236" actId="14100"/>
          <ac:spMkLst>
            <pc:docMk/>
            <pc:sldMk cId="3192643581" sldId="272"/>
            <ac:spMk id="2" creationId="{982A187C-2E01-4CE4-ADF1-B443DBA0704A}"/>
          </ac:spMkLst>
        </pc:spChg>
        <pc:spChg chg="add mod ord">
          <ac:chgData name="Lee, Hyesu" userId="S::qd4594nv@go.minnstate.edu::846487ca-9515-4cdc-8e59-894e79847f60" providerId="AD" clId="Web-{1B96AA9B-759A-AEA9-D0A7-CF7C8022AE93}" dt="2021-04-02T04:58:48.410" v="1290" actId="20577"/>
          <ac:spMkLst>
            <pc:docMk/>
            <pc:sldMk cId="3192643581" sldId="272"/>
            <ac:spMk id="12" creationId="{B0B8AA1A-2450-4317-992B-94E83D50F80B}"/>
          </ac:spMkLst>
        </pc:spChg>
        <pc:spChg chg="add mod ord">
          <ac:chgData name="Lee, Hyesu" userId="S::qd4594nv@go.minnstate.edu::846487ca-9515-4cdc-8e59-894e79847f60" providerId="AD" clId="Web-{1B96AA9B-759A-AEA9-D0A7-CF7C8022AE93}" dt="2021-04-02T04:58:49.535" v="1291" actId="20577"/>
          <ac:spMkLst>
            <pc:docMk/>
            <pc:sldMk cId="3192643581" sldId="272"/>
            <ac:spMk id="13" creationId="{6F6C2F49-6660-4103-A3F7-7280BB1D1FFB}"/>
          </ac:spMkLst>
        </pc:spChg>
        <pc:spChg chg="add mod">
          <ac:chgData name="Lee, Hyesu" userId="S::qd4594nv@go.minnstate.edu::846487ca-9515-4cdc-8e59-894e79847f60" providerId="AD" clId="Web-{1B96AA9B-759A-AEA9-D0A7-CF7C8022AE93}" dt="2021-04-02T04:54:54.300" v="1183" actId="1076"/>
          <ac:spMkLst>
            <pc:docMk/>
            <pc:sldMk cId="3192643581" sldId="272"/>
            <ac:spMk id="14" creationId="{47B73BB1-5351-44F6-BDEC-90CDD83BB96C}"/>
          </ac:spMkLst>
        </pc:spChg>
        <pc:spChg chg="add mod">
          <ac:chgData name="Lee, Hyesu" userId="S::qd4594nv@go.minnstate.edu::846487ca-9515-4cdc-8e59-894e79847f60" providerId="AD" clId="Web-{1B96AA9B-759A-AEA9-D0A7-CF7C8022AE93}" dt="2021-04-02T04:55:10.722" v="1187" actId="1076"/>
          <ac:spMkLst>
            <pc:docMk/>
            <pc:sldMk cId="3192643581" sldId="272"/>
            <ac:spMk id="15" creationId="{5F08C7AF-BCEE-44C6-AB58-C9154CDC84DA}"/>
          </ac:spMkLst>
        </pc:spChg>
        <pc:spChg chg="add mod">
          <ac:chgData name="Lee, Hyesu" userId="S::qd4594nv@go.minnstate.edu::846487ca-9515-4cdc-8e59-894e79847f60" providerId="AD" clId="Web-{1B96AA9B-759A-AEA9-D0A7-CF7C8022AE93}" dt="2021-04-02T04:56:47.863" v="1219" actId="1076"/>
          <ac:spMkLst>
            <pc:docMk/>
            <pc:sldMk cId="3192643581" sldId="272"/>
            <ac:spMk id="17" creationId="{9F76B6BF-9A51-4848-B5F4-0CC07447E836}"/>
          </ac:spMkLst>
        </pc:spChg>
        <pc:spChg chg="add del mod">
          <ac:chgData name="Lee, Hyesu" userId="S::qd4594nv@go.minnstate.edu::846487ca-9515-4cdc-8e59-894e79847f60" providerId="AD" clId="Web-{1B96AA9B-759A-AEA9-D0A7-CF7C8022AE93}" dt="2021-04-02T04:57:41.550" v="1262" actId="20577"/>
          <ac:spMkLst>
            <pc:docMk/>
            <pc:sldMk cId="3192643581" sldId="272"/>
            <ac:spMk id="18" creationId="{891EC1F4-51F1-49AF-9F7C-1E404ED866F7}"/>
          </ac:spMkLst>
        </pc:spChg>
        <pc:spChg chg="add mod">
          <ac:chgData name="Lee, Hyesu" userId="S::qd4594nv@go.minnstate.edu::846487ca-9515-4cdc-8e59-894e79847f60" providerId="AD" clId="Web-{1B96AA9B-759A-AEA9-D0A7-CF7C8022AE93}" dt="2021-04-02T04:58:05.425" v="1274" actId="1076"/>
          <ac:spMkLst>
            <pc:docMk/>
            <pc:sldMk cId="3192643581" sldId="272"/>
            <ac:spMk id="19" creationId="{638A4227-BB2E-42A7-A02D-68FA6F5D3515}"/>
          </ac:spMkLst>
        </pc:spChg>
        <pc:spChg chg="add mod">
          <ac:chgData name="Lee, Hyesu" userId="S::qd4594nv@go.minnstate.edu::846487ca-9515-4cdc-8e59-894e79847f60" providerId="AD" clId="Web-{1B96AA9B-759A-AEA9-D0A7-CF7C8022AE93}" dt="2021-04-02T04:58:28.910" v="1286" actId="1076"/>
          <ac:spMkLst>
            <pc:docMk/>
            <pc:sldMk cId="3192643581" sldId="272"/>
            <ac:spMk id="20" creationId="{F4C6633D-5E84-43B8-B0D1-6677BB67D966}"/>
          </ac:spMkLst>
        </pc:spChg>
        <pc:spChg chg="del">
          <ac:chgData name="Lee, Hyesu" userId="S::qd4594nv@go.minnstate.edu::846487ca-9515-4cdc-8e59-894e79847f60" providerId="AD" clId="Web-{1B96AA9B-759A-AEA9-D0A7-CF7C8022AE93}" dt="2021-04-02T04:51:17.003" v="1112"/>
          <ac:spMkLst>
            <pc:docMk/>
            <pc:sldMk cId="3192643581" sldId="272"/>
            <ac:spMk id="66" creationId="{00000000-0000-0000-0000-000000000000}"/>
          </ac:spMkLst>
        </pc:spChg>
        <pc:spChg chg="mod">
          <ac:chgData name="Lee, Hyesu" userId="S::qd4594nv@go.minnstate.edu::846487ca-9515-4cdc-8e59-894e79847f60" providerId="AD" clId="Web-{1B96AA9B-759A-AEA9-D0A7-CF7C8022AE93}" dt="2021-04-02T04:53:25.487" v="1164" actId="14100"/>
          <ac:spMkLst>
            <pc:docMk/>
            <pc:sldMk cId="3192643581" sldId="272"/>
            <ac:spMk id="68" creationId="{00000000-0000-0000-0000-000000000000}"/>
          </ac:spMkLst>
        </pc:spChg>
        <pc:spChg chg="mod">
          <ac:chgData name="Lee, Hyesu" userId="S::qd4594nv@go.minnstate.edu::846487ca-9515-4cdc-8e59-894e79847f60" providerId="AD" clId="Web-{1B96AA9B-759A-AEA9-D0A7-CF7C8022AE93}" dt="2021-04-02T04:58:40.941" v="1287" actId="20577"/>
          <ac:spMkLst>
            <pc:docMk/>
            <pc:sldMk cId="3192643581" sldId="272"/>
            <ac:spMk id="69" creationId="{00000000-0000-0000-0000-000000000000}"/>
          </ac:spMkLst>
        </pc:spChg>
        <pc:spChg chg="mod">
          <ac:chgData name="Lee, Hyesu" userId="S::qd4594nv@go.minnstate.edu::846487ca-9515-4cdc-8e59-894e79847f60" providerId="AD" clId="Web-{1B96AA9B-759A-AEA9-D0A7-CF7C8022AE93}" dt="2021-04-02T04:55:49.112" v="1196" actId="20577"/>
          <ac:spMkLst>
            <pc:docMk/>
            <pc:sldMk cId="3192643581" sldId="272"/>
            <ac:spMk id="77" creationId="{00000000-0000-0000-0000-000000000000}"/>
          </ac:spMkLst>
        </pc:spChg>
        <pc:spChg chg="mod">
          <ac:chgData name="Lee, Hyesu" userId="S::qd4594nv@go.minnstate.edu::846487ca-9515-4cdc-8e59-894e79847f60" providerId="AD" clId="Web-{1B96AA9B-759A-AEA9-D0A7-CF7C8022AE93}" dt="2021-04-02T04:58:43.785" v="1288" actId="20577"/>
          <ac:spMkLst>
            <pc:docMk/>
            <pc:sldMk cId="3192643581" sldId="272"/>
            <ac:spMk id="78" creationId="{00000000-0000-0000-0000-000000000000}"/>
          </ac:spMkLst>
        </pc:spChg>
        <pc:spChg chg="mod">
          <ac:chgData name="Lee, Hyesu" userId="S::qd4594nv@go.minnstate.edu::846487ca-9515-4cdc-8e59-894e79847f60" providerId="AD" clId="Web-{1B96AA9B-759A-AEA9-D0A7-CF7C8022AE93}" dt="2021-04-02T04:54:05.175" v="1174" actId="14100"/>
          <ac:spMkLst>
            <pc:docMk/>
            <pc:sldMk cId="3192643581" sldId="272"/>
            <ac:spMk id="82" creationId="{00000000-0000-0000-0000-000000000000}"/>
          </ac:spMkLst>
        </pc:spChg>
        <pc:spChg chg="mod">
          <ac:chgData name="Lee, Hyesu" userId="S::qd4594nv@go.minnstate.edu::846487ca-9515-4cdc-8e59-894e79847f60" providerId="AD" clId="Web-{1B96AA9B-759A-AEA9-D0A7-CF7C8022AE93}" dt="2021-04-02T04:58:45.925" v="1289" actId="20577"/>
          <ac:spMkLst>
            <pc:docMk/>
            <pc:sldMk cId="3192643581" sldId="272"/>
            <ac:spMk id="83" creationId="{00000000-0000-0000-0000-000000000000}"/>
          </ac:spMkLst>
        </pc:spChg>
        <pc:cxnChg chg="del">
          <ac:chgData name="Lee, Hyesu" userId="S::qd4594nv@go.minnstate.edu::846487ca-9515-4cdc-8e59-894e79847f60" providerId="AD" clId="Web-{1B96AA9B-759A-AEA9-D0A7-CF7C8022AE93}" dt="2021-04-02T04:51:01.347" v="1108"/>
          <ac:cxnSpMkLst>
            <pc:docMk/>
            <pc:sldMk cId="3192643581" sldId="272"/>
            <ac:cxnSpMk id="74" creationId="{00000000-0000-0000-0000-000000000000}"/>
          </ac:cxnSpMkLst>
        </pc:cxnChg>
        <pc:cxnChg chg="del">
          <ac:chgData name="Lee, Hyesu" userId="S::qd4594nv@go.minnstate.edu::846487ca-9515-4cdc-8e59-894e79847f60" providerId="AD" clId="Web-{1B96AA9B-759A-AEA9-D0A7-CF7C8022AE93}" dt="2021-04-02T04:51:02.925" v="1109"/>
          <ac:cxnSpMkLst>
            <pc:docMk/>
            <pc:sldMk cId="3192643581" sldId="272"/>
            <ac:cxnSpMk id="80" creationId="{00000000-0000-0000-0000-000000000000}"/>
          </ac:cxnSpMkLst>
        </pc:cxnChg>
        <pc:cxnChg chg="del">
          <ac:chgData name="Lee, Hyesu" userId="S::qd4594nv@go.minnstate.edu::846487ca-9515-4cdc-8e59-894e79847f60" providerId="AD" clId="Web-{1B96AA9B-759A-AEA9-D0A7-CF7C8022AE93}" dt="2021-04-02T04:51:59.222" v="1122"/>
          <ac:cxnSpMkLst>
            <pc:docMk/>
            <pc:sldMk cId="3192643581" sldId="272"/>
            <ac:cxnSpMk id="85" creationId="{00000000-0000-0000-0000-000000000000}"/>
          </ac:cxnSpMkLst>
        </pc:cxnChg>
      </pc:sldChg>
      <pc:sldMasterChg chg="add addSldLayout">
        <pc:chgData name="Lee, Hyesu" userId="S::qd4594nv@go.minnstate.edu::846487ca-9515-4cdc-8e59-894e79847f60" providerId="AD" clId="Web-{1B96AA9B-759A-AEA9-D0A7-CF7C8022AE93}" dt="2021-04-02T03:59:07.262" v="96"/>
        <pc:sldMasterMkLst>
          <pc:docMk/>
          <pc:sldMasterMk cId="984104898" sldId="2147483660"/>
        </pc:sldMasterMkLst>
        <pc:sldLayoutChg chg="add">
          <pc:chgData name="Lee, Hyesu" userId="S::qd4594nv@go.minnstate.edu::846487ca-9515-4cdc-8e59-894e79847f60" providerId="AD" clId="Web-{1B96AA9B-759A-AEA9-D0A7-CF7C8022AE93}" dt="2021-04-02T03:59:07.262" v="96"/>
          <pc:sldLayoutMkLst>
            <pc:docMk/>
            <pc:sldMasterMk cId="984104898" sldId="2147483660"/>
            <pc:sldLayoutMk cId="675831457" sldId="2147483661"/>
          </pc:sldLayoutMkLst>
        </pc:sldLayoutChg>
        <pc:sldLayoutChg chg="add">
          <pc:chgData name="Lee, Hyesu" userId="S::qd4594nv@go.minnstate.edu::846487ca-9515-4cdc-8e59-894e79847f60" providerId="AD" clId="Web-{1B96AA9B-759A-AEA9-D0A7-CF7C8022AE93}" dt="2021-04-02T03:59:07.262" v="96"/>
          <pc:sldLayoutMkLst>
            <pc:docMk/>
            <pc:sldMasterMk cId="984104898" sldId="2147483660"/>
            <pc:sldLayoutMk cId="1814909974" sldId="2147483662"/>
          </pc:sldLayoutMkLst>
        </pc:sldLayoutChg>
        <pc:sldLayoutChg chg="add">
          <pc:chgData name="Lee, Hyesu" userId="S::qd4594nv@go.minnstate.edu::846487ca-9515-4cdc-8e59-894e79847f60" providerId="AD" clId="Web-{1B96AA9B-759A-AEA9-D0A7-CF7C8022AE93}" dt="2021-04-02T03:59:07.262" v="96"/>
          <pc:sldLayoutMkLst>
            <pc:docMk/>
            <pc:sldMasterMk cId="984104898" sldId="2147483660"/>
            <pc:sldLayoutMk cId="1267041778" sldId="2147483663"/>
          </pc:sldLayoutMkLst>
        </pc:sldLayoutChg>
        <pc:sldLayoutChg chg="add">
          <pc:chgData name="Lee, Hyesu" userId="S::qd4594nv@go.minnstate.edu::846487ca-9515-4cdc-8e59-894e79847f60" providerId="AD" clId="Web-{1B96AA9B-759A-AEA9-D0A7-CF7C8022AE93}" dt="2021-04-02T03:59:07.262" v="96"/>
          <pc:sldLayoutMkLst>
            <pc:docMk/>
            <pc:sldMasterMk cId="984104898" sldId="2147483660"/>
            <pc:sldLayoutMk cId="103190034" sldId="2147483664"/>
          </pc:sldLayoutMkLst>
        </pc:sldLayoutChg>
        <pc:sldLayoutChg chg="add">
          <pc:chgData name="Lee, Hyesu" userId="S::qd4594nv@go.minnstate.edu::846487ca-9515-4cdc-8e59-894e79847f60" providerId="AD" clId="Web-{1B96AA9B-759A-AEA9-D0A7-CF7C8022AE93}" dt="2021-04-02T03:59:07.262" v="96"/>
          <pc:sldLayoutMkLst>
            <pc:docMk/>
            <pc:sldMasterMk cId="984104898" sldId="2147483660"/>
            <pc:sldLayoutMk cId="2101174621" sldId="2147483665"/>
          </pc:sldLayoutMkLst>
        </pc:sldLayoutChg>
        <pc:sldLayoutChg chg="add">
          <pc:chgData name="Lee, Hyesu" userId="S::qd4594nv@go.minnstate.edu::846487ca-9515-4cdc-8e59-894e79847f60" providerId="AD" clId="Web-{1B96AA9B-759A-AEA9-D0A7-CF7C8022AE93}" dt="2021-04-02T03:59:07.262" v="96"/>
          <pc:sldLayoutMkLst>
            <pc:docMk/>
            <pc:sldMasterMk cId="984104898" sldId="2147483660"/>
            <pc:sldLayoutMk cId="2780909418" sldId="2147483666"/>
          </pc:sldLayoutMkLst>
        </pc:sldLayoutChg>
        <pc:sldLayoutChg chg="add">
          <pc:chgData name="Lee, Hyesu" userId="S::qd4594nv@go.minnstate.edu::846487ca-9515-4cdc-8e59-894e79847f60" providerId="AD" clId="Web-{1B96AA9B-759A-AEA9-D0A7-CF7C8022AE93}" dt="2021-04-02T03:59:07.262" v="96"/>
          <pc:sldLayoutMkLst>
            <pc:docMk/>
            <pc:sldMasterMk cId="984104898" sldId="2147483660"/>
            <pc:sldLayoutMk cId="2443159987" sldId="2147483667"/>
          </pc:sldLayoutMkLst>
        </pc:sldLayoutChg>
        <pc:sldLayoutChg chg="add">
          <pc:chgData name="Lee, Hyesu" userId="S::qd4594nv@go.minnstate.edu::846487ca-9515-4cdc-8e59-894e79847f60" providerId="AD" clId="Web-{1B96AA9B-759A-AEA9-D0A7-CF7C8022AE93}" dt="2021-04-02T03:59:07.262" v="96"/>
          <pc:sldLayoutMkLst>
            <pc:docMk/>
            <pc:sldMasterMk cId="984104898" sldId="2147483660"/>
            <pc:sldLayoutMk cId="2147612620" sldId="2147483668"/>
          </pc:sldLayoutMkLst>
        </pc:sldLayoutChg>
        <pc:sldLayoutChg chg="add">
          <pc:chgData name="Lee, Hyesu" userId="S::qd4594nv@go.minnstate.edu::846487ca-9515-4cdc-8e59-894e79847f60" providerId="AD" clId="Web-{1B96AA9B-759A-AEA9-D0A7-CF7C8022AE93}" dt="2021-04-02T03:59:07.262" v="96"/>
          <pc:sldLayoutMkLst>
            <pc:docMk/>
            <pc:sldMasterMk cId="984104898" sldId="2147483660"/>
            <pc:sldLayoutMk cId="3972406174" sldId="2147483669"/>
          </pc:sldLayoutMkLst>
        </pc:sldLayoutChg>
        <pc:sldLayoutChg chg="add">
          <pc:chgData name="Lee, Hyesu" userId="S::qd4594nv@go.minnstate.edu::846487ca-9515-4cdc-8e59-894e79847f60" providerId="AD" clId="Web-{1B96AA9B-759A-AEA9-D0A7-CF7C8022AE93}" dt="2021-04-02T03:59:07.262" v="96"/>
          <pc:sldLayoutMkLst>
            <pc:docMk/>
            <pc:sldMasterMk cId="984104898" sldId="2147483660"/>
            <pc:sldLayoutMk cId="1077087446" sldId="2147483670"/>
          </pc:sldLayoutMkLst>
        </pc:sldLayoutChg>
        <pc:sldLayoutChg chg="add">
          <pc:chgData name="Lee, Hyesu" userId="S::qd4594nv@go.minnstate.edu::846487ca-9515-4cdc-8e59-894e79847f60" providerId="AD" clId="Web-{1B96AA9B-759A-AEA9-D0A7-CF7C8022AE93}" dt="2021-04-02T03:59:07.262" v="96"/>
          <pc:sldLayoutMkLst>
            <pc:docMk/>
            <pc:sldMasterMk cId="984104898" sldId="2147483660"/>
            <pc:sldLayoutMk cId="2157937385" sldId="2147483671"/>
          </pc:sldLayoutMkLst>
        </pc:sldLayoutChg>
      </pc:sldMasterChg>
      <pc:sldMasterChg chg="add replId addSldLayout modSldLayout">
        <pc:chgData name="Lee, Hyesu" userId="S::qd4594nv@go.minnstate.edu::846487ca-9515-4cdc-8e59-894e79847f60" providerId="AD" clId="Web-{1B96AA9B-759A-AEA9-D0A7-CF7C8022AE93}" dt="2021-04-02T03:59:07.262" v="96"/>
        <pc:sldMasterMkLst>
          <pc:docMk/>
          <pc:sldMasterMk cId="2278729582" sldId="2147483672"/>
        </pc:sldMasterMkLst>
        <pc:sldLayoutChg chg="add replId">
          <pc:chgData name="Lee, Hyesu" userId="S::qd4594nv@go.minnstate.edu::846487ca-9515-4cdc-8e59-894e79847f60" providerId="AD" clId="Web-{1B96AA9B-759A-AEA9-D0A7-CF7C8022AE93}" dt="2021-04-02T03:59:07.262" v="96"/>
          <pc:sldLayoutMkLst>
            <pc:docMk/>
            <pc:sldMasterMk cId="2278729582" sldId="2147483672"/>
            <pc:sldLayoutMk cId="1072905939" sldId="2147483673"/>
          </pc:sldLayoutMkLst>
        </pc:sldLayoutChg>
        <pc:sldLayoutChg chg="add replId">
          <pc:chgData name="Lee, Hyesu" userId="S::qd4594nv@go.minnstate.edu::846487ca-9515-4cdc-8e59-894e79847f60" providerId="AD" clId="Web-{1B96AA9B-759A-AEA9-D0A7-CF7C8022AE93}" dt="2021-04-02T03:59:07.262" v="96"/>
          <pc:sldLayoutMkLst>
            <pc:docMk/>
            <pc:sldMasterMk cId="2278729582" sldId="2147483672"/>
            <pc:sldLayoutMk cId="2766031485" sldId="2147483674"/>
          </pc:sldLayoutMkLst>
        </pc:sldLayoutChg>
        <pc:sldLayoutChg chg="add replId">
          <pc:chgData name="Lee, Hyesu" userId="S::qd4594nv@go.minnstate.edu::846487ca-9515-4cdc-8e59-894e79847f60" providerId="AD" clId="Web-{1B96AA9B-759A-AEA9-D0A7-CF7C8022AE93}" dt="2021-04-02T03:59:07.262" v="96"/>
          <pc:sldLayoutMkLst>
            <pc:docMk/>
            <pc:sldMasterMk cId="2278729582" sldId="2147483672"/>
            <pc:sldLayoutMk cId="722114148" sldId="2147483675"/>
          </pc:sldLayoutMkLst>
        </pc:sldLayoutChg>
        <pc:sldLayoutChg chg="add replId">
          <pc:chgData name="Lee, Hyesu" userId="S::qd4594nv@go.minnstate.edu::846487ca-9515-4cdc-8e59-894e79847f60" providerId="AD" clId="Web-{1B96AA9B-759A-AEA9-D0A7-CF7C8022AE93}" dt="2021-04-02T03:59:07.262" v="96"/>
          <pc:sldLayoutMkLst>
            <pc:docMk/>
            <pc:sldMasterMk cId="2278729582" sldId="2147483672"/>
            <pc:sldLayoutMk cId="389553588" sldId="2147483676"/>
          </pc:sldLayoutMkLst>
        </pc:sldLayoutChg>
        <pc:sldLayoutChg chg="add replId">
          <pc:chgData name="Lee, Hyesu" userId="S::qd4594nv@go.minnstate.edu::846487ca-9515-4cdc-8e59-894e79847f60" providerId="AD" clId="Web-{1B96AA9B-759A-AEA9-D0A7-CF7C8022AE93}" dt="2021-04-02T03:59:07.262" v="96"/>
          <pc:sldLayoutMkLst>
            <pc:docMk/>
            <pc:sldMasterMk cId="2278729582" sldId="2147483672"/>
            <pc:sldLayoutMk cId="3091251763" sldId="2147483677"/>
          </pc:sldLayoutMkLst>
        </pc:sldLayoutChg>
        <pc:sldLayoutChg chg="add replId">
          <pc:chgData name="Lee, Hyesu" userId="S::qd4594nv@go.minnstate.edu::846487ca-9515-4cdc-8e59-894e79847f60" providerId="AD" clId="Web-{1B96AA9B-759A-AEA9-D0A7-CF7C8022AE93}" dt="2021-04-02T03:59:07.262" v="96"/>
          <pc:sldLayoutMkLst>
            <pc:docMk/>
            <pc:sldMasterMk cId="2278729582" sldId="2147483672"/>
            <pc:sldLayoutMk cId="713635173" sldId="2147483678"/>
          </pc:sldLayoutMkLst>
        </pc:sldLayoutChg>
        <pc:sldLayoutChg chg="add replId">
          <pc:chgData name="Lee, Hyesu" userId="S::qd4594nv@go.minnstate.edu::846487ca-9515-4cdc-8e59-894e79847f60" providerId="AD" clId="Web-{1B96AA9B-759A-AEA9-D0A7-CF7C8022AE93}" dt="2021-04-02T03:59:07.262" v="96"/>
          <pc:sldLayoutMkLst>
            <pc:docMk/>
            <pc:sldMasterMk cId="2278729582" sldId="2147483672"/>
            <pc:sldLayoutMk cId="2190606109" sldId="2147483679"/>
          </pc:sldLayoutMkLst>
        </pc:sldLayoutChg>
        <pc:sldLayoutChg chg="add replId">
          <pc:chgData name="Lee, Hyesu" userId="S::qd4594nv@go.minnstate.edu::846487ca-9515-4cdc-8e59-894e79847f60" providerId="AD" clId="Web-{1B96AA9B-759A-AEA9-D0A7-CF7C8022AE93}" dt="2021-04-02T03:59:07.262" v="96"/>
          <pc:sldLayoutMkLst>
            <pc:docMk/>
            <pc:sldMasterMk cId="2278729582" sldId="2147483672"/>
            <pc:sldLayoutMk cId="1872009838" sldId="2147483680"/>
          </pc:sldLayoutMkLst>
        </pc:sldLayoutChg>
        <pc:sldLayoutChg chg="add replId">
          <pc:chgData name="Lee, Hyesu" userId="S::qd4594nv@go.minnstate.edu::846487ca-9515-4cdc-8e59-894e79847f60" providerId="AD" clId="Web-{1B96AA9B-759A-AEA9-D0A7-CF7C8022AE93}" dt="2021-04-02T03:59:07.262" v="96"/>
          <pc:sldLayoutMkLst>
            <pc:docMk/>
            <pc:sldMasterMk cId="2278729582" sldId="2147483672"/>
            <pc:sldLayoutMk cId="1114628762" sldId="2147483681"/>
          </pc:sldLayoutMkLst>
        </pc:sldLayoutChg>
        <pc:sldLayoutChg chg="add replId">
          <pc:chgData name="Lee, Hyesu" userId="S::qd4594nv@go.minnstate.edu::846487ca-9515-4cdc-8e59-894e79847f60" providerId="AD" clId="Web-{1B96AA9B-759A-AEA9-D0A7-CF7C8022AE93}" dt="2021-04-02T03:59:07.262" v="96"/>
          <pc:sldLayoutMkLst>
            <pc:docMk/>
            <pc:sldMasterMk cId="2278729582" sldId="2147483672"/>
            <pc:sldLayoutMk cId="3432557894" sldId="2147483682"/>
          </pc:sldLayoutMkLst>
        </pc:sldLayoutChg>
        <pc:sldLayoutChg chg="add replId">
          <pc:chgData name="Lee, Hyesu" userId="S::qd4594nv@go.minnstate.edu::846487ca-9515-4cdc-8e59-894e79847f60" providerId="AD" clId="Web-{1B96AA9B-759A-AEA9-D0A7-CF7C8022AE93}" dt="2021-04-02T03:59:07.262" v="96"/>
          <pc:sldLayoutMkLst>
            <pc:docMk/>
            <pc:sldMasterMk cId="2278729582" sldId="2147483672"/>
            <pc:sldLayoutMk cId="3403520327" sldId="2147483683"/>
          </pc:sldLayoutMkLst>
        </pc:sldLayoutChg>
      </pc:sldMasterChg>
    </pc:docChg>
  </pc:docChgLst>
  <pc:docChgLst>
    <pc:chgData name="Lee, Hyesu" userId="S::qd4594nv@go.minnstate.edu::846487ca-9515-4cdc-8e59-894e79847f60" providerId="AD" clId="Web-{4CAFBF9F-F0E7-B000-EA54-F91A39D11DA5}"/>
    <pc:docChg chg="modSld">
      <pc:chgData name="Lee, Hyesu" userId="S::qd4594nv@go.minnstate.edu::846487ca-9515-4cdc-8e59-894e79847f60" providerId="AD" clId="Web-{4CAFBF9F-F0E7-B000-EA54-F91A39D11DA5}" dt="2021-04-19T06:31:49.709" v="11" actId="1076"/>
      <pc:docMkLst>
        <pc:docMk/>
      </pc:docMkLst>
      <pc:sldChg chg="modSp">
        <pc:chgData name="Lee, Hyesu" userId="S::qd4594nv@go.minnstate.edu::846487ca-9515-4cdc-8e59-894e79847f60" providerId="AD" clId="Web-{4CAFBF9F-F0E7-B000-EA54-F91A39D11DA5}" dt="2021-04-19T06:30:53.739" v="8"/>
        <pc:sldMkLst>
          <pc:docMk/>
          <pc:sldMk cId="1132541654" sldId="261"/>
        </pc:sldMkLst>
        <pc:spChg chg="mod">
          <ac:chgData name="Lee, Hyesu" userId="S::qd4594nv@go.minnstate.edu::846487ca-9515-4cdc-8e59-894e79847f60" providerId="AD" clId="Web-{4CAFBF9F-F0E7-B000-EA54-F91A39D11DA5}" dt="2021-04-19T06:19:44.801" v="5" actId="1076"/>
          <ac:spMkLst>
            <pc:docMk/>
            <pc:sldMk cId="1132541654" sldId="261"/>
            <ac:spMk id="45" creationId="{00000000-0000-0000-0000-000000000000}"/>
          </ac:spMkLst>
        </pc:spChg>
        <pc:spChg chg="mod">
          <ac:chgData name="Lee, Hyesu" userId="S::qd4594nv@go.minnstate.edu::846487ca-9515-4cdc-8e59-894e79847f60" providerId="AD" clId="Web-{4CAFBF9F-F0E7-B000-EA54-F91A39D11DA5}" dt="2021-04-19T06:19:42.286" v="4" actId="1076"/>
          <ac:spMkLst>
            <pc:docMk/>
            <pc:sldMk cId="1132541654" sldId="261"/>
            <ac:spMk id="47" creationId="{00000000-0000-0000-0000-000000000000}"/>
          </ac:spMkLst>
        </pc:spChg>
        <pc:graphicFrameChg chg="modGraphic">
          <ac:chgData name="Lee, Hyesu" userId="S::qd4594nv@go.minnstate.edu::846487ca-9515-4cdc-8e59-894e79847f60" providerId="AD" clId="Web-{4CAFBF9F-F0E7-B000-EA54-F91A39D11DA5}" dt="2021-04-19T06:30:53.739" v="8"/>
          <ac:graphicFrameMkLst>
            <pc:docMk/>
            <pc:sldMk cId="1132541654" sldId="261"/>
            <ac:graphicFrameMk id="2" creationId="{ECD7AF2E-810D-49BF-9DE4-73B74A831A06}"/>
          </ac:graphicFrameMkLst>
        </pc:graphicFrameChg>
      </pc:sldChg>
      <pc:sldChg chg="modSp">
        <pc:chgData name="Lee, Hyesu" userId="S::qd4594nv@go.minnstate.edu::846487ca-9515-4cdc-8e59-894e79847f60" providerId="AD" clId="Web-{4CAFBF9F-F0E7-B000-EA54-F91A39D11DA5}" dt="2021-04-19T06:31:49.709" v="11" actId="1076"/>
        <pc:sldMkLst>
          <pc:docMk/>
          <pc:sldMk cId="1591705215" sldId="262"/>
        </pc:sldMkLst>
        <pc:spChg chg="mod">
          <ac:chgData name="Lee, Hyesu" userId="S::qd4594nv@go.minnstate.edu::846487ca-9515-4cdc-8e59-894e79847f60" providerId="AD" clId="Web-{4CAFBF9F-F0E7-B000-EA54-F91A39D11DA5}" dt="2021-04-19T06:19:31.036" v="2" actId="1076"/>
          <ac:spMkLst>
            <pc:docMk/>
            <pc:sldMk cId="1591705215" sldId="262"/>
            <ac:spMk id="45" creationId="{00000000-0000-0000-0000-000000000000}"/>
          </ac:spMkLst>
        </pc:spChg>
        <pc:spChg chg="mod">
          <ac:chgData name="Lee, Hyesu" userId="S::qd4594nv@go.minnstate.edu::846487ca-9515-4cdc-8e59-894e79847f60" providerId="AD" clId="Web-{4CAFBF9F-F0E7-B000-EA54-F91A39D11DA5}" dt="2021-04-19T06:19:36.770" v="3" actId="1076"/>
          <ac:spMkLst>
            <pc:docMk/>
            <pc:sldMk cId="1591705215" sldId="262"/>
            <ac:spMk id="47" creationId="{00000000-0000-0000-0000-000000000000}"/>
          </ac:spMkLst>
        </pc:spChg>
        <pc:picChg chg="mod">
          <ac:chgData name="Lee, Hyesu" userId="S::qd4594nv@go.minnstate.edu::846487ca-9515-4cdc-8e59-894e79847f60" providerId="AD" clId="Web-{4CAFBF9F-F0E7-B000-EA54-F91A39D11DA5}" dt="2021-04-19T06:31:49.709" v="11" actId="1076"/>
          <ac:picMkLst>
            <pc:docMk/>
            <pc:sldMk cId="1591705215" sldId="262"/>
            <ac:picMk id="2050" creationId="{42DF03A9-0876-4B04-88D8-701450E30001}"/>
          </ac:picMkLst>
        </pc:picChg>
      </pc:sldChg>
    </pc:docChg>
  </pc:docChgLst>
  <pc:docChgLst>
    <pc:chgData name="Lee, Claude H" userId="a3afdb5e-61b4-43fb-bf83-60b8c7083efa" providerId="ADAL" clId="{21E4EFA8-5695-41A6-8E44-467881AA2F00}"/>
    <pc:docChg chg="undo custSel addSld delSld modSld sldOrd delMainMaster">
      <pc:chgData name="Lee, Claude H" userId="a3afdb5e-61b4-43fb-bf83-60b8c7083efa" providerId="ADAL" clId="{21E4EFA8-5695-41A6-8E44-467881AA2F00}" dt="2021-04-02T05:18:16.512" v="2477"/>
      <pc:docMkLst>
        <pc:docMk/>
      </pc:docMkLst>
      <pc:sldChg chg="addSp delSp modSp add del mod setBg modNotesTx">
        <pc:chgData name="Lee, Claude H" userId="a3afdb5e-61b4-43fb-bf83-60b8c7083efa" providerId="ADAL" clId="{21E4EFA8-5695-41A6-8E44-467881AA2F00}" dt="2021-04-02T04:25:40.531" v="160" actId="2696"/>
        <pc:sldMkLst>
          <pc:docMk/>
          <pc:sldMk cId="2890655923" sldId="256"/>
        </pc:sldMkLst>
        <pc:spChg chg="mod">
          <ac:chgData name="Lee, Claude H" userId="a3afdb5e-61b4-43fb-bf83-60b8c7083efa" providerId="ADAL" clId="{21E4EFA8-5695-41A6-8E44-467881AA2F00}" dt="2021-04-02T04:25:12.141" v="159" actId="26606"/>
          <ac:spMkLst>
            <pc:docMk/>
            <pc:sldMk cId="2890655923" sldId="256"/>
            <ac:spMk id="2" creationId="{192413D4-4A00-4B35-B330-08C97822A7CF}"/>
          </ac:spMkLst>
        </pc:spChg>
        <pc:spChg chg="mod">
          <ac:chgData name="Lee, Claude H" userId="a3afdb5e-61b4-43fb-bf83-60b8c7083efa" providerId="ADAL" clId="{21E4EFA8-5695-41A6-8E44-467881AA2F00}" dt="2021-04-02T04:25:12.141" v="159" actId="26606"/>
          <ac:spMkLst>
            <pc:docMk/>
            <pc:sldMk cId="2890655923" sldId="256"/>
            <ac:spMk id="3" creationId="{99352636-B5E8-440E-B56F-0978ADEB984A}"/>
          </ac:spMkLst>
        </pc:spChg>
        <pc:spChg chg="add">
          <ac:chgData name="Lee, Claude H" userId="a3afdb5e-61b4-43fb-bf83-60b8c7083efa" providerId="ADAL" clId="{21E4EFA8-5695-41A6-8E44-467881AA2F00}" dt="2021-04-02T04:25:12.141" v="159" actId="26606"/>
          <ac:spMkLst>
            <pc:docMk/>
            <pc:sldMk cId="2890655923" sldId="256"/>
            <ac:spMk id="5" creationId="{54A6836E-C603-43CB-9DA7-89D8E3FA3838}"/>
          </ac:spMkLst>
        </pc:spChg>
        <pc:spChg chg="add">
          <ac:chgData name="Lee, Claude H" userId="a3afdb5e-61b4-43fb-bf83-60b8c7083efa" providerId="ADAL" clId="{21E4EFA8-5695-41A6-8E44-467881AA2F00}" dt="2021-04-02T04:25:12.141" v="159" actId="26606"/>
          <ac:spMkLst>
            <pc:docMk/>
            <pc:sldMk cId="2890655923" sldId="256"/>
            <ac:spMk id="6" creationId="{296007DD-F9BF-4F0F-B8C6-C514B2841971}"/>
          </ac:spMkLst>
        </pc:spChg>
        <pc:spChg chg="add del">
          <ac:chgData name="Lee, Claude H" userId="a3afdb5e-61b4-43fb-bf83-60b8c7083efa" providerId="ADAL" clId="{21E4EFA8-5695-41A6-8E44-467881AA2F00}" dt="2021-04-02T04:24:51.227" v="137" actId="26606"/>
          <ac:spMkLst>
            <pc:docMk/>
            <pc:sldMk cId="2890655923" sldId="256"/>
            <ac:spMk id="8" creationId="{6DDA8CE9-E0A6-4FF2-823D-D08607606DC2}"/>
          </ac:spMkLst>
        </pc:spChg>
        <pc:spChg chg="add del">
          <ac:chgData name="Lee, Claude H" userId="a3afdb5e-61b4-43fb-bf83-60b8c7083efa" providerId="ADAL" clId="{21E4EFA8-5695-41A6-8E44-467881AA2F00}" dt="2021-04-02T04:24:51.227" v="137" actId="26606"/>
          <ac:spMkLst>
            <pc:docMk/>
            <pc:sldMk cId="2890655923" sldId="256"/>
            <ac:spMk id="10" creationId="{11195564-33B9-434B-9641-764F5905A56F}"/>
          </ac:spMkLst>
        </pc:spChg>
        <pc:grpChg chg="add">
          <ac:chgData name="Lee, Claude H" userId="a3afdb5e-61b4-43fb-bf83-60b8c7083efa" providerId="ADAL" clId="{21E4EFA8-5695-41A6-8E44-467881AA2F00}" dt="2021-04-02T04:25:12.141" v="159" actId="26606"/>
          <ac:grpSpMkLst>
            <pc:docMk/>
            <pc:sldMk cId="2890655923" sldId="256"/>
            <ac:grpSpMk id="7" creationId="{8A0FAFCA-5C96-453B-83B7-A9AEF7F18960}"/>
          </ac:grpSpMkLst>
        </pc:grpChg>
        <pc:grpChg chg="add">
          <ac:chgData name="Lee, Claude H" userId="a3afdb5e-61b4-43fb-bf83-60b8c7083efa" providerId="ADAL" clId="{21E4EFA8-5695-41A6-8E44-467881AA2F00}" dt="2021-04-02T04:25:12.141" v="159" actId="26606"/>
          <ac:grpSpMkLst>
            <pc:docMk/>
            <pc:sldMk cId="2890655923" sldId="256"/>
            <ac:grpSpMk id="9" creationId="{CD0398DD-AD75-4E2B-A3C6-35073082A8B4}"/>
          </ac:grpSpMkLst>
        </pc:grpChg>
        <pc:grpChg chg="add del">
          <ac:chgData name="Lee, Claude H" userId="a3afdb5e-61b4-43fb-bf83-60b8c7083efa" providerId="ADAL" clId="{21E4EFA8-5695-41A6-8E44-467881AA2F00}" dt="2021-04-02T04:24:51.227" v="137" actId="26606"/>
          <ac:grpSpMkLst>
            <pc:docMk/>
            <pc:sldMk cId="2890655923" sldId="256"/>
            <ac:grpSpMk id="12" creationId="{1D18C537-E336-47C4-836B-C342A230F8F3}"/>
          </ac:grpSpMkLst>
        </pc:grpChg>
        <pc:grpChg chg="add del">
          <ac:chgData name="Lee, Claude H" userId="a3afdb5e-61b4-43fb-bf83-60b8c7083efa" providerId="ADAL" clId="{21E4EFA8-5695-41A6-8E44-467881AA2F00}" dt="2021-04-02T04:24:51.227" v="137" actId="26606"/>
          <ac:grpSpMkLst>
            <pc:docMk/>
            <pc:sldMk cId="2890655923" sldId="256"/>
            <ac:grpSpMk id="18" creationId="{5A1259D8-0C3A-4069-A22F-537BBBB61A9C}"/>
          </ac:grpSpMkLst>
        </pc:grpChg>
      </pc:sldChg>
      <pc:sldChg chg="modSp mod">
        <pc:chgData name="Lee, Claude H" userId="a3afdb5e-61b4-43fb-bf83-60b8c7083efa" providerId="ADAL" clId="{21E4EFA8-5695-41A6-8E44-467881AA2F00}" dt="2021-04-02T05:12:39.146" v="2476" actId="20577"/>
        <pc:sldMkLst>
          <pc:docMk/>
          <pc:sldMk cId="370871637" sldId="258"/>
        </pc:sldMkLst>
        <pc:spChg chg="mod">
          <ac:chgData name="Lee, Claude H" userId="a3afdb5e-61b4-43fb-bf83-60b8c7083efa" providerId="ADAL" clId="{21E4EFA8-5695-41A6-8E44-467881AA2F00}" dt="2021-04-02T04:32:17.889" v="358" actId="1076"/>
          <ac:spMkLst>
            <pc:docMk/>
            <pc:sldMk cId="370871637" sldId="258"/>
            <ac:spMk id="2" creationId="{F3347CDB-D9BF-4FD4-A590-3FB7390F5B0F}"/>
          </ac:spMkLst>
        </pc:spChg>
        <pc:spChg chg="mod">
          <ac:chgData name="Lee, Claude H" userId="a3afdb5e-61b4-43fb-bf83-60b8c7083efa" providerId="ADAL" clId="{21E4EFA8-5695-41A6-8E44-467881AA2F00}" dt="2021-04-02T04:38:02.812" v="549" actId="6549"/>
          <ac:spMkLst>
            <pc:docMk/>
            <pc:sldMk cId="370871637" sldId="258"/>
            <ac:spMk id="68" creationId="{00000000-0000-0000-0000-000000000000}"/>
          </ac:spMkLst>
        </pc:spChg>
        <pc:spChg chg="mod">
          <ac:chgData name="Lee, Claude H" userId="a3afdb5e-61b4-43fb-bf83-60b8c7083efa" providerId="ADAL" clId="{21E4EFA8-5695-41A6-8E44-467881AA2F00}" dt="2021-04-02T05:12:39.146" v="2476" actId="20577"/>
          <ac:spMkLst>
            <pc:docMk/>
            <pc:sldMk cId="370871637" sldId="258"/>
            <ac:spMk id="87" creationId="{00000000-0000-0000-0000-000000000000}"/>
          </ac:spMkLst>
        </pc:spChg>
        <pc:cxnChg chg="mod">
          <ac:chgData name="Lee, Claude H" userId="a3afdb5e-61b4-43fb-bf83-60b8c7083efa" providerId="ADAL" clId="{21E4EFA8-5695-41A6-8E44-467881AA2F00}" dt="2021-04-02T04:32:17.889" v="358" actId="1076"/>
          <ac:cxnSpMkLst>
            <pc:docMk/>
            <pc:sldMk cId="370871637" sldId="258"/>
            <ac:cxnSpMk id="74" creationId="{00000000-0000-0000-0000-000000000000}"/>
          </ac:cxnSpMkLst>
        </pc:cxnChg>
      </pc:sldChg>
      <pc:sldChg chg="modSp mod">
        <pc:chgData name="Lee, Claude H" userId="a3afdb5e-61b4-43fb-bf83-60b8c7083efa" providerId="ADAL" clId="{21E4EFA8-5695-41A6-8E44-467881AA2F00}" dt="2021-04-02T04:36:18.910" v="504" actId="20577"/>
        <pc:sldMkLst>
          <pc:docMk/>
          <pc:sldMk cId="3224393253" sldId="259"/>
        </pc:sldMkLst>
        <pc:spChg chg="mod">
          <ac:chgData name="Lee, Claude H" userId="a3afdb5e-61b4-43fb-bf83-60b8c7083efa" providerId="ADAL" clId="{21E4EFA8-5695-41A6-8E44-467881AA2F00}" dt="2021-04-02T04:36:18.910" v="504" actId="20577"/>
          <ac:spMkLst>
            <pc:docMk/>
            <pc:sldMk cId="3224393253" sldId="259"/>
            <ac:spMk id="2" creationId="{3EE73AB6-5847-470E-9634-42F0356663E9}"/>
          </ac:spMkLst>
        </pc:spChg>
        <pc:spChg chg="mod">
          <ac:chgData name="Lee, Claude H" userId="a3afdb5e-61b4-43fb-bf83-60b8c7083efa" providerId="ADAL" clId="{21E4EFA8-5695-41A6-8E44-467881AA2F00}" dt="2021-04-02T04:35:31.734" v="493" actId="1076"/>
          <ac:spMkLst>
            <pc:docMk/>
            <pc:sldMk cId="3224393253" sldId="259"/>
            <ac:spMk id="68" creationId="{00000000-0000-0000-0000-000000000000}"/>
          </ac:spMkLst>
        </pc:spChg>
      </pc:sldChg>
      <pc:sldChg chg="modSp mod modNotesTx">
        <pc:chgData name="Lee, Claude H" userId="a3afdb5e-61b4-43fb-bf83-60b8c7083efa" providerId="ADAL" clId="{21E4EFA8-5695-41A6-8E44-467881AA2F00}" dt="2021-04-02T05:18:16.512" v="2477"/>
        <pc:sldMkLst>
          <pc:docMk/>
          <pc:sldMk cId="1999587805" sldId="260"/>
        </pc:sldMkLst>
        <pc:spChg chg="mod">
          <ac:chgData name="Lee, Claude H" userId="a3afdb5e-61b4-43fb-bf83-60b8c7083efa" providerId="ADAL" clId="{21E4EFA8-5695-41A6-8E44-467881AA2F00}" dt="2021-04-02T04:37:52.217" v="548" actId="6549"/>
          <ac:spMkLst>
            <pc:docMk/>
            <pc:sldMk cId="1999587805" sldId="260"/>
            <ac:spMk id="2" creationId="{3EE73AB6-5847-470E-9634-42F0356663E9}"/>
          </ac:spMkLst>
        </pc:spChg>
      </pc:sldChg>
      <pc:sldChg chg="addSp delSp modSp mod">
        <pc:chgData name="Lee, Claude H" userId="a3afdb5e-61b4-43fb-bf83-60b8c7083efa" providerId="ADAL" clId="{21E4EFA8-5695-41A6-8E44-467881AA2F00}" dt="2021-04-02T04:40:54.800" v="644" actId="478"/>
        <pc:sldMkLst>
          <pc:docMk/>
          <pc:sldMk cId="1132541654" sldId="261"/>
        </pc:sldMkLst>
        <pc:spChg chg="del">
          <ac:chgData name="Lee, Claude H" userId="a3afdb5e-61b4-43fb-bf83-60b8c7083efa" providerId="ADAL" clId="{21E4EFA8-5695-41A6-8E44-467881AA2F00}" dt="2021-04-02T04:40:51.793" v="643" actId="478"/>
          <ac:spMkLst>
            <pc:docMk/>
            <pc:sldMk cId="1132541654" sldId="261"/>
            <ac:spMk id="46" creationId="{00000000-0000-0000-0000-000000000000}"/>
          </ac:spMkLst>
        </pc:spChg>
        <pc:spChg chg="mod">
          <ac:chgData name="Lee, Claude H" userId="a3afdb5e-61b4-43fb-bf83-60b8c7083efa" providerId="ADAL" clId="{21E4EFA8-5695-41A6-8E44-467881AA2F00}" dt="2021-04-02T04:40:45.641" v="642" actId="6549"/>
          <ac:spMkLst>
            <pc:docMk/>
            <pc:sldMk cId="1132541654" sldId="261"/>
            <ac:spMk id="47" creationId="{00000000-0000-0000-0000-000000000000}"/>
          </ac:spMkLst>
        </pc:spChg>
        <pc:spChg chg="del">
          <ac:chgData name="Lee, Claude H" userId="a3afdb5e-61b4-43fb-bf83-60b8c7083efa" providerId="ADAL" clId="{21E4EFA8-5695-41A6-8E44-467881AA2F00}" dt="2021-04-02T04:40:54.800" v="644" actId="478"/>
          <ac:spMkLst>
            <pc:docMk/>
            <pc:sldMk cId="1132541654" sldId="261"/>
            <ac:spMk id="54" creationId="{00000000-0000-0000-0000-000000000000}"/>
          </ac:spMkLst>
        </pc:spChg>
        <pc:spChg chg="mod">
          <ac:chgData name="Lee, Claude H" userId="a3afdb5e-61b4-43fb-bf83-60b8c7083efa" providerId="ADAL" clId="{21E4EFA8-5695-41A6-8E44-467881AA2F00}" dt="2021-04-02T04:36:40.564" v="518" actId="1076"/>
          <ac:spMkLst>
            <pc:docMk/>
            <pc:sldMk cId="1132541654" sldId="261"/>
            <ac:spMk id="66" creationId="{00000000-0000-0000-0000-000000000000}"/>
          </ac:spMkLst>
        </pc:spChg>
        <pc:picChg chg="add mod">
          <ac:chgData name="Lee, Claude H" userId="a3afdb5e-61b4-43fb-bf83-60b8c7083efa" providerId="ADAL" clId="{21E4EFA8-5695-41A6-8E44-467881AA2F00}" dt="2021-04-02T04:29:27.101" v="259" actId="1076"/>
          <ac:picMkLst>
            <pc:docMk/>
            <pc:sldMk cId="1132541654" sldId="261"/>
            <ac:picMk id="1026" creationId="{D233B6E6-CD1D-4AED-843A-C8FA5ED0C68E}"/>
          </ac:picMkLst>
        </pc:picChg>
      </pc:sldChg>
      <pc:sldChg chg="addSp delSp modSp mod">
        <pc:chgData name="Lee, Claude H" userId="a3afdb5e-61b4-43fb-bf83-60b8c7083efa" providerId="ADAL" clId="{21E4EFA8-5695-41A6-8E44-467881AA2F00}" dt="2021-04-02T04:41:25.338" v="697" actId="478"/>
        <pc:sldMkLst>
          <pc:docMk/>
          <pc:sldMk cId="1591705215" sldId="262"/>
        </pc:sldMkLst>
        <pc:spChg chg="del">
          <ac:chgData name="Lee, Claude H" userId="a3afdb5e-61b4-43fb-bf83-60b8c7083efa" providerId="ADAL" clId="{21E4EFA8-5695-41A6-8E44-467881AA2F00}" dt="2021-04-02T04:41:25.338" v="697" actId="478"/>
          <ac:spMkLst>
            <pc:docMk/>
            <pc:sldMk cId="1591705215" sldId="262"/>
            <ac:spMk id="46" creationId="{00000000-0000-0000-0000-000000000000}"/>
          </ac:spMkLst>
        </pc:spChg>
        <pc:spChg chg="mod">
          <ac:chgData name="Lee, Claude H" userId="a3afdb5e-61b4-43fb-bf83-60b8c7083efa" providerId="ADAL" clId="{21E4EFA8-5695-41A6-8E44-467881AA2F00}" dt="2021-04-02T04:41:19.273" v="696" actId="20577"/>
          <ac:spMkLst>
            <pc:docMk/>
            <pc:sldMk cId="1591705215" sldId="262"/>
            <ac:spMk id="47" creationId="{00000000-0000-0000-0000-000000000000}"/>
          </ac:spMkLst>
        </pc:spChg>
        <pc:spChg chg="del">
          <ac:chgData name="Lee, Claude H" userId="a3afdb5e-61b4-43fb-bf83-60b8c7083efa" providerId="ADAL" clId="{21E4EFA8-5695-41A6-8E44-467881AA2F00}" dt="2021-04-02T04:41:25.338" v="697" actId="478"/>
          <ac:spMkLst>
            <pc:docMk/>
            <pc:sldMk cId="1591705215" sldId="262"/>
            <ac:spMk id="54" creationId="{00000000-0000-0000-0000-000000000000}"/>
          </ac:spMkLst>
        </pc:spChg>
        <pc:spChg chg="mod">
          <ac:chgData name="Lee, Claude H" userId="a3afdb5e-61b4-43fb-bf83-60b8c7083efa" providerId="ADAL" clId="{21E4EFA8-5695-41A6-8E44-467881AA2F00}" dt="2021-04-02T04:36:47.362" v="526" actId="20577"/>
          <ac:spMkLst>
            <pc:docMk/>
            <pc:sldMk cId="1591705215" sldId="262"/>
            <ac:spMk id="66" creationId="{00000000-0000-0000-0000-000000000000}"/>
          </ac:spMkLst>
        </pc:spChg>
        <pc:picChg chg="add mod">
          <ac:chgData name="Lee, Claude H" userId="a3afdb5e-61b4-43fb-bf83-60b8c7083efa" providerId="ADAL" clId="{21E4EFA8-5695-41A6-8E44-467881AA2F00}" dt="2021-04-02T04:29:36.961" v="262" actId="1076"/>
          <ac:picMkLst>
            <pc:docMk/>
            <pc:sldMk cId="1591705215" sldId="262"/>
            <ac:picMk id="2050" creationId="{42DF03A9-0876-4B04-88D8-701450E30001}"/>
          </ac:picMkLst>
        </pc:picChg>
      </pc:sldChg>
      <pc:sldChg chg="ord">
        <pc:chgData name="Lee, Claude H" userId="a3afdb5e-61b4-43fb-bf83-60b8c7083efa" providerId="ADAL" clId="{21E4EFA8-5695-41A6-8E44-467881AA2F00}" dt="2021-04-02T05:00:04.361" v="1421"/>
        <pc:sldMkLst>
          <pc:docMk/>
          <pc:sldMk cId="1435784407" sldId="263"/>
        </pc:sldMkLst>
      </pc:sldChg>
      <pc:sldChg chg="addSp modSp mod">
        <pc:chgData name="Lee, Claude H" userId="a3afdb5e-61b4-43fb-bf83-60b8c7083efa" providerId="ADAL" clId="{21E4EFA8-5695-41A6-8E44-467881AA2F00}" dt="2021-04-02T04:41:58.915" v="748" actId="313"/>
        <pc:sldMkLst>
          <pc:docMk/>
          <pc:sldMk cId="4170214956" sldId="264"/>
        </pc:sldMkLst>
        <pc:spChg chg="mod">
          <ac:chgData name="Lee, Claude H" userId="a3afdb5e-61b4-43fb-bf83-60b8c7083efa" providerId="ADAL" clId="{21E4EFA8-5695-41A6-8E44-467881AA2F00}" dt="2021-04-02T04:41:58.915" v="748" actId="313"/>
          <ac:spMkLst>
            <pc:docMk/>
            <pc:sldMk cId="4170214956" sldId="264"/>
            <ac:spMk id="47" creationId="{00000000-0000-0000-0000-000000000000}"/>
          </ac:spMkLst>
        </pc:spChg>
        <pc:spChg chg="mod">
          <ac:chgData name="Lee, Claude H" userId="a3afdb5e-61b4-43fb-bf83-60b8c7083efa" providerId="ADAL" clId="{21E4EFA8-5695-41A6-8E44-467881AA2F00}" dt="2021-04-02T04:36:54.778" v="536" actId="20577"/>
          <ac:spMkLst>
            <pc:docMk/>
            <pc:sldMk cId="4170214956" sldId="264"/>
            <ac:spMk id="66" creationId="{00000000-0000-0000-0000-000000000000}"/>
          </ac:spMkLst>
        </pc:spChg>
        <pc:picChg chg="add mod">
          <ac:chgData name="Lee, Claude H" userId="a3afdb5e-61b4-43fb-bf83-60b8c7083efa" providerId="ADAL" clId="{21E4EFA8-5695-41A6-8E44-467881AA2F00}" dt="2021-04-02T04:30:02.111" v="308" actId="1076"/>
          <ac:picMkLst>
            <pc:docMk/>
            <pc:sldMk cId="4170214956" sldId="264"/>
            <ac:picMk id="3074" creationId="{1A3067CF-622D-4F47-B674-6CAB965FE01D}"/>
          </ac:picMkLst>
        </pc:picChg>
      </pc:sldChg>
      <pc:sldChg chg="addSp modSp mod">
        <pc:chgData name="Lee, Claude H" userId="a3afdb5e-61b4-43fb-bf83-60b8c7083efa" providerId="ADAL" clId="{21E4EFA8-5695-41A6-8E44-467881AA2F00}" dt="2021-04-02T04:42:30.935" v="829" actId="20577"/>
        <pc:sldMkLst>
          <pc:docMk/>
          <pc:sldMk cId="3733068528" sldId="265"/>
        </pc:sldMkLst>
        <pc:spChg chg="mod">
          <ac:chgData name="Lee, Claude H" userId="a3afdb5e-61b4-43fb-bf83-60b8c7083efa" providerId="ADAL" clId="{21E4EFA8-5695-41A6-8E44-467881AA2F00}" dt="2021-04-02T04:42:30.935" v="829" actId="20577"/>
          <ac:spMkLst>
            <pc:docMk/>
            <pc:sldMk cId="3733068528" sldId="265"/>
            <ac:spMk id="47" creationId="{00000000-0000-0000-0000-000000000000}"/>
          </ac:spMkLst>
        </pc:spChg>
        <pc:spChg chg="mod">
          <ac:chgData name="Lee, Claude H" userId="a3afdb5e-61b4-43fb-bf83-60b8c7083efa" providerId="ADAL" clId="{21E4EFA8-5695-41A6-8E44-467881AA2F00}" dt="2021-04-02T04:37:12.195" v="546" actId="1076"/>
          <ac:spMkLst>
            <pc:docMk/>
            <pc:sldMk cId="3733068528" sldId="265"/>
            <ac:spMk id="66" creationId="{00000000-0000-0000-0000-000000000000}"/>
          </ac:spMkLst>
        </pc:spChg>
        <pc:picChg chg="add mod">
          <ac:chgData name="Lee, Claude H" userId="a3afdb5e-61b4-43fb-bf83-60b8c7083efa" providerId="ADAL" clId="{21E4EFA8-5695-41A6-8E44-467881AA2F00}" dt="2021-04-02T04:30:31.901" v="323" actId="1076"/>
          <ac:picMkLst>
            <pc:docMk/>
            <pc:sldMk cId="3733068528" sldId="265"/>
            <ac:picMk id="4098" creationId="{1ECD3C70-F7FD-4826-A8C4-FC6AA552A019}"/>
          </ac:picMkLst>
        </pc:picChg>
      </pc:sldChg>
      <pc:sldChg chg="addSp modSp mod">
        <pc:chgData name="Lee, Claude H" userId="a3afdb5e-61b4-43fb-bf83-60b8c7083efa" providerId="ADAL" clId="{21E4EFA8-5695-41A6-8E44-467881AA2F00}" dt="2021-04-02T04:43:27.357" v="898" actId="6549"/>
        <pc:sldMkLst>
          <pc:docMk/>
          <pc:sldMk cId="284732065" sldId="266"/>
        </pc:sldMkLst>
        <pc:spChg chg="mod">
          <ac:chgData name="Lee, Claude H" userId="a3afdb5e-61b4-43fb-bf83-60b8c7083efa" providerId="ADAL" clId="{21E4EFA8-5695-41A6-8E44-467881AA2F00}" dt="2021-04-02T04:43:27.357" v="898" actId="6549"/>
          <ac:spMkLst>
            <pc:docMk/>
            <pc:sldMk cId="284732065" sldId="266"/>
            <ac:spMk id="47" creationId="{00000000-0000-0000-0000-000000000000}"/>
          </ac:spMkLst>
        </pc:spChg>
        <pc:spChg chg="mod">
          <ac:chgData name="Lee, Claude H" userId="a3afdb5e-61b4-43fb-bf83-60b8c7083efa" providerId="ADAL" clId="{21E4EFA8-5695-41A6-8E44-467881AA2F00}" dt="2021-04-02T04:38:16.986" v="557" actId="20577"/>
          <ac:spMkLst>
            <pc:docMk/>
            <pc:sldMk cId="284732065" sldId="266"/>
            <ac:spMk id="66" creationId="{00000000-0000-0000-0000-000000000000}"/>
          </ac:spMkLst>
        </pc:spChg>
        <pc:picChg chg="add mod">
          <ac:chgData name="Lee, Claude H" userId="a3afdb5e-61b4-43fb-bf83-60b8c7083efa" providerId="ADAL" clId="{21E4EFA8-5695-41A6-8E44-467881AA2F00}" dt="2021-04-02T04:30:58.525" v="332" actId="1076"/>
          <ac:picMkLst>
            <pc:docMk/>
            <pc:sldMk cId="284732065" sldId="266"/>
            <ac:picMk id="5122" creationId="{9CC8DCC1-54E4-4112-80BC-C1EB74CDF20E}"/>
          </ac:picMkLst>
        </pc:picChg>
      </pc:sldChg>
      <pc:sldChg chg="addSp modSp mod">
        <pc:chgData name="Lee, Claude H" userId="a3afdb5e-61b4-43fb-bf83-60b8c7083efa" providerId="ADAL" clId="{21E4EFA8-5695-41A6-8E44-467881AA2F00}" dt="2021-04-02T04:44:25.910" v="1050" actId="20577"/>
        <pc:sldMkLst>
          <pc:docMk/>
          <pc:sldMk cId="3381310739" sldId="267"/>
        </pc:sldMkLst>
        <pc:spChg chg="mod">
          <ac:chgData name="Lee, Claude H" userId="a3afdb5e-61b4-43fb-bf83-60b8c7083efa" providerId="ADAL" clId="{21E4EFA8-5695-41A6-8E44-467881AA2F00}" dt="2021-04-02T04:44:25.910" v="1050" actId="20577"/>
          <ac:spMkLst>
            <pc:docMk/>
            <pc:sldMk cId="3381310739" sldId="267"/>
            <ac:spMk id="47" creationId="{00000000-0000-0000-0000-000000000000}"/>
          </ac:spMkLst>
        </pc:spChg>
        <pc:spChg chg="mod">
          <ac:chgData name="Lee, Claude H" userId="a3afdb5e-61b4-43fb-bf83-60b8c7083efa" providerId="ADAL" clId="{21E4EFA8-5695-41A6-8E44-467881AA2F00}" dt="2021-04-02T04:38:35.228" v="575" actId="20577"/>
          <ac:spMkLst>
            <pc:docMk/>
            <pc:sldMk cId="3381310739" sldId="267"/>
            <ac:spMk id="66" creationId="{00000000-0000-0000-0000-000000000000}"/>
          </ac:spMkLst>
        </pc:spChg>
        <pc:picChg chg="add mod">
          <ac:chgData name="Lee, Claude H" userId="a3afdb5e-61b4-43fb-bf83-60b8c7083efa" providerId="ADAL" clId="{21E4EFA8-5695-41A6-8E44-467881AA2F00}" dt="2021-04-02T04:31:38.565" v="357" actId="1076"/>
          <ac:picMkLst>
            <pc:docMk/>
            <pc:sldMk cId="3381310739" sldId="267"/>
            <ac:picMk id="7170" creationId="{14EAA6EE-950B-4409-B1CA-C179B0E96ED3}"/>
          </ac:picMkLst>
        </pc:picChg>
      </pc:sldChg>
      <pc:sldChg chg="addSp modSp mod">
        <pc:chgData name="Lee, Claude H" userId="a3afdb5e-61b4-43fb-bf83-60b8c7083efa" providerId="ADAL" clId="{21E4EFA8-5695-41A6-8E44-467881AA2F00}" dt="2021-04-02T04:44:11.200" v="999" actId="20577"/>
        <pc:sldMkLst>
          <pc:docMk/>
          <pc:sldMk cId="3644932941" sldId="268"/>
        </pc:sldMkLst>
        <pc:spChg chg="mod">
          <ac:chgData name="Lee, Claude H" userId="a3afdb5e-61b4-43fb-bf83-60b8c7083efa" providerId="ADAL" clId="{21E4EFA8-5695-41A6-8E44-467881AA2F00}" dt="2021-04-02T04:44:11.200" v="999" actId="20577"/>
          <ac:spMkLst>
            <pc:docMk/>
            <pc:sldMk cId="3644932941" sldId="268"/>
            <ac:spMk id="47" creationId="{00000000-0000-0000-0000-000000000000}"/>
          </ac:spMkLst>
        </pc:spChg>
        <pc:spChg chg="mod">
          <ac:chgData name="Lee, Claude H" userId="a3afdb5e-61b4-43fb-bf83-60b8c7083efa" providerId="ADAL" clId="{21E4EFA8-5695-41A6-8E44-467881AA2F00}" dt="2021-04-02T04:38:30.879" v="567" actId="1076"/>
          <ac:spMkLst>
            <pc:docMk/>
            <pc:sldMk cId="3644932941" sldId="268"/>
            <ac:spMk id="66" creationId="{00000000-0000-0000-0000-000000000000}"/>
          </ac:spMkLst>
        </pc:spChg>
        <pc:picChg chg="add mod">
          <ac:chgData name="Lee, Claude H" userId="a3afdb5e-61b4-43fb-bf83-60b8c7083efa" providerId="ADAL" clId="{21E4EFA8-5695-41A6-8E44-467881AA2F00}" dt="2021-04-02T04:31:19.345" v="347" actId="1076"/>
          <ac:picMkLst>
            <pc:docMk/>
            <pc:sldMk cId="3644932941" sldId="268"/>
            <ac:picMk id="6146" creationId="{EBE9081B-06AF-4A40-BF90-3A0BF5D080A9}"/>
          </ac:picMkLst>
        </pc:picChg>
      </pc:sldChg>
      <pc:sldChg chg="modSp mod">
        <pc:chgData name="Lee, Claude H" userId="a3afdb5e-61b4-43fb-bf83-60b8c7083efa" providerId="ADAL" clId="{21E4EFA8-5695-41A6-8E44-467881AA2F00}" dt="2021-04-02T05:08:54.210" v="2451" actId="2062"/>
        <pc:sldMkLst>
          <pc:docMk/>
          <pc:sldMk cId="2959463753" sldId="269"/>
        </pc:sldMkLst>
        <pc:spChg chg="mod">
          <ac:chgData name="Lee, Claude H" userId="a3afdb5e-61b4-43fb-bf83-60b8c7083efa" providerId="ADAL" clId="{21E4EFA8-5695-41A6-8E44-467881AA2F00}" dt="2021-04-02T05:01:32.667" v="1539" actId="1076"/>
          <ac:spMkLst>
            <pc:docMk/>
            <pc:sldMk cId="2959463753" sldId="269"/>
            <ac:spMk id="66" creationId="{00000000-0000-0000-0000-000000000000}"/>
          </ac:spMkLst>
        </pc:spChg>
        <pc:graphicFrameChg chg="mod modGraphic">
          <ac:chgData name="Lee, Claude H" userId="a3afdb5e-61b4-43fb-bf83-60b8c7083efa" providerId="ADAL" clId="{21E4EFA8-5695-41A6-8E44-467881AA2F00}" dt="2021-04-02T05:08:54.210" v="2451" actId="2062"/>
          <ac:graphicFrameMkLst>
            <pc:docMk/>
            <pc:sldMk cId="2959463753" sldId="269"/>
            <ac:graphicFrameMk id="12" creationId="{00000000-0000-0000-0000-000000000000}"/>
          </ac:graphicFrameMkLst>
        </pc:graphicFrameChg>
      </pc:sldChg>
      <pc:sldChg chg="new">
        <pc:chgData name="Lee, Claude H" userId="a3afdb5e-61b4-43fb-bf83-60b8c7083efa" providerId="ADAL" clId="{21E4EFA8-5695-41A6-8E44-467881AA2F00}" dt="2021-04-02T04:45:28.979" v="1063" actId="680"/>
        <pc:sldMkLst>
          <pc:docMk/>
          <pc:sldMk cId="779616924" sldId="270"/>
        </pc:sldMkLst>
      </pc:sldChg>
      <pc:sldChg chg="modSp mod ord">
        <pc:chgData name="Lee, Claude H" userId="a3afdb5e-61b4-43fb-bf83-60b8c7083efa" providerId="ADAL" clId="{21E4EFA8-5695-41A6-8E44-467881AA2F00}" dt="2021-04-02T05:09:26.446" v="2475" actId="20577"/>
        <pc:sldMkLst>
          <pc:docMk/>
          <pc:sldMk cId="4040699518" sldId="270"/>
        </pc:sldMkLst>
        <pc:spChg chg="mod">
          <ac:chgData name="Lee, Claude H" userId="a3afdb5e-61b4-43fb-bf83-60b8c7083efa" providerId="ADAL" clId="{21E4EFA8-5695-41A6-8E44-467881AA2F00}" dt="2021-04-02T05:09:26.446" v="2475" actId="20577"/>
          <ac:spMkLst>
            <pc:docMk/>
            <pc:sldMk cId="4040699518" sldId="270"/>
            <ac:spMk id="87" creationId="{00000000-0000-0000-0000-000000000000}"/>
          </ac:spMkLst>
        </pc:spChg>
      </pc:sldChg>
      <pc:sldChg chg="modSp new mod">
        <pc:chgData name="Lee, Claude H" userId="a3afdb5e-61b4-43fb-bf83-60b8c7083efa" providerId="ADAL" clId="{21E4EFA8-5695-41A6-8E44-467881AA2F00}" dt="2021-04-02T04:52:42.788" v="1412" actId="20577"/>
        <pc:sldMkLst>
          <pc:docMk/>
          <pc:sldMk cId="784656047" sldId="271"/>
        </pc:sldMkLst>
        <pc:spChg chg="mod">
          <ac:chgData name="Lee, Claude H" userId="a3afdb5e-61b4-43fb-bf83-60b8c7083efa" providerId="ADAL" clId="{21E4EFA8-5695-41A6-8E44-467881AA2F00}" dt="2021-04-02T04:51:14.732" v="1084" actId="20577"/>
          <ac:spMkLst>
            <pc:docMk/>
            <pc:sldMk cId="784656047" sldId="271"/>
            <ac:spMk id="2" creationId="{291455FC-6295-441F-8324-EB5BAAED788D}"/>
          </ac:spMkLst>
        </pc:spChg>
        <pc:spChg chg="mod">
          <ac:chgData name="Lee, Claude H" userId="a3afdb5e-61b4-43fb-bf83-60b8c7083efa" providerId="ADAL" clId="{21E4EFA8-5695-41A6-8E44-467881AA2F00}" dt="2021-04-02T04:52:42.788" v="1412" actId="20577"/>
          <ac:spMkLst>
            <pc:docMk/>
            <pc:sldMk cId="784656047" sldId="271"/>
            <ac:spMk id="3" creationId="{44B11098-8A10-49FE-8779-6094725E2DA0}"/>
          </ac:spMkLst>
        </pc:spChg>
      </pc:sldChg>
      <pc:sldChg chg="modSp mod">
        <pc:chgData name="Lee, Claude H" userId="a3afdb5e-61b4-43fb-bf83-60b8c7083efa" providerId="ADAL" clId="{21E4EFA8-5695-41A6-8E44-467881AA2F00}" dt="2021-04-02T05:00:26.565" v="1483" actId="1038"/>
        <pc:sldMkLst>
          <pc:docMk/>
          <pc:sldMk cId="3192643581" sldId="272"/>
        </pc:sldMkLst>
        <pc:spChg chg="mod">
          <ac:chgData name="Lee, Claude H" userId="a3afdb5e-61b4-43fb-bf83-60b8c7083efa" providerId="ADAL" clId="{21E4EFA8-5695-41A6-8E44-467881AA2F00}" dt="2021-04-02T05:00:26.565" v="1483" actId="1038"/>
          <ac:spMkLst>
            <pc:docMk/>
            <pc:sldMk cId="3192643581" sldId="272"/>
            <ac:spMk id="2" creationId="{982A187C-2E01-4CE4-ADF1-B443DBA0704A}"/>
          </ac:spMkLst>
        </pc:spChg>
        <pc:spChg chg="mod">
          <ac:chgData name="Lee, Claude H" userId="a3afdb5e-61b4-43fb-bf83-60b8c7083efa" providerId="ADAL" clId="{21E4EFA8-5695-41A6-8E44-467881AA2F00}" dt="2021-04-02T05:00:26.565" v="1483" actId="1038"/>
          <ac:spMkLst>
            <pc:docMk/>
            <pc:sldMk cId="3192643581" sldId="272"/>
            <ac:spMk id="12" creationId="{B0B8AA1A-2450-4317-992B-94E83D50F80B}"/>
          </ac:spMkLst>
        </pc:spChg>
        <pc:spChg chg="mod">
          <ac:chgData name="Lee, Claude H" userId="a3afdb5e-61b4-43fb-bf83-60b8c7083efa" providerId="ADAL" clId="{21E4EFA8-5695-41A6-8E44-467881AA2F00}" dt="2021-04-02T05:00:26.565" v="1483" actId="1038"/>
          <ac:spMkLst>
            <pc:docMk/>
            <pc:sldMk cId="3192643581" sldId="272"/>
            <ac:spMk id="13" creationId="{6F6C2F49-6660-4103-A3F7-7280BB1D1FFB}"/>
          </ac:spMkLst>
        </pc:spChg>
        <pc:spChg chg="mod">
          <ac:chgData name="Lee, Claude H" userId="a3afdb5e-61b4-43fb-bf83-60b8c7083efa" providerId="ADAL" clId="{21E4EFA8-5695-41A6-8E44-467881AA2F00}" dt="2021-04-02T05:00:26.565" v="1483" actId="1038"/>
          <ac:spMkLst>
            <pc:docMk/>
            <pc:sldMk cId="3192643581" sldId="272"/>
            <ac:spMk id="14" creationId="{47B73BB1-5351-44F6-BDEC-90CDD83BB96C}"/>
          </ac:spMkLst>
        </pc:spChg>
        <pc:spChg chg="mod">
          <ac:chgData name="Lee, Claude H" userId="a3afdb5e-61b4-43fb-bf83-60b8c7083efa" providerId="ADAL" clId="{21E4EFA8-5695-41A6-8E44-467881AA2F00}" dt="2021-04-02T05:00:26.565" v="1483" actId="1038"/>
          <ac:spMkLst>
            <pc:docMk/>
            <pc:sldMk cId="3192643581" sldId="272"/>
            <ac:spMk id="15" creationId="{5F08C7AF-BCEE-44C6-AB58-C9154CDC84DA}"/>
          </ac:spMkLst>
        </pc:spChg>
        <pc:spChg chg="mod">
          <ac:chgData name="Lee, Claude H" userId="a3afdb5e-61b4-43fb-bf83-60b8c7083efa" providerId="ADAL" clId="{21E4EFA8-5695-41A6-8E44-467881AA2F00}" dt="2021-04-02T05:00:26.565" v="1483" actId="1038"/>
          <ac:spMkLst>
            <pc:docMk/>
            <pc:sldMk cId="3192643581" sldId="272"/>
            <ac:spMk id="17" creationId="{9F76B6BF-9A51-4848-B5F4-0CC07447E836}"/>
          </ac:spMkLst>
        </pc:spChg>
        <pc:spChg chg="mod">
          <ac:chgData name="Lee, Claude H" userId="a3afdb5e-61b4-43fb-bf83-60b8c7083efa" providerId="ADAL" clId="{21E4EFA8-5695-41A6-8E44-467881AA2F00}" dt="2021-04-02T05:00:26.565" v="1483" actId="1038"/>
          <ac:spMkLst>
            <pc:docMk/>
            <pc:sldMk cId="3192643581" sldId="272"/>
            <ac:spMk id="18" creationId="{891EC1F4-51F1-49AF-9F7C-1E404ED866F7}"/>
          </ac:spMkLst>
        </pc:spChg>
        <pc:spChg chg="mod">
          <ac:chgData name="Lee, Claude H" userId="a3afdb5e-61b4-43fb-bf83-60b8c7083efa" providerId="ADAL" clId="{21E4EFA8-5695-41A6-8E44-467881AA2F00}" dt="2021-04-02T05:00:26.565" v="1483" actId="1038"/>
          <ac:spMkLst>
            <pc:docMk/>
            <pc:sldMk cId="3192643581" sldId="272"/>
            <ac:spMk id="19" creationId="{638A4227-BB2E-42A7-A02D-68FA6F5D3515}"/>
          </ac:spMkLst>
        </pc:spChg>
        <pc:spChg chg="mod">
          <ac:chgData name="Lee, Claude H" userId="a3afdb5e-61b4-43fb-bf83-60b8c7083efa" providerId="ADAL" clId="{21E4EFA8-5695-41A6-8E44-467881AA2F00}" dt="2021-04-02T05:00:26.565" v="1483" actId="1038"/>
          <ac:spMkLst>
            <pc:docMk/>
            <pc:sldMk cId="3192643581" sldId="272"/>
            <ac:spMk id="20" creationId="{F4C6633D-5E84-43B8-B0D1-6677BB67D966}"/>
          </ac:spMkLst>
        </pc:spChg>
        <pc:spChg chg="mod">
          <ac:chgData name="Lee, Claude H" userId="a3afdb5e-61b4-43fb-bf83-60b8c7083efa" providerId="ADAL" clId="{21E4EFA8-5695-41A6-8E44-467881AA2F00}" dt="2021-04-02T05:00:26.565" v="1483" actId="1038"/>
          <ac:spMkLst>
            <pc:docMk/>
            <pc:sldMk cId="3192643581" sldId="272"/>
            <ac:spMk id="68" creationId="{00000000-0000-0000-0000-000000000000}"/>
          </ac:spMkLst>
        </pc:spChg>
        <pc:spChg chg="mod">
          <ac:chgData name="Lee, Claude H" userId="a3afdb5e-61b4-43fb-bf83-60b8c7083efa" providerId="ADAL" clId="{21E4EFA8-5695-41A6-8E44-467881AA2F00}" dt="2021-04-02T05:00:26.565" v="1483" actId="1038"/>
          <ac:spMkLst>
            <pc:docMk/>
            <pc:sldMk cId="3192643581" sldId="272"/>
            <ac:spMk id="69" creationId="{00000000-0000-0000-0000-000000000000}"/>
          </ac:spMkLst>
        </pc:spChg>
        <pc:spChg chg="mod">
          <ac:chgData name="Lee, Claude H" userId="a3afdb5e-61b4-43fb-bf83-60b8c7083efa" providerId="ADAL" clId="{21E4EFA8-5695-41A6-8E44-467881AA2F00}" dt="2021-04-02T05:00:26.565" v="1483" actId="1038"/>
          <ac:spMkLst>
            <pc:docMk/>
            <pc:sldMk cId="3192643581" sldId="272"/>
            <ac:spMk id="77" creationId="{00000000-0000-0000-0000-000000000000}"/>
          </ac:spMkLst>
        </pc:spChg>
        <pc:spChg chg="mod">
          <ac:chgData name="Lee, Claude H" userId="a3afdb5e-61b4-43fb-bf83-60b8c7083efa" providerId="ADAL" clId="{21E4EFA8-5695-41A6-8E44-467881AA2F00}" dt="2021-04-02T05:00:26.565" v="1483" actId="1038"/>
          <ac:spMkLst>
            <pc:docMk/>
            <pc:sldMk cId="3192643581" sldId="272"/>
            <ac:spMk id="78" creationId="{00000000-0000-0000-0000-000000000000}"/>
          </ac:spMkLst>
        </pc:spChg>
        <pc:spChg chg="mod">
          <ac:chgData name="Lee, Claude H" userId="a3afdb5e-61b4-43fb-bf83-60b8c7083efa" providerId="ADAL" clId="{21E4EFA8-5695-41A6-8E44-467881AA2F00}" dt="2021-04-02T05:00:26.565" v="1483" actId="1038"/>
          <ac:spMkLst>
            <pc:docMk/>
            <pc:sldMk cId="3192643581" sldId="272"/>
            <ac:spMk id="82" creationId="{00000000-0000-0000-0000-000000000000}"/>
          </ac:spMkLst>
        </pc:spChg>
        <pc:spChg chg="mod">
          <ac:chgData name="Lee, Claude H" userId="a3afdb5e-61b4-43fb-bf83-60b8c7083efa" providerId="ADAL" clId="{21E4EFA8-5695-41A6-8E44-467881AA2F00}" dt="2021-04-02T05:00:26.565" v="1483" actId="1038"/>
          <ac:spMkLst>
            <pc:docMk/>
            <pc:sldMk cId="3192643581" sldId="272"/>
            <ac:spMk id="83" creationId="{00000000-0000-0000-0000-000000000000}"/>
          </ac:spMkLst>
        </pc:spChg>
      </pc:sldChg>
      <pc:sldChg chg="add">
        <pc:chgData name="Lee, Claude H" userId="a3afdb5e-61b4-43fb-bf83-60b8c7083efa" providerId="ADAL" clId="{21E4EFA8-5695-41A6-8E44-467881AA2F00}" dt="2021-04-02T05:09:18.110" v="2453" actId="2890"/>
        <pc:sldMkLst>
          <pc:docMk/>
          <pc:sldMk cId="1677195693" sldId="273"/>
        </pc:sldMkLst>
      </pc:sldChg>
      <pc:sldMasterChg chg="del delSldLayout">
        <pc:chgData name="Lee, Claude H" userId="a3afdb5e-61b4-43fb-bf83-60b8c7083efa" providerId="ADAL" clId="{21E4EFA8-5695-41A6-8E44-467881AA2F00}" dt="2021-04-02T04:25:40.531" v="160" actId="2696"/>
        <pc:sldMasterMkLst>
          <pc:docMk/>
          <pc:sldMasterMk cId="3376017421" sldId="2147483648"/>
        </pc:sldMasterMkLst>
        <pc:sldLayoutChg chg="del">
          <pc:chgData name="Lee, Claude H" userId="a3afdb5e-61b4-43fb-bf83-60b8c7083efa" providerId="ADAL" clId="{21E4EFA8-5695-41A6-8E44-467881AA2F00}" dt="2021-04-02T04:25:40.531" v="160" actId="2696"/>
          <pc:sldLayoutMkLst>
            <pc:docMk/>
            <pc:sldMasterMk cId="3376017421" sldId="2147483648"/>
            <pc:sldLayoutMk cId="1454843465" sldId="2147483649"/>
          </pc:sldLayoutMkLst>
        </pc:sldLayoutChg>
        <pc:sldLayoutChg chg="del">
          <pc:chgData name="Lee, Claude H" userId="a3afdb5e-61b4-43fb-bf83-60b8c7083efa" providerId="ADAL" clId="{21E4EFA8-5695-41A6-8E44-467881AA2F00}" dt="2021-04-02T04:25:40.531" v="160" actId="2696"/>
          <pc:sldLayoutMkLst>
            <pc:docMk/>
            <pc:sldMasterMk cId="3376017421" sldId="2147483648"/>
            <pc:sldLayoutMk cId="3417053059" sldId="2147483650"/>
          </pc:sldLayoutMkLst>
        </pc:sldLayoutChg>
        <pc:sldLayoutChg chg="del">
          <pc:chgData name="Lee, Claude H" userId="a3afdb5e-61b4-43fb-bf83-60b8c7083efa" providerId="ADAL" clId="{21E4EFA8-5695-41A6-8E44-467881AA2F00}" dt="2021-04-02T04:25:40.531" v="160" actId="2696"/>
          <pc:sldLayoutMkLst>
            <pc:docMk/>
            <pc:sldMasterMk cId="3376017421" sldId="2147483648"/>
            <pc:sldLayoutMk cId="3149676290" sldId="2147483651"/>
          </pc:sldLayoutMkLst>
        </pc:sldLayoutChg>
        <pc:sldLayoutChg chg="del">
          <pc:chgData name="Lee, Claude H" userId="a3afdb5e-61b4-43fb-bf83-60b8c7083efa" providerId="ADAL" clId="{21E4EFA8-5695-41A6-8E44-467881AA2F00}" dt="2021-04-02T04:25:40.531" v="160" actId="2696"/>
          <pc:sldLayoutMkLst>
            <pc:docMk/>
            <pc:sldMasterMk cId="3376017421" sldId="2147483648"/>
            <pc:sldLayoutMk cId="1658472745" sldId="2147483652"/>
          </pc:sldLayoutMkLst>
        </pc:sldLayoutChg>
        <pc:sldLayoutChg chg="del">
          <pc:chgData name="Lee, Claude H" userId="a3afdb5e-61b4-43fb-bf83-60b8c7083efa" providerId="ADAL" clId="{21E4EFA8-5695-41A6-8E44-467881AA2F00}" dt="2021-04-02T04:25:40.531" v="160" actId="2696"/>
          <pc:sldLayoutMkLst>
            <pc:docMk/>
            <pc:sldMasterMk cId="3376017421" sldId="2147483648"/>
            <pc:sldLayoutMk cId="1537519460" sldId="2147483653"/>
          </pc:sldLayoutMkLst>
        </pc:sldLayoutChg>
        <pc:sldLayoutChg chg="del">
          <pc:chgData name="Lee, Claude H" userId="a3afdb5e-61b4-43fb-bf83-60b8c7083efa" providerId="ADAL" clId="{21E4EFA8-5695-41A6-8E44-467881AA2F00}" dt="2021-04-02T04:25:40.531" v="160" actId="2696"/>
          <pc:sldLayoutMkLst>
            <pc:docMk/>
            <pc:sldMasterMk cId="3376017421" sldId="2147483648"/>
            <pc:sldLayoutMk cId="4194558106" sldId="2147483654"/>
          </pc:sldLayoutMkLst>
        </pc:sldLayoutChg>
        <pc:sldLayoutChg chg="del">
          <pc:chgData name="Lee, Claude H" userId="a3afdb5e-61b4-43fb-bf83-60b8c7083efa" providerId="ADAL" clId="{21E4EFA8-5695-41A6-8E44-467881AA2F00}" dt="2021-04-02T04:25:40.531" v="160" actId="2696"/>
          <pc:sldLayoutMkLst>
            <pc:docMk/>
            <pc:sldMasterMk cId="3376017421" sldId="2147483648"/>
            <pc:sldLayoutMk cId="3903176573" sldId="2147483655"/>
          </pc:sldLayoutMkLst>
        </pc:sldLayoutChg>
        <pc:sldLayoutChg chg="del">
          <pc:chgData name="Lee, Claude H" userId="a3afdb5e-61b4-43fb-bf83-60b8c7083efa" providerId="ADAL" clId="{21E4EFA8-5695-41A6-8E44-467881AA2F00}" dt="2021-04-02T04:25:40.531" v="160" actId="2696"/>
          <pc:sldLayoutMkLst>
            <pc:docMk/>
            <pc:sldMasterMk cId="3376017421" sldId="2147483648"/>
            <pc:sldLayoutMk cId="60004880" sldId="2147483656"/>
          </pc:sldLayoutMkLst>
        </pc:sldLayoutChg>
        <pc:sldLayoutChg chg="del">
          <pc:chgData name="Lee, Claude H" userId="a3afdb5e-61b4-43fb-bf83-60b8c7083efa" providerId="ADAL" clId="{21E4EFA8-5695-41A6-8E44-467881AA2F00}" dt="2021-04-02T04:25:40.531" v="160" actId="2696"/>
          <pc:sldLayoutMkLst>
            <pc:docMk/>
            <pc:sldMasterMk cId="3376017421" sldId="2147483648"/>
            <pc:sldLayoutMk cId="2617604764" sldId="2147483657"/>
          </pc:sldLayoutMkLst>
        </pc:sldLayoutChg>
        <pc:sldLayoutChg chg="del">
          <pc:chgData name="Lee, Claude H" userId="a3afdb5e-61b4-43fb-bf83-60b8c7083efa" providerId="ADAL" clId="{21E4EFA8-5695-41A6-8E44-467881AA2F00}" dt="2021-04-02T04:25:40.531" v="160" actId="2696"/>
          <pc:sldLayoutMkLst>
            <pc:docMk/>
            <pc:sldMasterMk cId="3376017421" sldId="2147483648"/>
            <pc:sldLayoutMk cId="2348475954" sldId="2147483658"/>
          </pc:sldLayoutMkLst>
        </pc:sldLayoutChg>
        <pc:sldLayoutChg chg="del">
          <pc:chgData name="Lee, Claude H" userId="a3afdb5e-61b4-43fb-bf83-60b8c7083efa" providerId="ADAL" clId="{21E4EFA8-5695-41A6-8E44-467881AA2F00}" dt="2021-04-02T04:25:40.531" v="160" actId="2696"/>
          <pc:sldLayoutMkLst>
            <pc:docMk/>
            <pc:sldMasterMk cId="3376017421" sldId="2147483648"/>
            <pc:sldLayoutMk cId="3262512149" sldId="2147483659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AT%20381\IPUMS\MORTAMT1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AT%20381\LAUS\UNEMP.xlsx" TargetMode="Externa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1.xml"/><Relationship Id="rId1" Type="http://schemas.openxmlformats.org/officeDocument/2006/relationships/oleObject" Target="file:///D:\STAT%20381\OEWS\ARCH_JOB_1000.xlsx" TargetMode="Externa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2.xml"/><Relationship Id="rId1" Type="http://schemas.openxmlformats.org/officeDocument/2006/relationships/oleObject" Target="file:///\\Volumes\LEEH\STAT%20381\OEWS\ARCH_A_MEAN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AT%20381\OEWS\LIFE.xlsx" TargetMode="Externa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13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4.xml"/><Relationship Id="rId1" Type="http://schemas.openxmlformats.org/officeDocument/2006/relationships/oleObject" Target="file:///\\Volumes\LEEH\STAT%20381\OEWS\COUMMNITY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\\Volumes\LEEH\STAT%20381\OEWS\COUMMNITY_MEAN.xlsx" TargetMode="Externa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15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6.xml"/><Relationship Id="rId1" Type="http://schemas.openxmlformats.org/officeDocument/2006/relationships/oleObject" Target="file:///\\Volumes\LEEH\STAT%20381\OEWS\PROTECTIVE_A_MEAN.xlsx" TargetMode="Externa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7.xml"/><Relationship Id="rId1" Type="http://schemas.openxmlformats.org/officeDocument/2006/relationships/oleObject" Target="file:///\\Volumes\LEEH\STAT%20381\OEWS\PROTECTIVE_JOB_1000.xlsx" TargetMode="Externa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8.xml"/><Relationship Id="rId1" Type="http://schemas.openxmlformats.org/officeDocument/2006/relationships/oleObject" Target="file:///D:\STAT%20381\OEWS\FOOD_A_MEAN.xlsx" TargetMode="Externa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9.xml"/><Relationship Id="rId1" Type="http://schemas.openxmlformats.org/officeDocument/2006/relationships/oleObject" Target="file:///D:\STAT%20381\OEWS\FOOD_JOB_1000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AT%20381\IPUMS\RENTGRS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0.xml"/><Relationship Id="rId1" Type="http://schemas.openxmlformats.org/officeDocument/2006/relationships/oleObject" Target="file:///\\Volumes\LEEH\STAT%20381\OEWS\BUILDING.xlsx" TargetMode="Externa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1.xml"/><Relationship Id="rId1" Type="http://schemas.openxmlformats.org/officeDocument/2006/relationships/oleObject" Target="file:///D:\STAT%20381\OEWS\CONSTRUCT.xlsx" TargetMode="External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2.xml"/><Relationship Id="rId1" Type="http://schemas.openxmlformats.org/officeDocument/2006/relationships/oleObject" Target="file:///\\Volumes\LEEH\STAT%20381\OEWS\INSTALLATION.xlsx" TargetMode="External"/></Relationships>
</file>

<file path=ppt/charts/_rels/chart2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3.xml"/><Relationship Id="rId1" Type="http://schemas.openxmlformats.org/officeDocument/2006/relationships/oleObject" Target="file:///D:\STAT%20381\OEWS\PRODUCTION.xlsx" TargetMode="External"/></Relationships>
</file>

<file path=ppt/charts/_rels/chart2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4.xml"/><Relationship Id="rId1" Type="http://schemas.openxmlformats.org/officeDocument/2006/relationships/oleObject" Target="file:///D:\STAT%20381\OEWS\TRANSPORTATION.xlsx" TargetMode="Externa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\\Volumes\LEEH\STAT%20381\OEWS\First_Line.xlsx" TargetMode="Externa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chartUserShapes" Target="../drawings/drawing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AT%20381\OEWS\Landscaping_MEAN.xlsx" TargetMode="Externa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chartUserShapes" Target="../drawings/drawing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AT%20381\OEWS\Landscaping_JOB.xlsx" TargetMode="Externa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chartUserShapes" Target="../drawings/drawing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\\Volumes\LEEH\STAT%20381\OEWS\Bartenders.xlsx" TargetMode="Externa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chartUserShapes" Target="../drawings/drawing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\\Volumes\LEEH\STAT%20381\OEWS\TRUCK_DRIVERS.xlsx" TargetMode="Externa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chartUserShapes" Target="../drawings/drawing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AT%20381\IPUMS\FAMSIZE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AT%20381\OEWS\NURSES.xlsx" TargetMode="External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chartUserShapes" Target="../drawings/drawing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olumes\LEEH\STAT%20381\OEWS\OPERATORS.xlsx" TargetMode="External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chartUserShapes" Target="../drawings/drawing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AT%20381\OEWS\PLUMBERS.xlsx" TargetMode="External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chartUserShapes" Target="../drawings/drawing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\\Volumes\LEEH\STAT%20381\OEWS\WELDERS.xlsx" TargetMode="External"/><Relationship Id="rId2" Type="http://schemas.microsoft.com/office/2011/relationships/chartColorStyle" Target="colors21.xml"/><Relationship Id="rId1" Type="http://schemas.microsoft.com/office/2011/relationships/chartStyle" Target="style21.xml"/><Relationship Id="rId4" Type="http://schemas.openxmlformats.org/officeDocument/2006/relationships/chartUserShapes" Target="../drawings/drawing3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AT%20381\IPUMS\TRANTIME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AT%20381\IPUMS\VALUEH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AT%20381\IPUMS\AGE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AT%20381\LAUS\COL.xlsx" TargetMode="Externa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AT%20381\LAUS\Labor.xlsx" TargetMode="Externa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AT%20381\LAUS\EMP.xlsx" TargetMode="Externa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MORTAMT1!$B$1</c:f>
              <c:strCache>
                <c:ptCount val="1"/>
                <c:pt idx="0">
                  <c:v>Cedar Rapids, IA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MORTAMT1!$A$2:$A$9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MORTAMT1!$B$2:$B$9</c:f>
              <c:numCache>
                <c:formatCode>General</c:formatCode>
                <c:ptCount val="8"/>
                <c:pt idx="0">
                  <c:v>1019.54845614355</c:v>
                </c:pt>
                <c:pt idx="1">
                  <c:v>1000.53503427266</c:v>
                </c:pt>
                <c:pt idx="2">
                  <c:v>984.39079266182102</c:v>
                </c:pt>
                <c:pt idx="3">
                  <c:v>969.15382527667998</c:v>
                </c:pt>
                <c:pt idx="4">
                  <c:v>1024.2324573743699</c:v>
                </c:pt>
                <c:pt idx="5">
                  <c:v>1045.621695864</c:v>
                </c:pt>
                <c:pt idx="6">
                  <c:v>1049.55081374322</c:v>
                </c:pt>
                <c:pt idx="7">
                  <c:v>1111.5556944878599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FB5-4A67-94C1-919F8C2B4468}"/>
            </c:ext>
          </c:extLst>
        </c:ser>
        <c:ser>
          <c:idx val="2"/>
          <c:order val="1"/>
          <c:tx>
            <c:strRef>
              <c:f>MORTAMT1!$D$1</c:f>
              <c:strCache>
                <c:ptCount val="1"/>
                <c:pt idx="0">
                  <c:v>Duluth,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MORTAMT1!$A$2:$A$9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MORTAMT1!$D$2:$D$9</c:f>
              <c:numCache>
                <c:formatCode>General</c:formatCode>
                <c:ptCount val="8"/>
                <c:pt idx="0">
                  <c:v>1067.4716226548301</c:v>
                </c:pt>
                <c:pt idx="1">
                  <c:v>1014.2729047653499</c:v>
                </c:pt>
                <c:pt idx="2">
                  <c:v>864.61383224721499</c:v>
                </c:pt>
                <c:pt idx="3">
                  <c:v>959.34184905366499</c:v>
                </c:pt>
                <c:pt idx="4">
                  <c:v>923.541299117883</c:v>
                </c:pt>
                <c:pt idx="5">
                  <c:v>994.39035283608803</c:v>
                </c:pt>
                <c:pt idx="6">
                  <c:v>1018.89025974026</c:v>
                </c:pt>
                <c:pt idx="7">
                  <c:v>1122.5370863446201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FB5-4A67-94C1-919F8C2B4468}"/>
            </c:ext>
          </c:extLst>
        </c:ser>
        <c:ser>
          <c:idx val="3"/>
          <c:order val="2"/>
          <c:tx>
            <c:strRef>
              <c:f>MORTAMT1!$E$1</c:f>
              <c:strCache>
                <c:ptCount val="1"/>
                <c:pt idx="0">
                  <c:v>Eau Claire, WI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MORTAMT1!$A$2:$A$9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MORTAMT1!$E$2:$E$9</c:f>
              <c:numCache>
                <c:formatCode>General</c:formatCode>
                <c:ptCount val="8"/>
                <c:pt idx="0">
                  <c:v>833.97408438637797</c:v>
                </c:pt>
                <c:pt idx="1">
                  <c:v>924.266030518653</c:v>
                </c:pt>
                <c:pt idx="2">
                  <c:v>865.59902618203603</c:v>
                </c:pt>
                <c:pt idx="3">
                  <c:v>833.69240116655897</c:v>
                </c:pt>
                <c:pt idx="4">
                  <c:v>853.67262432923496</c:v>
                </c:pt>
                <c:pt idx="5">
                  <c:v>984.875058749804</c:v>
                </c:pt>
                <c:pt idx="6">
                  <c:v>967.29768257913599</c:v>
                </c:pt>
                <c:pt idx="7">
                  <c:v>1045.2761679479599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FB5-4A67-94C1-919F8C2B4468}"/>
            </c:ext>
          </c:extLst>
        </c:ser>
        <c:ser>
          <c:idx val="4"/>
          <c:order val="3"/>
          <c:tx>
            <c:strRef>
              <c:f>MORTAMT1!$F$1</c:f>
              <c:strCache>
                <c:ptCount val="1"/>
                <c:pt idx="0">
                  <c:v>Fargo, ND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MORTAMT1!$A$2:$A$9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MORTAMT1!$F$2:$F$9</c:f>
              <c:numCache>
                <c:formatCode>General</c:formatCode>
                <c:ptCount val="8"/>
                <c:pt idx="0">
                  <c:v>1241.67919987968</c:v>
                </c:pt>
                <c:pt idx="1">
                  <c:v>1084.6427334641601</c:v>
                </c:pt>
                <c:pt idx="2">
                  <c:v>946.58404575927204</c:v>
                </c:pt>
                <c:pt idx="3">
                  <c:v>1150.3398205539399</c:v>
                </c:pt>
                <c:pt idx="4">
                  <c:v>1120.5744125326401</c:v>
                </c:pt>
                <c:pt idx="5">
                  <c:v>1280.0870689068799</c:v>
                </c:pt>
                <c:pt idx="6">
                  <c:v>1222.9214177771701</c:v>
                </c:pt>
                <c:pt idx="7">
                  <c:v>1277.04551700447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FB5-4A67-94C1-919F8C2B4468}"/>
            </c:ext>
          </c:extLst>
        </c:ser>
        <c:ser>
          <c:idx val="5"/>
          <c:order val="4"/>
          <c:tx>
            <c:strRef>
              <c:f>MORTAMT1!$G$1</c:f>
              <c:strCache>
                <c:ptCount val="1"/>
                <c:pt idx="0">
                  <c:v>Grand Forks, ND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MORTAMT1!$A$2:$A$9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MORTAMT1!$G$2:$G$9</c:f>
              <c:numCache>
                <c:formatCode>General</c:formatCode>
                <c:ptCount val="8"/>
                <c:pt idx="0">
                  <c:v>892.869788908224</c:v>
                </c:pt>
                <c:pt idx="1">
                  <c:v>856.35566538531896</c:v>
                </c:pt>
                <c:pt idx="2">
                  <c:v>799.05837387074405</c:v>
                </c:pt>
                <c:pt idx="3">
                  <c:v>867.61727533534895</c:v>
                </c:pt>
                <c:pt idx="4">
                  <c:v>935.76751008434201</c:v>
                </c:pt>
                <c:pt idx="5">
                  <c:v>870.70434443288195</c:v>
                </c:pt>
                <c:pt idx="6">
                  <c:v>1030.5892897154399</c:v>
                </c:pt>
                <c:pt idx="7">
                  <c:v>1129.1813464135901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FB5-4A67-94C1-919F8C2B4468}"/>
            </c:ext>
          </c:extLst>
        </c:ser>
        <c:ser>
          <c:idx val="6"/>
          <c:order val="5"/>
          <c:tx>
            <c:strRef>
              <c:f>MORTAMT1!$H$1</c:f>
              <c:strCache>
                <c:ptCount val="1"/>
                <c:pt idx="0">
                  <c:v>La Crosse, WI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MORTAMT1!$A$2:$A$9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MORTAMT1!$H$2:$H$9</c:f>
              <c:numCache>
                <c:formatCode>General</c:formatCode>
                <c:ptCount val="8"/>
                <c:pt idx="0">
                  <c:v>810.142593352483</c:v>
                </c:pt>
                <c:pt idx="1">
                  <c:v>949.22420843556495</c:v>
                </c:pt>
                <c:pt idx="2">
                  <c:v>1102.99365482233</c:v>
                </c:pt>
                <c:pt idx="3">
                  <c:v>1027.46036288707</c:v>
                </c:pt>
                <c:pt idx="4">
                  <c:v>1006.44184012594</c:v>
                </c:pt>
                <c:pt idx="5">
                  <c:v>1101.7174859987599</c:v>
                </c:pt>
                <c:pt idx="6">
                  <c:v>1003.63986169975</c:v>
                </c:pt>
                <c:pt idx="7">
                  <c:v>1069.1537667698699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FB5-4A67-94C1-919F8C2B4468}"/>
            </c:ext>
          </c:extLst>
        </c:ser>
        <c:ser>
          <c:idx val="7"/>
          <c:order val="6"/>
          <c:tx>
            <c:strRef>
              <c:f>MORTAMT1!$I$1</c:f>
              <c:strCache>
                <c:ptCount val="1"/>
                <c:pt idx="0">
                  <c:v>Mankato,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MORTAMT1!$A$2:$A$9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MORTAMT1!$I$2:$I$9</c:f>
              <c:numCache>
                <c:formatCode>General</c:formatCode>
                <c:ptCount val="8"/>
                <c:pt idx="0">
                  <c:v>980.21428571428601</c:v>
                </c:pt>
                <c:pt idx="1">
                  <c:v>939.60628581153901</c:v>
                </c:pt>
                <c:pt idx="2">
                  <c:v>979.84281482377105</c:v>
                </c:pt>
                <c:pt idx="3">
                  <c:v>989.17869034406203</c:v>
                </c:pt>
                <c:pt idx="4">
                  <c:v>1056.80414581844</c:v>
                </c:pt>
                <c:pt idx="5">
                  <c:v>1074.70263471468</c:v>
                </c:pt>
                <c:pt idx="6">
                  <c:v>1064.4428633298301</c:v>
                </c:pt>
                <c:pt idx="7">
                  <c:v>998.85795975616304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FB5-4A67-94C1-919F8C2B4468}"/>
            </c:ext>
          </c:extLst>
        </c:ser>
        <c:ser>
          <c:idx val="8"/>
          <c:order val="7"/>
          <c:tx>
            <c:strRef>
              <c:f>MORTAMT1!$J$1</c:f>
              <c:strCache>
                <c:ptCount val="1"/>
                <c:pt idx="0">
                  <c:v>Rochester, MN</c:v>
                </c:pt>
              </c:strCache>
            </c:strRef>
          </c:tx>
          <c:spPr>
            <a:ln w="3492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MORTAMT1!$A$2:$A$9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MORTAMT1!$J$2:$J$9</c:f>
              <c:numCache>
                <c:formatCode>General</c:formatCode>
                <c:ptCount val="8"/>
                <c:pt idx="0">
                  <c:v>1170.46860293129</c:v>
                </c:pt>
                <c:pt idx="1">
                  <c:v>1089.84267929933</c:v>
                </c:pt>
                <c:pt idx="2">
                  <c:v>1103.19231270925</c:v>
                </c:pt>
                <c:pt idx="3">
                  <c:v>1140.10017346054</c:v>
                </c:pt>
                <c:pt idx="4">
                  <c:v>1139.46360655738</c:v>
                </c:pt>
                <c:pt idx="5">
                  <c:v>1321.61337459171</c:v>
                </c:pt>
                <c:pt idx="6">
                  <c:v>1353.6228797444301</c:v>
                </c:pt>
                <c:pt idx="7">
                  <c:v>1352.16972700682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FB5-4A67-94C1-919F8C2B4468}"/>
            </c:ext>
          </c:extLst>
        </c:ser>
        <c:ser>
          <c:idx val="9"/>
          <c:order val="8"/>
          <c:tx>
            <c:strRef>
              <c:f>MORTAMT1!$K$1</c:f>
              <c:strCache>
                <c:ptCount val="1"/>
                <c:pt idx="0">
                  <c:v>St. Cloud, MN</c:v>
                </c:pt>
              </c:strCache>
            </c:strRef>
          </c:tx>
          <c:spPr>
            <a:ln w="349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MORTAMT1!$A$2:$A$9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MORTAMT1!$K$2:$K$9</c:f>
              <c:numCache>
                <c:formatCode>General</c:formatCode>
                <c:ptCount val="8"/>
                <c:pt idx="0">
                  <c:v>1021.11812336271</c:v>
                </c:pt>
                <c:pt idx="1">
                  <c:v>1033.8625717387899</c:v>
                </c:pt>
                <c:pt idx="2">
                  <c:v>1072.7445366924301</c:v>
                </c:pt>
                <c:pt idx="3">
                  <c:v>1065.7046147485901</c:v>
                </c:pt>
                <c:pt idx="4">
                  <c:v>1043.9465971316799</c:v>
                </c:pt>
                <c:pt idx="5">
                  <c:v>1068.9162310930201</c:v>
                </c:pt>
                <c:pt idx="6">
                  <c:v>1074.83847283407</c:v>
                </c:pt>
                <c:pt idx="7">
                  <c:v>1223.26115581565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9FB5-4A67-94C1-919F8C2B4468}"/>
            </c:ext>
          </c:extLst>
        </c:ser>
        <c:ser>
          <c:idx val="1"/>
          <c:order val="9"/>
          <c:tx>
            <c:strRef>
              <c:f>MORTAMT1!$C$1</c:f>
              <c:strCache>
                <c:ptCount val="1"/>
                <c:pt idx="0">
                  <c:v>Dubuque, IA</c:v>
                </c:pt>
              </c:strCache>
            </c:strRef>
          </c:tx>
          <c:spPr>
            <a:ln w="3492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MORTAMT1!$A$2:$A$9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MORTAMT1!$C$2:$C$9</c:f>
              <c:numCache>
                <c:formatCode>General</c:formatCode>
                <c:ptCount val="8"/>
                <c:pt idx="0">
                  <c:v>809.30062471430699</c:v>
                </c:pt>
                <c:pt idx="1">
                  <c:v>837.14953492038501</c:v>
                </c:pt>
                <c:pt idx="2">
                  <c:v>787.19484108705694</c:v>
                </c:pt>
                <c:pt idx="3">
                  <c:v>865.015121230555</c:v>
                </c:pt>
                <c:pt idx="4">
                  <c:v>1004.83282409428</c:v>
                </c:pt>
                <c:pt idx="5">
                  <c:v>967.31619185272496</c:v>
                </c:pt>
                <c:pt idx="6">
                  <c:v>917.14555198285098</c:v>
                </c:pt>
                <c:pt idx="7">
                  <c:v>982.30732407850599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9FB5-4A67-94C1-919F8C2B44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0628511"/>
        <c:axId val="510633503"/>
      </c:lineChart>
      <c:catAx>
        <c:axId val="510628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633503"/>
        <c:crosses val="autoZero"/>
        <c:auto val="1"/>
        <c:lblAlgn val="ctr"/>
        <c:lblOffset val="100"/>
        <c:noMultiLvlLbl val="0"/>
      </c:catAx>
      <c:valAx>
        <c:axId val="510633503"/>
        <c:scaling>
          <c:orientation val="minMax"/>
          <c:max val="1400"/>
          <c:min val="7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628511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021208367255556E-2"/>
          <c:y val="3.9759767896306981E-2"/>
          <c:w val="0.92839361796342912"/>
          <c:h val="0.8698771232484499"/>
        </c:manualLayout>
      </c:layout>
      <c:lineChart>
        <c:grouping val="standard"/>
        <c:varyColors val="0"/>
        <c:ser>
          <c:idx val="0"/>
          <c:order val="0"/>
          <c:tx>
            <c:strRef>
              <c:f>UNEMP!$A$2</c:f>
              <c:strCache>
                <c:ptCount val="1"/>
                <c:pt idx="0">
                  <c:v>Cedar Rapids, IA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UNEMP!$B$1:$J$1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UNEMP!$B$2:$J$2</c:f>
              <c:numCache>
                <c:formatCode>General</c:formatCode>
                <c:ptCount val="9"/>
                <c:pt idx="0">
                  <c:v>5.2249999999999996</c:v>
                </c:pt>
                <c:pt idx="1">
                  <c:v>5.0250000000000004</c:v>
                </c:pt>
                <c:pt idx="2">
                  <c:v>4.44166666666667</c:v>
                </c:pt>
                <c:pt idx="3">
                  <c:v>3.8416666666666699</c:v>
                </c:pt>
                <c:pt idx="4">
                  <c:v>3.7083333333333299</c:v>
                </c:pt>
                <c:pt idx="5">
                  <c:v>3.3916666666666702</c:v>
                </c:pt>
                <c:pt idx="6">
                  <c:v>2.8833333333333302</c:v>
                </c:pt>
                <c:pt idx="7">
                  <c:v>2.9249999999999998</c:v>
                </c:pt>
                <c:pt idx="8">
                  <c:v>6.4666666666666703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D9-44FB-91F7-E79C36E69BCB}"/>
            </c:ext>
          </c:extLst>
        </c:ser>
        <c:ser>
          <c:idx val="1"/>
          <c:order val="1"/>
          <c:tx>
            <c:strRef>
              <c:f>UNEMP!$A$3</c:f>
              <c:strCache>
                <c:ptCount val="1"/>
                <c:pt idx="0">
                  <c:v>Dubuque, IA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UNEMP!$B$1:$J$1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UNEMP!$B$3:$J$3</c:f>
              <c:numCache>
                <c:formatCode>General</c:formatCode>
                <c:ptCount val="9"/>
                <c:pt idx="0">
                  <c:v>4.5166666666666702</c:v>
                </c:pt>
                <c:pt idx="1">
                  <c:v>4.5333333333333297</c:v>
                </c:pt>
                <c:pt idx="2">
                  <c:v>4.0916666666666703</c:v>
                </c:pt>
                <c:pt idx="3">
                  <c:v>3.7</c:v>
                </c:pt>
                <c:pt idx="4">
                  <c:v>3.5750000000000002</c:v>
                </c:pt>
                <c:pt idx="5">
                  <c:v>2.9750000000000001</c:v>
                </c:pt>
                <c:pt idx="6">
                  <c:v>2.5</c:v>
                </c:pt>
                <c:pt idx="7">
                  <c:v>2.6416666666666702</c:v>
                </c:pt>
                <c:pt idx="8">
                  <c:v>6.2666666666666702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D9-44FB-91F7-E79C36E69BCB}"/>
            </c:ext>
          </c:extLst>
        </c:ser>
        <c:ser>
          <c:idx val="2"/>
          <c:order val="2"/>
          <c:tx>
            <c:strRef>
              <c:f>UNEMP!$A$4</c:f>
              <c:strCache>
                <c:ptCount val="1"/>
                <c:pt idx="0">
                  <c:v>Duluth, MN</c:v>
                </c:pt>
              </c:strCache>
            </c:strRef>
          </c:tx>
          <c:spPr>
            <a:ln w="3492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UNEMP!$B$1:$J$1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UNEMP!$B$4:$J$4</c:f>
              <c:numCache>
                <c:formatCode>General</c:formatCode>
                <c:ptCount val="9"/>
                <c:pt idx="0">
                  <c:v>6.6</c:v>
                </c:pt>
                <c:pt idx="1">
                  <c:v>6.125</c:v>
                </c:pt>
                <c:pt idx="2">
                  <c:v>5.2</c:v>
                </c:pt>
                <c:pt idx="3">
                  <c:v>4.93333333333333</c:v>
                </c:pt>
                <c:pt idx="4">
                  <c:v>5.6083333333333298</c:v>
                </c:pt>
                <c:pt idx="5">
                  <c:v>4.5333333333333297</c:v>
                </c:pt>
                <c:pt idx="6">
                  <c:v>3.81666666666667</c:v>
                </c:pt>
                <c:pt idx="7">
                  <c:v>4.0833333333333304</c:v>
                </c:pt>
                <c:pt idx="8">
                  <c:v>7.5333333333333297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D9-44FB-91F7-E79C36E69BCB}"/>
            </c:ext>
          </c:extLst>
        </c:ser>
        <c:ser>
          <c:idx val="3"/>
          <c:order val="3"/>
          <c:tx>
            <c:strRef>
              <c:f>UNEMP!$A$5</c:f>
              <c:strCache>
                <c:ptCount val="1"/>
                <c:pt idx="0">
                  <c:v>Eau Claire, WI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UNEMP!$B$1:$J$1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UNEMP!$B$5:$J$5</c:f>
              <c:numCache>
                <c:formatCode>General</c:formatCode>
                <c:ptCount val="9"/>
                <c:pt idx="0">
                  <c:v>6.1583333333333297</c:v>
                </c:pt>
                <c:pt idx="1">
                  <c:v>6.0166666666666702</c:v>
                </c:pt>
                <c:pt idx="2">
                  <c:v>4.81666666666667</c:v>
                </c:pt>
                <c:pt idx="3">
                  <c:v>4.1083333333333298</c:v>
                </c:pt>
                <c:pt idx="4">
                  <c:v>3.7250000000000001</c:v>
                </c:pt>
                <c:pt idx="5">
                  <c:v>3.125</c:v>
                </c:pt>
                <c:pt idx="6">
                  <c:v>2.8833333333333302</c:v>
                </c:pt>
                <c:pt idx="7">
                  <c:v>3.3333333333333299</c:v>
                </c:pt>
                <c:pt idx="8">
                  <c:v>6.2833333333333297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8D9-44FB-91F7-E79C36E69BCB}"/>
            </c:ext>
          </c:extLst>
        </c:ser>
        <c:ser>
          <c:idx val="4"/>
          <c:order val="4"/>
          <c:tx>
            <c:strRef>
              <c:f>UNEMP!$A$6</c:f>
              <c:strCache>
                <c:ptCount val="1"/>
                <c:pt idx="0">
                  <c:v>Fargo, ND</c:v>
                </c:pt>
              </c:strCache>
            </c:strRef>
          </c:tx>
          <c:spPr>
            <a:ln w="3492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UNEMP!$B$1:$J$1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UNEMP!$B$6:$J$6</c:f>
              <c:numCache>
                <c:formatCode>General</c:formatCode>
                <c:ptCount val="9"/>
                <c:pt idx="0">
                  <c:v>3.4833333333333298</c:v>
                </c:pt>
                <c:pt idx="1">
                  <c:v>3.1749999999999998</c:v>
                </c:pt>
                <c:pt idx="2">
                  <c:v>2.7</c:v>
                </c:pt>
                <c:pt idx="3">
                  <c:v>2.4916666666666698</c:v>
                </c:pt>
                <c:pt idx="4">
                  <c:v>2.5499999999999998</c:v>
                </c:pt>
                <c:pt idx="5">
                  <c:v>2.4083333333333301</c:v>
                </c:pt>
                <c:pt idx="6">
                  <c:v>2.4166666666666701</c:v>
                </c:pt>
                <c:pt idx="7">
                  <c:v>2.2999999999999998</c:v>
                </c:pt>
                <c:pt idx="8">
                  <c:v>4.2750000000000004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8D9-44FB-91F7-E79C36E69BCB}"/>
            </c:ext>
          </c:extLst>
        </c:ser>
        <c:ser>
          <c:idx val="5"/>
          <c:order val="5"/>
          <c:tx>
            <c:strRef>
              <c:f>UNEMP!$A$7</c:f>
              <c:strCache>
                <c:ptCount val="1"/>
                <c:pt idx="0">
                  <c:v>Grand Forks, ND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UNEMP!$B$1:$J$1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UNEMP!$B$7:$J$7</c:f>
              <c:numCache>
                <c:formatCode>General</c:formatCode>
                <c:ptCount val="9"/>
                <c:pt idx="0">
                  <c:v>4.3</c:v>
                </c:pt>
                <c:pt idx="1">
                  <c:v>3.7666666666666702</c:v>
                </c:pt>
                <c:pt idx="2">
                  <c:v>3.3333333333333299</c:v>
                </c:pt>
                <c:pt idx="3">
                  <c:v>3.0083333333333302</c:v>
                </c:pt>
                <c:pt idx="4">
                  <c:v>2.9750000000000001</c:v>
                </c:pt>
                <c:pt idx="5">
                  <c:v>2.80833333333333</c:v>
                </c:pt>
                <c:pt idx="6">
                  <c:v>2.69166666666667</c:v>
                </c:pt>
                <c:pt idx="7">
                  <c:v>2.68333333333333</c:v>
                </c:pt>
                <c:pt idx="8">
                  <c:v>4.7583333333333302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8D9-44FB-91F7-E79C36E69BCB}"/>
            </c:ext>
          </c:extLst>
        </c:ser>
        <c:ser>
          <c:idx val="6"/>
          <c:order val="6"/>
          <c:tx>
            <c:strRef>
              <c:f>UNEMP!$A$8</c:f>
              <c:strCache>
                <c:ptCount val="1"/>
                <c:pt idx="0">
                  <c:v>La Crosse, WI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UNEMP!$B$1:$J$1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UNEMP!$B$8:$J$8</c:f>
              <c:numCache>
                <c:formatCode>General</c:formatCode>
                <c:ptCount val="9"/>
                <c:pt idx="0">
                  <c:v>5.5250000000000004</c:v>
                </c:pt>
                <c:pt idx="1">
                  <c:v>5.25</c:v>
                </c:pt>
                <c:pt idx="2">
                  <c:v>4.3583333333333298</c:v>
                </c:pt>
                <c:pt idx="3">
                  <c:v>3.85</c:v>
                </c:pt>
                <c:pt idx="4">
                  <c:v>3.6416666666666702</c:v>
                </c:pt>
                <c:pt idx="5">
                  <c:v>2.95</c:v>
                </c:pt>
                <c:pt idx="6">
                  <c:v>2.65</c:v>
                </c:pt>
                <c:pt idx="7">
                  <c:v>2.95</c:v>
                </c:pt>
                <c:pt idx="8">
                  <c:v>5.55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8D9-44FB-91F7-E79C36E69BCB}"/>
            </c:ext>
          </c:extLst>
        </c:ser>
        <c:ser>
          <c:idx val="7"/>
          <c:order val="7"/>
          <c:tx>
            <c:strRef>
              <c:f>UNEMP!$A$9</c:f>
              <c:strCache>
                <c:ptCount val="1"/>
                <c:pt idx="0">
                  <c:v>Mankato,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UNEMP!$B$1:$J$1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UNEMP!$B$9:$J$9</c:f>
              <c:numCache>
                <c:formatCode>General</c:formatCode>
                <c:ptCount val="9"/>
                <c:pt idx="0">
                  <c:v>4.7249999999999996</c:v>
                </c:pt>
                <c:pt idx="1">
                  <c:v>4.0083333333333302</c:v>
                </c:pt>
                <c:pt idx="2">
                  <c:v>3.30833333333333</c:v>
                </c:pt>
                <c:pt idx="3">
                  <c:v>2.8333333333333299</c:v>
                </c:pt>
                <c:pt idx="4">
                  <c:v>3.0750000000000002</c:v>
                </c:pt>
                <c:pt idx="5">
                  <c:v>2.7333333333333298</c:v>
                </c:pt>
                <c:pt idx="6">
                  <c:v>2.4249999999999998</c:v>
                </c:pt>
                <c:pt idx="7">
                  <c:v>2.68333333333333</c:v>
                </c:pt>
                <c:pt idx="8">
                  <c:v>4.8499999999999996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8D9-44FB-91F7-E79C36E69BCB}"/>
            </c:ext>
          </c:extLst>
        </c:ser>
        <c:ser>
          <c:idx val="8"/>
          <c:order val="8"/>
          <c:tx>
            <c:strRef>
              <c:f>UNEMP!$A$10</c:f>
              <c:strCache>
                <c:ptCount val="1"/>
                <c:pt idx="0">
                  <c:v>Rochester,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UNEMP!$B$1:$J$1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UNEMP!$B$10:$J$10</c:f>
              <c:numCache>
                <c:formatCode>General</c:formatCode>
                <c:ptCount val="9"/>
                <c:pt idx="0">
                  <c:v>4.6666666666666696</c:v>
                </c:pt>
                <c:pt idx="1">
                  <c:v>4.2249999999999996</c:v>
                </c:pt>
                <c:pt idx="2">
                  <c:v>3.6666666666666701</c:v>
                </c:pt>
                <c:pt idx="3">
                  <c:v>3.19166666666667</c:v>
                </c:pt>
                <c:pt idx="4">
                  <c:v>3.2166666666666699</c:v>
                </c:pt>
                <c:pt idx="5">
                  <c:v>2.8583333333333298</c:v>
                </c:pt>
                <c:pt idx="6">
                  <c:v>2.5416666666666701</c:v>
                </c:pt>
                <c:pt idx="7">
                  <c:v>2.7749999999999999</c:v>
                </c:pt>
                <c:pt idx="8">
                  <c:v>5.2750000000000004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8D9-44FB-91F7-E79C36E69BCB}"/>
            </c:ext>
          </c:extLst>
        </c:ser>
        <c:ser>
          <c:idx val="9"/>
          <c:order val="9"/>
          <c:tx>
            <c:strRef>
              <c:f>UNEMP!$A$11</c:f>
              <c:strCache>
                <c:ptCount val="1"/>
                <c:pt idx="0">
                  <c:v>St. Cloud, MN</c:v>
                </c:pt>
              </c:strCache>
            </c:strRef>
          </c:tx>
          <c:spPr>
            <a:ln w="349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UNEMP!$B$1:$J$1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UNEMP!$B$11:$J$11</c:f>
              <c:numCache>
                <c:formatCode>General</c:formatCode>
                <c:ptCount val="9"/>
                <c:pt idx="0">
                  <c:v>5.5833333333333304</c:v>
                </c:pt>
                <c:pt idx="1">
                  <c:v>5.1083333333333298</c:v>
                </c:pt>
                <c:pt idx="2">
                  <c:v>4.25</c:v>
                </c:pt>
                <c:pt idx="3">
                  <c:v>3.7749999999999999</c:v>
                </c:pt>
                <c:pt idx="4">
                  <c:v>3.8916666666666702</c:v>
                </c:pt>
                <c:pt idx="5">
                  <c:v>3.4583333333333299</c:v>
                </c:pt>
                <c:pt idx="6">
                  <c:v>3.0916666666666699</c:v>
                </c:pt>
                <c:pt idx="7">
                  <c:v>3.30833333333333</c:v>
                </c:pt>
                <c:pt idx="8">
                  <c:v>5.5833333333333304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08D9-44FB-91F7-E79C36E69B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7762399"/>
        <c:axId val="497763647"/>
      </c:lineChart>
      <c:catAx>
        <c:axId val="497762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763647"/>
        <c:crosses val="autoZero"/>
        <c:auto val="1"/>
        <c:lblAlgn val="ctr"/>
        <c:lblOffset val="100"/>
        <c:noMultiLvlLbl val="0"/>
      </c:catAx>
      <c:valAx>
        <c:axId val="497763647"/>
        <c:scaling>
          <c:orientation val="minMax"/>
          <c:min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762399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>
                <a:effectLst/>
              </a:rPr>
              <a:t>RATIO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ARCH_JOB_1000!$C$1</c:f>
              <c:strCache>
                <c:ptCount val="1"/>
                <c:pt idx="0">
                  <c:v>Dubuque, IA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ARCH_JOB_1000!$A$2:$A$10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ARCH_JOB_1000!$C$2:$C$10</c:f>
              <c:numCache>
                <c:formatCode>General</c:formatCode>
                <c:ptCount val="9"/>
                <c:pt idx="0">
                  <c:v>10.5</c:v>
                </c:pt>
                <c:pt idx="1">
                  <c:v>9.9860000000000007</c:v>
                </c:pt>
                <c:pt idx="2">
                  <c:v>13.551</c:v>
                </c:pt>
                <c:pt idx="3">
                  <c:v>12.885</c:v>
                </c:pt>
                <c:pt idx="4">
                  <c:v>12.867000000000001</c:v>
                </c:pt>
                <c:pt idx="5">
                  <c:v>13.997</c:v>
                </c:pt>
                <c:pt idx="6">
                  <c:v>25.640999999999998</c:v>
                </c:pt>
                <c:pt idx="7">
                  <c:v>27.085000000000001</c:v>
                </c:pt>
                <c:pt idx="8">
                  <c:v>24.526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96-4B69-A09F-A12C97660E29}"/>
            </c:ext>
          </c:extLst>
        </c:ser>
        <c:ser>
          <c:idx val="2"/>
          <c:order val="1"/>
          <c:tx>
            <c:strRef>
              <c:f>ARCH_JOB_1000!$D$1</c:f>
              <c:strCache>
                <c:ptCount val="1"/>
                <c:pt idx="0">
                  <c:v>Duluth,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ARCH_JOB_1000!$A$2:$A$10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ARCH_JOB_1000!$D$2:$D$10</c:f>
              <c:numCache>
                <c:formatCode>General</c:formatCode>
                <c:ptCount val="9"/>
                <c:pt idx="0">
                  <c:v>14.196999999999999</c:v>
                </c:pt>
                <c:pt idx="1">
                  <c:v>15.512</c:v>
                </c:pt>
                <c:pt idx="2">
                  <c:v>16.18</c:v>
                </c:pt>
                <c:pt idx="3">
                  <c:v>16.574999999999999</c:v>
                </c:pt>
                <c:pt idx="4">
                  <c:v>16.736000000000001</c:v>
                </c:pt>
                <c:pt idx="5">
                  <c:v>16.079999999999998</c:v>
                </c:pt>
                <c:pt idx="6">
                  <c:v>16.370999999999999</c:v>
                </c:pt>
                <c:pt idx="7">
                  <c:v>17.774999999999999</c:v>
                </c:pt>
                <c:pt idx="8">
                  <c:v>19.423999999999999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96-4B69-A09F-A12C97660E29}"/>
            </c:ext>
          </c:extLst>
        </c:ser>
        <c:ser>
          <c:idx val="3"/>
          <c:order val="2"/>
          <c:tx>
            <c:strRef>
              <c:f>ARCH_JOB_1000!$E$1</c:f>
              <c:strCache>
                <c:ptCount val="1"/>
                <c:pt idx="0">
                  <c:v>Eau Claire, WI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ARCH_JOB_1000!$A$2:$A$10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ARCH_JOB_1000!$E$2:$E$10</c:f>
              <c:numCache>
                <c:formatCode>General</c:formatCode>
                <c:ptCount val="9"/>
                <c:pt idx="0">
                  <c:v>17.11</c:v>
                </c:pt>
                <c:pt idx="1">
                  <c:v>15.887</c:v>
                </c:pt>
                <c:pt idx="2">
                  <c:v>18.53</c:v>
                </c:pt>
                <c:pt idx="3">
                  <c:v>17.446999999999999</c:v>
                </c:pt>
                <c:pt idx="4">
                  <c:v>18.884</c:v>
                </c:pt>
                <c:pt idx="5">
                  <c:v>18.355</c:v>
                </c:pt>
                <c:pt idx="6">
                  <c:v>21.34</c:v>
                </c:pt>
                <c:pt idx="7">
                  <c:v>18.907</c:v>
                </c:pt>
                <c:pt idx="8">
                  <c:v>17.311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96-4B69-A09F-A12C97660E29}"/>
            </c:ext>
          </c:extLst>
        </c:ser>
        <c:ser>
          <c:idx val="4"/>
          <c:order val="3"/>
          <c:tx>
            <c:strRef>
              <c:f>ARCH_JOB_1000!$F$1</c:f>
              <c:strCache>
                <c:ptCount val="1"/>
                <c:pt idx="0">
                  <c:v>Fargo, ND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ARCH_JOB_1000!$A$2:$A$10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ARCH_JOB_1000!$F$2:$F$10</c:f>
              <c:numCache>
                <c:formatCode>General</c:formatCode>
                <c:ptCount val="9"/>
                <c:pt idx="0">
                  <c:v>16.138999999999999</c:v>
                </c:pt>
                <c:pt idx="1">
                  <c:v>15.444000000000001</c:v>
                </c:pt>
                <c:pt idx="2">
                  <c:v>14.135999999999999</c:v>
                </c:pt>
                <c:pt idx="3">
                  <c:v>14.542999999999999</c:v>
                </c:pt>
                <c:pt idx="4">
                  <c:v>16.036999999999999</c:v>
                </c:pt>
                <c:pt idx="5">
                  <c:v>17.738</c:v>
                </c:pt>
                <c:pt idx="6">
                  <c:v>16.663</c:v>
                </c:pt>
                <c:pt idx="7">
                  <c:v>15.215999999999999</c:v>
                </c:pt>
                <c:pt idx="8">
                  <c:v>15.101000000000001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096-4B69-A09F-A12C97660E29}"/>
            </c:ext>
          </c:extLst>
        </c:ser>
        <c:ser>
          <c:idx val="5"/>
          <c:order val="4"/>
          <c:tx>
            <c:strRef>
              <c:f>ARCH_JOB_1000!$G$1</c:f>
              <c:strCache>
                <c:ptCount val="1"/>
                <c:pt idx="0">
                  <c:v>Grand Forks, ND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ARCH_JOB_1000!$A$2:$A$10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ARCH_JOB_1000!$G$2:$G$10</c:f>
              <c:numCache>
                <c:formatCode>General</c:formatCode>
                <c:ptCount val="9"/>
                <c:pt idx="0">
                  <c:v>13.637</c:v>
                </c:pt>
                <c:pt idx="1">
                  <c:v>14.340999999999999</c:v>
                </c:pt>
                <c:pt idx="2">
                  <c:v>14.334</c:v>
                </c:pt>
                <c:pt idx="3">
                  <c:v>14.492000000000001</c:v>
                </c:pt>
                <c:pt idx="4">
                  <c:v>16.414000000000001</c:v>
                </c:pt>
                <c:pt idx="5">
                  <c:v>11.281000000000001</c:v>
                </c:pt>
                <c:pt idx="6">
                  <c:v>11.54</c:v>
                </c:pt>
                <c:pt idx="7">
                  <c:v>11.537000000000001</c:v>
                </c:pt>
                <c:pt idx="8">
                  <c:v>11.723000000000001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096-4B69-A09F-A12C97660E29}"/>
            </c:ext>
          </c:extLst>
        </c:ser>
        <c:ser>
          <c:idx val="6"/>
          <c:order val="5"/>
          <c:tx>
            <c:strRef>
              <c:f>ARCH_JOB_1000!$H$1</c:f>
              <c:strCache>
                <c:ptCount val="1"/>
                <c:pt idx="0">
                  <c:v>Mankato,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ARCH_JOB_1000!$A$2:$A$10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ARCH_JOB_1000!$H$2:$H$10</c:f>
              <c:numCache>
                <c:formatCode>General</c:formatCode>
                <c:ptCount val="9"/>
                <c:pt idx="0">
                  <c:v>11.159000000000001</c:v>
                </c:pt>
                <c:pt idx="1">
                  <c:v>12.319000000000001</c:v>
                </c:pt>
                <c:pt idx="2">
                  <c:v>12.262</c:v>
                </c:pt>
                <c:pt idx="3">
                  <c:v>15.036</c:v>
                </c:pt>
                <c:pt idx="4">
                  <c:v>13.625</c:v>
                </c:pt>
                <c:pt idx="5">
                  <c:v>14.529</c:v>
                </c:pt>
                <c:pt idx="6">
                  <c:v>16.891999999999999</c:v>
                </c:pt>
                <c:pt idx="7">
                  <c:v>18.329999999999998</c:v>
                </c:pt>
                <c:pt idx="8">
                  <c:v>18.157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096-4B69-A09F-A12C97660E29}"/>
            </c:ext>
          </c:extLst>
        </c:ser>
        <c:ser>
          <c:idx val="7"/>
          <c:order val="6"/>
          <c:tx>
            <c:strRef>
              <c:f>ARCH_JOB_1000!$I$1</c:f>
              <c:strCache>
                <c:ptCount val="1"/>
                <c:pt idx="0">
                  <c:v>Rochester, MN</c:v>
                </c:pt>
              </c:strCache>
            </c:strRef>
          </c:tx>
          <c:spPr>
            <a:ln w="3492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ARCH_JOB_1000!$A$2:$A$10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ARCH_JOB_1000!$I$2:$I$10</c:f>
              <c:numCache>
                <c:formatCode>General</c:formatCode>
                <c:ptCount val="9"/>
                <c:pt idx="0">
                  <c:v>14.464</c:v>
                </c:pt>
                <c:pt idx="1">
                  <c:v>11.593</c:v>
                </c:pt>
                <c:pt idx="2">
                  <c:v>12.997999999999999</c:v>
                </c:pt>
                <c:pt idx="3">
                  <c:v>13.182</c:v>
                </c:pt>
                <c:pt idx="4">
                  <c:v>14.823</c:v>
                </c:pt>
                <c:pt idx="5">
                  <c:v>12.285</c:v>
                </c:pt>
                <c:pt idx="6">
                  <c:v>10.48</c:v>
                </c:pt>
                <c:pt idx="7">
                  <c:v>6.782</c:v>
                </c:pt>
                <c:pt idx="8">
                  <c:v>7.6369999999999996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096-4B69-A09F-A12C97660E29}"/>
            </c:ext>
          </c:extLst>
        </c:ser>
        <c:ser>
          <c:idx val="0"/>
          <c:order val="7"/>
          <c:tx>
            <c:strRef>
              <c:f>ARCH_JOB_1000!$B$1</c:f>
              <c:strCache>
                <c:ptCount val="1"/>
                <c:pt idx="0">
                  <c:v>Cedar Rapids, IA</c:v>
                </c:pt>
              </c:strCache>
            </c:strRef>
          </c:tx>
          <c:spPr>
            <a:ln w="3492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ARCH_JOB_1000!$A$2:$A$10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ARCH_JOB_1000!$B$2:$B$10</c:f>
              <c:numCache>
                <c:formatCode>General</c:formatCode>
                <c:ptCount val="9"/>
                <c:pt idx="0">
                  <c:v>30.202999999999999</c:v>
                </c:pt>
                <c:pt idx="1">
                  <c:v>21.934000000000001</c:v>
                </c:pt>
                <c:pt idx="2">
                  <c:v>22.036000000000001</c:v>
                </c:pt>
                <c:pt idx="3">
                  <c:v>24.184000000000001</c:v>
                </c:pt>
                <c:pt idx="4">
                  <c:v>24.440999999999999</c:v>
                </c:pt>
                <c:pt idx="5">
                  <c:v>24.805</c:v>
                </c:pt>
                <c:pt idx="6">
                  <c:v>23.286999999999999</c:v>
                </c:pt>
                <c:pt idx="7">
                  <c:v>25.884</c:v>
                </c:pt>
                <c:pt idx="8">
                  <c:v>26.259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096-4B69-A09F-A12C97660E29}"/>
            </c:ext>
          </c:extLst>
        </c:ser>
        <c:ser>
          <c:idx val="8"/>
          <c:order val="8"/>
          <c:tx>
            <c:strRef>
              <c:f>ARCH_JOB_1000!$J$1</c:f>
              <c:strCache>
                <c:ptCount val="1"/>
                <c:pt idx="0">
                  <c:v>St. Cloud, MN</c:v>
                </c:pt>
              </c:strCache>
            </c:strRef>
          </c:tx>
          <c:spPr>
            <a:ln w="349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ARCH_JOB_1000!$A$2:$A$10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ARCH_JOB_1000!$J$2:$J$10</c:f>
              <c:numCache>
                <c:formatCode>General</c:formatCode>
                <c:ptCount val="9"/>
                <c:pt idx="0">
                  <c:v>7.5519999999999996</c:v>
                </c:pt>
                <c:pt idx="1">
                  <c:v>7.5880000000000001</c:v>
                </c:pt>
                <c:pt idx="2">
                  <c:v>8.1189999999999998</c:v>
                </c:pt>
                <c:pt idx="3">
                  <c:v>8.3360000000000003</c:v>
                </c:pt>
                <c:pt idx="4">
                  <c:v>8.4890000000000008</c:v>
                </c:pt>
                <c:pt idx="5">
                  <c:v>9.2100000000000009</c:v>
                </c:pt>
                <c:pt idx="6">
                  <c:v>9.7219999999999995</c:v>
                </c:pt>
                <c:pt idx="7">
                  <c:v>13.587999999999999</c:v>
                </c:pt>
                <c:pt idx="8">
                  <c:v>30.202999999999999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096-4B69-A09F-A12C97660E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9225056"/>
        <c:axId val="1"/>
      </c:lineChart>
      <c:catAx>
        <c:axId val="56922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  <c:max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225056"/>
        <c:crosses val="autoZero"/>
        <c:crossBetween val="between"/>
        <c:majorUnit val="10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>
                <a:effectLst/>
              </a:rPr>
              <a:t>WAGE</a:t>
            </a:r>
            <a:endParaRPr lang="en-US" b="1"/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ARCH_A_MEAN!$B$1</c:f>
              <c:strCache>
                <c:ptCount val="1"/>
                <c:pt idx="0">
                  <c:v>Cedar Rapids, IA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ARCH_A_MEAN!$A$2:$A$10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ARCH_A_MEAN!$B$2:$B$10</c:f>
              <c:numCache>
                <c:formatCode>General</c:formatCode>
                <c:ptCount val="9"/>
                <c:pt idx="0">
                  <c:v>72800</c:v>
                </c:pt>
                <c:pt idx="1">
                  <c:v>69930</c:v>
                </c:pt>
                <c:pt idx="2">
                  <c:v>69990</c:v>
                </c:pt>
                <c:pt idx="3">
                  <c:v>71790</c:v>
                </c:pt>
                <c:pt idx="4">
                  <c:v>71950</c:v>
                </c:pt>
                <c:pt idx="5">
                  <c:v>73010</c:v>
                </c:pt>
                <c:pt idx="6">
                  <c:v>74790</c:v>
                </c:pt>
                <c:pt idx="7">
                  <c:v>83060</c:v>
                </c:pt>
                <c:pt idx="8">
                  <c:v>85110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29-2D49-8CEC-5B6677BFD11F}"/>
            </c:ext>
          </c:extLst>
        </c:ser>
        <c:ser>
          <c:idx val="1"/>
          <c:order val="1"/>
          <c:tx>
            <c:strRef>
              <c:f>ARCH_A_MEAN!$C$1</c:f>
              <c:strCache>
                <c:ptCount val="1"/>
                <c:pt idx="0">
                  <c:v>Dubuque, IA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ARCH_A_MEAN!$A$2:$A$10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ARCH_A_MEAN!$C$2:$C$10</c:f>
              <c:numCache>
                <c:formatCode>General</c:formatCode>
                <c:ptCount val="9"/>
                <c:pt idx="0">
                  <c:v>61170</c:v>
                </c:pt>
                <c:pt idx="1">
                  <c:v>60870</c:v>
                </c:pt>
                <c:pt idx="2">
                  <c:v>65820</c:v>
                </c:pt>
                <c:pt idx="3">
                  <c:v>67670</c:v>
                </c:pt>
                <c:pt idx="4">
                  <c:v>67070</c:v>
                </c:pt>
                <c:pt idx="5">
                  <c:v>65060</c:v>
                </c:pt>
                <c:pt idx="6">
                  <c:v>79690</c:v>
                </c:pt>
                <c:pt idx="7">
                  <c:v>82810</c:v>
                </c:pt>
                <c:pt idx="8">
                  <c:v>83970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29-2D49-8CEC-5B6677BFD11F}"/>
            </c:ext>
          </c:extLst>
        </c:ser>
        <c:ser>
          <c:idx val="2"/>
          <c:order val="2"/>
          <c:tx>
            <c:strRef>
              <c:f>ARCH_A_MEAN!$D$1</c:f>
              <c:strCache>
                <c:ptCount val="1"/>
                <c:pt idx="0">
                  <c:v>Duluth,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ARCH_A_MEAN!$A$2:$A$10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ARCH_A_MEAN!$D$2:$D$10</c:f>
              <c:numCache>
                <c:formatCode>General</c:formatCode>
                <c:ptCount val="9"/>
                <c:pt idx="0">
                  <c:v>66480</c:v>
                </c:pt>
                <c:pt idx="1">
                  <c:v>66200</c:v>
                </c:pt>
                <c:pt idx="2">
                  <c:v>68800</c:v>
                </c:pt>
                <c:pt idx="3">
                  <c:v>71040</c:v>
                </c:pt>
                <c:pt idx="4">
                  <c:v>73520</c:v>
                </c:pt>
                <c:pt idx="5">
                  <c:v>75380</c:v>
                </c:pt>
                <c:pt idx="6">
                  <c:v>74360</c:v>
                </c:pt>
                <c:pt idx="7">
                  <c:v>75290</c:v>
                </c:pt>
                <c:pt idx="8">
                  <c:v>76900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29-2D49-8CEC-5B6677BFD11F}"/>
            </c:ext>
          </c:extLst>
        </c:ser>
        <c:ser>
          <c:idx val="4"/>
          <c:order val="3"/>
          <c:tx>
            <c:strRef>
              <c:f>ARCH_A_MEAN!$F$1</c:f>
              <c:strCache>
                <c:ptCount val="1"/>
                <c:pt idx="0">
                  <c:v>Fargo, ND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ARCH_A_MEAN!$A$2:$A$10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ARCH_A_MEAN!$F$2:$F$10</c:f>
              <c:numCache>
                <c:formatCode>General</c:formatCode>
                <c:ptCount val="9"/>
                <c:pt idx="0">
                  <c:v>60220</c:v>
                </c:pt>
                <c:pt idx="1">
                  <c:v>61090</c:v>
                </c:pt>
                <c:pt idx="2">
                  <c:v>62120</c:v>
                </c:pt>
                <c:pt idx="3">
                  <c:v>62710</c:v>
                </c:pt>
                <c:pt idx="4">
                  <c:v>67990</c:v>
                </c:pt>
                <c:pt idx="5">
                  <c:v>67700</c:v>
                </c:pt>
                <c:pt idx="6">
                  <c:v>70600</c:v>
                </c:pt>
                <c:pt idx="7">
                  <c:v>71840</c:v>
                </c:pt>
                <c:pt idx="8">
                  <c:v>75200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F29-2D49-8CEC-5B6677BFD11F}"/>
            </c:ext>
          </c:extLst>
        </c:ser>
        <c:ser>
          <c:idx val="5"/>
          <c:order val="4"/>
          <c:tx>
            <c:strRef>
              <c:f>ARCH_A_MEAN!$G$1</c:f>
              <c:strCache>
                <c:ptCount val="1"/>
                <c:pt idx="0">
                  <c:v>Grand Forks, ND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ARCH_A_MEAN!$A$2:$A$10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ARCH_A_MEAN!$G$2:$G$10</c:f>
              <c:numCache>
                <c:formatCode>General</c:formatCode>
                <c:ptCount val="9"/>
                <c:pt idx="0">
                  <c:v>56560</c:v>
                </c:pt>
                <c:pt idx="1">
                  <c:v>60010</c:v>
                </c:pt>
                <c:pt idx="2">
                  <c:v>58480</c:v>
                </c:pt>
                <c:pt idx="3">
                  <c:v>61070</c:v>
                </c:pt>
                <c:pt idx="4">
                  <c:v>61890</c:v>
                </c:pt>
                <c:pt idx="5">
                  <c:v>71630</c:v>
                </c:pt>
                <c:pt idx="6">
                  <c:v>71220</c:v>
                </c:pt>
                <c:pt idx="7">
                  <c:v>76580</c:v>
                </c:pt>
                <c:pt idx="8">
                  <c:v>75400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F29-2D49-8CEC-5B6677BFD11F}"/>
            </c:ext>
          </c:extLst>
        </c:ser>
        <c:ser>
          <c:idx val="6"/>
          <c:order val="5"/>
          <c:tx>
            <c:strRef>
              <c:f>ARCH_A_MEAN!$H$1</c:f>
              <c:strCache>
                <c:ptCount val="1"/>
                <c:pt idx="0">
                  <c:v>Mankato,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ARCH_A_MEAN!$A$2:$A$10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ARCH_A_MEAN!$H$2:$H$10</c:f>
              <c:numCache>
                <c:formatCode>General</c:formatCode>
                <c:ptCount val="9"/>
                <c:pt idx="0">
                  <c:v>56960</c:v>
                </c:pt>
                <c:pt idx="1">
                  <c:v>60540</c:v>
                </c:pt>
                <c:pt idx="2">
                  <c:v>62930</c:v>
                </c:pt>
                <c:pt idx="3">
                  <c:v>66280</c:v>
                </c:pt>
                <c:pt idx="4">
                  <c:v>64920</c:v>
                </c:pt>
                <c:pt idx="5">
                  <c:v>65660</c:v>
                </c:pt>
                <c:pt idx="6">
                  <c:v>69400</c:v>
                </c:pt>
                <c:pt idx="7">
                  <c:v>73880</c:v>
                </c:pt>
                <c:pt idx="8">
                  <c:v>76300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F29-2D49-8CEC-5B6677BFD11F}"/>
            </c:ext>
          </c:extLst>
        </c:ser>
        <c:ser>
          <c:idx val="3"/>
          <c:order val="6"/>
          <c:tx>
            <c:strRef>
              <c:f>ARCH_A_MEAN!$E$1</c:f>
              <c:strCache>
                <c:ptCount val="1"/>
                <c:pt idx="0">
                  <c:v>Eau Claire, WI</c:v>
                </c:pt>
              </c:strCache>
            </c:strRef>
          </c:tx>
          <c:spPr>
            <a:ln w="3492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ARCH_A_MEAN!$A$2:$A$10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ARCH_A_MEAN!$E$2:$E$10</c:f>
              <c:numCache>
                <c:formatCode>General</c:formatCode>
                <c:ptCount val="9"/>
                <c:pt idx="0">
                  <c:v>64240</c:v>
                </c:pt>
                <c:pt idx="1">
                  <c:v>62310</c:v>
                </c:pt>
                <c:pt idx="2">
                  <c:v>63760</c:v>
                </c:pt>
                <c:pt idx="3">
                  <c:v>63040</c:v>
                </c:pt>
                <c:pt idx="4">
                  <c:v>64680</c:v>
                </c:pt>
                <c:pt idx="5">
                  <c:v>64800</c:v>
                </c:pt>
                <c:pt idx="6">
                  <c:v>63890</c:v>
                </c:pt>
                <c:pt idx="7">
                  <c:v>67240</c:v>
                </c:pt>
                <c:pt idx="8">
                  <c:v>71080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F29-2D49-8CEC-5B6677BFD11F}"/>
            </c:ext>
          </c:extLst>
        </c:ser>
        <c:ser>
          <c:idx val="7"/>
          <c:order val="7"/>
          <c:tx>
            <c:strRef>
              <c:f>ARCH_A_MEAN!$I$1</c:f>
              <c:strCache>
                <c:ptCount val="1"/>
                <c:pt idx="0">
                  <c:v>Rochester, MN</c:v>
                </c:pt>
              </c:strCache>
            </c:strRef>
          </c:tx>
          <c:spPr>
            <a:ln w="3492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ARCH_A_MEAN!$A$2:$A$10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ARCH_A_MEAN!$I$2:$I$10</c:f>
              <c:numCache>
                <c:formatCode>General</c:formatCode>
                <c:ptCount val="9"/>
                <c:pt idx="0">
                  <c:v>74430</c:v>
                </c:pt>
                <c:pt idx="1">
                  <c:v>69960</c:v>
                </c:pt>
                <c:pt idx="2">
                  <c:v>72120</c:v>
                </c:pt>
                <c:pt idx="3">
                  <c:v>73210</c:v>
                </c:pt>
                <c:pt idx="4">
                  <c:v>86520</c:v>
                </c:pt>
                <c:pt idx="5">
                  <c:v>86790</c:v>
                </c:pt>
                <c:pt idx="6">
                  <c:v>86290</c:v>
                </c:pt>
                <c:pt idx="7">
                  <c:v>74650</c:v>
                </c:pt>
                <c:pt idx="8">
                  <c:v>58160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F29-2D49-8CEC-5B6677BFD11F}"/>
            </c:ext>
          </c:extLst>
        </c:ser>
        <c:ser>
          <c:idx val="8"/>
          <c:order val="8"/>
          <c:tx>
            <c:strRef>
              <c:f>ARCH_A_MEAN!$J$1</c:f>
              <c:strCache>
                <c:ptCount val="1"/>
                <c:pt idx="0">
                  <c:v>St. Cloud, MN</c:v>
                </c:pt>
              </c:strCache>
            </c:strRef>
          </c:tx>
          <c:spPr>
            <a:ln w="349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ARCH_A_MEAN!$A$2:$A$10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ARCH_A_MEAN!$J$2:$J$10</c:f>
              <c:numCache>
                <c:formatCode>General</c:formatCode>
                <c:ptCount val="9"/>
                <c:pt idx="0">
                  <c:v>62720</c:v>
                </c:pt>
                <c:pt idx="1">
                  <c:v>62680</c:v>
                </c:pt>
                <c:pt idx="2">
                  <c:v>61520</c:v>
                </c:pt>
                <c:pt idx="3">
                  <c:v>63260</c:v>
                </c:pt>
                <c:pt idx="4">
                  <c:v>63900</c:v>
                </c:pt>
                <c:pt idx="5">
                  <c:v>66510</c:v>
                </c:pt>
                <c:pt idx="6">
                  <c:v>66170</c:v>
                </c:pt>
                <c:pt idx="7">
                  <c:v>71350</c:v>
                </c:pt>
                <c:pt idx="8">
                  <c:v>72800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F29-2D49-8CEC-5B6677BFD1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2609808"/>
        <c:axId val="1"/>
      </c:lineChart>
      <c:catAx>
        <c:axId val="61260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  <c:min val="5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2609808"/>
        <c:crosses val="autoZero"/>
        <c:crossBetween val="between"/>
        <c:majorUnit val="10000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/>
              <a:t>RATIO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LIFE!$B$1</c:f>
              <c:strCache>
                <c:ptCount val="1"/>
                <c:pt idx="0">
                  <c:v>Cedar Rapids, IA</c:v>
                </c:pt>
              </c:strCache>
            </c:strRef>
          </c:tx>
          <c:spPr>
            <a:ln w="3492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LIFE!$A$2:$A$10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LIFE!$B$2:$B$10</c:f>
              <c:numCache>
                <c:formatCode>General</c:formatCode>
                <c:ptCount val="9"/>
                <c:pt idx="0">
                  <c:v>3.4670000000000001</c:v>
                </c:pt>
                <c:pt idx="1">
                  <c:v>3.5219999999999998</c:v>
                </c:pt>
                <c:pt idx="2">
                  <c:v>3.5329999999999999</c:v>
                </c:pt>
                <c:pt idx="3">
                  <c:v>3.5750000000000002</c:v>
                </c:pt>
                <c:pt idx="4">
                  <c:v>4.1219999999999999</c:v>
                </c:pt>
                <c:pt idx="5">
                  <c:v>4.6589999999999998</c:v>
                </c:pt>
                <c:pt idx="6">
                  <c:v>5.1820000000000004</c:v>
                </c:pt>
                <c:pt idx="7">
                  <c:v>5.8540000000000001</c:v>
                </c:pt>
                <c:pt idx="8">
                  <c:v>4.6449999999999996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9B-482B-A504-0CDA84850B0D}"/>
            </c:ext>
          </c:extLst>
        </c:ser>
        <c:ser>
          <c:idx val="1"/>
          <c:order val="1"/>
          <c:tx>
            <c:strRef>
              <c:f>LIFE!$C$1</c:f>
              <c:strCache>
                <c:ptCount val="1"/>
                <c:pt idx="0">
                  <c:v>Dubuque, IA</c:v>
                </c:pt>
              </c:strCache>
            </c:strRef>
          </c:tx>
          <c:spPr>
            <a:ln w="3492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LIFE!$A$2:$A$10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LIFE!$C$2:$C$10</c:f>
              <c:numCache>
                <c:formatCode>General</c:formatCode>
                <c:ptCount val="9"/>
                <c:pt idx="0">
                  <c:v>1.8520000000000001</c:v>
                </c:pt>
                <c:pt idx="1">
                  <c:v>1.7509999999999999</c:v>
                </c:pt>
                <c:pt idx="2">
                  <c:v>1.605</c:v>
                </c:pt>
                <c:pt idx="3">
                  <c:v>2.798</c:v>
                </c:pt>
                <c:pt idx="4">
                  <c:v>2.0680000000000001</c:v>
                </c:pt>
                <c:pt idx="5">
                  <c:v>1.792</c:v>
                </c:pt>
                <c:pt idx="6">
                  <c:v>0.86</c:v>
                </c:pt>
                <c:pt idx="7">
                  <c:v>1.764</c:v>
                </c:pt>
                <c:pt idx="8">
                  <c:v>2.9870000000000001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9B-482B-A504-0CDA84850B0D}"/>
            </c:ext>
          </c:extLst>
        </c:ser>
        <c:ser>
          <c:idx val="2"/>
          <c:order val="2"/>
          <c:tx>
            <c:strRef>
              <c:f>LIFE!$D$1</c:f>
              <c:strCache>
                <c:ptCount val="1"/>
                <c:pt idx="0">
                  <c:v>Duluth,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LIFE!$A$2:$A$10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LIFE!$D$2:$D$10</c:f>
              <c:numCache>
                <c:formatCode>General</c:formatCode>
                <c:ptCount val="9"/>
                <c:pt idx="0">
                  <c:v>12.246</c:v>
                </c:pt>
                <c:pt idx="1">
                  <c:v>13.516999999999999</c:v>
                </c:pt>
                <c:pt idx="2">
                  <c:v>12.295</c:v>
                </c:pt>
                <c:pt idx="3">
                  <c:v>12.204000000000001</c:v>
                </c:pt>
                <c:pt idx="4">
                  <c:v>9.9120000000000008</c:v>
                </c:pt>
                <c:pt idx="5">
                  <c:v>9.69</c:v>
                </c:pt>
                <c:pt idx="6">
                  <c:v>10.423999999999999</c:v>
                </c:pt>
                <c:pt idx="7">
                  <c:v>9.8650000000000002</c:v>
                </c:pt>
                <c:pt idx="8">
                  <c:v>10.205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49B-482B-A504-0CDA84850B0D}"/>
            </c:ext>
          </c:extLst>
        </c:ser>
        <c:ser>
          <c:idx val="3"/>
          <c:order val="3"/>
          <c:tx>
            <c:strRef>
              <c:f>LIFE!$E$1</c:f>
              <c:strCache>
                <c:ptCount val="1"/>
                <c:pt idx="0">
                  <c:v>Eau Claire, WI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LIFE!$A$2:$A$10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LIFE!$E$2:$E$10</c:f>
              <c:numCache>
                <c:formatCode>General</c:formatCode>
                <c:ptCount val="9"/>
                <c:pt idx="0">
                  <c:v>4.1849999999999996</c:v>
                </c:pt>
                <c:pt idx="1">
                  <c:v>4.0970000000000004</c:v>
                </c:pt>
                <c:pt idx="2">
                  <c:v>4.7320000000000002</c:v>
                </c:pt>
                <c:pt idx="3">
                  <c:v>4.0430000000000001</c:v>
                </c:pt>
                <c:pt idx="4">
                  <c:v>3.4239999999999999</c:v>
                </c:pt>
                <c:pt idx="5">
                  <c:v>3.9620000000000002</c:v>
                </c:pt>
                <c:pt idx="6">
                  <c:v>4.7640000000000002</c:v>
                </c:pt>
                <c:pt idx="7">
                  <c:v>6.0389999999999997</c:v>
                </c:pt>
                <c:pt idx="8">
                  <c:v>4.4580000000000002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49B-482B-A504-0CDA84850B0D}"/>
            </c:ext>
          </c:extLst>
        </c:ser>
        <c:ser>
          <c:idx val="4"/>
          <c:order val="4"/>
          <c:tx>
            <c:strRef>
              <c:f>LIFE!$F$1</c:f>
              <c:strCache>
                <c:ptCount val="1"/>
                <c:pt idx="0">
                  <c:v>Fargo, ND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LIFE!$A$2:$A$10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LIFE!$F$2:$F$10</c:f>
              <c:numCache>
                <c:formatCode>General</c:formatCode>
                <c:ptCount val="9"/>
                <c:pt idx="0">
                  <c:v>6.7249999999999996</c:v>
                </c:pt>
                <c:pt idx="1">
                  <c:v>7.4790000000000001</c:v>
                </c:pt>
                <c:pt idx="2">
                  <c:v>7.3849999999999998</c:v>
                </c:pt>
                <c:pt idx="3">
                  <c:v>7.1660000000000004</c:v>
                </c:pt>
                <c:pt idx="4">
                  <c:v>6.8490000000000002</c:v>
                </c:pt>
                <c:pt idx="5">
                  <c:v>8.4659999999999993</c:v>
                </c:pt>
                <c:pt idx="6">
                  <c:v>8.2870000000000008</c:v>
                </c:pt>
                <c:pt idx="7">
                  <c:v>9.2620000000000005</c:v>
                </c:pt>
                <c:pt idx="8">
                  <c:v>8.4369999999999994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49B-482B-A504-0CDA84850B0D}"/>
            </c:ext>
          </c:extLst>
        </c:ser>
        <c:ser>
          <c:idx val="5"/>
          <c:order val="5"/>
          <c:tx>
            <c:strRef>
              <c:f>LIFE!$G$1</c:f>
              <c:strCache>
                <c:ptCount val="1"/>
                <c:pt idx="0">
                  <c:v>Grand Forks, ND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LIFE!$A$2:$A$10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LIFE!$G$2:$G$10</c:f>
              <c:numCache>
                <c:formatCode>General</c:formatCode>
                <c:ptCount val="9"/>
                <c:pt idx="0">
                  <c:v>10.656000000000001</c:v>
                </c:pt>
                <c:pt idx="1">
                  <c:v>8.2550000000000008</c:v>
                </c:pt>
                <c:pt idx="2">
                  <c:v>7.9690000000000003</c:v>
                </c:pt>
                <c:pt idx="3">
                  <c:v>8.06</c:v>
                </c:pt>
                <c:pt idx="4">
                  <c:v>9.407</c:v>
                </c:pt>
                <c:pt idx="5">
                  <c:v>10.789</c:v>
                </c:pt>
                <c:pt idx="6">
                  <c:v>9.7970000000000006</c:v>
                </c:pt>
                <c:pt idx="7">
                  <c:v>9.6029999999999998</c:v>
                </c:pt>
                <c:pt idx="8">
                  <c:v>8.8740000000000006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49B-482B-A504-0CDA84850B0D}"/>
            </c:ext>
          </c:extLst>
        </c:ser>
        <c:ser>
          <c:idx val="6"/>
          <c:order val="6"/>
          <c:tx>
            <c:strRef>
              <c:f>LIFE!$H$1</c:f>
              <c:strCache>
                <c:ptCount val="1"/>
                <c:pt idx="0">
                  <c:v>Mankato,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LIFE!$A$2:$A$10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LIFE!$H$2:$H$10</c:f>
              <c:numCache>
                <c:formatCode>General</c:formatCode>
                <c:ptCount val="9"/>
                <c:pt idx="0">
                  <c:v>7.899</c:v>
                </c:pt>
                <c:pt idx="1">
                  <c:v>8.9009999999999998</c:v>
                </c:pt>
                <c:pt idx="2">
                  <c:v>7.9809999999999999</c:v>
                </c:pt>
                <c:pt idx="3">
                  <c:v>5.8719999999999999</c:v>
                </c:pt>
                <c:pt idx="4">
                  <c:v>5.048</c:v>
                </c:pt>
                <c:pt idx="5">
                  <c:v>4.4669999999999996</c:v>
                </c:pt>
                <c:pt idx="6">
                  <c:v>4.7329999999999997</c:v>
                </c:pt>
                <c:pt idx="7">
                  <c:v>5.6749999999999998</c:v>
                </c:pt>
                <c:pt idx="8">
                  <c:v>7.73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49B-482B-A504-0CDA84850B0D}"/>
            </c:ext>
          </c:extLst>
        </c:ser>
        <c:ser>
          <c:idx val="7"/>
          <c:order val="7"/>
          <c:tx>
            <c:strRef>
              <c:f>LIFE!$I$1</c:f>
              <c:strCache>
                <c:ptCount val="1"/>
                <c:pt idx="0">
                  <c:v>St. Cloud, MN</c:v>
                </c:pt>
              </c:strCache>
            </c:strRef>
          </c:tx>
          <c:spPr>
            <a:ln w="349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LIFE!$A$2:$A$10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LIFE!$I$2:$I$10</c:f>
              <c:numCache>
                <c:formatCode>General</c:formatCode>
                <c:ptCount val="9"/>
                <c:pt idx="0">
                  <c:v>4.4660000000000002</c:v>
                </c:pt>
                <c:pt idx="1">
                  <c:v>5.4980000000000002</c:v>
                </c:pt>
                <c:pt idx="2">
                  <c:v>3.625</c:v>
                </c:pt>
                <c:pt idx="3">
                  <c:v>4.57</c:v>
                </c:pt>
                <c:pt idx="4">
                  <c:v>3.335</c:v>
                </c:pt>
                <c:pt idx="5">
                  <c:v>4.1210000000000004</c:v>
                </c:pt>
                <c:pt idx="6">
                  <c:v>4.3010000000000002</c:v>
                </c:pt>
                <c:pt idx="7">
                  <c:v>5.7690000000000001</c:v>
                </c:pt>
                <c:pt idx="8">
                  <c:v>5.8550000000000004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49B-482B-A504-0CDA84850B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8627968"/>
        <c:axId val="1"/>
      </c:lineChart>
      <c:catAx>
        <c:axId val="338627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627968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>
                <a:effectLst/>
              </a:rPr>
              <a:t>RATIO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COUMMNITY!$B$1</c:f>
              <c:strCache>
                <c:ptCount val="1"/>
                <c:pt idx="0">
                  <c:v>Cedar Rapids, IA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COUMMNITY!$A$2:$A$10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COUMMNITY!$B$2:$B$10</c:f>
              <c:numCache>
                <c:formatCode>General</c:formatCode>
                <c:ptCount val="9"/>
                <c:pt idx="0">
                  <c:v>13.973000000000001</c:v>
                </c:pt>
                <c:pt idx="1">
                  <c:v>16.178000000000001</c:v>
                </c:pt>
                <c:pt idx="2">
                  <c:v>16.193999999999999</c:v>
                </c:pt>
                <c:pt idx="3">
                  <c:v>16.457999999999998</c:v>
                </c:pt>
                <c:pt idx="4">
                  <c:v>14.901999999999999</c:v>
                </c:pt>
                <c:pt idx="5">
                  <c:v>17.189</c:v>
                </c:pt>
                <c:pt idx="6">
                  <c:v>17.824999999999999</c:v>
                </c:pt>
                <c:pt idx="7">
                  <c:v>17.308</c:v>
                </c:pt>
                <c:pt idx="8">
                  <c:v>16.138999999999999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57-0346-9FA4-18A00606792B}"/>
            </c:ext>
          </c:extLst>
        </c:ser>
        <c:ser>
          <c:idx val="2"/>
          <c:order val="1"/>
          <c:tx>
            <c:strRef>
              <c:f>COUMMNITY!$D$1</c:f>
              <c:strCache>
                <c:ptCount val="1"/>
                <c:pt idx="0">
                  <c:v>Duluth, MN</c:v>
                </c:pt>
              </c:strCache>
            </c:strRef>
          </c:tx>
          <c:spPr>
            <a:ln w="3492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COUMMNITY!$A$2:$A$10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COUMMNITY!$D$2:$D$10</c:f>
              <c:numCache>
                <c:formatCode>General</c:formatCode>
                <c:ptCount val="9"/>
                <c:pt idx="0">
                  <c:v>35.621000000000002</c:v>
                </c:pt>
                <c:pt idx="1">
                  <c:v>34.65</c:v>
                </c:pt>
                <c:pt idx="2">
                  <c:v>30.956</c:v>
                </c:pt>
                <c:pt idx="3">
                  <c:v>30.071999999999999</c:v>
                </c:pt>
                <c:pt idx="4">
                  <c:v>32.201999999999998</c:v>
                </c:pt>
                <c:pt idx="5">
                  <c:v>33.4</c:v>
                </c:pt>
                <c:pt idx="6">
                  <c:v>35.737000000000002</c:v>
                </c:pt>
                <c:pt idx="7">
                  <c:v>34.113999999999997</c:v>
                </c:pt>
                <c:pt idx="8">
                  <c:v>34.307000000000002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D57-0346-9FA4-18A00606792B}"/>
            </c:ext>
          </c:extLst>
        </c:ser>
        <c:ser>
          <c:idx val="3"/>
          <c:order val="2"/>
          <c:tx>
            <c:strRef>
              <c:f>COUMMNITY!$E$1</c:f>
              <c:strCache>
                <c:ptCount val="1"/>
                <c:pt idx="0">
                  <c:v>Eau Claire, WI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COUMMNITY!$A$2:$A$10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COUMMNITY!$E$2:$E$10</c:f>
              <c:numCache>
                <c:formatCode>General</c:formatCode>
                <c:ptCount val="9"/>
                <c:pt idx="0">
                  <c:v>12.214</c:v>
                </c:pt>
                <c:pt idx="1">
                  <c:v>10.888</c:v>
                </c:pt>
                <c:pt idx="2">
                  <c:v>12.814</c:v>
                </c:pt>
                <c:pt idx="3">
                  <c:v>14.861000000000001</c:v>
                </c:pt>
                <c:pt idx="4">
                  <c:v>15.843999999999999</c:v>
                </c:pt>
                <c:pt idx="5">
                  <c:v>14.847</c:v>
                </c:pt>
                <c:pt idx="6">
                  <c:v>14.848000000000001</c:v>
                </c:pt>
                <c:pt idx="7">
                  <c:v>14.016</c:v>
                </c:pt>
                <c:pt idx="8">
                  <c:v>14.97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D57-0346-9FA4-18A00606792B}"/>
            </c:ext>
          </c:extLst>
        </c:ser>
        <c:ser>
          <c:idx val="4"/>
          <c:order val="3"/>
          <c:tx>
            <c:strRef>
              <c:f>COUMMNITY!$F$1</c:f>
              <c:strCache>
                <c:ptCount val="1"/>
                <c:pt idx="0">
                  <c:v>Fargo, ND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COUMMNITY!$A$2:$A$10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COUMMNITY!$F$2:$F$10</c:f>
              <c:numCache>
                <c:formatCode>General</c:formatCode>
                <c:ptCount val="9"/>
                <c:pt idx="0">
                  <c:v>12.263</c:v>
                </c:pt>
                <c:pt idx="1">
                  <c:v>12.183</c:v>
                </c:pt>
                <c:pt idx="2">
                  <c:v>11.305</c:v>
                </c:pt>
                <c:pt idx="3">
                  <c:v>12.817</c:v>
                </c:pt>
                <c:pt idx="4">
                  <c:v>14.249000000000001</c:v>
                </c:pt>
                <c:pt idx="5">
                  <c:v>13.816000000000001</c:v>
                </c:pt>
                <c:pt idx="6">
                  <c:v>14.032999999999999</c:v>
                </c:pt>
                <c:pt idx="7">
                  <c:v>17.178000000000001</c:v>
                </c:pt>
                <c:pt idx="8">
                  <c:v>17.940999999999999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D57-0346-9FA4-18A00606792B}"/>
            </c:ext>
          </c:extLst>
        </c:ser>
        <c:ser>
          <c:idx val="5"/>
          <c:order val="4"/>
          <c:tx>
            <c:strRef>
              <c:f>COUMMNITY!$G$1</c:f>
              <c:strCache>
                <c:ptCount val="1"/>
                <c:pt idx="0">
                  <c:v>Grand Forks, ND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COUMMNITY!$A$2:$A$10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COUMMNITY!$G$2:$G$10</c:f>
              <c:numCache>
                <c:formatCode>General</c:formatCode>
                <c:ptCount val="9"/>
                <c:pt idx="0">
                  <c:v>16.477</c:v>
                </c:pt>
                <c:pt idx="1">
                  <c:v>14.41</c:v>
                </c:pt>
                <c:pt idx="2">
                  <c:v>13.491</c:v>
                </c:pt>
                <c:pt idx="3">
                  <c:v>12.291</c:v>
                </c:pt>
                <c:pt idx="4">
                  <c:v>16.009</c:v>
                </c:pt>
                <c:pt idx="5">
                  <c:v>17.344999999999999</c:v>
                </c:pt>
                <c:pt idx="6">
                  <c:v>18.356000000000002</c:v>
                </c:pt>
                <c:pt idx="7">
                  <c:v>20.03</c:v>
                </c:pt>
                <c:pt idx="8">
                  <c:v>17.677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D57-0346-9FA4-18A00606792B}"/>
            </c:ext>
          </c:extLst>
        </c:ser>
        <c:ser>
          <c:idx val="6"/>
          <c:order val="5"/>
          <c:tx>
            <c:strRef>
              <c:f>COUMMNITY!$H$1</c:f>
              <c:strCache>
                <c:ptCount val="1"/>
                <c:pt idx="0">
                  <c:v>Mankato, MN</c:v>
                </c:pt>
              </c:strCache>
            </c:strRef>
          </c:tx>
          <c:spPr>
            <a:ln w="3492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COUMMNITY!$A$2:$A$10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COUMMNITY!$H$2:$H$10</c:f>
              <c:numCache>
                <c:formatCode>General</c:formatCode>
                <c:ptCount val="9"/>
                <c:pt idx="0">
                  <c:v>27.933</c:v>
                </c:pt>
                <c:pt idx="1">
                  <c:v>38.158999999999999</c:v>
                </c:pt>
                <c:pt idx="2">
                  <c:v>35.914999999999999</c:v>
                </c:pt>
                <c:pt idx="3">
                  <c:v>29.138000000000002</c:v>
                </c:pt>
                <c:pt idx="4">
                  <c:v>32.420999999999999</c:v>
                </c:pt>
                <c:pt idx="5">
                  <c:v>32.616999999999997</c:v>
                </c:pt>
                <c:pt idx="6">
                  <c:v>37.097000000000001</c:v>
                </c:pt>
                <c:pt idx="7">
                  <c:v>31.795999999999999</c:v>
                </c:pt>
                <c:pt idx="8">
                  <c:v>35.962000000000003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D57-0346-9FA4-18A00606792B}"/>
            </c:ext>
          </c:extLst>
        </c:ser>
        <c:ser>
          <c:idx val="7"/>
          <c:order val="6"/>
          <c:tx>
            <c:strRef>
              <c:f>COUMMNITY!$I$1</c:f>
              <c:strCache>
                <c:ptCount val="1"/>
                <c:pt idx="0">
                  <c:v>Rochester,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COUMMNITY!$A$2:$A$10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COUMMNITY!$I$2:$I$10</c:f>
              <c:numCache>
                <c:formatCode>General</c:formatCode>
                <c:ptCount val="9"/>
                <c:pt idx="0">
                  <c:v>13.920999999999999</c:v>
                </c:pt>
                <c:pt idx="1">
                  <c:v>14.048</c:v>
                </c:pt>
                <c:pt idx="2">
                  <c:v>16.823</c:v>
                </c:pt>
                <c:pt idx="3">
                  <c:v>18.687000000000001</c:v>
                </c:pt>
                <c:pt idx="4">
                  <c:v>16.95</c:v>
                </c:pt>
                <c:pt idx="5">
                  <c:v>17.294</c:v>
                </c:pt>
                <c:pt idx="6">
                  <c:v>17.376999999999999</c:v>
                </c:pt>
                <c:pt idx="7">
                  <c:v>19.417999999999999</c:v>
                </c:pt>
                <c:pt idx="8">
                  <c:v>19.669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D57-0346-9FA4-18A00606792B}"/>
            </c:ext>
          </c:extLst>
        </c:ser>
        <c:ser>
          <c:idx val="1"/>
          <c:order val="7"/>
          <c:tx>
            <c:strRef>
              <c:f>COUMMNITY!$C$1</c:f>
              <c:strCache>
                <c:ptCount val="1"/>
                <c:pt idx="0">
                  <c:v>Dubuque, IA</c:v>
                </c:pt>
              </c:strCache>
            </c:strRef>
          </c:tx>
          <c:spPr>
            <a:ln w="3492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COUMMNITY!$A$2:$A$10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COUMMNITY!$C$2:$C$10</c:f>
              <c:numCache>
                <c:formatCode>General</c:formatCode>
                <c:ptCount val="9"/>
                <c:pt idx="0">
                  <c:v>18.359000000000002</c:v>
                </c:pt>
                <c:pt idx="1">
                  <c:v>17.719000000000001</c:v>
                </c:pt>
                <c:pt idx="2">
                  <c:v>14.321999999999999</c:v>
                </c:pt>
                <c:pt idx="3">
                  <c:v>14.265000000000001</c:v>
                </c:pt>
                <c:pt idx="4">
                  <c:v>14.141999999999999</c:v>
                </c:pt>
                <c:pt idx="5">
                  <c:v>15.24</c:v>
                </c:pt>
                <c:pt idx="6">
                  <c:v>12.847</c:v>
                </c:pt>
                <c:pt idx="7">
                  <c:v>11.576000000000001</c:v>
                </c:pt>
                <c:pt idx="8">
                  <c:v>12.869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D57-0346-9FA4-18A00606792B}"/>
            </c:ext>
          </c:extLst>
        </c:ser>
        <c:ser>
          <c:idx val="8"/>
          <c:order val="8"/>
          <c:tx>
            <c:strRef>
              <c:f>COUMMNITY!$J$1</c:f>
              <c:strCache>
                <c:ptCount val="1"/>
                <c:pt idx="0">
                  <c:v>St. Cloud, MN</c:v>
                </c:pt>
              </c:strCache>
            </c:strRef>
          </c:tx>
          <c:spPr>
            <a:ln w="349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COUMMNITY!$A$2:$A$10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COUMMNITY!$J$2:$J$10</c:f>
              <c:numCache>
                <c:formatCode>General</c:formatCode>
                <c:ptCount val="9"/>
                <c:pt idx="0">
                  <c:v>12.645</c:v>
                </c:pt>
                <c:pt idx="1">
                  <c:v>13.587999999999999</c:v>
                </c:pt>
                <c:pt idx="2">
                  <c:v>14.125999999999999</c:v>
                </c:pt>
                <c:pt idx="3">
                  <c:v>12.74</c:v>
                </c:pt>
                <c:pt idx="4">
                  <c:v>13.473000000000001</c:v>
                </c:pt>
                <c:pt idx="5">
                  <c:v>14.281000000000001</c:v>
                </c:pt>
                <c:pt idx="6">
                  <c:v>14.869</c:v>
                </c:pt>
                <c:pt idx="7">
                  <c:v>15.282999999999999</c:v>
                </c:pt>
                <c:pt idx="8">
                  <c:v>13.914999999999999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D57-0346-9FA4-18A0060679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6101952"/>
        <c:axId val="1"/>
      </c:lineChart>
      <c:catAx>
        <c:axId val="906101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101952"/>
        <c:crosses val="autoZero"/>
        <c:crossBetween val="between"/>
        <c:majorUnit val="10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WAGE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COUMMNITY_MEAN!$B$1</c:f>
              <c:strCache>
                <c:ptCount val="1"/>
                <c:pt idx="0">
                  <c:v>Cedar Rapids, IA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COUMMNITY_MEAN!$A$2:$A$10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COUMMNITY_MEAN!$B$2:$B$10</c:f>
              <c:numCache>
                <c:formatCode>General</c:formatCode>
                <c:ptCount val="9"/>
                <c:pt idx="0">
                  <c:v>39770</c:v>
                </c:pt>
                <c:pt idx="1">
                  <c:v>38860</c:v>
                </c:pt>
                <c:pt idx="2">
                  <c:v>38670</c:v>
                </c:pt>
                <c:pt idx="3">
                  <c:v>39700</c:v>
                </c:pt>
                <c:pt idx="4">
                  <c:v>42600</c:v>
                </c:pt>
                <c:pt idx="5">
                  <c:v>44160</c:v>
                </c:pt>
                <c:pt idx="6">
                  <c:v>43460</c:v>
                </c:pt>
                <c:pt idx="7">
                  <c:v>45870</c:v>
                </c:pt>
                <c:pt idx="8">
                  <c:v>47150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C6-604D-A2B3-DD4B1F3C8C05}"/>
            </c:ext>
          </c:extLst>
        </c:ser>
        <c:ser>
          <c:idx val="1"/>
          <c:order val="1"/>
          <c:tx>
            <c:strRef>
              <c:f>COUMMNITY_MEAN!$C$1</c:f>
              <c:strCache>
                <c:ptCount val="1"/>
                <c:pt idx="0">
                  <c:v>Dubuque, IA</c:v>
                </c:pt>
              </c:strCache>
            </c:strRef>
          </c:tx>
          <c:spPr>
            <a:ln w="3492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COUMMNITY_MEAN!$A$2:$A$10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COUMMNITY_MEAN!$C$2:$C$10</c:f>
              <c:numCache>
                <c:formatCode>General</c:formatCode>
                <c:ptCount val="9"/>
                <c:pt idx="0">
                  <c:v>35720</c:v>
                </c:pt>
                <c:pt idx="1">
                  <c:v>36320</c:v>
                </c:pt>
                <c:pt idx="2">
                  <c:v>34850</c:v>
                </c:pt>
                <c:pt idx="3">
                  <c:v>35370</c:v>
                </c:pt>
                <c:pt idx="4">
                  <c:v>37330</c:v>
                </c:pt>
                <c:pt idx="5">
                  <c:v>37390</c:v>
                </c:pt>
                <c:pt idx="6">
                  <c:v>40460</c:v>
                </c:pt>
                <c:pt idx="7">
                  <c:v>41930</c:v>
                </c:pt>
                <c:pt idx="8">
                  <c:v>42190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C6-604D-A2B3-DD4B1F3C8C05}"/>
            </c:ext>
          </c:extLst>
        </c:ser>
        <c:ser>
          <c:idx val="2"/>
          <c:order val="2"/>
          <c:tx>
            <c:strRef>
              <c:f>COUMMNITY_MEAN!$D$1</c:f>
              <c:strCache>
                <c:ptCount val="1"/>
                <c:pt idx="0">
                  <c:v>Duluth,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COUMMNITY_MEAN!$A$2:$A$10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COUMMNITY_MEAN!$D$2:$D$10</c:f>
              <c:numCache>
                <c:formatCode>General</c:formatCode>
                <c:ptCount val="9"/>
                <c:pt idx="0">
                  <c:v>38740</c:v>
                </c:pt>
                <c:pt idx="1">
                  <c:v>38290</c:v>
                </c:pt>
                <c:pt idx="2">
                  <c:v>39650</c:v>
                </c:pt>
                <c:pt idx="3">
                  <c:v>40820</c:v>
                </c:pt>
                <c:pt idx="4">
                  <c:v>41440</c:v>
                </c:pt>
                <c:pt idx="5">
                  <c:v>43000</c:v>
                </c:pt>
                <c:pt idx="6">
                  <c:v>44110</c:v>
                </c:pt>
                <c:pt idx="7">
                  <c:v>46270</c:v>
                </c:pt>
                <c:pt idx="8">
                  <c:v>46960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FC6-604D-A2B3-DD4B1F3C8C05}"/>
            </c:ext>
          </c:extLst>
        </c:ser>
        <c:ser>
          <c:idx val="3"/>
          <c:order val="3"/>
          <c:tx>
            <c:strRef>
              <c:f>COUMMNITY_MEAN!$E$1</c:f>
              <c:strCache>
                <c:ptCount val="1"/>
                <c:pt idx="0">
                  <c:v>Eau Claire, WI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COUMMNITY_MEAN!$A$2:$A$10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COUMMNITY_MEAN!$E$2:$E$10</c:f>
              <c:numCache>
                <c:formatCode>General</c:formatCode>
                <c:ptCount val="9"/>
                <c:pt idx="0">
                  <c:v>44860</c:v>
                </c:pt>
                <c:pt idx="1">
                  <c:v>45730</c:v>
                </c:pt>
                <c:pt idx="2">
                  <c:v>46590</c:v>
                </c:pt>
                <c:pt idx="3">
                  <c:v>45740</c:v>
                </c:pt>
                <c:pt idx="4">
                  <c:v>41390</c:v>
                </c:pt>
                <c:pt idx="5">
                  <c:v>38090</c:v>
                </c:pt>
                <c:pt idx="6">
                  <c:v>41860</c:v>
                </c:pt>
                <c:pt idx="7">
                  <c:v>45650</c:v>
                </c:pt>
                <c:pt idx="8">
                  <c:v>48120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FC6-604D-A2B3-DD4B1F3C8C05}"/>
            </c:ext>
          </c:extLst>
        </c:ser>
        <c:ser>
          <c:idx val="4"/>
          <c:order val="4"/>
          <c:tx>
            <c:strRef>
              <c:f>COUMMNITY_MEAN!$F$1</c:f>
              <c:strCache>
                <c:ptCount val="1"/>
                <c:pt idx="0">
                  <c:v>Fargo, ND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COUMMNITY_MEAN!$A$2:$A$10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COUMMNITY_MEAN!$F$2:$F$10</c:f>
              <c:numCache>
                <c:formatCode>General</c:formatCode>
                <c:ptCount val="9"/>
                <c:pt idx="0">
                  <c:v>43080</c:v>
                </c:pt>
                <c:pt idx="1">
                  <c:v>43950</c:v>
                </c:pt>
                <c:pt idx="2">
                  <c:v>45870</c:v>
                </c:pt>
                <c:pt idx="3">
                  <c:v>45350</c:v>
                </c:pt>
                <c:pt idx="4">
                  <c:v>45640</c:v>
                </c:pt>
                <c:pt idx="5">
                  <c:v>48110</c:v>
                </c:pt>
                <c:pt idx="6">
                  <c:v>48730</c:v>
                </c:pt>
                <c:pt idx="7">
                  <c:v>52300</c:v>
                </c:pt>
                <c:pt idx="8">
                  <c:v>52630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FC6-604D-A2B3-DD4B1F3C8C05}"/>
            </c:ext>
          </c:extLst>
        </c:ser>
        <c:ser>
          <c:idx val="5"/>
          <c:order val="5"/>
          <c:tx>
            <c:strRef>
              <c:f>COUMMNITY_MEAN!$G$1</c:f>
              <c:strCache>
                <c:ptCount val="1"/>
                <c:pt idx="0">
                  <c:v>Grand Forks, ND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COUMMNITY_MEAN!$A$2:$A$10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COUMMNITY_MEAN!$G$2:$G$10</c:f>
              <c:numCache>
                <c:formatCode>General</c:formatCode>
                <c:ptCount val="9"/>
                <c:pt idx="0">
                  <c:v>41040</c:v>
                </c:pt>
                <c:pt idx="1">
                  <c:v>42160</c:v>
                </c:pt>
                <c:pt idx="2">
                  <c:v>42770</c:v>
                </c:pt>
                <c:pt idx="3">
                  <c:v>43990</c:v>
                </c:pt>
                <c:pt idx="4">
                  <c:v>45840</c:v>
                </c:pt>
                <c:pt idx="5">
                  <c:v>48570</c:v>
                </c:pt>
                <c:pt idx="6">
                  <c:v>50850</c:v>
                </c:pt>
                <c:pt idx="7">
                  <c:v>50810</c:v>
                </c:pt>
                <c:pt idx="8">
                  <c:v>53110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FC6-604D-A2B3-DD4B1F3C8C05}"/>
            </c:ext>
          </c:extLst>
        </c:ser>
        <c:ser>
          <c:idx val="6"/>
          <c:order val="6"/>
          <c:tx>
            <c:strRef>
              <c:f>COUMMNITY_MEAN!$H$1</c:f>
              <c:strCache>
                <c:ptCount val="1"/>
                <c:pt idx="0">
                  <c:v>Mankato,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COUMMNITY_MEAN!$A$2:$A$10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COUMMNITY_MEAN!$H$2:$H$10</c:f>
              <c:numCache>
                <c:formatCode>General</c:formatCode>
                <c:ptCount val="9"/>
                <c:pt idx="0">
                  <c:v>43320</c:v>
                </c:pt>
                <c:pt idx="1">
                  <c:v>44610</c:v>
                </c:pt>
                <c:pt idx="2">
                  <c:v>46080</c:v>
                </c:pt>
                <c:pt idx="3">
                  <c:v>46360</c:v>
                </c:pt>
                <c:pt idx="4">
                  <c:v>46030</c:v>
                </c:pt>
                <c:pt idx="5">
                  <c:v>48220</c:v>
                </c:pt>
                <c:pt idx="6">
                  <c:v>49220</c:v>
                </c:pt>
                <c:pt idx="7">
                  <c:v>53290</c:v>
                </c:pt>
                <c:pt idx="8">
                  <c:v>52350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FC6-604D-A2B3-DD4B1F3C8C05}"/>
            </c:ext>
          </c:extLst>
        </c:ser>
        <c:ser>
          <c:idx val="7"/>
          <c:order val="7"/>
          <c:tx>
            <c:strRef>
              <c:f>COUMMNITY_MEAN!$I$1</c:f>
              <c:strCache>
                <c:ptCount val="1"/>
                <c:pt idx="0">
                  <c:v>Rochester, MN</c:v>
                </c:pt>
              </c:strCache>
            </c:strRef>
          </c:tx>
          <c:spPr>
            <a:ln w="3492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COUMMNITY_MEAN!$A$2:$A$10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COUMMNITY_MEAN!$I$2:$I$10</c:f>
              <c:numCache>
                <c:formatCode>General</c:formatCode>
                <c:ptCount val="9"/>
                <c:pt idx="0">
                  <c:v>45640</c:v>
                </c:pt>
                <c:pt idx="1">
                  <c:v>48140</c:v>
                </c:pt>
                <c:pt idx="2">
                  <c:v>48380</c:v>
                </c:pt>
                <c:pt idx="3">
                  <c:v>49590</c:v>
                </c:pt>
                <c:pt idx="4">
                  <c:v>50970</c:v>
                </c:pt>
                <c:pt idx="5">
                  <c:v>52860</c:v>
                </c:pt>
                <c:pt idx="6">
                  <c:v>52020</c:v>
                </c:pt>
                <c:pt idx="7">
                  <c:v>54180</c:v>
                </c:pt>
                <c:pt idx="8">
                  <c:v>52930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FC6-604D-A2B3-DD4B1F3C8C05}"/>
            </c:ext>
          </c:extLst>
        </c:ser>
        <c:ser>
          <c:idx val="8"/>
          <c:order val="8"/>
          <c:tx>
            <c:strRef>
              <c:f>COUMMNITY_MEAN!$J$1</c:f>
              <c:strCache>
                <c:ptCount val="1"/>
                <c:pt idx="0">
                  <c:v>St. Cloud, MN</c:v>
                </c:pt>
              </c:strCache>
            </c:strRef>
          </c:tx>
          <c:spPr>
            <a:ln w="349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COUMMNITY_MEAN!$A$2:$A$10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COUMMNITY_MEAN!$J$2:$J$10</c:f>
              <c:numCache>
                <c:formatCode>General</c:formatCode>
                <c:ptCount val="9"/>
                <c:pt idx="0">
                  <c:v>47770</c:v>
                </c:pt>
                <c:pt idx="1">
                  <c:v>47920</c:v>
                </c:pt>
                <c:pt idx="2">
                  <c:v>47530</c:v>
                </c:pt>
                <c:pt idx="3">
                  <c:v>50660</c:v>
                </c:pt>
                <c:pt idx="4">
                  <c:v>46900</c:v>
                </c:pt>
                <c:pt idx="5">
                  <c:v>49920</c:v>
                </c:pt>
                <c:pt idx="6">
                  <c:v>51030</c:v>
                </c:pt>
                <c:pt idx="7">
                  <c:v>54260</c:v>
                </c:pt>
                <c:pt idx="8">
                  <c:v>55470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2FC6-604D-A2B3-DD4B1F3C8C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1684735"/>
        <c:axId val="521683903"/>
      </c:lineChart>
      <c:catAx>
        <c:axId val="521684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683903"/>
        <c:crosses val="autoZero"/>
        <c:auto val="1"/>
        <c:lblAlgn val="ctr"/>
        <c:lblOffset val="100"/>
        <c:noMultiLvlLbl val="0"/>
      </c:catAx>
      <c:valAx>
        <c:axId val="521683903"/>
        <c:scaling>
          <c:orientation val="minMax"/>
          <c:min val="3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684735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>
                <a:effectLst/>
              </a:rPr>
              <a:t>WAGE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PROTECTIVE_A_MEAN!$B$1</c:f>
              <c:strCache>
                <c:ptCount val="1"/>
                <c:pt idx="0">
                  <c:v>Dubuque, IA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PROTECTIVE_A_MEAN!$A$2:$A$10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PROTECTIVE_A_MEAN!$B$2:$B$10</c:f>
              <c:numCache>
                <c:formatCode>General</c:formatCode>
                <c:ptCount val="9"/>
                <c:pt idx="0">
                  <c:v>34750</c:v>
                </c:pt>
                <c:pt idx="1">
                  <c:v>40500</c:v>
                </c:pt>
                <c:pt idx="2">
                  <c:v>43810</c:v>
                </c:pt>
                <c:pt idx="3">
                  <c:v>44320</c:v>
                </c:pt>
                <c:pt idx="4">
                  <c:v>39520</c:v>
                </c:pt>
                <c:pt idx="5">
                  <c:v>39720</c:v>
                </c:pt>
                <c:pt idx="6">
                  <c:v>39350</c:v>
                </c:pt>
                <c:pt idx="7">
                  <c:v>46190</c:v>
                </c:pt>
                <c:pt idx="8">
                  <c:v>52830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77A-CB47-BDD5-A942BB07EE25}"/>
            </c:ext>
          </c:extLst>
        </c:ser>
        <c:ser>
          <c:idx val="1"/>
          <c:order val="1"/>
          <c:tx>
            <c:strRef>
              <c:f>PROTECTIVE_A_MEAN!$C$1</c:f>
              <c:strCache>
                <c:ptCount val="1"/>
                <c:pt idx="0">
                  <c:v>Duluth,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PROTECTIVE_A_MEAN!$A$2:$A$10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PROTECTIVE_A_MEAN!$C$2:$C$10</c:f>
              <c:numCache>
                <c:formatCode>General</c:formatCode>
                <c:ptCount val="9"/>
                <c:pt idx="0">
                  <c:v>40620</c:v>
                </c:pt>
                <c:pt idx="1">
                  <c:v>42120</c:v>
                </c:pt>
                <c:pt idx="2">
                  <c:v>43960</c:v>
                </c:pt>
                <c:pt idx="3">
                  <c:v>41430</c:v>
                </c:pt>
                <c:pt idx="4">
                  <c:v>45000</c:v>
                </c:pt>
                <c:pt idx="5">
                  <c:v>47020</c:v>
                </c:pt>
                <c:pt idx="6">
                  <c:v>50790</c:v>
                </c:pt>
                <c:pt idx="7">
                  <c:v>50620</c:v>
                </c:pt>
                <c:pt idx="8">
                  <c:v>53010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77A-CB47-BDD5-A942BB07EE25}"/>
            </c:ext>
          </c:extLst>
        </c:ser>
        <c:ser>
          <c:idx val="3"/>
          <c:order val="2"/>
          <c:tx>
            <c:strRef>
              <c:f>PROTECTIVE_A_MEAN!$E$1</c:f>
              <c:strCache>
                <c:ptCount val="1"/>
                <c:pt idx="0">
                  <c:v>Fargo, ND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PROTECTIVE_A_MEAN!$A$2:$A$10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PROTECTIVE_A_MEAN!$E$2:$E$10</c:f>
              <c:numCache>
                <c:formatCode>General</c:formatCode>
                <c:ptCount val="9"/>
                <c:pt idx="0">
                  <c:v>40200</c:v>
                </c:pt>
                <c:pt idx="1">
                  <c:v>37760</c:v>
                </c:pt>
                <c:pt idx="2">
                  <c:v>38880</c:v>
                </c:pt>
                <c:pt idx="3">
                  <c:v>39980</c:v>
                </c:pt>
                <c:pt idx="4">
                  <c:v>43390</c:v>
                </c:pt>
                <c:pt idx="5">
                  <c:v>46760</c:v>
                </c:pt>
                <c:pt idx="6">
                  <c:v>47770</c:v>
                </c:pt>
                <c:pt idx="7">
                  <c:v>49190</c:v>
                </c:pt>
                <c:pt idx="8">
                  <c:v>50340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77A-CB47-BDD5-A942BB07EE25}"/>
            </c:ext>
          </c:extLst>
        </c:ser>
        <c:ser>
          <c:idx val="4"/>
          <c:order val="3"/>
          <c:tx>
            <c:strRef>
              <c:f>PROTECTIVE_A_MEAN!$F$1</c:f>
              <c:strCache>
                <c:ptCount val="1"/>
                <c:pt idx="0">
                  <c:v>Grand Forks, ND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PROTECTIVE_A_MEAN!$A$2:$A$10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PROTECTIVE_A_MEAN!$F$2:$F$10</c:f>
              <c:numCache>
                <c:formatCode>General</c:formatCode>
                <c:ptCount val="9"/>
                <c:pt idx="0">
                  <c:v>45390</c:v>
                </c:pt>
                <c:pt idx="1">
                  <c:v>46380</c:v>
                </c:pt>
                <c:pt idx="2">
                  <c:v>43720</c:v>
                </c:pt>
                <c:pt idx="3">
                  <c:v>44370</c:v>
                </c:pt>
                <c:pt idx="4">
                  <c:v>43960</c:v>
                </c:pt>
                <c:pt idx="5">
                  <c:v>44700</c:v>
                </c:pt>
                <c:pt idx="6">
                  <c:v>44730</c:v>
                </c:pt>
                <c:pt idx="7">
                  <c:v>51690</c:v>
                </c:pt>
                <c:pt idx="8">
                  <c:v>55270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77A-CB47-BDD5-A942BB07EE25}"/>
            </c:ext>
          </c:extLst>
        </c:ser>
        <c:ser>
          <c:idx val="6"/>
          <c:order val="4"/>
          <c:tx>
            <c:strRef>
              <c:f>PROTECTIVE_A_MEAN!$H$1</c:f>
              <c:strCache>
                <c:ptCount val="1"/>
                <c:pt idx="0">
                  <c:v>Rochester,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PROTECTIVE_A_MEAN!$A$2:$A$10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PROTECTIVE_A_MEAN!$H$2:$H$10</c:f>
              <c:numCache>
                <c:formatCode>General</c:formatCode>
                <c:ptCount val="9"/>
                <c:pt idx="0">
                  <c:v>43030</c:v>
                </c:pt>
                <c:pt idx="1">
                  <c:v>44090</c:v>
                </c:pt>
                <c:pt idx="2">
                  <c:v>45120</c:v>
                </c:pt>
                <c:pt idx="3">
                  <c:v>47940</c:v>
                </c:pt>
                <c:pt idx="4">
                  <c:v>49760</c:v>
                </c:pt>
                <c:pt idx="5">
                  <c:v>49720</c:v>
                </c:pt>
                <c:pt idx="6">
                  <c:v>49610</c:v>
                </c:pt>
                <c:pt idx="7">
                  <c:v>53570</c:v>
                </c:pt>
                <c:pt idx="8">
                  <c:v>49100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77A-CB47-BDD5-A942BB07EE25}"/>
            </c:ext>
          </c:extLst>
        </c:ser>
        <c:ser>
          <c:idx val="2"/>
          <c:order val="5"/>
          <c:tx>
            <c:strRef>
              <c:f>PROTECTIVE_A_MEAN!$D$1</c:f>
              <c:strCache>
                <c:ptCount val="1"/>
                <c:pt idx="0">
                  <c:v>Eau Claire, WI</c:v>
                </c:pt>
              </c:strCache>
            </c:strRef>
          </c:tx>
          <c:spPr>
            <a:ln w="3492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PROTECTIVE_A_MEAN!$A$2:$A$10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PROTECTIVE_A_MEAN!$D$2:$D$10</c:f>
              <c:numCache>
                <c:formatCode>General</c:formatCode>
                <c:ptCount val="9"/>
                <c:pt idx="0">
                  <c:v>38440</c:v>
                </c:pt>
                <c:pt idx="1">
                  <c:v>39860</c:v>
                </c:pt>
                <c:pt idx="2">
                  <c:v>39950</c:v>
                </c:pt>
                <c:pt idx="3">
                  <c:v>39690</c:v>
                </c:pt>
                <c:pt idx="4">
                  <c:v>38980</c:v>
                </c:pt>
                <c:pt idx="5">
                  <c:v>38840</c:v>
                </c:pt>
                <c:pt idx="6">
                  <c:v>41390</c:v>
                </c:pt>
                <c:pt idx="7">
                  <c:v>42550</c:v>
                </c:pt>
                <c:pt idx="8">
                  <c:v>44900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77A-CB47-BDD5-A942BB07EE25}"/>
            </c:ext>
          </c:extLst>
        </c:ser>
        <c:ser>
          <c:idx val="5"/>
          <c:order val="6"/>
          <c:tx>
            <c:strRef>
              <c:f>PROTECTIVE_A_MEAN!$G$1</c:f>
              <c:strCache>
                <c:ptCount val="1"/>
                <c:pt idx="0">
                  <c:v>Mankato, MN</c:v>
                </c:pt>
              </c:strCache>
            </c:strRef>
          </c:tx>
          <c:spPr>
            <a:ln w="3492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PROTECTIVE_A_MEAN!$A$2:$A$10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PROTECTIVE_A_MEAN!$G$2:$G$10</c:f>
              <c:numCache>
                <c:formatCode>General</c:formatCode>
                <c:ptCount val="9"/>
                <c:pt idx="0">
                  <c:v>45410</c:v>
                </c:pt>
                <c:pt idx="1">
                  <c:v>47370</c:v>
                </c:pt>
                <c:pt idx="2">
                  <c:v>45750</c:v>
                </c:pt>
                <c:pt idx="3">
                  <c:v>43910</c:v>
                </c:pt>
                <c:pt idx="4">
                  <c:v>44400</c:v>
                </c:pt>
                <c:pt idx="5">
                  <c:v>48330</c:v>
                </c:pt>
                <c:pt idx="6">
                  <c:v>50580</c:v>
                </c:pt>
                <c:pt idx="7">
                  <c:v>53190</c:v>
                </c:pt>
                <c:pt idx="8">
                  <c:v>57730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77A-CB47-BDD5-A942BB07EE25}"/>
            </c:ext>
          </c:extLst>
        </c:ser>
        <c:ser>
          <c:idx val="7"/>
          <c:order val="7"/>
          <c:tx>
            <c:strRef>
              <c:f>PROTECTIVE_A_MEAN!$I$1</c:f>
              <c:strCache>
                <c:ptCount val="1"/>
                <c:pt idx="0">
                  <c:v>St. Cloud, MN</c:v>
                </c:pt>
              </c:strCache>
            </c:strRef>
          </c:tx>
          <c:spPr>
            <a:ln w="349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PROTECTIVE_A_MEAN!$A$2:$A$10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PROTECTIVE_A_MEAN!$I$2:$I$10</c:f>
              <c:numCache>
                <c:formatCode>General</c:formatCode>
                <c:ptCount val="9"/>
                <c:pt idx="0">
                  <c:v>42800</c:v>
                </c:pt>
                <c:pt idx="1">
                  <c:v>44370</c:v>
                </c:pt>
                <c:pt idx="2">
                  <c:v>46000</c:v>
                </c:pt>
                <c:pt idx="3">
                  <c:v>48250</c:v>
                </c:pt>
                <c:pt idx="4">
                  <c:v>45050</c:v>
                </c:pt>
                <c:pt idx="5">
                  <c:v>50830</c:v>
                </c:pt>
                <c:pt idx="6">
                  <c:v>52330</c:v>
                </c:pt>
                <c:pt idx="7">
                  <c:v>55540</c:v>
                </c:pt>
                <c:pt idx="8">
                  <c:v>54130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77A-CB47-BDD5-A942BB07EE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14103936"/>
        <c:axId val="1"/>
      </c:lineChart>
      <c:catAx>
        <c:axId val="1414103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  <c:min val="3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4103936"/>
        <c:crosses val="autoZero"/>
        <c:crossBetween val="between"/>
        <c:majorUnit val="10000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RATIO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PROTECTIVE_JOB_1000!$B$1</c:f>
              <c:strCache>
                <c:ptCount val="1"/>
                <c:pt idx="0">
                  <c:v>Cedar Rapids, IA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PROTECTIVE_JOB_1000!$A$2:$A$10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PROTECTIVE_JOB_1000!$B$2:$B$10</c:f>
              <c:numCache>
                <c:formatCode>General</c:formatCode>
                <c:ptCount val="9"/>
                <c:pt idx="0">
                  <c:v>13.789</c:v>
                </c:pt>
                <c:pt idx="1">
                  <c:v>14.82</c:v>
                </c:pt>
                <c:pt idx="2">
                  <c:v>15.795999999999999</c:v>
                </c:pt>
                <c:pt idx="3">
                  <c:v>17.103999999999999</c:v>
                </c:pt>
                <c:pt idx="4">
                  <c:v>15.773999999999999</c:v>
                </c:pt>
                <c:pt idx="5">
                  <c:v>13.73</c:v>
                </c:pt>
                <c:pt idx="6">
                  <c:v>13.362</c:v>
                </c:pt>
                <c:pt idx="7">
                  <c:v>14.952999999999999</c:v>
                </c:pt>
                <c:pt idx="8">
                  <c:v>17.192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F0-8645-9323-CC212022A1AB}"/>
            </c:ext>
          </c:extLst>
        </c:ser>
        <c:ser>
          <c:idx val="1"/>
          <c:order val="1"/>
          <c:tx>
            <c:strRef>
              <c:f>PROTECTIVE_JOB_1000!$C$1</c:f>
              <c:strCache>
                <c:ptCount val="1"/>
                <c:pt idx="0">
                  <c:v>Dubuque, IA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PROTECTIVE_JOB_1000!$A$2:$A$10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PROTECTIVE_JOB_1000!$C$2:$C$10</c:f>
              <c:numCache>
                <c:formatCode>General</c:formatCode>
                <c:ptCount val="9"/>
                <c:pt idx="0">
                  <c:v>14.367000000000001</c:v>
                </c:pt>
                <c:pt idx="1">
                  <c:v>13.503</c:v>
                </c:pt>
                <c:pt idx="2">
                  <c:v>11.778</c:v>
                </c:pt>
                <c:pt idx="3">
                  <c:v>12.875999999999999</c:v>
                </c:pt>
                <c:pt idx="4">
                  <c:v>14.265000000000001</c:v>
                </c:pt>
                <c:pt idx="5">
                  <c:v>14.659000000000001</c:v>
                </c:pt>
                <c:pt idx="6">
                  <c:v>11.744</c:v>
                </c:pt>
                <c:pt idx="7">
                  <c:v>11.805999999999999</c:v>
                </c:pt>
                <c:pt idx="8">
                  <c:v>10.476000000000001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F0-8645-9323-CC212022A1AB}"/>
            </c:ext>
          </c:extLst>
        </c:ser>
        <c:ser>
          <c:idx val="3"/>
          <c:order val="2"/>
          <c:tx>
            <c:strRef>
              <c:f>PROTECTIVE_JOB_1000!$E$1</c:f>
              <c:strCache>
                <c:ptCount val="1"/>
                <c:pt idx="0">
                  <c:v>Eau Claire, WI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PROTECTIVE_JOB_1000!$A$2:$A$10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PROTECTIVE_JOB_1000!$E$2:$E$10</c:f>
              <c:numCache>
                <c:formatCode>General</c:formatCode>
                <c:ptCount val="9"/>
                <c:pt idx="0">
                  <c:v>18.800999999999998</c:v>
                </c:pt>
                <c:pt idx="1">
                  <c:v>17.167000000000002</c:v>
                </c:pt>
                <c:pt idx="2">
                  <c:v>16.651</c:v>
                </c:pt>
                <c:pt idx="3">
                  <c:v>18.698</c:v>
                </c:pt>
                <c:pt idx="4">
                  <c:v>19.183</c:v>
                </c:pt>
                <c:pt idx="5">
                  <c:v>22.454999999999998</c:v>
                </c:pt>
                <c:pt idx="6">
                  <c:v>19.741</c:v>
                </c:pt>
                <c:pt idx="7">
                  <c:v>20.132999999999999</c:v>
                </c:pt>
                <c:pt idx="8">
                  <c:v>19.382000000000001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0F0-8645-9323-CC212022A1AB}"/>
            </c:ext>
          </c:extLst>
        </c:ser>
        <c:ser>
          <c:idx val="4"/>
          <c:order val="3"/>
          <c:tx>
            <c:strRef>
              <c:f>PROTECTIVE_JOB_1000!$F$1</c:f>
              <c:strCache>
                <c:ptCount val="1"/>
                <c:pt idx="0">
                  <c:v>Fargo, ND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PROTECTIVE_JOB_1000!$A$2:$A$10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PROTECTIVE_JOB_1000!$F$2:$F$10</c:f>
              <c:numCache>
                <c:formatCode>General</c:formatCode>
                <c:ptCount val="9"/>
                <c:pt idx="0">
                  <c:v>11.769</c:v>
                </c:pt>
                <c:pt idx="1">
                  <c:v>13.202</c:v>
                </c:pt>
                <c:pt idx="2">
                  <c:v>13.111000000000001</c:v>
                </c:pt>
                <c:pt idx="3">
                  <c:v>13.644</c:v>
                </c:pt>
                <c:pt idx="4">
                  <c:v>13.472</c:v>
                </c:pt>
                <c:pt idx="5">
                  <c:v>13.378</c:v>
                </c:pt>
                <c:pt idx="6">
                  <c:v>14.467000000000001</c:v>
                </c:pt>
                <c:pt idx="7">
                  <c:v>13.647</c:v>
                </c:pt>
                <c:pt idx="8">
                  <c:v>11.42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0F0-8645-9323-CC212022A1AB}"/>
            </c:ext>
          </c:extLst>
        </c:ser>
        <c:ser>
          <c:idx val="5"/>
          <c:order val="4"/>
          <c:tx>
            <c:strRef>
              <c:f>PROTECTIVE_JOB_1000!$G$1</c:f>
              <c:strCache>
                <c:ptCount val="1"/>
                <c:pt idx="0">
                  <c:v>Grand Forks, ND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PROTECTIVE_JOB_1000!$A$2:$A$10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PROTECTIVE_JOB_1000!$G$2:$G$10</c:f>
              <c:numCache>
                <c:formatCode>General</c:formatCode>
                <c:ptCount val="9"/>
                <c:pt idx="0">
                  <c:v>16.774000000000001</c:v>
                </c:pt>
                <c:pt idx="1">
                  <c:v>13.891999999999999</c:v>
                </c:pt>
                <c:pt idx="2">
                  <c:v>12.247</c:v>
                </c:pt>
                <c:pt idx="3">
                  <c:v>11.259</c:v>
                </c:pt>
                <c:pt idx="4">
                  <c:v>11.401999999999999</c:v>
                </c:pt>
                <c:pt idx="5">
                  <c:v>10.933</c:v>
                </c:pt>
                <c:pt idx="6">
                  <c:v>11.175000000000001</c:v>
                </c:pt>
                <c:pt idx="7">
                  <c:v>15.189</c:v>
                </c:pt>
                <c:pt idx="8">
                  <c:v>15.238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0F0-8645-9323-CC212022A1AB}"/>
            </c:ext>
          </c:extLst>
        </c:ser>
        <c:ser>
          <c:idx val="2"/>
          <c:order val="5"/>
          <c:tx>
            <c:strRef>
              <c:f>PROTECTIVE_JOB_1000!$D$1</c:f>
              <c:strCache>
                <c:ptCount val="1"/>
                <c:pt idx="0">
                  <c:v>Duluth, MN</c:v>
                </c:pt>
              </c:strCache>
            </c:strRef>
          </c:tx>
          <c:spPr>
            <a:ln w="3492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PROTECTIVE_JOB_1000!$A$2:$A$10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PROTECTIVE_JOB_1000!$D$2:$D$10</c:f>
              <c:numCache>
                <c:formatCode>General</c:formatCode>
                <c:ptCount val="9"/>
                <c:pt idx="0">
                  <c:v>22.914999999999999</c:v>
                </c:pt>
                <c:pt idx="1">
                  <c:v>19.722999999999999</c:v>
                </c:pt>
                <c:pt idx="2">
                  <c:v>19.672999999999998</c:v>
                </c:pt>
                <c:pt idx="3">
                  <c:v>18.875</c:v>
                </c:pt>
                <c:pt idx="4">
                  <c:v>21.91</c:v>
                </c:pt>
                <c:pt idx="5">
                  <c:v>22.239000000000001</c:v>
                </c:pt>
                <c:pt idx="6">
                  <c:v>20.507999999999999</c:v>
                </c:pt>
                <c:pt idx="7">
                  <c:v>21.5</c:v>
                </c:pt>
                <c:pt idx="8">
                  <c:v>22.123000000000001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0F0-8645-9323-CC212022A1AB}"/>
            </c:ext>
          </c:extLst>
        </c:ser>
        <c:ser>
          <c:idx val="7"/>
          <c:order val="6"/>
          <c:tx>
            <c:strRef>
              <c:f>PROTECTIVE_JOB_1000!$I$1</c:f>
              <c:strCache>
                <c:ptCount val="1"/>
                <c:pt idx="0">
                  <c:v>Rochester,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PROTECTIVE_JOB_1000!$A$2:$A$10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PROTECTIVE_JOB_1000!$I$2:$I$10</c:f>
              <c:numCache>
                <c:formatCode>General</c:formatCode>
                <c:ptCount val="9"/>
                <c:pt idx="0">
                  <c:v>13.353999999999999</c:v>
                </c:pt>
                <c:pt idx="1">
                  <c:v>13.417999999999999</c:v>
                </c:pt>
                <c:pt idx="2">
                  <c:v>12.702999999999999</c:v>
                </c:pt>
                <c:pt idx="3">
                  <c:v>11.153</c:v>
                </c:pt>
                <c:pt idx="4">
                  <c:v>10.946999999999999</c:v>
                </c:pt>
                <c:pt idx="5">
                  <c:v>10.779</c:v>
                </c:pt>
                <c:pt idx="6">
                  <c:v>9.4160000000000004</c:v>
                </c:pt>
                <c:pt idx="7">
                  <c:v>9.234</c:v>
                </c:pt>
                <c:pt idx="8">
                  <c:v>11.496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0F0-8645-9323-CC212022A1AB}"/>
            </c:ext>
          </c:extLst>
        </c:ser>
        <c:ser>
          <c:idx val="6"/>
          <c:order val="7"/>
          <c:tx>
            <c:strRef>
              <c:f>PROTECTIVE_JOB_1000!$H$1</c:f>
              <c:strCache>
                <c:ptCount val="1"/>
                <c:pt idx="0">
                  <c:v>Mankato, MN</c:v>
                </c:pt>
              </c:strCache>
            </c:strRef>
          </c:tx>
          <c:spPr>
            <a:ln w="3492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PROTECTIVE_JOB_1000!$A$2:$A$10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PROTECTIVE_JOB_1000!$H$2:$H$10</c:f>
              <c:numCache>
                <c:formatCode>General</c:formatCode>
                <c:ptCount val="9"/>
                <c:pt idx="0">
                  <c:v>9.8019999999999996</c:v>
                </c:pt>
                <c:pt idx="1">
                  <c:v>9.65</c:v>
                </c:pt>
                <c:pt idx="2">
                  <c:v>10.337</c:v>
                </c:pt>
                <c:pt idx="3">
                  <c:v>11.255000000000001</c:v>
                </c:pt>
                <c:pt idx="4">
                  <c:v>10.782</c:v>
                </c:pt>
                <c:pt idx="5">
                  <c:v>10.526</c:v>
                </c:pt>
                <c:pt idx="6">
                  <c:v>10.25</c:v>
                </c:pt>
                <c:pt idx="7">
                  <c:v>9.4380000000000006</c:v>
                </c:pt>
                <c:pt idx="8">
                  <c:v>8.7910000000000004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0F0-8645-9323-CC212022A1AB}"/>
            </c:ext>
          </c:extLst>
        </c:ser>
        <c:ser>
          <c:idx val="8"/>
          <c:order val="8"/>
          <c:tx>
            <c:strRef>
              <c:f>PROTECTIVE_JOB_1000!$J$1</c:f>
              <c:strCache>
                <c:ptCount val="1"/>
                <c:pt idx="0">
                  <c:v>St. Cloud, MN</c:v>
                </c:pt>
              </c:strCache>
            </c:strRef>
          </c:tx>
          <c:spPr>
            <a:ln w="349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PROTECTIVE_JOB_1000!$A$2:$A$10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PROTECTIVE_JOB_1000!$J$2:$J$10</c:f>
              <c:numCache>
                <c:formatCode>General</c:formatCode>
                <c:ptCount val="9"/>
                <c:pt idx="0">
                  <c:v>9.4689999999999994</c:v>
                </c:pt>
                <c:pt idx="1">
                  <c:v>9.9749999999999996</c:v>
                </c:pt>
                <c:pt idx="2">
                  <c:v>8.8580000000000005</c:v>
                </c:pt>
                <c:pt idx="3">
                  <c:v>8.3420000000000005</c:v>
                </c:pt>
                <c:pt idx="4">
                  <c:v>9.2430000000000003</c:v>
                </c:pt>
                <c:pt idx="5">
                  <c:v>8.673</c:v>
                </c:pt>
                <c:pt idx="6">
                  <c:v>9.3339999999999996</c:v>
                </c:pt>
                <c:pt idx="7">
                  <c:v>9.157</c:v>
                </c:pt>
                <c:pt idx="8">
                  <c:v>10.273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0F0-8645-9323-CC212022A1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42245920"/>
        <c:axId val="1"/>
      </c:lineChart>
      <c:catAx>
        <c:axId val="134224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  <c:min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245920"/>
        <c:crosses val="autoZero"/>
        <c:crossBetween val="between"/>
        <c:majorUnit val="5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>
                <a:effectLst/>
              </a:rPr>
              <a:t>WAGE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FOOD_A_MEAN!$B$1</c:f>
              <c:strCache>
                <c:ptCount val="1"/>
                <c:pt idx="0">
                  <c:v>Cedar Rapids, IA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FOOD_A_MEAN!$A$2:$A$10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FOOD_A_MEAN!$B$2:$B$10</c:f>
              <c:numCache>
                <c:formatCode>General</c:formatCode>
                <c:ptCount val="9"/>
                <c:pt idx="0">
                  <c:v>19910</c:v>
                </c:pt>
                <c:pt idx="1">
                  <c:v>19820</c:v>
                </c:pt>
                <c:pt idx="2">
                  <c:v>19890</c:v>
                </c:pt>
                <c:pt idx="3">
                  <c:v>20270</c:v>
                </c:pt>
                <c:pt idx="4">
                  <c:v>21150</c:v>
                </c:pt>
                <c:pt idx="5">
                  <c:v>22200</c:v>
                </c:pt>
                <c:pt idx="6">
                  <c:v>22970</c:v>
                </c:pt>
                <c:pt idx="7">
                  <c:v>24820</c:v>
                </c:pt>
                <c:pt idx="8">
                  <c:v>25910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1A-4A4B-8EAC-DF9EB65CCC2F}"/>
            </c:ext>
          </c:extLst>
        </c:ser>
        <c:ser>
          <c:idx val="1"/>
          <c:order val="1"/>
          <c:tx>
            <c:strRef>
              <c:f>FOOD_A_MEAN!$C$1</c:f>
              <c:strCache>
                <c:ptCount val="1"/>
                <c:pt idx="0">
                  <c:v>Dubuque, IA</c:v>
                </c:pt>
              </c:strCache>
            </c:strRef>
          </c:tx>
          <c:spPr>
            <a:ln w="3492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FOOD_A_MEAN!$A$2:$A$10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FOOD_A_MEAN!$C$2:$C$10</c:f>
              <c:numCache>
                <c:formatCode>General</c:formatCode>
                <c:ptCount val="9"/>
                <c:pt idx="0">
                  <c:v>19590</c:v>
                </c:pt>
                <c:pt idx="1">
                  <c:v>19420</c:v>
                </c:pt>
                <c:pt idx="2">
                  <c:v>19710</c:v>
                </c:pt>
                <c:pt idx="3">
                  <c:v>20110</c:v>
                </c:pt>
                <c:pt idx="4">
                  <c:v>21290</c:v>
                </c:pt>
                <c:pt idx="5">
                  <c:v>22000</c:v>
                </c:pt>
                <c:pt idx="6">
                  <c:v>22520</c:v>
                </c:pt>
                <c:pt idx="7">
                  <c:v>22990</c:v>
                </c:pt>
                <c:pt idx="8">
                  <c:v>23900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1A-4A4B-8EAC-DF9EB65CCC2F}"/>
            </c:ext>
          </c:extLst>
        </c:ser>
        <c:ser>
          <c:idx val="2"/>
          <c:order val="2"/>
          <c:tx>
            <c:strRef>
              <c:f>FOOD_A_MEAN!$D$1</c:f>
              <c:strCache>
                <c:ptCount val="1"/>
                <c:pt idx="0">
                  <c:v>Duluth,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FOOD_A_MEAN!$A$2:$A$10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FOOD_A_MEAN!$D$2:$D$10</c:f>
              <c:numCache>
                <c:formatCode>General</c:formatCode>
                <c:ptCount val="9"/>
                <c:pt idx="0">
                  <c:v>19670</c:v>
                </c:pt>
                <c:pt idx="1">
                  <c:v>19900</c:v>
                </c:pt>
                <c:pt idx="2">
                  <c:v>19940</c:v>
                </c:pt>
                <c:pt idx="3">
                  <c:v>20980</c:v>
                </c:pt>
                <c:pt idx="4">
                  <c:v>22990</c:v>
                </c:pt>
                <c:pt idx="5">
                  <c:v>24200</c:v>
                </c:pt>
                <c:pt idx="6">
                  <c:v>25210</c:v>
                </c:pt>
                <c:pt idx="7">
                  <c:v>26340</c:v>
                </c:pt>
                <c:pt idx="8">
                  <c:v>28030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A-4A4B-8EAC-DF9EB65CCC2F}"/>
            </c:ext>
          </c:extLst>
        </c:ser>
        <c:ser>
          <c:idx val="3"/>
          <c:order val="3"/>
          <c:tx>
            <c:strRef>
              <c:f>FOOD_A_MEAN!$E$1</c:f>
              <c:strCache>
                <c:ptCount val="1"/>
                <c:pt idx="0">
                  <c:v>Eau Claire, WI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FOOD_A_MEAN!$A$2:$A$10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FOOD_A_MEAN!$E$2:$E$10</c:f>
              <c:numCache>
                <c:formatCode>General</c:formatCode>
                <c:ptCount val="9"/>
                <c:pt idx="0">
                  <c:v>19190</c:v>
                </c:pt>
                <c:pt idx="1">
                  <c:v>19670</c:v>
                </c:pt>
                <c:pt idx="2">
                  <c:v>19460</c:v>
                </c:pt>
                <c:pt idx="3">
                  <c:v>19700</c:v>
                </c:pt>
                <c:pt idx="4">
                  <c:v>20400</c:v>
                </c:pt>
                <c:pt idx="5">
                  <c:v>21330</c:v>
                </c:pt>
                <c:pt idx="6">
                  <c:v>22600</c:v>
                </c:pt>
                <c:pt idx="7">
                  <c:v>23050</c:v>
                </c:pt>
                <c:pt idx="8">
                  <c:v>24130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A-4A4B-8EAC-DF9EB65CCC2F}"/>
            </c:ext>
          </c:extLst>
        </c:ser>
        <c:ser>
          <c:idx val="4"/>
          <c:order val="4"/>
          <c:tx>
            <c:strRef>
              <c:f>FOOD_A_MEAN!$F$1</c:f>
              <c:strCache>
                <c:ptCount val="1"/>
                <c:pt idx="0">
                  <c:v>Fargo, ND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FOOD_A_MEAN!$A$2:$A$10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FOOD_A_MEAN!$F$2:$F$10</c:f>
              <c:numCache>
                <c:formatCode>General</c:formatCode>
                <c:ptCount val="9"/>
                <c:pt idx="0">
                  <c:v>21160</c:v>
                </c:pt>
                <c:pt idx="1">
                  <c:v>21530</c:v>
                </c:pt>
                <c:pt idx="2">
                  <c:v>21840</c:v>
                </c:pt>
                <c:pt idx="3">
                  <c:v>22320</c:v>
                </c:pt>
                <c:pt idx="4">
                  <c:v>23500</c:v>
                </c:pt>
                <c:pt idx="5">
                  <c:v>24130</c:v>
                </c:pt>
                <c:pt idx="6">
                  <c:v>24630</c:v>
                </c:pt>
                <c:pt idx="7">
                  <c:v>26210</c:v>
                </c:pt>
                <c:pt idx="8">
                  <c:v>28000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61A-4A4B-8EAC-DF9EB65CCC2F}"/>
            </c:ext>
          </c:extLst>
        </c:ser>
        <c:ser>
          <c:idx val="5"/>
          <c:order val="5"/>
          <c:tx>
            <c:strRef>
              <c:f>FOOD_A_MEAN!$G$1</c:f>
              <c:strCache>
                <c:ptCount val="1"/>
                <c:pt idx="0">
                  <c:v>Grand Forks, ND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FOOD_A_MEAN!$A$2:$A$10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FOOD_A_MEAN!$G$2:$G$10</c:f>
              <c:numCache>
                <c:formatCode>General</c:formatCode>
                <c:ptCount val="9"/>
                <c:pt idx="0">
                  <c:v>20200</c:v>
                </c:pt>
                <c:pt idx="1">
                  <c:v>20690</c:v>
                </c:pt>
                <c:pt idx="2">
                  <c:v>21150</c:v>
                </c:pt>
                <c:pt idx="3">
                  <c:v>22410</c:v>
                </c:pt>
                <c:pt idx="4">
                  <c:v>23180</c:v>
                </c:pt>
                <c:pt idx="5">
                  <c:v>24360</c:v>
                </c:pt>
                <c:pt idx="6">
                  <c:v>25350</c:v>
                </c:pt>
                <c:pt idx="7">
                  <c:v>26200</c:v>
                </c:pt>
                <c:pt idx="8">
                  <c:v>27000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61A-4A4B-8EAC-DF9EB65CCC2F}"/>
            </c:ext>
          </c:extLst>
        </c:ser>
        <c:ser>
          <c:idx val="6"/>
          <c:order val="6"/>
          <c:tx>
            <c:strRef>
              <c:f>FOOD_A_MEAN!$H$1</c:f>
              <c:strCache>
                <c:ptCount val="1"/>
                <c:pt idx="0">
                  <c:v>Mankato,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FOOD_A_MEAN!$A$2:$A$10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FOOD_A_MEAN!$H$2:$H$10</c:f>
              <c:numCache>
                <c:formatCode>General</c:formatCode>
                <c:ptCount val="9"/>
                <c:pt idx="0">
                  <c:v>19550</c:v>
                </c:pt>
                <c:pt idx="1">
                  <c:v>19750</c:v>
                </c:pt>
                <c:pt idx="2">
                  <c:v>20520</c:v>
                </c:pt>
                <c:pt idx="3">
                  <c:v>21430</c:v>
                </c:pt>
                <c:pt idx="4">
                  <c:v>22650</c:v>
                </c:pt>
                <c:pt idx="5">
                  <c:v>23070</c:v>
                </c:pt>
                <c:pt idx="6">
                  <c:v>24530</c:v>
                </c:pt>
                <c:pt idx="7">
                  <c:v>25600</c:v>
                </c:pt>
                <c:pt idx="8">
                  <c:v>26630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61A-4A4B-8EAC-DF9EB65CCC2F}"/>
            </c:ext>
          </c:extLst>
        </c:ser>
        <c:ser>
          <c:idx val="7"/>
          <c:order val="7"/>
          <c:tx>
            <c:strRef>
              <c:f>FOOD_A_MEAN!$I$1</c:f>
              <c:strCache>
                <c:ptCount val="1"/>
                <c:pt idx="0">
                  <c:v>Rochester, MN</c:v>
                </c:pt>
              </c:strCache>
            </c:strRef>
          </c:tx>
          <c:spPr>
            <a:ln w="3492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FOOD_A_MEAN!$A$2:$A$10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FOOD_A_MEAN!$I$2:$I$10</c:f>
              <c:numCache>
                <c:formatCode>General</c:formatCode>
                <c:ptCount val="9"/>
                <c:pt idx="0">
                  <c:v>20690</c:v>
                </c:pt>
                <c:pt idx="1">
                  <c:v>21130</c:v>
                </c:pt>
                <c:pt idx="2">
                  <c:v>21160</c:v>
                </c:pt>
                <c:pt idx="3">
                  <c:v>22180</c:v>
                </c:pt>
                <c:pt idx="4">
                  <c:v>23390</c:v>
                </c:pt>
                <c:pt idx="5">
                  <c:v>24470</c:v>
                </c:pt>
                <c:pt idx="6">
                  <c:v>25410</c:v>
                </c:pt>
                <c:pt idx="7">
                  <c:v>27820</c:v>
                </c:pt>
                <c:pt idx="8">
                  <c:v>29980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61A-4A4B-8EAC-DF9EB65CCC2F}"/>
            </c:ext>
          </c:extLst>
        </c:ser>
        <c:ser>
          <c:idx val="8"/>
          <c:order val="8"/>
          <c:tx>
            <c:strRef>
              <c:f>FOOD_A_MEAN!$J$1</c:f>
              <c:strCache>
                <c:ptCount val="1"/>
                <c:pt idx="0">
                  <c:v>St. Cloud, MN</c:v>
                </c:pt>
              </c:strCache>
            </c:strRef>
          </c:tx>
          <c:spPr>
            <a:ln w="349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FOOD_A_MEAN!$A$2:$A$10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FOOD_A_MEAN!$J$2:$J$10</c:f>
              <c:numCache>
                <c:formatCode>General</c:formatCode>
                <c:ptCount val="9"/>
                <c:pt idx="0">
                  <c:v>19820</c:v>
                </c:pt>
                <c:pt idx="1">
                  <c:v>19900</c:v>
                </c:pt>
                <c:pt idx="2">
                  <c:v>20300</c:v>
                </c:pt>
                <c:pt idx="3">
                  <c:v>22550</c:v>
                </c:pt>
                <c:pt idx="4">
                  <c:v>23900</c:v>
                </c:pt>
                <c:pt idx="5">
                  <c:v>24600</c:v>
                </c:pt>
                <c:pt idx="6">
                  <c:v>25710</c:v>
                </c:pt>
                <c:pt idx="7">
                  <c:v>27200</c:v>
                </c:pt>
                <c:pt idx="8">
                  <c:v>28730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761A-4A4B-8EAC-DF9EB65CCC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61158512"/>
        <c:axId val="1"/>
      </c:lineChart>
      <c:catAx>
        <c:axId val="1061158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  <c:min val="19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1158512"/>
        <c:crosses val="autoZero"/>
        <c:crossBetween val="between"/>
        <c:majorUnit val="3000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>
                <a:effectLst/>
              </a:rPr>
              <a:t>RATIO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FOOD_JOB_1000!$B$1</c:f>
              <c:strCache>
                <c:ptCount val="1"/>
                <c:pt idx="0">
                  <c:v>Cedar Rapids, IA</c:v>
                </c:pt>
              </c:strCache>
            </c:strRef>
          </c:tx>
          <c:spPr>
            <a:ln w="3492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FOOD_JOB_1000!$A$2:$A$10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FOOD_JOB_1000!$B$2:$B$10</c:f>
              <c:numCache>
                <c:formatCode>General</c:formatCode>
                <c:ptCount val="9"/>
                <c:pt idx="0">
                  <c:v>78.506</c:v>
                </c:pt>
                <c:pt idx="1">
                  <c:v>79.483999999999995</c:v>
                </c:pt>
                <c:pt idx="2">
                  <c:v>76.254999999999995</c:v>
                </c:pt>
                <c:pt idx="3">
                  <c:v>77.62</c:v>
                </c:pt>
                <c:pt idx="4">
                  <c:v>80.102000000000004</c:v>
                </c:pt>
                <c:pt idx="5">
                  <c:v>80.707999999999998</c:v>
                </c:pt>
                <c:pt idx="6">
                  <c:v>81.58</c:v>
                </c:pt>
                <c:pt idx="7">
                  <c:v>76.489000000000004</c:v>
                </c:pt>
                <c:pt idx="8">
                  <c:v>69.823999999999998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6D-423D-869D-8AEF393DB39C}"/>
            </c:ext>
          </c:extLst>
        </c:ser>
        <c:ser>
          <c:idx val="1"/>
          <c:order val="1"/>
          <c:tx>
            <c:strRef>
              <c:f>FOOD_JOB_1000!$C$1</c:f>
              <c:strCache>
                <c:ptCount val="1"/>
                <c:pt idx="0">
                  <c:v>Dubuque, IA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FOOD_JOB_1000!$A$2:$A$10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FOOD_JOB_1000!$C$2:$C$10</c:f>
              <c:numCache>
                <c:formatCode>General</c:formatCode>
                <c:ptCount val="9"/>
                <c:pt idx="0">
                  <c:v>86.912999999999997</c:v>
                </c:pt>
                <c:pt idx="1">
                  <c:v>85.899000000000001</c:v>
                </c:pt>
                <c:pt idx="2">
                  <c:v>86.590999999999994</c:v>
                </c:pt>
                <c:pt idx="3">
                  <c:v>93.521000000000001</c:v>
                </c:pt>
                <c:pt idx="4">
                  <c:v>93.081000000000003</c:v>
                </c:pt>
                <c:pt idx="5">
                  <c:v>93.790999999999997</c:v>
                </c:pt>
                <c:pt idx="6">
                  <c:v>95.138000000000005</c:v>
                </c:pt>
                <c:pt idx="7">
                  <c:v>95.203000000000003</c:v>
                </c:pt>
                <c:pt idx="8">
                  <c:v>84.14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6D-423D-869D-8AEF393DB39C}"/>
            </c:ext>
          </c:extLst>
        </c:ser>
        <c:ser>
          <c:idx val="2"/>
          <c:order val="2"/>
          <c:tx>
            <c:strRef>
              <c:f>FOOD_JOB_1000!$D$1</c:f>
              <c:strCache>
                <c:ptCount val="1"/>
                <c:pt idx="0">
                  <c:v>Duluth, MN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FOOD_JOB_1000!$A$2:$A$10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FOOD_JOB_1000!$D$2:$D$10</c:f>
              <c:numCache>
                <c:formatCode>General</c:formatCode>
                <c:ptCount val="9"/>
                <c:pt idx="0">
                  <c:v>104.03700000000001</c:v>
                </c:pt>
                <c:pt idx="1">
                  <c:v>101.086</c:v>
                </c:pt>
                <c:pt idx="2">
                  <c:v>100.209</c:v>
                </c:pt>
                <c:pt idx="3">
                  <c:v>100.66800000000001</c:v>
                </c:pt>
                <c:pt idx="4">
                  <c:v>101.02500000000001</c:v>
                </c:pt>
                <c:pt idx="5">
                  <c:v>100.295</c:v>
                </c:pt>
                <c:pt idx="6">
                  <c:v>100.759</c:v>
                </c:pt>
                <c:pt idx="7">
                  <c:v>100.46299999999999</c:v>
                </c:pt>
                <c:pt idx="8">
                  <c:v>85.221999999999994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6D-423D-869D-8AEF393DB39C}"/>
            </c:ext>
          </c:extLst>
        </c:ser>
        <c:ser>
          <c:idx val="3"/>
          <c:order val="3"/>
          <c:tx>
            <c:strRef>
              <c:f>FOOD_JOB_1000!$E$1</c:f>
              <c:strCache>
                <c:ptCount val="1"/>
                <c:pt idx="0">
                  <c:v>Eau Claire, WI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FOOD_JOB_1000!$A$2:$A$10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FOOD_JOB_1000!$E$2:$E$10</c:f>
              <c:numCache>
                <c:formatCode>General</c:formatCode>
                <c:ptCount val="9"/>
                <c:pt idx="0">
                  <c:v>89.712999999999994</c:v>
                </c:pt>
                <c:pt idx="1">
                  <c:v>91.519000000000005</c:v>
                </c:pt>
                <c:pt idx="2">
                  <c:v>92.62</c:v>
                </c:pt>
                <c:pt idx="3">
                  <c:v>91.022000000000006</c:v>
                </c:pt>
                <c:pt idx="4">
                  <c:v>88.477000000000004</c:v>
                </c:pt>
                <c:pt idx="5">
                  <c:v>90.001000000000005</c:v>
                </c:pt>
                <c:pt idx="6">
                  <c:v>93.444000000000003</c:v>
                </c:pt>
                <c:pt idx="7">
                  <c:v>93.858000000000004</c:v>
                </c:pt>
                <c:pt idx="8">
                  <c:v>83.483000000000004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16D-423D-869D-8AEF393DB39C}"/>
            </c:ext>
          </c:extLst>
        </c:ser>
        <c:ser>
          <c:idx val="4"/>
          <c:order val="4"/>
          <c:tx>
            <c:strRef>
              <c:f>FOOD_JOB_1000!$F$1</c:f>
              <c:strCache>
                <c:ptCount val="1"/>
                <c:pt idx="0">
                  <c:v>Fargo, ND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FOOD_JOB_1000!$A$2:$A$10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FOOD_JOB_1000!$F$2:$F$10</c:f>
              <c:numCache>
                <c:formatCode>General</c:formatCode>
                <c:ptCount val="9"/>
                <c:pt idx="0">
                  <c:v>91.263999999999996</c:v>
                </c:pt>
                <c:pt idx="1">
                  <c:v>89.763999999999996</c:v>
                </c:pt>
                <c:pt idx="2">
                  <c:v>90.659000000000006</c:v>
                </c:pt>
                <c:pt idx="3">
                  <c:v>89.2</c:v>
                </c:pt>
                <c:pt idx="4">
                  <c:v>88.424000000000007</c:v>
                </c:pt>
                <c:pt idx="5">
                  <c:v>83.567999999999998</c:v>
                </c:pt>
                <c:pt idx="6">
                  <c:v>84.858999999999995</c:v>
                </c:pt>
                <c:pt idx="7">
                  <c:v>84.022999999999996</c:v>
                </c:pt>
                <c:pt idx="8">
                  <c:v>78.034000000000006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16D-423D-869D-8AEF393DB39C}"/>
            </c:ext>
          </c:extLst>
        </c:ser>
        <c:ser>
          <c:idx val="5"/>
          <c:order val="5"/>
          <c:tx>
            <c:strRef>
              <c:f>FOOD_JOB_1000!$G$1</c:f>
              <c:strCache>
                <c:ptCount val="1"/>
                <c:pt idx="0">
                  <c:v>Grand Forks, ND</c:v>
                </c:pt>
              </c:strCache>
            </c:strRef>
          </c:tx>
          <c:spPr>
            <a:ln w="3492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FOOD_JOB_1000!$A$2:$A$10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FOOD_JOB_1000!$G$2:$G$10</c:f>
              <c:numCache>
                <c:formatCode>General</c:formatCode>
                <c:ptCount val="9"/>
                <c:pt idx="0">
                  <c:v>109.123</c:v>
                </c:pt>
                <c:pt idx="1">
                  <c:v>110.158</c:v>
                </c:pt>
                <c:pt idx="2">
                  <c:v>114.126</c:v>
                </c:pt>
                <c:pt idx="3">
                  <c:v>110.139</c:v>
                </c:pt>
                <c:pt idx="4">
                  <c:v>108.46299999999999</c:v>
                </c:pt>
                <c:pt idx="5">
                  <c:v>111.49299999999999</c:v>
                </c:pt>
                <c:pt idx="6">
                  <c:v>108.624</c:v>
                </c:pt>
                <c:pt idx="7">
                  <c:v>106.154</c:v>
                </c:pt>
                <c:pt idx="8">
                  <c:v>96.259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16D-423D-869D-8AEF393DB39C}"/>
            </c:ext>
          </c:extLst>
        </c:ser>
        <c:ser>
          <c:idx val="6"/>
          <c:order val="6"/>
          <c:tx>
            <c:strRef>
              <c:f>FOOD_JOB_1000!$H$1</c:f>
              <c:strCache>
                <c:ptCount val="1"/>
                <c:pt idx="0">
                  <c:v>Mankato, MN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FOOD_JOB_1000!$A$2:$A$10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FOOD_JOB_1000!$H$2:$H$10</c:f>
              <c:numCache>
                <c:formatCode>General</c:formatCode>
                <c:ptCount val="9"/>
                <c:pt idx="0">
                  <c:v>93.87</c:v>
                </c:pt>
                <c:pt idx="1">
                  <c:v>102.508</c:v>
                </c:pt>
                <c:pt idx="2">
                  <c:v>102.574</c:v>
                </c:pt>
                <c:pt idx="3">
                  <c:v>96.188999999999993</c:v>
                </c:pt>
                <c:pt idx="4">
                  <c:v>101.261</c:v>
                </c:pt>
                <c:pt idx="5">
                  <c:v>101.432</c:v>
                </c:pt>
                <c:pt idx="6">
                  <c:v>96.350999999999999</c:v>
                </c:pt>
                <c:pt idx="7">
                  <c:v>93.647000000000006</c:v>
                </c:pt>
                <c:pt idx="8">
                  <c:v>83.536000000000001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16D-423D-869D-8AEF393DB39C}"/>
            </c:ext>
          </c:extLst>
        </c:ser>
        <c:ser>
          <c:idx val="7"/>
          <c:order val="7"/>
          <c:tx>
            <c:strRef>
              <c:f>FOOD_JOB_1000!$I$1</c:f>
              <c:strCache>
                <c:ptCount val="1"/>
                <c:pt idx="0">
                  <c:v>Rochester, MN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FOOD_JOB_1000!$A$2:$A$10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FOOD_JOB_1000!$I$2:$I$10</c:f>
              <c:numCache>
                <c:formatCode>General</c:formatCode>
                <c:ptCount val="9"/>
                <c:pt idx="0">
                  <c:v>77.587000000000003</c:v>
                </c:pt>
                <c:pt idx="1">
                  <c:v>77.680999999999997</c:v>
                </c:pt>
                <c:pt idx="2">
                  <c:v>76.73</c:v>
                </c:pt>
                <c:pt idx="3">
                  <c:v>79.712999999999994</c:v>
                </c:pt>
                <c:pt idx="4">
                  <c:v>86.334000000000003</c:v>
                </c:pt>
                <c:pt idx="5">
                  <c:v>81.114999999999995</c:v>
                </c:pt>
                <c:pt idx="6">
                  <c:v>89.983999999999995</c:v>
                </c:pt>
                <c:pt idx="7">
                  <c:v>89.471000000000004</c:v>
                </c:pt>
                <c:pt idx="8">
                  <c:v>76.274000000000001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16D-423D-869D-8AEF393DB39C}"/>
            </c:ext>
          </c:extLst>
        </c:ser>
        <c:ser>
          <c:idx val="8"/>
          <c:order val="8"/>
          <c:tx>
            <c:strRef>
              <c:f>FOOD_JOB_1000!$J$1</c:f>
              <c:strCache>
                <c:ptCount val="1"/>
                <c:pt idx="0">
                  <c:v>St. Cloud, MN</c:v>
                </c:pt>
              </c:strCache>
            </c:strRef>
          </c:tx>
          <c:spPr>
            <a:ln w="349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FOOD_JOB_1000!$A$2:$A$10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FOOD_JOB_1000!$J$2:$J$10</c:f>
              <c:numCache>
                <c:formatCode>General</c:formatCode>
                <c:ptCount val="9"/>
                <c:pt idx="0">
                  <c:v>87.319000000000003</c:v>
                </c:pt>
                <c:pt idx="1">
                  <c:v>85.072999999999993</c:v>
                </c:pt>
                <c:pt idx="2">
                  <c:v>82.159000000000006</c:v>
                </c:pt>
                <c:pt idx="3">
                  <c:v>84.058999999999997</c:v>
                </c:pt>
                <c:pt idx="4">
                  <c:v>82.152000000000001</c:v>
                </c:pt>
                <c:pt idx="5">
                  <c:v>86.587000000000003</c:v>
                </c:pt>
                <c:pt idx="6">
                  <c:v>81.796999999999997</c:v>
                </c:pt>
                <c:pt idx="7">
                  <c:v>79.641999999999996</c:v>
                </c:pt>
                <c:pt idx="8">
                  <c:v>69.385999999999996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16D-423D-869D-8AEF393DB3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19402624"/>
        <c:axId val="1"/>
      </c:lineChart>
      <c:catAx>
        <c:axId val="1219402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402624"/>
        <c:crosses val="autoZero"/>
        <c:crossBetween val="between"/>
        <c:majorUnit val="20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RENTGRS!$C$1</c:f>
              <c:strCache>
                <c:ptCount val="1"/>
                <c:pt idx="0">
                  <c:v>Dubuque, IA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RENTGRS!$A$2:$A$9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RENTGRS!$C$2:$C$9</c:f>
              <c:numCache>
                <c:formatCode>General</c:formatCode>
                <c:ptCount val="8"/>
                <c:pt idx="0">
                  <c:v>864.71124482401694</c:v>
                </c:pt>
                <c:pt idx="1">
                  <c:v>718.14663743834603</c:v>
                </c:pt>
                <c:pt idx="2">
                  <c:v>730.50207048863501</c:v>
                </c:pt>
                <c:pt idx="3">
                  <c:v>700.17398689638401</c:v>
                </c:pt>
                <c:pt idx="4">
                  <c:v>746.41740841375395</c:v>
                </c:pt>
                <c:pt idx="5">
                  <c:v>835.69048483747997</c:v>
                </c:pt>
                <c:pt idx="6">
                  <c:v>819.192945272879</c:v>
                </c:pt>
                <c:pt idx="7">
                  <c:v>753.64063163256606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C2-4075-8129-9647F7966DE0}"/>
            </c:ext>
          </c:extLst>
        </c:ser>
        <c:ser>
          <c:idx val="2"/>
          <c:order val="1"/>
          <c:tx>
            <c:strRef>
              <c:f>RENTGRS!$D$1</c:f>
              <c:strCache>
                <c:ptCount val="1"/>
                <c:pt idx="0">
                  <c:v>Duluth,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RENTGRS!$A$2:$A$9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RENTGRS!$D$2:$D$9</c:f>
              <c:numCache>
                <c:formatCode>General</c:formatCode>
                <c:ptCount val="8"/>
                <c:pt idx="0">
                  <c:v>814.03250692338099</c:v>
                </c:pt>
                <c:pt idx="1">
                  <c:v>785.78622619616397</c:v>
                </c:pt>
                <c:pt idx="2">
                  <c:v>984.33732096354197</c:v>
                </c:pt>
                <c:pt idx="3">
                  <c:v>773.64456949047997</c:v>
                </c:pt>
                <c:pt idx="4">
                  <c:v>897.92275292060697</c:v>
                </c:pt>
                <c:pt idx="5">
                  <c:v>931.979472375912</c:v>
                </c:pt>
                <c:pt idx="6">
                  <c:v>922.54944361139599</c:v>
                </c:pt>
                <c:pt idx="7">
                  <c:v>1035.11187312473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C2-4075-8129-9647F7966DE0}"/>
            </c:ext>
          </c:extLst>
        </c:ser>
        <c:ser>
          <c:idx val="3"/>
          <c:order val="2"/>
          <c:tx>
            <c:strRef>
              <c:f>RENTGRS!$E$1</c:f>
              <c:strCache>
                <c:ptCount val="1"/>
                <c:pt idx="0">
                  <c:v>Eau Claire, WI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RENTGRS!$A$2:$A$9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RENTGRS!$E$2:$E$9</c:f>
              <c:numCache>
                <c:formatCode>General</c:formatCode>
                <c:ptCount val="8"/>
                <c:pt idx="0">
                  <c:v>785.12823820827703</c:v>
                </c:pt>
                <c:pt idx="1">
                  <c:v>703.78344955327998</c:v>
                </c:pt>
                <c:pt idx="2">
                  <c:v>763.55461123791997</c:v>
                </c:pt>
                <c:pt idx="3">
                  <c:v>773.99466739966999</c:v>
                </c:pt>
                <c:pt idx="4">
                  <c:v>800.78977639217396</c:v>
                </c:pt>
                <c:pt idx="5">
                  <c:v>794.38764720019196</c:v>
                </c:pt>
                <c:pt idx="6">
                  <c:v>872.96660198141103</c:v>
                </c:pt>
                <c:pt idx="7">
                  <c:v>856.00481508042196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7C2-4075-8129-9647F7966DE0}"/>
            </c:ext>
          </c:extLst>
        </c:ser>
        <c:ser>
          <c:idx val="4"/>
          <c:order val="3"/>
          <c:tx>
            <c:strRef>
              <c:f>RENTGRS!$F$1</c:f>
              <c:strCache>
                <c:ptCount val="1"/>
                <c:pt idx="0">
                  <c:v>Fargo, ND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RENTGRS!$A$2:$A$9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RENTGRS!$F$2:$F$9</c:f>
              <c:numCache>
                <c:formatCode>General</c:formatCode>
                <c:ptCount val="8"/>
                <c:pt idx="0">
                  <c:v>809.87760488072399</c:v>
                </c:pt>
                <c:pt idx="1">
                  <c:v>783.28027333213402</c:v>
                </c:pt>
                <c:pt idx="2">
                  <c:v>729.52605215111703</c:v>
                </c:pt>
                <c:pt idx="3">
                  <c:v>807.31484733473098</c:v>
                </c:pt>
                <c:pt idx="4">
                  <c:v>897.30425725434998</c:v>
                </c:pt>
                <c:pt idx="5">
                  <c:v>899.16398693826795</c:v>
                </c:pt>
                <c:pt idx="6">
                  <c:v>869.61211953684096</c:v>
                </c:pt>
                <c:pt idx="7">
                  <c:v>919.70349218238005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7C2-4075-8129-9647F7966DE0}"/>
            </c:ext>
          </c:extLst>
        </c:ser>
        <c:ser>
          <c:idx val="5"/>
          <c:order val="4"/>
          <c:tx>
            <c:strRef>
              <c:f>RENTGRS!$G$1</c:f>
              <c:strCache>
                <c:ptCount val="1"/>
                <c:pt idx="0">
                  <c:v>Grand Forks, ND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RENTGRS!$A$2:$A$9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RENTGRS!$G$2:$G$9</c:f>
              <c:numCache>
                <c:formatCode>General</c:formatCode>
                <c:ptCount val="8"/>
                <c:pt idx="0">
                  <c:v>663.92318634423896</c:v>
                </c:pt>
                <c:pt idx="1">
                  <c:v>760.29352050122895</c:v>
                </c:pt>
                <c:pt idx="2">
                  <c:v>790.80558005291402</c:v>
                </c:pt>
                <c:pt idx="3">
                  <c:v>828.36566623976796</c:v>
                </c:pt>
                <c:pt idx="4">
                  <c:v>778.366894586895</c:v>
                </c:pt>
                <c:pt idx="5">
                  <c:v>782.16611278429696</c:v>
                </c:pt>
                <c:pt idx="6">
                  <c:v>894.75634678183906</c:v>
                </c:pt>
                <c:pt idx="7">
                  <c:v>912.80811540058096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7C2-4075-8129-9647F7966DE0}"/>
            </c:ext>
          </c:extLst>
        </c:ser>
        <c:ser>
          <c:idx val="6"/>
          <c:order val="5"/>
          <c:tx>
            <c:strRef>
              <c:f>RENTGRS!$H$1</c:f>
              <c:strCache>
                <c:ptCount val="1"/>
                <c:pt idx="0">
                  <c:v>La Crosse, WI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RENTGRS!$A$2:$A$9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RENTGRS!$H$2:$H$9</c:f>
              <c:numCache>
                <c:formatCode>General</c:formatCode>
                <c:ptCount val="8"/>
                <c:pt idx="0">
                  <c:v>763.95204229341005</c:v>
                </c:pt>
                <c:pt idx="1">
                  <c:v>768.75596779838997</c:v>
                </c:pt>
                <c:pt idx="2">
                  <c:v>833.89599311877305</c:v>
                </c:pt>
                <c:pt idx="3">
                  <c:v>921.74787763465997</c:v>
                </c:pt>
                <c:pt idx="4">
                  <c:v>882.71280518819901</c:v>
                </c:pt>
                <c:pt idx="5">
                  <c:v>905.41246661742196</c:v>
                </c:pt>
                <c:pt idx="6">
                  <c:v>953.129865146366</c:v>
                </c:pt>
                <c:pt idx="7">
                  <c:v>897.24567219152902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7C2-4075-8129-9647F7966DE0}"/>
            </c:ext>
          </c:extLst>
        </c:ser>
        <c:ser>
          <c:idx val="7"/>
          <c:order val="6"/>
          <c:tx>
            <c:strRef>
              <c:f>RENTGRS!$I$1</c:f>
              <c:strCache>
                <c:ptCount val="1"/>
                <c:pt idx="0">
                  <c:v>Mankato,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RENTGRS!$A$2:$A$9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RENTGRS!$I$2:$I$9</c:f>
              <c:numCache>
                <c:formatCode>General</c:formatCode>
                <c:ptCount val="8"/>
                <c:pt idx="0">
                  <c:v>774.21888584768999</c:v>
                </c:pt>
                <c:pt idx="1">
                  <c:v>826.70665834744602</c:v>
                </c:pt>
                <c:pt idx="2">
                  <c:v>779.87317819470195</c:v>
                </c:pt>
                <c:pt idx="3">
                  <c:v>789.27262128957</c:v>
                </c:pt>
                <c:pt idx="4">
                  <c:v>947.62832792207803</c:v>
                </c:pt>
                <c:pt idx="5">
                  <c:v>943.61481014936101</c:v>
                </c:pt>
                <c:pt idx="6">
                  <c:v>876.10100345451599</c:v>
                </c:pt>
                <c:pt idx="7">
                  <c:v>920.55276976555001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7C2-4075-8129-9647F7966DE0}"/>
            </c:ext>
          </c:extLst>
        </c:ser>
        <c:ser>
          <c:idx val="8"/>
          <c:order val="7"/>
          <c:tx>
            <c:strRef>
              <c:f>RENTGRS!$J$1</c:f>
              <c:strCache>
                <c:ptCount val="1"/>
                <c:pt idx="0">
                  <c:v>Rochester, MN</c:v>
                </c:pt>
              </c:strCache>
            </c:strRef>
          </c:tx>
          <c:spPr>
            <a:ln w="3492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RENTGRS!$A$2:$A$9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RENTGRS!$J$2:$J$9</c:f>
              <c:numCache>
                <c:formatCode>General</c:formatCode>
                <c:ptCount val="8"/>
                <c:pt idx="0">
                  <c:v>856.17411919657604</c:v>
                </c:pt>
                <c:pt idx="1">
                  <c:v>783.41859843081295</c:v>
                </c:pt>
                <c:pt idx="2">
                  <c:v>960.61503795066403</c:v>
                </c:pt>
                <c:pt idx="3">
                  <c:v>923.90821345707695</c:v>
                </c:pt>
                <c:pt idx="4">
                  <c:v>953.10306079664599</c:v>
                </c:pt>
                <c:pt idx="5">
                  <c:v>1038.32846235941</c:v>
                </c:pt>
                <c:pt idx="6">
                  <c:v>1115.85135895033</c:v>
                </c:pt>
                <c:pt idx="7">
                  <c:v>1017.09232567199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7C2-4075-8129-9647F7966DE0}"/>
            </c:ext>
          </c:extLst>
        </c:ser>
        <c:ser>
          <c:idx val="0"/>
          <c:order val="8"/>
          <c:tx>
            <c:strRef>
              <c:f>RENTGRS!$B$1</c:f>
              <c:strCache>
                <c:ptCount val="1"/>
                <c:pt idx="0">
                  <c:v>Cedar Rapids, IA</c:v>
                </c:pt>
              </c:strCache>
            </c:strRef>
          </c:tx>
          <c:spPr>
            <a:ln w="3492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RENTGRS!$A$2:$A$9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RENTGRS!$B$2:$B$9</c:f>
              <c:numCache>
                <c:formatCode>General</c:formatCode>
                <c:ptCount val="8"/>
                <c:pt idx="0">
                  <c:v>731.55403103709295</c:v>
                </c:pt>
                <c:pt idx="1">
                  <c:v>663.54769822300705</c:v>
                </c:pt>
                <c:pt idx="2">
                  <c:v>768.26145998483503</c:v>
                </c:pt>
                <c:pt idx="3">
                  <c:v>795.99444810905902</c:v>
                </c:pt>
                <c:pt idx="4">
                  <c:v>753.33650072299099</c:v>
                </c:pt>
                <c:pt idx="5">
                  <c:v>830.29625538495497</c:v>
                </c:pt>
                <c:pt idx="6">
                  <c:v>741.73379156604096</c:v>
                </c:pt>
                <c:pt idx="7">
                  <c:v>851.99602587409595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7C2-4075-8129-9647F7966DE0}"/>
            </c:ext>
          </c:extLst>
        </c:ser>
        <c:ser>
          <c:idx val="9"/>
          <c:order val="9"/>
          <c:tx>
            <c:strRef>
              <c:f>RENTGRS!$K$1</c:f>
              <c:strCache>
                <c:ptCount val="1"/>
                <c:pt idx="0">
                  <c:v>St. Cloud, MN</c:v>
                </c:pt>
              </c:strCache>
            </c:strRef>
          </c:tx>
          <c:spPr>
            <a:ln w="349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RENTGRS!$A$2:$A$9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RENTGRS!$K$2:$K$9</c:f>
              <c:numCache>
                <c:formatCode>General</c:formatCode>
                <c:ptCount val="8"/>
                <c:pt idx="0">
                  <c:v>786.64142698754301</c:v>
                </c:pt>
                <c:pt idx="1">
                  <c:v>754.43459856074503</c:v>
                </c:pt>
                <c:pt idx="2">
                  <c:v>786.66194734227497</c:v>
                </c:pt>
                <c:pt idx="3">
                  <c:v>753.80248454588695</c:v>
                </c:pt>
                <c:pt idx="4">
                  <c:v>846.96065425491804</c:v>
                </c:pt>
                <c:pt idx="5">
                  <c:v>797.29337673365399</c:v>
                </c:pt>
                <c:pt idx="6">
                  <c:v>846.09278876834696</c:v>
                </c:pt>
                <c:pt idx="7">
                  <c:v>906.99630597863199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D7C2-4075-8129-9647F7966D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60657807"/>
        <c:axId val="1160643663"/>
      </c:lineChart>
      <c:catAx>
        <c:axId val="1160657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0643663"/>
        <c:crosses val="autoZero"/>
        <c:auto val="1"/>
        <c:lblAlgn val="ctr"/>
        <c:lblOffset val="100"/>
        <c:noMultiLvlLbl val="0"/>
      </c:catAx>
      <c:valAx>
        <c:axId val="1160643663"/>
        <c:scaling>
          <c:orientation val="minMax"/>
          <c:min val="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0657807"/>
        <c:crosses val="autoZero"/>
        <c:crossBetween val="between"/>
        <c:majorUnit val="20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>
                <a:effectLst/>
              </a:rPr>
              <a:t>WAGE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BUILDING!$B$1</c:f>
              <c:strCache>
                <c:ptCount val="1"/>
                <c:pt idx="0">
                  <c:v>Cedar Rapids, IA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BUILDING!$A$2:$A$10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BUILDING!$B$2:$B$10</c:f>
              <c:numCache>
                <c:formatCode>General</c:formatCode>
                <c:ptCount val="9"/>
                <c:pt idx="0">
                  <c:v>24910</c:v>
                </c:pt>
                <c:pt idx="1">
                  <c:v>26300</c:v>
                </c:pt>
                <c:pt idx="2">
                  <c:v>27850</c:v>
                </c:pt>
                <c:pt idx="3">
                  <c:v>29080</c:v>
                </c:pt>
                <c:pt idx="4">
                  <c:v>29010</c:v>
                </c:pt>
                <c:pt idx="5">
                  <c:v>28210</c:v>
                </c:pt>
                <c:pt idx="6">
                  <c:v>30180</c:v>
                </c:pt>
                <c:pt idx="7">
                  <c:v>31890</c:v>
                </c:pt>
                <c:pt idx="8">
                  <c:v>32550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B9-1143-A8F3-F59DBEB1B189}"/>
            </c:ext>
          </c:extLst>
        </c:ser>
        <c:ser>
          <c:idx val="4"/>
          <c:order val="1"/>
          <c:tx>
            <c:strRef>
              <c:f>BUILDING!$F$1</c:f>
              <c:strCache>
                <c:ptCount val="1"/>
                <c:pt idx="0">
                  <c:v>Fargo, ND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BUILDING!$A$2:$A$10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BUILDING!$F$2:$F$10</c:f>
              <c:numCache>
                <c:formatCode>General</c:formatCode>
                <c:ptCount val="9"/>
                <c:pt idx="0">
                  <c:v>24840</c:v>
                </c:pt>
                <c:pt idx="1">
                  <c:v>25330</c:v>
                </c:pt>
                <c:pt idx="2">
                  <c:v>26260</c:v>
                </c:pt>
                <c:pt idx="3">
                  <c:v>26880</c:v>
                </c:pt>
                <c:pt idx="4">
                  <c:v>28230</c:v>
                </c:pt>
                <c:pt idx="5">
                  <c:v>30230</c:v>
                </c:pt>
                <c:pt idx="6">
                  <c:v>30760</c:v>
                </c:pt>
                <c:pt idx="7">
                  <c:v>32100</c:v>
                </c:pt>
                <c:pt idx="8">
                  <c:v>32510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9B9-1143-A8F3-F59DBEB1B189}"/>
            </c:ext>
          </c:extLst>
        </c:ser>
        <c:ser>
          <c:idx val="5"/>
          <c:order val="2"/>
          <c:tx>
            <c:strRef>
              <c:f>BUILDING!$G$1</c:f>
              <c:strCache>
                <c:ptCount val="1"/>
                <c:pt idx="0">
                  <c:v>Grand Forks, ND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BUILDING!$A$2:$A$10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BUILDING!$G$2:$G$10</c:f>
              <c:numCache>
                <c:formatCode>General</c:formatCode>
                <c:ptCount val="9"/>
                <c:pt idx="0">
                  <c:v>24020</c:v>
                </c:pt>
                <c:pt idx="1">
                  <c:v>24150</c:v>
                </c:pt>
                <c:pt idx="2">
                  <c:v>24880</c:v>
                </c:pt>
                <c:pt idx="3">
                  <c:v>26860</c:v>
                </c:pt>
                <c:pt idx="4">
                  <c:v>28880</c:v>
                </c:pt>
                <c:pt idx="5">
                  <c:v>29460</c:v>
                </c:pt>
                <c:pt idx="6">
                  <c:v>29650</c:v>
                </c:pt>
                <c:pt idx="7">
                  <c:v>30730</c:v>
                </c:pt>
                <c:pt idx="8">
                  <c:v>32210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9B9-1143-A8F3-F59DBEB1B189}"/>
            </c:ext>
          </c:extLst>
        </c:ser>
        <c:ser>
          <c:idx val="6"/>
          <c:order val="3"/>
          <c:tx>
            <c:strRef>
              <c:f>BUILDING!$H$1</c:f>
              <c:strCache>
                <c:ptCount val="1"/>
                <c:pt idx="0">
                  <c:v>Mankato,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BUILDING!$A$2:$A$10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BUILDING!$H$2:$H$10</c:f>
              <c:numCache>
                <c:formatCode>General</c:formatCode>
                <c:ptCount val="9"/>
                <c:pt idx="0">
                  <c:v>25090</c:v>
                </c:pt>
                <c:pt idx="1">
                  <c:v>25420</c:v>
                </c:pt>
                <c:pt idx="2">
                  <c:v>25910</c:v>
                </c:pt>
                <c:pt idx="3">
                  <c:v>28400</c:v>
                </c:pt>
                <c:pt idx="4">
                  <c:v>30040</c:v>
                </c:pt>
                <c:pt idx="5">
                  <c:v>31450</c:v>
                </c:pt>
                <c:pt idx="6">
                  <c:v>30560</c:v>
                </c:pt>
                <c:pt idx="7">
                  <c:v>31660</c:v>
                </c:pt>
                <c:pt idx="8">
                  <c:v>34160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9B9-1143-A8F3-F59DBEB1B189}"/>
            </c:ext>
          </c:extLst>
        </c:ser>
        <c:ser>
          <c:idx val="7"/>
          <c:order val="4"/>
          <c:tx>
            <c:strRef>
              <c:f>BUILDING!$I$1</c:f>
              <c:strCache>
                <c:ptCount val="1"/>
                <c:pt idx="0">
                  <c:v>Rochester,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BUILDING!$A$2:$A$10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BUILDING!$I$2:$I$10</c:f>
              <c:numCache>
                <c:formatCode>General</c:formatCode>
                <c:ptCount val="9"/>
                <c:pt idx="0">
                  <c:v>28330</c:v>
                </c:pt>
                <c:pt idx="1">
                  <c:v>28660</c:v>
                </c:pt>
                <c:pt idx="2">
                  <c:v>27830</c:v>
                </c:pt>
                <c:pt idx="3">
                  <c:v>27510</c:v>
                </c:pt>
                <c:pt idx="4">
                  <c:v>29530</c:v>
                </c:pt>
                <c:pt idx="5">
                  <c:v>31050</c:v>
                </c:pt>
                <c:pt idx="6">
                  <c:v>29910</c:v>
                </c:pt>
                <c:pt idx="7">
                  <c:v>31220</c:v>
                </c:pt>
                <c:pt idx="8">
                  <c:v>31940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9B9-1143-A8F3-F59DBEB1B189}"/>
            </c:ext>
          </c:extLst>
        </c:ser>
        <c:ser>
          <c:idx val="2"/>
          <c:order val="5"/>
          <c:tx>
            <c:strRef>
              <c:f>BUILDING!$D$1</c:f>
              <c:strCache>
                <c:ptCount val="1"/>
                <c:pt idx="0">
                  <c:v>Duluth,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BUILDING!$A$2:$A$10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BUILDING!$D$2:$D$10</c:f>
              <c:numCache>
                <c:formatCode>General</c:formatCode>
                <c:ptCount val="9"/>
                <c:pt idx="0">
                  <c:v>25280</c:v>
                </c:pt>
                <c:pt idx="1">
                  <c:v>23980</c:v>
                </c:pt>
                <c:pt idx="2">
                  <c:v>24250</c:v>
                </c:pt>
                <c:pt idx="3">
                  <c:v>25090</c:v>
                </c:pt>
                <c:pt idx="4">
                  <c:v>27130</c:v>
                </c:pt>
                <c:pt idx="5">
                  <c:v>29020</c:v>
                </c:pt>
                <c:pt idx="6">
                  <c:v>29650</c:v>
                </c:pt>
                <c:pt idx="7">
                  <c:v>30890</c:v>
                </c:pt>
                <c:pt idx="8">
                  <c:v>32210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9B9-1143-A8F3-F59DBEB1B189}"/>
            </c:ext>
          </c:extLst>
        </c:ser>
        <c:ser>
          <c:idx val="1"/>
          <c:order val="6"/>
          <c:tx>
            <c:strRef>
              <c:f>BUILDING!$C$1</c:f>
              <c:strCache>
                <c:ptCount val="1"/>
                <c:pt idx="0">
                  <c:v>Dubuque, IA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BUILDING!$A$2:$A$10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BUILDING!$C$2:$C$10</c:f>
              <c:numCache>
                <c:formatCode>General</c:formatCode>
                <c:ptCount val="9"/>
                <c:pt idx="0">
                  <c:v>23820</c:v>
                </c:pt>
                <c:pt idx="1">
                  <c:v>24280</c:v>
                </c:pt>
                <c:pt idx="2">
                  <c:v>24570</c:v>
                </c:pt>
                <c:pt idx="3">
                  <c:v>24930</c:v>
                </c:pt>
                <c:pt idx="4">
                  <c:v>25990</c:v>
                </c:pt>
                <c:pt idx="5">
                  <c:v>27890</c:v>
                </c:pt>
                <c:pt idx="6">
                  <c:v>29210</c:v>
                </c:pt>
                <c:pt idx="7">
                  <c:v>31160</c:v>
                </c:pt>
                <c:pt idx="8">
                  <c:v>32970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9B9-1143-A8F3-F59DBEB1B189}"/>
            </c:ext>
          </c:extLst>
        </c:ser>
        <c:ser>
          <c:idx val="3"/>
          <c:order val="7"/>
          <c:tx>
            <c:strRef>
              <c:f>BUILDING!$E$1</c:f>
              <c:strCache>
                <c:ptCount val="1"/>
                <c:pt idx="0">
                  <c:v>Eau Claire, WI</c:v>
                </c:pt>
              </c:strCache>
            </c:strRef>
          </c:tx>
          <c:spPr>
            <a:ln w="3492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BUILDING!$A$2:$A$10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BUILDING!$E$2:$E$10</c:f>
              <c:numCache>
                <c:formatCode>General</c:formatCode>
                <c:ptCount val="9"/>
                <c:pt idx="0">
                  <c:v>25100</c:v>
                </c:pt>
                <c:pt idx="1">
                  <c:v>26050</c:v>
                </c:pt>
                <c:pt idx="2">
                  <c:v>27530</c:v>
                </c:pt>
                <c:pt idx="3">
                  <c:v>26190</c:v>
                </c:pt>
                <c:pt idx="4">
                  <c:v>26470</c:v>
                </c:pt>
                <c:pt idx="5">
                  <c:v>26940</c:v>
                </c:pt>
                <c:pt idx="6">
                  <c:v>27560</c:v>
                </c:pt>
                <c:pt idx="7">
                  <c:v>29260</c:v>
                </c:pt>
                <c:pt idx="8">
                  <c:v>30840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9B9-1143-A8F3-F59DBEB1B189}"/>
            </c:ext>
          </c:extLst>
        </c:ser>
        <c:ser>
          <c:idx val="8"/>
          <c:order val="8"/>
          <c:tx>
            <c:strRef>
              <c:f>BUILDING!$J$1</c:f>
              <c:strCache>
                <c:ptCount val="1"/>
                <c:pt idx="0">
                  <c:v>St. Cloud, MN</c:v>
                </c:pt>
              </c:strCache>
            </c:strRef>
          </c:tx>
          <c:spPr>
            <a:ln w="349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BUILDING!$A$2:$A$10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BUILDING!$J$2:$J$10</c:f>
              <c:numCache>
                <c:formatCode>General</c:formatCode>
                <c:ptCount val="9"/>
                <c:pt idx="0">
                  <c:v>24780</c:v>
                </c:pt>
                <c:pt idx="1">
                  <c:v>26060</c:v>
                </c:pt>
                <c:pt idx="2">
                  <c:v>27370</c:v>
                </c:pt>
                <c:pt idx="3">
                  <c:v>27760</c:v>
                </c:pt>
                <c:pt idx="4">
                  <c:v>29700</c:v>
                </c:pt>
                <c:pt idx="5">
                  <c:v>31290</c:v>
                </c:pt>
                <c:pt idx="6">
                  <c:v>32510</c:v>
                </c:pt>
                <c:pt idx="7">
                  <c:v>33510</c:v>
                </c:pt>
                <c:pt idx="8">
                  <c:v>35110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C9B9-1143-A8F3-F59DBEB1B1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34516400"/>
        <c:axId val="1"/>
      </c:lineChart>
      <c:catAx>
        <c:axId val="934516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  <c:max val="36000"/>
          <c:min val="23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4516400"/>
        <c:crosses val="autoZero"/>
        <c:crossBetween val="between"/>
        <c:majorUnit val="3000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>
                <a:effectLst/>
              </a:rPr>
              <a:t>RATIO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CONSTRUCT!$B$1</c:f>
              <c:strCache>
                <c:ptCount val="1"/>
                <c:pt idx="0">
                  <c:v>Cedar Rapids, IA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CONSTRUCT!$A$2:$A$10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CONSTRUCT!$B$2:$B$10</c:f>
              <c:numCache>
                <c:formatCode>General</c:formatCode>
                <c:ptCount val="9"/>
                <c:pt idx="0">
                  <c:v>42.566000000000003</c:v>
                </c:pt>
                <c:pt idx="1">
                  <c:v>39.378999999999998</c:v>
                </c:pt>
                <c:pt idx="2">
                  <c:v>43.286999999999999</c:v>
                </c:pt>
                <c:pt idx="3">
                  <c:v>44.841000000000001</c:v>
                </c:pt>
                <c:pt idx="4">
                  <c:v>45.366</c:v>
                </c:pt>
                <c:pt idx="5">
                  <c:v>47.369</c:v>
                </c:pt>
                <c:pt idx="6">
                  <c:v>47.765999999999998</c:v>
                </c:pt>
                <c:pt idx="7">
                  <c:v>47.637999999999998</c:v>
                </c:pt>
                <c:pt idx="8">
                  <c:v>46.116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C6-415E-915E-B0458755665F}"/>
            </c:ext>
          </c:extLst>
        </c:ser>
        <c:ser>
          <c:idx val="1"/>
          <c:order val="1"/>
          <c:tx>
            <c:strRef>
              <c:f>CONSTRUCT!$C$1</c:f>
              <c:strCache>
                <c:ptCount val="1"/>
                <c:pt idx="0">
                  <c:v>Dubuque, IA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CONSTRUCT!$A$2:$A$10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CONSTRUCT!$C$2:$C$10</c:f>
              <c:numCache>
                <c:formatCode>General</c:formatCode>
                <c:ptCount val="9"/>
                <c:pt idx="0">
                  <c:v>39.832999999999998</c:v>
                </c:pt>
                <c:pt idx="1">
                  <c:v>40.137999999999998</c:v>
                </c:pt>
                <c:pt idx="2">
                  <c:v>36.316000000000003</c:v>
                </c:pt>
                <c:pt idx="3">
                  <c:v>37.174999999999997</c:v>
                </c:pt>
                <c:pt idx="4">
                  <c:v>36.26</c:v>
                </c:pt>
                <c:pt idx="5">
                  <c:v>37.264000000000003</c:v>
                </c:pt>
                <c:pt idx="6">
                  <c:v>36.139000000000003</c:v>
                </c:pt>
                <c:pt idx="7">
                  <c:v>35.591000000000001</c:v>
                </c:pt>
                <c:pt idx="8">
                  <c:v>40.832000000000001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C6-415E-915E-B0458755665F}"/>
            </c:ext>
          </c:extLst>
        </c:ser>
        <c:ser>
          <c:idx val="2"/>
          <c:order val="2"/>
          <c:tx>
            <c:strRef>
              <c:f>CONSTRUCT!$D$1</c:f>
              <c:strCache>
                <c:ptCount val="1"/>
                <c:pt idx="0">
                  <c:v>Duluth,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CONSTRUCT!$A$2:$A$10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CONSTRUCT!$D$2:$D$10</c:f>
              <c:numCache>
                <c:formatCode>General</c:formatCode>
                <c:ptCount val="9"/>
                <c:pt idx="0">
                  <c:v>42.158999999999999</c:v>
                </c:pt>
                <c:pt idx="1">
                  <c:v>41.564</c:v>
                </c:pt>
                <c:pt idx="2">
                  <c:v>43.177999999999997</c:v>
                </c:pt>
                <c:pt idx="3">
                  <c:v>42.488999999999997</c:v>
                </c:pt>
                <c:pt idx="4">
                  <c:v>40.634999999999998</c:v>
                </c:pt>
                <c:pt idx="5">
                  <c:v>39.448999999999998</c:v>
                </c:pt>
                <c:pt idx="6">
                  <c:v>43.146000000000001</c:v>
                </c:pt>
                <c:pt idx="7">
                  <c:v>48.298999999999999</c:v>
                </c:pt>
                <c:pt idx="8">
                  <c:v>52.292000000000002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C6-415E-915E-B0458755665F}"/>
            </c:ext>
          </c:extLst>
        </c:ser>
        <c:ser>
          <c:idx val="3"/>
          <c:order val="3"/>
          <c:tx>
            <c:strRef>
              <c:f>CONSTRUCT!$E$1</c:f>
              <c:strCache>
                <c:ptCount val="1"/>
                <c:pt idx="0">
                  <c:v>Eau Claire, WI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CONSTRUCT!$A$2:$A$10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CONSTRUCT!$E$2:$E$10</c:f>
              <c:numCache>
                <c:formatCode>General</c:formatCode>
                <c:ptCount val="9"/>
                <c:pt idx="0">
                  <c:v>32.283000000000001</c:v>
                </c:pt>
                <c:pt idx="1">
                  <c:v>29.904</c:v>
                </c:pt>
                <c:pt idx="2">
                  <c:v>30.067</c:v>
                </c:pt>
                <c:pt idx="3">
                  <c:v>30.975999999999999</c:v>
                </c:pt>
                <c:pt idx="4">
                  <c:v>35.984000000000002</c:v>
                </c:pt>
                <c:pt idx="5">
                  <c:v>38.369</c:v>
                </c:pt>
                <c:pt idx="6">
                  <c:v>37.396999999999998</c:v>
                </c:pt>
                <c:pt idx="7">
                  <c:v>38.729999999999997</c:v>
                </c:pt>
                <c:pt idx="8">
                  <c:v>41.408000000000001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C6-415E-915E-B0458755665F}"/>
            </c:ext>
          </c:extLst>
        </c:ser>
        <c:ser>
          <c:idx val="4"/>
          <c:order val="4"/>
          <c:tx>
            <c:strRef>
              <c:f>CONSTRUCT!$F$1</c:f>
              <c:strCache>
                <c:ptCount val="1"/>
                <c:pt idx="0">
                  <c:v>Fargo, ND</c:v>
                </c:pt>
              </c:strCache>
            </c:strRef>
          </c:tx>
          <c:spPr>
            <a:ln w="3492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CONSTRUCT!$A$2:$A$10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CONSTRUCT!$F$2:$F$10</c:f>
              <c:numCache>
                <c:formatCode>General</c:formatCode>
                <c:ptCount val="9"/>
                <c:pt idx="0">
                  <c:v>51.664999999999999</c:v>
                </c:pt>
                <c:pt idx="1">
                  <c:v>51.363999999999997</c:v>
                </c:pt>
                <c:pt idx="2">
                  <c:v>54.363999999999997</c:v>
                </c:pt>
                <c:pt idx="3">
                  <c:v>57.030999999999999</c:v>
                </c:pt>
                <c:pt idx="4">
                  <c:v>57.151000000000003</c:v>
                </c:pt>
                <c:pt idx="5">
                  <c:v>51.036000000000001</c:v>
                </c:pt>
                <c:pt idx="6">
                  <c:v>47.448999999999998</c:v>
                </c:pt>
                <c:pt idx="7">
                  <c:v>49.402000000000001</c:v>
                </c:pt>
                <c:pt idx="8">
                  <c:v>49.975000000000001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C6-415E-915E-B0458755665F}"/>
            </c:ext>
          </c:extLst>
        </c:ser>
        <c:ser>
          <c:idx val="5"/>
          <c:order val="5"/>
          <c:tx>
            <c:strRef>
              <c:f>CONSTRUCT!$G$1</c:f>
              <c:strCache>
                <c:ptCount val="1"/>
                <c:pt idx="0">
                  <c:v>Grand Forks, ND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CONSTRUCT!$A$2:$A$10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CONSTRUCT!$G$2:$G$10</c:f>
              <c:numCache>
                <c:formatCode>General</c:formatCode>
                <c:ptCount val="9"/>
                <c:pt idx="0">
                  <c:v>51.554000000000002</c:v>
                </c:pt>
                <c:pt idx="1">
                  <c:v>49.274000000000001</c:v>
                </c:pt>
                <c:pt idx="2">
                  <c:v>49.448999999999998</c:v>
                </c:pt>
                <c:pt idx="3">
                  <c:v>53.423999999999999</c:v>
                </c:pt>
                <c:pt idx="4">
                  <c:v>55.820999999999998</c:v>
                </c:pt>
                <c:pt idx="5">
                  <c:v>48.356000000000002</c:v>
                </c:pt>
                <c:pt idx="6">
                  <c:v>45.566000000000003</c:v>
                </c:pt>
                <c:pt idx="7">
                  <c:v>48.941000000000003</c:v>
                </c:pt>
                <c:pt idx="8">
                  <c:v>51.418999999999997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C6-415E-915E-B0458755665F}"/>
            </c:ext>
          </c:extLst>
        </c:ser>
        <c:ser>
          <c:idx val="7"/>
          <c:order val="6"/>
          <c:tx>
            <c:strRef>
              <c:f>CONSTRUCT!$I$1</c:f>
              <c:strCache>
                <c:ptCount val="1"/>
                <c:pt idx="0">
                  <c:v>Rochester,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CONSTRUCT!$A$2:$A$10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CONSTRUCT!$I$2:$I$10</c:f>
              <c:numCache>
                <c:formatCode>General</c:formatCode>
                <c:ptCount val="9"/>
                <c:pt idx="0">
                  <c:v>27.393000000000001</c:v>
                </c:pt>
                <c:pt idx="1">
                  <c:v>29.832000000000001</c:v>
                </c:pt>
                <c:pt idx="2">
                  <c:v>32.694000000000003</c:v>
                </c:pt>
                <c:pt idx="3">
                  <c:v>33.235999999999997</c:v>
                </c:pt>
                <c:pt idx="4">
                  <c:v>35.264000000000003</c:v>
                </c:pt>
                <c:pt idx="5">
                  <c:v>35.817999999999998</c:v>
                </c:pt>
                <c:pt idx="6">
                  <c:v>35.975999999999999</c:v>
                </c:pt>
                <c:pt idx="7">
                  <c:v>38.921999999999997</c:v>
                </c:pt>
                <c:pt idx="8">
                  <c:v>38.235999999999997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C6-415E-915E-B0458755665F}"/>
            </c:ext>
          </c:extLst>
        </c:ser>
        <c:ser>
          <c:idx val="6"/>
          <c:order val="7"/>
          <c:tx>
            <c:strRef>
              <c:f>CONSTRUCT!$H$1</c:f>
              <c:strCache>
                <c:ptCount val="1"/>
                <c:pt idx="0">
                  <c:v>Mankato, MN</c:v>
                </c:pt>
              </c:strCache>
            </c:strRef>
          </c:tx>
          <c:spPr>
            <a:ln w="3492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CONSTRUCT!$A$2:$A$10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CONSTRUCT!$H$2:$H$10</c:f>
              <c:numCache>
                <c:formatCode>General</c:formatCode>
                <c:ptCount val="9"/>
                <c:pt idx="0">
                  <c:v>29.661000000000001</c:v>
                </c:pt>
                <c:pt idx="1">
                  <c:v>26.908999999999999</c:v>
                </c:pt>
                <c:pt idx="2">
                  <c:v>28.7</c:v>
                </c:pt>
                <c:pt idx="3">
                  <c:v>29.097999999999999</c:v>
                </c:pt>
                <c:pt idx="4">
                  <c:v>31.366</c:v>
                </c:pt>
                <c:pt idx="5">
                  <c:v>32.432000000000002</c:v>
                </c:pt>
                <c:pt idx="6">
                  <c:v>34.003999999999998</c:v>
                </c:pt>
                <c:pt idx="7">
                  <c:v>36.725999999999999</c:v>
                </c:pt>
                <c:pt idx="8">
                  <c:v>37.378999999999998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AC6-415E-915E-B0458755665F}"/>
            </c:ext>
          </c:extLst>
        </c:ser>
        <c:ser>
          <c:idx val="8"/>
          <c:order val="8"/>
          <c:tx>
            <c:strRef>
              <c:f>CONSTRUCT!$J$1</c:f>
              <c:strCache>
                <c:ptCount val="1"/>
                <c:pt idx="0">
                  <c:v>St. Cloud, MN</c:v>
                </c:pt>
              </c:strCache>
            </c:strRef>
          </c:tx>
          <c:spPr>
            <a:ln w="349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CONSTRUCT!$A$2:$A$10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CONSTRUCT!$J$2:$J$10</c:f>
              <c:numCache>
                <c:formatCode>General</c:formatCode>
                <c:ptCount val="9"/>
                <c:pt idx="0">
                  <c:v>38.851999999999997</c:v>
                </c:pt>
                <c:pt idx="1">
                  <c:v>38.466000000000001</c:v>
                </c:pt>
                <c:pt idx="2">
                  <c:v>45.094999999999999</c:v>
                </c:pt>
                <c:pt idx="3">
                  <c:v>44.597999999999999</c:v>
                </c:pt>
                <c:pt idx="4">
                  <c:v>46.045000000000002</c:v>
                </c:pt>
                <c:pt idx="5">
                  <c:v>47.183</c:v>
                </c:pt>
                <c:pt idx="6">
                  <c:v>46.341999999999999</c:v>
                </c:pt>
                <c:pt idx="7">
                  <c:v>49.308999999999997</c:v>
                </c:pt>
                <c:pt idx="8">
                  <c:v>50.47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AC6-415E-915E-B045875566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3668144"/>
        <c:axId val="1"/>
      </c:lineChart>
      <c:catAx>
        <c:axId val="893668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  <c:max val="60"/>
          <c:min val="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3668144"/>
        <c:crosses val="autoZero"/>
        <c:crossBetween val="between"/>
        <c:majorUnit val="10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>
                <a:effectLst/>
              </a:rPr>
              <a:t>WAGE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INSTALLATION!$C$1</c:f>
              <c:strCache>
                <c:ptCount val="1"/>
                <c:pt idx="0">
                  <c:v>Dubuque, IA</c:v>
                </c:pt>
              </c:strCache>
            </c:strRef>
          </c:tx>
          <c:spPr>
            <a:ln w="3492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INSTALLATION!$A$2:$A$10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INSTALLATION!$C$2:$C$10</c:f>
              <c:numCache>
                <c:formatCode>General</c:formatCode>
                <c:ptCount val="9"/>
                <c:pt idx="0">
                  <c:v>39340</c:v>
                </c:pt>
                <c:pt idx="1">
                  <c:v>38720</c:v>
                </c:pt>
                <c:pt idx="2">
                  <c:v>38880</c:v>
                </c:pt>
                <c:pt idx="3">
                  <c:v>40330</c:v>
                </c:pt>
                <c:pt idx="4">
                  <c:v>40010</c:v>
                </c:pt>
                <c:pt idx="5">
                  <c:v>41480</c:v>
                </c:pt>
                <c:pt idx="6">
                  <c:v>40920</c:v>
                </c:pt>
                <c:pt idx="7">
                  <c:v>45070</c:v>
                </c:pt>
                <c:pt idx="8">
                  <c:v>47070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C7-874B-B858-F389A08584FD}"/>
            </c:ext>
          </c:extLst>
        </c:ser>
        <c:ser>
          <c:idx val="3"/>
          <c:order val="1"/>
          <c:tx>
            <c:strRef>
              <c:f>INSTALLATION!$E$1</c:f>
              <c:strCache>
                <c:ptCount val="1"/>
                <c:pt idx="0">
                  <c:v>Eau Claire, WI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INSTALLATION!$A$2:$A$10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INSTALLATION!$E$2:$E$10</c:f>
              <c:numCache>
                <c:formatCode>General</c:formatCode>
                <c:ptCount val="9"/>
                <c:pt idx="0">
                  <c:v>40760</c:v>
                </c:pt>
                <c:pt idx="1">
                  <c:v>39900</c:v>
                </c:pt>
                <c:pt idx="2">
                  <c:v>41760</c:v>
                </c:pt>
                <c:pt idx="3">
                  <c:v>41120</c:v>
                </c:pt>
                <c:pt idx="4">
                  <c:v>44780</c:v>
                </c:pt>
                <c:pt idx="5">
                  <c:v>44770</c:v>
                </c:pt>
                <c:pt idx="6">
                  <c:v>46960</c:v>
                </c:pt>
                <c:pt idx="7">
                  <c:v>49780</c:v>
                </c:pt>
                <c:pt idx="8">
                  <c:v>52140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C7-874B-B858-F389A08584FD}"/>
            </c:ext>
          </c:extLst>
        </c:ser>
        <c:ser>
          <c:idx val="4"/>
          <c:order val="2"/>
          <c:tx>
            <c:strRef>
              <c:f>INSTALLATION!$F$1</c:f>
              <c:strCache>
                <c:ptCount val="1"/>
                <c:pt idx="0">
                  <c:v>Fargo, ND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INSTALLATION!$A$2:$A$10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INSTALLATION!$F$2:$F$10</c:f>
              <c:numCache>
                <c:formatCode>General</c:formatCode>
                <c:ptCount val="9"/>
                <c:pt idx="0">
                  <c:v>41300</c:v>
                </c:pt>
                <c:pt idx="1">
                  <c:v>41250</c:v>
                </c:pt>
                <c:pt idx="2">
                  <c:v>44340</c:v>
                </c:pt>
                <c:pt idx="3">
                  <c:v>46530</c:v>
                </c:pt>
                <c:pt idx="4">
                  <c:v>48990</c:v>
                </c:pt>
                <c:pt idx="5">
                  <c:v>49780</c:v>
                </c:pt>
                <c:pt idx="6">
                  <c:v>49820</c:v>
                </c:pt>
                <c:pt idx="7">
                  <c:v>50840</c:v>
                </c:pt>
                <c:pt idx="8">
                  <c:v>53880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9C7-874B-B858-F389A08584FD}"/>
            </c:ext>
          </c:extLst>
        </c:ser>
        <c:ser>
          <c:idx val="5"/>
          <c:order val="3"/>
          <c:tx>
            <c:strRef>
              <c:f>INSTALLATION!$G$1</c:f>
              <c:strCache>
                <c:ptCount val="1"/>
                <c:pt idx="0">
                  <c:v>Grand Forks, ND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INSTALLATION!$A$2:$A$10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INSTALLATION!$G$2:$G$10</c:f>
              <c:numCache>
                <c:formatCode>General</c:formatCode>
                <c:ptCount val="9"/>
                <c:pt idx="0">
                  <c:v>41370</c:v>
                </c:pt>
                <c:pt idx="1">
                  <c:v>42700</c:v>
                </c:pt>
                <c:pt idx="2">
                  <c:v>43590</c:v>
                </c:pt>
                <c:pt idx="3">
                  <c:v>45010</c:v>
                </c:pt>
                <c:pt idx="4">
                  <c:v>45680</c:v>
                </c:pt>
                <c:pt idx="5">
                  <c:v>47480</c:v>
                </c:pt>
                <c:pt idx="6">
                  <c:v>50970</c:v>
                </c:pt>
                <c:pt idx="7">
                  <c:v>49490</c:v>
                </c:pt>
                <c:pt idx="8">
                  <c:v>52560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9C7-874B-B858-F389A08584FD}"/>
            </c:ext>
          </c:extLst>
        </c:ser>
        <c:ser>
          <c:idx val="6"/>
          <c:order val="4"/>
          <c:tx>
            <c:strRef>
              <c:f>INSTALLATION!$H$1</c:f>
              <c:strCache>
                <c:ptCount val="1"/>
                <c:pt idx="0">
                  <c:v>Mankato, MN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INSTALLATION!$A$2:$A$10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INSTALLATION!$H$2:$H$10</c:f>
              <c:numCache>
                <c:formatCode>General</c:formatCode>
                <c:ptCount val="9"/>
                <c:pt idx="0">
                  <c:v>40720</c:v>
                </c:pt>
                <c:pt idx="1">
                  <c:v>41440</c:v>
                </c:pt>
                <c:pt idx="2">
                  <c:v>42460</c:v>
                </c:pt>
                <c:pt idx="3">
                  <c:v>43970</c:v>
                </c:pt>
                <c:pt idx="4">
                  <c:v>44750</c:v>
                </c:pt>
                <c:pt idx="5">
                  <c:v>45830</c:v>
                </c:pt>
                <c:pt idx="6">
                  <c:v>45760</c:v>
                </c:pt>
                <c:pt idx="7">
                  <c:v>47110</c:v>
                </c:pt>
                <c:pt idx="8">
                  <c:v>49930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9C7-874B-B858-F389A08584FD}"/>
            </c:ext>
          </c:extLst>
        </c:ser>
        <c:ser>
          <c:idx val="7"/>
          <c:order val="5"/>
          <c:tx>
            <c:strRef>
              <c:f>INSTALLATION!$I$1</c:f>
              <c:strCache>
                <c:ptCount val="1"/>
                <c:pt idx="0">
                  <c:v>Rochester, MN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INSTALLATION!$A$2:$A$10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INSTALLATION!$I$2:$I$10</c:f>
              <c:numCache>
                <c:formatCode>General</c:formatCode>
                <c:ptCount val="9"/>
                <c:pt idx="0">
                  <c:v>43340</c:v>
                </c:pt>
                <c:pt idx="1">
                  <c:v>43310</c:v>
                </c:pt>
                <c:pt idx="2">
                  <c:v>44530</c:v>
                </c:pt>
                <c:pt idx="3">
                  <c:v>45490</c:v>
                </c:pt>
                <c:pt idx="4">
                  <c:v>45740</c:v>
                </c:pt>
                <c:pt idx="5">
                  <c:v>47920</c:v>
                </c:pt>
                <c:pt idx="6">
                  <c:v>47550</c:v>
                </c:pt>
                <c:pt idx="7">
                  <c:v>48450</c:v>
                </c:pt>
                <c:pt idx="8">
                  <c:v>49320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9C7-874B-B858-F389A08584FD}"/>
            </c:ext>
          </c:extLst>
        </c:ser>
        <c:ser>
          <c:idx val="2"/>
          <c:order val="6"/>
          <c:tx>
            <c:strRef>
              <c:f>INSTALLATION!$D$1</c:f>
              <c:strCache>
                <c:ptCount val="1"/>
                <c:pt idx="0">
                  <c:v>Duluth, MN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INSTALLATION!$A$2:$A$10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INSTALLATION!$D$2:$D$10</c:f>
              <c:numCache>
                <c:formatCode>General</c:formatCode>
                <c:ptCount val="9"/>
                <c:pt idx="0">
                  <c:v>46460</c:v>
                </c:pt>
                <c:pt idx="1">
                  <c:v>46300</c:v>
                </c:pt>
                <c:pt idx="2">
                  <c:v>46960</c:v>
                </c:pt>
                <c:pt idx="3">
                  <c:v>46390</c:v>
                </c:pt>
                <c:pt idx="4">
                  <c:v>45260</c:v>
                </c:pt>
                <c:pt idx="5">
                  <c:v>47060</c:v>
                </c:pt>
                <c:pt idx="6">
                  <c:v>48190</c:v>
                </c:pt>
                <c:pt idx="7">
                  <c:v>53000</c:v>
                </c:pt>
                <c:pt idx="8">
                  <c:v>54020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9C7-874B-B858-F389A08584FD}"/>
            </c:ext>
          </c:extLst>
        </c:ser>
        <c:ser>
          <c:idx val="0"/>
          <c:order val="7"/>
          <c:tx>
            <c:strRef>
              <c:f>INSTALLATION!$B$1</c:f>
              <c:strCache>
                <c:ptCount val="1"/>
                <c:pt idx="0">
                  <c:v>Cedar Rapids, IA</c:v>
                </c:pt>
              </c:strCache>
            </c:strRef>
          </c:tx>
          <c:spPr>
            <a:ln w="3492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INSTALLATION!$A$2:$A$10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INSTALLATION!$B$2:$B$10</c:f>
              <c:numCache>
                <c:formatCode>General</c:formatCode>
                <c:ptCount val="9"/>
                <c:pt idx="0">
                  <c:v>43920</c:v>
                </c:pt>
                <c:pt idx="1">
                  <c:v>45170</c:v>
                </c:pt>
                <c:pt idx="2">
                  <c:v>46460</c:v>
                </c:pt>
                <c:pt idx="3">
                  <c:v>47520</c:v>
                </c:pt>
                <c:pt idx="4">
                  <c:v>49350</c:v>
                </c:pt>
                <c:pt idx="5">
                  <c:v>49760</c:v>
                </c:pt>
                <c:pt idx="6">
                  <c:v>52010</c:v>
                </c:pt>
                <c:pt idx="7">
                  <c:v>52390</c:v>
                </c:pt>
                <c:pt idx="8">
                  <c:v>53300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9C7-874B-B858-F389A08584FD}"/>
            </c:ext>
          </c:extLst>
        </c:ser>
        <c:ser>
          <c:idx val="8"/>
          <c:order val="8"/>
          <c:tx>
            <c:strRef>
              <c:f>INSTALLATION!$J$1</c:f>
              <c:strCache>
                <c:ptCount val="1"/>
                <c:pt idx="0">
                  <c:v>St. Cloud, MN</c:v>
                </c:pt>
              </c:strCache>
            </c:strRef>
          </c:tx>
          <c:spPr>
            <a:ln w="349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INSTALLATION!$A$2:$A$10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INSTALLATION!$J$2:$J$10</c:f>
              <c:numCache>
                <c:formatCode>General</c:formatCode>
                <c:ptCount val="9"/>
                <c:pt idx="0">
                  <c:v>41670</c:v>
                </c:pt>
                <c:pt idx="1">
                  <c:v>42280</c:v>
                </c:pt>
                <c:pt idx="2">
                  <c:v>42020</c:v>
                </c:pt>
                <c:pt idx="3">
                  <c:v>43500</c:v>
                </c:pt>
                <c:pt idx="4">
                  <c:v>43370</c:v>
                </c:pt>
                <c:pt idx="5">
                  <c:v>45040</c:v>
                </c:pt>
                <c:pt idx="6">
                  <c:v>45510</c:v>
                </c:pt>
                <c:pt idx="7">
                  <c:v>47110</c:v>
                </c:pt>
                <c:pt idx="8">
                  <c:v>49790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9C7-874B-B858-F389A08584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62911728"/>
        <c:axId val="1"/>
      </c:lineChart>
      <c:catAx>
        <c:axId val="962911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  <c:max val="55000"/>
          <c:min val="38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2911728"/>
        <c:crosses val="autoZero"/>
        <c:crossBetween val="between"/>
        <c:majorUnit val="4000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>
                <a:effectLst/>
              </a:rPr>
              <a:t>RATIO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PRODUCTION!$B$1</c:f>
              <c:strCache>
                <c:ptCount val="1"/>
                <c:pt idx="0">
                  <c:v>Cedar Rapids, IA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PRODUCTION!$A$2:$A$10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PRODUCTION!$B$2:$B$10</c:f>
              <c:numCache>
                <c:formatCode>General</c:formatCode>
                <c:ptCount val="9"/>
                <c:pt idx="0">
                  <c:v>66.25</c:v>
                </c:pt>
                <c:pt idx="1">
                  <c:v>72.262</c:v>
                </c:pt>
                <c:pt idx="2">
                  <c:v>70.451999999999998</c:v>
                </c:pt>
                <c:pt idx="3">
                  <c:v>72.555999999999997</c:v>
                </c:pt>
                <c:pt idx="4">
                  <c:v>67.718000000000004</c:v>
                </c:pt>
                <c:pt idx="5">
                  <c:v>64.247</c:v>
                </c:pt>
                <c:pt idx="6">
                  <c:v>59.097000000000001</c:v>
                </c:pt>
                <c:pt idx="7">
                  <c:v>58.070999999999998</c:v>
                </c:pt>
                <c:pt idx="8">
                  <c:v>58.645000000000003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67-4DCA-81B3-E291F0F0B6BC}"/>
            </c:ext>
          </c:extLst>
        </c:ser>
        <c:ser>
          <c:idx val="1"/>
          <c:order val="1"/>
          <c:tx>
            <c:strRef>
              <c:f>PRODUCTION!$C$1</c:f>
              <c:strCache>
                <c:ptCount val="1"/>
                <c:pt idx="0">
                  <c:v>Dubuque, IA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PRODUCTION!$A$2:$A$10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PRODUCTION!$C$2:$C$10</c:f>
              <c:numCache>
                <c:formatCode>General</c:formatCode>
                <c:ptCount val="9"/>
                <c:pt idx="0">
                  <c:v>121.008</c:v>
                </c:pt>
                <c:pt idx="1">
                  <c:v>123.498</c:v>
                </c:pt>
                <c:pt idx="2">
                  <c:v>120.283</c:v>
                </c:pt>
                <c:pt idx="3">
                  <c:v>123.81</c:v>
                </c:pt>
                <c:pt idx="4">
                  <c:v>112.81100000000001</c:v>
                </c:pt>
                <c:pt idx="5">
                  <c:v>109.72499999999999</c:v>
                </c:pt>
                <c:pt idx="6">
                  <c:v>88.974999999999994</c:v>
                </c:pt>
                <c:pt idx="7">
                  <c:v>93.614999999999995</c:v>
                </c:pt>
                <c:pt idx="8">
                  <c:v>97.927000000000007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67-4DCA-81B3-E291F0F0B6BC}"/>
            </c:ext>
          </c:extLst>
        </c:ser>
        <c:ser>
          <c:idx val="3"/>
          <c:order val="2"/>
          <c:tx>
            <c:strRef>
              <c:f>PRODUCTION!$E$1</c:f>
              <c:strCache>
                <c:ptCount val="1"/>
                <c:pt idx="0">
                  <c:v>Eau Claire, WI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PRODUCTION!$A$2:$A$10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PRODUCTION!$E$2:$E$10</c:f>
              <c:numCache>
                <c:formatCode>General</c:formatCode>
                <c:ptCount val="9"/>
                <c:pt idx="0">
                  <c:v>98.287999999999997</c:v>
                </c:pt>
                <c:pt idx="1">
                  <c:v>96.710999999999999</c:v>
                </c:pt>
                <c:pt idx="2">
                  <c:v>92.421000000000006</c:v>
                </c:pt>
                <c:pt idx="3">
                  <c:v>93.801000000000002</c:v>
                </c:pt>
                <c:pt idx="4">
                  <c:v>85.864000000000004</c:v>
                </c:pt>
                <c:pt idx="5">
                  <c:v>83.549000000000007</c:v>
                </c:pt>
                <c:pt idx="6">
                  <c:v>89.26</c:v>
                </c:pt>
                <c:pt idx="7">
                  <c:v>89.397999999999996</c:v>
                </c:pt>
                <c:pt idx="8">
                  <c:v>93.664000000000001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E67-4DCA-81B3-E291F0F0B6BC}"/>
            </c:ext>
          </c:extLst>
        </c:ser>
        <c:ser>
          <c:idx val="4"/>
          <c:order val="3"/>
          <c:tx>
            <c:strRef>
              <c:f>PRODUCTION!$F$1</c:f>
              <c:strCache>
                <c:ptCount val="1"/>
                <c:pt idx="0">
                  <c:v>Fargo, ND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PRODUCTION!$A$2:$A$10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PRODUCTION!$F$2:$F$10</c:f>
              <c:numCache>
                <c:formatCode>General</c:formatCode>
                <c:ptCount val="9"/>
                <c:pt idx="0">
                  <c:v>60.223999999999997</c:v>
                </c:pt>
                <c:pt idx="1">
                  <c:v>62.378999999999998</c:v>
                </c:pt>
                <c:pt idx="2">
                  <c:v>54.924999999999997</c:v>
                </c:pt>
                <c:pt idx="3">
                  <c:v>53.417000000000002</c:v>
                </c:pt>
                <c:pt idx="4">
                  <c:v>51.332999999999998</c:v>
                </c:pt>
                <c:pt idx="5">
                  <c:v>56.578000000000003</c:v>
                </c:pt>
                <c:pt idx="6">
                  <c:v>56.822000000000003</c:v>
                </c:pt>
                <c:pt idx="7">
                  <c:v>52.381</c:v>
                </c:pt>
                <c:pt idx="8">
                  <c:v>50.097000000000001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E67-4DCA-81B3-E291F0F0B6BC}"/>
            </c:ext>
          </c:extLst>
        </c:ser>
        <c:ser>
          <c:idx val="5"/>
          <c:order val="4"/>
          <c:tx>
            <c:strRef>
              <c:f>PRODUCTION!$G$1</c:f>
              <c:strCache>
                <c:ptCount val="1"/>
                <c:pt idx="0">
                  <c:v>Grand Forks, ND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PRODUCTION!$A$2:$A$10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PRODUCTION!$G$2:$G$10</c:f>
              <c:numCache>
                <c:formatCode>General</c:formatCode>
                <c:ptCount val="9"/>
                <c:pt idx="0">
                  <c:v>48.052</c:v>
                </c:pt>
                <c:pt idx="1">
                  <c:v>40.773000000000003</c:v>
                </c:pt>
                <c:pt idx="2">
                  <c:v>44.975999999999999</c:v>
                </c:pt>
                <c:pt idx="3">
                  <c:v>46.701999999999998</c:v>
                </c:pt>
                <c:pt idx="4">
                  <c:v>47.637</c:v>
                </c:pt>
                <c:pt idx="5">
                  <c:v>52.731000000000002</c:v>
                </c:pt>
                <c:pt idx="6">
                  <c:v>55.353000000000002</c:v>
                </c:pt>
                <c:pt idx="7">
                  <c:v>68.611999999999995</c:v>
                </c:pt>
                <c:pt idx="8">
                  <c:v>75.363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E67-4DCA-81B3-E291F0F0B6BC}"/>
            </c:ext>
          </c:extLst>
        </c:ser>
        <c:ser>
          <c:idx val="6"/>
          <c:order val="5"/>
          <c:tx>
            <c:strRef>
              <c:f>PRODUCTION!$H$1</c:f>
              <c:strCache>
                <c:ptCount val="1"/>
                <c:pt idx="0">
                  <c:v>Mankato,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PRODUCTION!$A$2:$A$10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PRODUCTION!$H$2:$H$10</c:f>
              <c:numCache>
                <c:formatCode>General</c:formatCode>
                <c:ptCount val="9"/>
                <c:pt idx="0">
                  <c:v>89.713999999999999</c:v>
                </c:pt>
                <c:pt idx="1">
                  <c:v>94.2</c:v>
                </c:pt>
                <c:pt idx="2">
                  <c:v>87.783000000000001</c:v>
                </c:pt>
                <c:pt idx="3">
                  <c:v>79.108999999999995</c:v>
                </c:pt>
                <c:pt idx="4">
                  <c:v>77.138999999999996</c:v>
                </c:pt>
                <c:pt idx="5">
                  <c:v>70.832999999999998</c:v>
                </c:pt>
                <c:pt idx="6">
                  <c:v>72.506</c:v>
                </c:pt>
                <c:pt idx="7">
                  <c:v>74.37</c:v>
                </c:pt>
                <c:pt idx="8">
                  <c:v>80.635000000000005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E67-4DCA-81B3-E291F0F0B6BC}"/>
            </c:ext>
          </c:extLst>
        </c:ser>
        <c:ser>
          <c:idx val="2"/>
          <c:order val="6"/>
          <c:tx>
            <c:strRef>
              <c:f>PRODUCTION!$D$1</c:f>
              <c:strCache>
                <c:ptCount val="1"/>
                <c:pt idx="0">
                  <c:v>Duluth, MN</c:v>
                </c:pt>
              </c:strCache>
            </c:strRef>
          </c:tx>
          <c:spPr>
            <a:ln w="3492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PRODUCTION!$A$2:$A$10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PRODUCTION!$D$2:$D$10</c:f>
              <c:numCache>
                <c:formatCode>General</c:formatCode>
                <c:ptCount val="9"/>
                <c:pt idx="0">
                  <c:v>44.869</c:v>
                </c:pt>
                <c:pt idx="1">
                  <c:v>45.122999999999998</c:v>
                </c:pt>
                <c:pt idx="2">
                  <c:v>46.155000000000001</c:v>
                </c:pt>
                <c:pt idx="3">
                  <c:v>44.743000000000002</c:v>
                </c:pt>
                <c:pt idx="4">
                  <c:v>44.972999999999999</c:v>
                </c:pt>
                <c:pt idx="5">
                  <c:v>48.732999999999997</c:v>
                </c:pt>
                <c:pt idx="6">
                  <c:v>49.911000000000001</c:v>
                </c:pt>
                <c:pt idx="7">
                  <c:v>47.517000000000003</c:v>
                </c:pt>
                <c:pt idx="8">
                  <c:v>46.957000000000001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E67-4DCA-81B3-E291F0F0B6BC}"/>
            </c:ext>
          </c:extLst>
        </c:ser>
        <c:ser>
          <c:idx val="7"/>
          <c:order val="7"/>
          <c:tx>
            <c:strRef>
              <c:f>PRODUCTION!$I$1</c:f>
              <c:strCache>
                <c:ptCount val="1"/>
                <c:pt idx="0">
                  <c:v>Rochester,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PRODUCTION!$A$2:$A$10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PRODUCTION!$I$2:$I$10</c:f>
              <c:numCache>
                <c:formatCode>General</c:formatCode>
                <c:ptCount val="9"/>
                <c:pt idx="0">
                  <c:v>48.384999999999998</c:v>
                </c:pt>
                <c:pt idx="1">
                  <c:v>52.113999999999997</c:v>
                </c:pt>
                <c:pt idx="2">
                  <c:v>50.404000000000003</c:v>
                </c:pt>
                <c:pt idx="3">
                  <c:v>54.195</c:v>
                </c:pt>
                <c:pt idx="4">
                  <c:v>54.783999999999999</c:v>
                </c:pt>
                <c:pt idx="5">
                  <c:v>56.161000000000001</c:v>
                </c:pt>
                <c:pt idx="6">
                  <c:v>54.662999999999997</c:v>
                </c:pt>
                <c:pt idx="7">
                  <c:v>55.393999999999998</c:v>
                </c:pt>
                <c:pt idx="8">
                  <c:v>53.180999999999997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E67-4DCA-81B3-E291F0F0B6BC}"/>
            </c:ext>
          </c:extLst>
        </c:ser>
        <c:ser>
          <c:idx val="8"/>
          <c:order val="8"/>
          <c:tx>
            <c:strRef>
              <c:f>PRODUCTION!$J$1</c:f>
              <c:strCache>
                <c:ptCount val="1"/>
                <c:pt idx="0">
                  <c:v>St. Cloud, MN</c:v>
                </c:pt>
              </c:strCache>
            </c:strRef>
          </c:tx>
          <c:spPr>
            <a:ln w="349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PRODUCTION!$A$2:$A$10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PRODUCTION!$J$2:$J$10</c:f>
              <c:numCache>
                <c:formatCode>General</c:formatCode>
                <c:ptCount val="9"/>
                <c:pt idx="0">
                  <c:v>116.94499999999999</c:v>
                </c:pt>
                <c:pt idx="1">
                  <c:v>112.50700000000001</c:v>
                </c:pt>
                <c:pt idx="2">
                  <c:v>111.48</c:v>
                </c:pt>
                <c:pt idx="3">
                  <c:v>111.65900000000001</c:v>
                </c:pt>
                <c:pt idx="4">
                  <c:v>114.819</c:v>
                </c:pt>
                <c:pt idx="5">
                  <c:v>111.864</c:v>
                </c:pt>
                <c:pt idx="6">
                  <c:v>111.53700000000001</c:v>
                </c:pt>
                <c:pt idx="7">
                  <c:v>110.29</c:v>
                </c:pt>
                <c:pt idx="8">
                  <c:v>100.694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E67-4DCA-81B3-E291F0F0B6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47738720"/>
        <c:axId val="1"/>
      </c:lineChart>
      <c:catAx>
        <c:axId val="1747738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7738720"/>
        <c:crosses val="autoZero"/>
        <c:crossBetween val="between"/>
        <c:majorUnit val="20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>
                <a:effectLst/>
              </a:rPr>
              <a:t>RATIO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TRANSPORTATION!$B$1</c:f>
              <c:strCache>
                <c:ptCount val="1"/>
                <c:pt idx="0">
                  <c:v>Cedar Rapids, IA</c:v>
                </c:pt>
              </c:strCache>
            </c:strRef>
          </c:tx>
          <c:spPr>
            <a:ln w="3492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TRANSPORTATION!$A$2:$A$10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TRANSPORTATION!$B$2:$B$10</c:f>
              <c:numCache>
                <c:formatCode>General</c:formatCode>
                <c:ptCount val="9"/>
                <c:pt idx="0">
                  <c:v>94.962000000000003</c:v>
                </c:pt>
                <c:pt idx="1">
                  <c:v>105.91200000000001</c:v>
                </c:pt>
                <c:pt idx="2">
                  <c:v>100.402</c:v>
                </c:pt>
                <c:pt idx="3">
                  <c:v>90.207999999999998</c:v>
                </c:pt>
                <c:pt idx="4">
                  <c:v>87.649000000000001</c:v>
                </c:pt>
                <c:pt idx="5">
                  <c:v>91.328000000000003</c:v>
                </c:pt>
                <c:pt idx="6">
                  <c:v>97.094999999999999</c:v>
                </c:pt>
                <c:pt idx="7">
                  <c:v>111.038</c:v>
                </c:pt>
                <c:pt idx="8">
                  <c:v>104.255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2A-4B55-BDD3-B17AD98DCC42}"/>
            </c:ext>
          </c:extLst>
        </c:ser>
        <c:ser>
          <c:idx val="1"/>
          <c:order val="1"/>
          <c:tx>
            <c:strRef>
              <c:f>TRANSPORTATION!$C$1</c:f>
              <c:strCache>
                <c:ptCount val="1"/>
                <c:pt idx="0">
                  <c:v>Dubuque, IA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TRANSPORTATION!$A$2:$A$10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TRANSPORTATION!$C$2:$C$10</c:f>
              <c:numCache>
                <c:formatCode>General</c:formatCode>
                <c:ptCount val="9"/>
                <c:pt idx="0">
                  <c:v>79.231999999999999</c:v>
                </c:pt>
                <c:pt idx="1">
                  <c:v>77.195999999999998</c:v>
                </c:pt>
                <c:pt idx="2">
                  <c:v>86.784999999999997</c:v>
                </c:pt>
                <c:pt idx="3">
                  <c:v>76.355999999999995</c:v>
                </c:pt>
                <c:pt idx="4">
                  <c:v>78.248000000000005</c:v>
                </c:pt>
                <c:pt idx="5">
                  <c:v>73.891999999999996</c:v>
                </c:pt>
                <c:pt idx="6">
                  <c:v>74.361999999999995</c:v>
                </c:pt>
                <c:pt idx="7">
                  <c:v>90.668000000000006</c:v>
                </c:pt>
                <c:pt idx="8">
                  <c:v>93.497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2A-4B55-BDD3-B17AD98DCC42}"/>
            </c:ext>
          </c:extLst>
        </c:ser>
        <c:ser>
          <c:idx val="2"/>
          <c:order val="2"/>
          <c:tx>
            <c:strRef>
              <c:f>TRANSPORTATION!$D$1</c:f>
              <c:strCache>
                <c:ptCount val="1"/>
                <c:pt idx="0">
                  <c:v>Duluth,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TRANSPORTATION!$A$2:$A$10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TRANSPORTATION!$D$2:$D$10</c:f>
              <c:numCache>
                <c:formatCode>General</c:formatCode>
                <c:ptCount val="9"/>
                <c:pt idx="0">
                  <c:v>60.524000000000001</c:v>
                </c:pt>
                <c:pt idx="1">
                  <c:v>62.969000000000001</c:v>
                </c:pt>
                <c:pt idx="2">
                  <c:v>61.923000000000002</c:v>
                </c:pt>
                <c:pt idx="3">
                  <c:v>61.307000000000002</c:v>
                </c:pt>
                <c:pt idx="4">
                  <c:v>57.707000000000001</c:v>
                </c:pt>
                <c:pt idx="5">
                  <c:v>60.548000000000002</c:v>
                </c:pt>
                <c:pt idx="6">
                  <c:v>56.633000000000003</c:v>
                </c:pt>
                <c:pt idx="7">
                  <c:v>69.753</c:v>
                </c:pt>
                <c:pt idx="8">
                  <c:v>70.033000000000001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12A-4B55-BDD3-B17AD98DCC42}"/>
            </c:ext>
          </c:extLst>
        </c:ser>
        <c:ser>
          <c:idx val="3"/>
          <c:order val="3"/>
          <c:tx>
            <c:strRef>
              <c:f>TRANSPORTATION!$E$1</c:f>
              <c:strCache>
                <c:ptCount val="1"/>
                <c:pt idx="0">
                  <c:v>Eau Claire, WI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TRANSPORTATION!$A$2:$A$10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TRANSPORTATION!$E$2:$E$10</c:f>
              <c:numCache>
                <c:formatCode>General</c:formatCode>
                <c:ptCount val="9"/>
                <c:pt idx="0">
                  <c:v>69.965999999999994</c:v>
                </c:pt>
                <c:pt idx="1">
                  <c:v>71.138000000000005</c:v>
                </c:pt>
                <c:pt idx="2">
                  <c:v>69.811000000000007</c:v>
                </c:pt>
                <c:pt idx="3">
                  <c:v>74.831000000000003</c:v>
                </c:pt>
                <c:pt idx="4">
                  <c:v>74.489999999999995</c:v>
                </c:pt>
                <c:pt idx="5">
                  <c:v>73.66</c:v>
                </c:pt>
                <c:pt idx="6">
                  <c:v>77.298000000000002</c:v>
                </c:pt>
                <c:pt idx="7">
                  <c:v>91.093999999999994</c:v>
                </c:pt>
                <c:pt idx="8">
                  <c:v>94.542000000000002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12A-4B55-BDD3-B17AD98DCC42}"/>
            </c:ext>
          </c:extLst>
        </c:ser>
        <c:ser>
          <c:idx val="4"/>
          <c:order val="4"/>
          <c:tx>
            <c:strRef>
              <c:f>TRANSPORTATION!$F$1</c:f>
              <c:strCache>
                <c:ptCount val="1"/>
                <c:pt idx="0">
                  <c:v>Fargo, ND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TRANSPORTATION!$A$2:$A$10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TRANSPORTATION!$F$2:$F$10</c:f>
              <c:numCache>
                <c:formatCode>General</c:formatCode>
                <c:ptCount val="9"/>
                <c:pt idx="0">
                  <c:v>72.613</c:v>
                </c:pt>
                <c:pt idx="1">
                  <c:v>74.498999999999995</c:v>
                </c:pt>
                <c:pt idx="2">
                  <c:v>76.332999999999998</c:v>
                </c:pt>
                <c:pt idx="3">
                  <c:v>78.260000000000005</c:v>
                </c:pt>
                <c:pt idx="4">
                  <c:v>73.23</c:v>
                </c:pt>
                <c:pt idx="5">
                  <c:v>72.831999999999994</c:v>
                </c:pt>
                <c:pt idx="6">
                  <c:v>71.783000000000001</c:v>
                </c:pt>
                <c:pt idx="7">
                  <c:v>92.445999999999998</c:v>
                </c:pt>
                <c:pt idx="8">
                  <c:v>97.481999999999999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12A-4B55-BDD3-B17AD98DCC42}"/>
            </c:ext>
          </c:extLst>
        </c:ser>
        <c:ser>
          <c:idx val="5"/>
          <c:order val="5"/>
          <c:tx>
            <c:strRef>
              <c:f>TRANSPORTATION!$G$1</c:f>
              <c:strCache>
                <c:ptCount val="1"/>
                <c:pt idx="0">
                  <c:v>Grand Forks, ND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TRANSPORTATION!$A$2:$A$10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TRANSPORTATION!$G$2:$G$10</c:f>
              <c:numCache>
                <c:formatCode>General</c:formatCode>
                <c:ptCount val="9"/>
                <c:pt idx="0">
                  <c:v>76.655000000000001</c:v>
                </c:pt>
                <c:pt idx="1">
                  <c:v>72.632999999999996</c:v>
                </c:pt>
                <c:pt idx="2">
                  <c:v>70.671999999999997</c:v>
                </c:pt>
                <c:pt idx="3">
                  <c:v>72.918000000000006</c:v>
                </c:pt>
                <c:pt idx="4">
                  <c:v>75.293999999999997</c:v>
                </c:pt>
                <c:pt idx="5">
                  <c:v>73.311999999999998</c:v>
                </c:pt>
                <c:pt idx="6">
                  <c:v>69.016000000000005</c:v>
                </c:pt>
                <c:pt idx="7">
                  <c:v>81.691999999999993</c:v>
                </c:pt>
                <c:pt idx="8">
                  <c:v>83.376999999999995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12A-4B55-BDD3-B17AD98DCC42}"/>
            </c:ext>
          </c:extLst>
        </c:ser>
        <c:ser>
          <c:idx val="6"/>
          <c:order val="6"/>
          <c:tx>
            <c:strRef>
              <c:f>TRANSPORTATION!$H$1</c:f>
              <c:strCache>
                <c:ptCount val="1"/>
                <c:pt idx="0">
                  <c:v>Mankato,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TRANSPORTATION!$A$2:$A$10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TRANSPORTATION!$H$2:$H$10</c:f>
              <c:numCache>
                <c:formatCode>General</c:formatCode>
                <c:ptCount val="9"/>
                <c:pt idx="0">
                  <c:v>56.023000000000003</c:v>
                </c:pt>
                <c:pt idx="1">
                  <c:v>55.765000000000001</c:v>
                </c:pt>
                <c:pt idx="2">
                  <c:v>55.918999999999997</c:v>
                </c:pt>
                <c:pt idx="3">
                  <c:v>57.161999999999999</c:v>
                </c:pt>
                <c:pt idx="4">
                  <c:v>63.674999999999997</c:v>
                </c:pt>
                <c:pt idx="5">
                  <c:v>66.066999999999993</c:v>
                </c:pt>
                <c:pt idx="6">
                  <c:v>70.866</c:v>
                </c:pt>
                <c:pt idx="7">
                  <c:v>83.319000000000003</c:v>
                </c:pt>
                <c:pt idx="8">
                  <c:v>85.055999999999997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12A-4B55-BDD3-B17AD98DCC42}"/>
            </c:ext>
          </c:extLst>
        </c:ser>
        <c:ser>
          <c:idx val="7"/>
          <c:order val="7"/>
          <c:tx>
            <c:strRef>
              <c:f>TRANSPORTATION!$I$1</c:f>
              <c:strCache>
                <c:ptCount val="1"/>
                <c:pt idx="0">
                  <c:v>Rochester, MN</c:v>
                </c:pt>
              </c:strCache>
            </c:strRef>
          </c:tx>
          <c:spPr>
            <a:ln w="3492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TRANSPORTATION!$A$2:$A$10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TRANSPORTATION!$I$2:$I$10</c:f>
              <c:numCache>
                <c:formatCode>General</c:formatCode>
                <c:ptCount val="9"/>
                <c:pt idx="0">
                  <c:v>49.892000000000003</c:v>
                </c:pt>
                <c:pt idx="1">
                  <c:v>52.585999999999999</c:v>
                </c:pt>
                <c:pt idx="2">
                  <c:v>55.521999999999998</c:v>
                </c:pt>
                <c:pt idx="3">
                  <c:v>62.994</c:v>
                </c:pt>
                <c:pt idx="4">
                  <c:v>55.811999999999998</c:v>
                </c:pt>
                <c:pt idx="5">
                  <c:v>52.972000000000001</c:v>
                </c:pt>
                <c:pt idx="6">
                  <c:v>49.043999999999997</c:v>
                </c:pt>
                <c:pt idx="7">
                  <c:v>57.088000000000001</c:v>
                </c:pt>
                <c:pt idx="8">
                  <c:v>55.848999999999997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12A-4B55-BDD3-B17AD98DCC42}"/>
            </c:ext>
          </c:extLst>
        </c:ser>
        <c:ser>
          <c:idx val="8"/>
          <c:order val="8"/>
          <c:tx>
            <c:strRef>
              <c:f>TRANSPORTATION!$J$1</c:f>
              <c:strCache>
                <c:ptCount val="1"/>
                <c:pt idx="0">
                  <c:v>St. Cloud, MN</c:v>
                </c:pt>
              </c:strCache>
            </c:strRef>
          </c:tx>
          <c:spPr>
            <a:ln w="349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TRANSPORTATION!$A$2:$A$10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TRANSPORTATION!$J$2:$J$10</c:f>
              <c:numCache>
                <c:formatCode>General</c:formatCode>
                <c:ptCount val="9"/>
                <c:pt idx="0">
                  <c:v>74.177000000000007</c:v>
                </c:pt>
                <c:pt idx="1">
                  <c:v>74.968000000000004</c:v>
                </c:pt>
                <c:pt idx="2">
                  <c:v>72.358000000000004</c:v>
                </c:pt>
                <c:pt idx="3">
                  <c:v>72.004999999999995</c:v>
                </c:pt>
                <c:pt idx="4">
                  <c:v>76.001999999999995</c:v>
                </c:pt>
                <c:pt idx="5">
                  <c:v>78.963999999999999</c:v>
                </c:pt>
                <c:pt idx="6">
                  <c:v>74.804000000000002</c:v>
                </c:pt>
                <c:pt idx="7">
                  <c:v>95.058999999999997</c:v>
                </c:pt>
                <c:pt idx="8">
                  <c:v>97.355999999999995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712A-4B55-BDD3-B17AD98DCC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46671440"/>
        <c:axId val="1"/>
      </c:lineChart>
      <c:catAx>
        <c:axId val="1746671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6671440"/>
        <c:crosses val="autoZero"/>
        <c:crossBetween val="between"/>
        <c:majorUnit val="20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>
                <a:effectLst/>
              </a:rPr>
              <a:t>WAGE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First_Line!$B$1</c:f>
              <c:strCache>
                <c:ptCount val="1"/>
                <c:pt idx="0">
                  <c:v>Cedar Rapids, IA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First_Line!$A$2:$A$5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First_Line!$B$2:$B$5</c:f>
              <c:numCache>
                <c:formatCode>General</c:formatCode>
                <c:ptCount val="4"/>
                <c:pt idx="0">
                  <c:v>53850</c:v>
                </c:pt>
                <c:pt idx="1">
                  <c:v>56820</c:v>
                </c:pt>
                <c:pt idx="2">
                  <c:v>59080</c:v>
                </c:pt>
                <c:pt idx="3">
                  <c:v>54850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EB3-9E40-B3FB-863399589333}"/>
            </c:ext>
          </c:extLst>
        </c:ser>
        <c:ser>
          <c:idx val="1"/>
          <c:order val="1"/>
          <c:tx>
            <c:strRef>
              <c:f>First_Line!$C$1</c:f>
              <c:strCache>
                <c:ptCount val="1"/>
                <c:pt idx="0">
                  <c:v>Dubuque, IA</c:v>
                </c:pt>
              </c:strCache>
            </c:strRef>
          </c:tx>
          <c:spPr>
            <a:ln w="3492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First_Line!$A$2:$A$5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First_Line!$C$2:$C$5</c:f>
              <c:numCache>
                <c:formatCode>General</c:formatCode>
                <c:ptCount val="4"/>
                <c:pt idx="0">
                  <c:v>50290</c:v>
                </c:pt>
                <c:pt idx="1">
                  <c:v>49900</c:v>
                </c:pt>
                <c:pt idx="2">
                  <c:v>51050</c:v>
                </c:pt>
                <c:pt idx="3">
                  <c:v>51570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EB3-9E40-B3FB-863399589333}"/>
            </c:ext>
          </c:extLst>
        </c:ser>
        <c:ser>
          <c:idx val="3"/>
          <c:order val="2"/>
          <c:tx>
            <c:strRef>
              <c:f>First_Line!$E$1</c:f>
              <c:strCache>
                <c:ptCount val="1"/>
                <c:pt idx="0">
                  <c:v>Eau Claire, WI</c:v>
                </c:pt>
              </c:strCache>
            </c:strRef>
          </c:tx>
          <c:spPr>
            <a:ln w="3492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First_Line!$A$2:$A$5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First_Line!$E$2:$E$5</c:f>
              <c:numCache>
                <c:formatCode>General</c:formatCode>
                <c:ptCount val="4"/>
                <c:pt idx="0">
                  <c:v>49250</c:v>
                </c:pt>
                <c:pt idx="1">
                  <c:v>46720</c:v>
                </c:pt>
                <c:pt idx="2">
                  <c:v>50200</c:v>
                </c:pt>
                <c:pt idx="3">
                  <c:v>53000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EB3-9E40-B3FB-863399589333}"/>
            </c:ext>
          </c:extLst>
        </c:ser>
        <c:ser>
          <c:idx val="4"/>
          <c:order val="3"/>
          <c:tx>
            <c:strRef>
              <c:f>First_Line!$F$1</c:f>
              <c:strCache>
                <c:ptCount val="1"/>
                <c:pt idx="0">
                  <c:v>Fargo, ND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First_Line!$A$2:$A$5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First_Line!$F$2:$F$5</c:f>
              <c:numCache>
                <c:formatCode>General</c:formatCode>
                <c:ptCount val="4"/>
                <c:pt idx="0">
                  <c:v>60380</c:v>
                </c:pt>
                <c:pt idx="1">
                  <c:v>58250</c:v>
                </c:pt>
                <c:pt idx="2">
                  <c:v>60570</c:v>
                </c:pt>
                <c:pt idx="3">
                  <c:v>56050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EB3-9E40-B3FB-863399589333}"/>
            </c:ext>
          </c:extLst>
        </c:ser>
        <c:ser>
          <c:idx val="6"/>
          <c:order val="4"/>
          <c:tx>
            <c:strRef>
              <c:f>First_Line!$H$1</c:f>
              <c:strCache>
                <c:ptCount val="1"/>
                <c:pt idx="0">
                  <c:v>La Crosse-Onalaska, WI-MN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First_Line!$A$2:$A$5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First_Line!$H$2:$H$5</c:f>
              <c:numCache>
                <c:formatCode>General</c:formatCode>
                <c:ptCount val="4"/>
                <c:pt idx="0">
                  <c:v>54240</c:v>
                </c:pt>
                <c:pt idx="1">
                  <c:v>56940</c:v>
                </c:pt>
                <c:pt idx="2">
                  <c:v>55720</c:v>
                </c:pt>
                <c:pt idx="3">
                  <c:v>58730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EB3-9E40-B3FB-863399589333}"/>
            </c:ext>
          </c:extLst>
        </c:ser>
        <c:ser>
          <c:idx val="7"/>
          <c:order val="5"/>
          <c:tx>
            <c:strRef>
              <c:f>First_Line!$I$1</c:f>
              <c:strCache>
                <c:ptCount val="1"/>
                <c:pt idx="0">
                  <c:v>Mankato,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First_Line!$A$2:$A$5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First_Line!$I$2:$I$5</c:f>
              <c:numCache>
                <c:formatCode>General</c:formatCode>
                <c:ptCount val="4"/>
                <c:pt idx="0">
                  <c:v>58020</c:v>
                </c:pt>
                <c:pt idx="1">
                  <c:v>51490</c:v>
                </c:pt>
                <c:pt idx="2">
                  <c:v>55110</c:v>
                </c:pt>
                <c:pt idx="3">
                  <c:v>55290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EB3-9E40-B3FB-863399589333}"/>
            </c:ext>
          </c:extLst>
        </c:ser>
        <c:ser>
          <c:idx val="8"/>
          <c:order val="6"/>
          <c:tx>
            <c:strRef>
              <c:f>First_Line!$J$1</c:f>
              <c:strCache>
                <c:ptCount val="1"/>
                <c:pt idx="0">
                  <c:v>Rochester,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First_Line!$A$2:$A$5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First_Line!$J$2:$J$5</c:f>
              <c:numCache>
                <c:formatCode>General</c:formatCode>
                <c:ptCount val="4"/>
                <c:pt idx="0">
                  <c:v>57630</c:v>
                </c:pt>
                <c:pt idx="1">
                  <c:v>55490</c:v>
                </c:pt>
                <c:pt idx="2">
                  <c:v>59680</c:v>
                </c:pt>
                <c:pt idx="3">
                  <c:v>55870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EB3-9E40-B3FB-863399589333}"/>
            </c:ext>
          </c:extLst>
        </c:ser>
        <c:ser>
          <c:idx val="5"/>
          <c:order val="7"/>
          <c:tx>
            <c:strRef>
              <c:f>First_Line!$G$1</c:f>
              <c:strCache>
                <c:ptCount val="1"/>
                <c:pt idx="0">
                  <c:v>Grand Forks, ND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First_Line!$A$2:$A$5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First_Line!$G$2:$G$5</c:f>
              <c:numCache>
                <c:formatCode>General</c:formatCode>
                <c:ptCount val="4"/>
                <c:pt idx="0">
                  <c:v>54090</c:v>
                </c:pt>
                <c:pt idx="1">
                  <c:v>60740</c:v>
                </c:pt>
                <c:pt idx="2">
                  <c:v>58170</c:v>
                </c:pt>
                <c:pt idx="3">
                  <c:v>55250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EB3-9E40-B3FB-863399589333}"/>
            </c:ext>
          </c:extLst>
        </c:ser>
        <c:ser>
          <c:idx val="2"/>
          <c:order val="8"/>
          <c:tx>
            <c:strRef>
              <c:f>First_Line!$D$1</c:f>
              <c:strCache>
                <c:ptCount val="1"/>
                <c:pt idx="0">
                  <c:v>Duluth, MN</c:v>
                </c:pt>
              </c:strCache>
            </c:strRef>
          </c:tx>
          <c:spPr>
            <a:ln w="3492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First_Line!$A$2:$A$5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First_Line!$D$2:$D$5</c:f>
              <c:numCache>
                <c:formatCode>General</c:formatCode>
                <c:ptCount val="4"/>
                <c:pt idx="0">
                  <c:v>54120</c:v>
                </c:pt>
                <c:pt idx="1">
                  <c:v>55340</c:v>
                </c:pt>
                <c:pt idx="2">
                  <c:v>57300</c:v>
                </c:pt>
                <c:pt idx="3">
                  <c:v>64300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7EB3-9E40-B3FB-863399589333}"/>
            </c:ext>
          </c:extLst>
        </c:ser>
        <c:ser>
          <c:idx val="9"/>
          <c:order val="9"/>
          <c:tx>
            <c:strRef>
              <c:f>First_Line!$K$1</c:f>
              <c:strCache>
                <c:ptCount val="1"/>
                <c:pt idx="0">
                  <c:v>St. Cloud, MN</c:v>
                </c:pt>
              </c:strCache>
            </c:strRef>
          </c:tx>
          <c:spPr>
            <a:ln w="349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First_Line!$A$2:$A$5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First_Line!$K$2:$K$5</c:f>
              <c:numCache>
                <c:formatCode>General</c:formatCode>
                <c:ptCount val="4"/>
                <c:pt idx="0">
                  <c:v>60700</c:v>
                </c:pt>
                <c:pt idx="1">
                  <c:v>60840</c:v>
                </c:pt>
                <c:pt idx="2">
                  <c:v>59950</c:v>
                </c:pt>
                <c:pt idx="3">
                  <c:v>59520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7EB3-9E40-B3FB-8633995893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44946336"/>
        <c:axId val="1238607376"/>
      </c:lineChart>
      <c:catAx>
        <c:axId val="1144946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8607376"/>
        <c:crosses val="autoZero"/>
        <c:auto val="1"/>
        <c:lblAlgn val="ctr"/>
        <c:lblOffset val="100"/>
        <c:noMultiLvlLbl val="0"/>
      </c:catAx>
      <c:valAx>
        <c:axId val="1238607376"/>
        <c:scaling>
          <c:orientation val="minMax"/>
          <c:max val="65000"/>
          <c:min val="4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4946336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u="none" strike="noStrike">
                <a:effectLst/>
              </a:rPr>
              <a:t>WAGE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Landscaping_MEAN!$B$1</c:f>
              <c:strCache>
                <c:ptCount val="1"/>
                <c:pt idx="0">
                  <c:v>Cedar Rapids, IA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Landscaping_MEAN!$A$2:$A$10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Landscaping_MEAN!$B$2:$B$10</c:f>
              <c:numCache>
                <c:formatCode>General</c:formatCode>
                <c:ptCount val="9"/>
                <c:pt idx="0">
                  <c:v>26340</c:v>
                </c:pt>
                <c:pt idx="1">
                  <c:v>27220</c:v>
                </c:pt>
                <c:pt idx="2">
                  <c:v>27060</c:v>
                </c:pt>
                <c:pt idx="3">
                  <c:v>28660</c:v>
                </c:pt>
                <c:pt idx="4">
                  <c:v>29470</c:v>
                </c:pt>
                <c:pt idx="5">
                  <c:v>30340</c:v>
                </c:pt>
                <c:pt idx="6">
                  <c:v>32520</c:v>
                </c:pt>
                <c:pt idx="7">
                  <c:v>32570</c:v>
                </c:pt>
                <c:pt idx="8">
                  <c:v>33770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27-4B95-8989-91DDC591F397}"/>
            </c:ext>
          </c:extLst>
        </c:ser>
        <c:ser>
          <c:idx val="1"/>
          <c:order val="1"/>
          <c:tx>
            <c:strRef>
              <c:f>Landscaping_MEAN!$C$1</c:f>
              <c:strCache>
                <c:ptCount val="1"/>
                <c:pt idx="0">
                  <c:v>Dubuque, IA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Landscaping_MEAN!$A$2:$A$10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Landscaping_MEAN!$C$2:$C$10</c:f>
              <c:numCache>
                <c:formatCode>General</c:formatCode>
                <c:ptCount val="9"/>
                <c:pt idx="0">
                  <c:v>23450</c:v>
                </c:pt>
                <c:pt idx="1">
                  <c:v>23740</c:v>
                </c:pt>
                <c:pt idx="2">
                  <c:v>24820</c:v>
                </c:pt>
                <c:pt idx="3">
                  <c:v>26590</c:v>
                </c:pt>
                <c:pt idx="4">
                  <c:v>25860</c:v>
                </c:pt>
                <c:pt idx="5">
                  <c:v>31130</c:v>
                </c:pt>
                <c:pt idx="6">
                  <c:v>34130</c:v>
                </c:pt>
                <c:pt idx="7">
                  <c:v>35910</c:v>
                </c:pt>
                <c:pt idx="8">
                  <c:v>34820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27-4B95-8989-91DDC591F397}"/>
            </c:ext>
          </c:extLst>
        </c:ser>
        <c:ser>
          <c:idx val="2"/>
          <c:order val="2"/>
          <c:tx>
            <c:strRef>
              <c:f>Landscaping_MEAN!$D$1</c:f>
              <c:strCache>
                <c:ptCount val="1"/>
                <c:pt idx="0">
                  <c:v>Duluth,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Landscaping_MEAN!$A$2:$A$10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Landscaping_MEAN!$D$2:$D$10</c:f>
              <c:numCache>
                <c:formatCode>General</c:formatCode>
                <c:ptCount val="9"/>
                <c:pt idx="0">
                  <c:v>24590</c:v>
                </c:pt>
                <c:pt idx="1">
                  <c:v>23960</c:v>
                </c:pt>
                <c:pt idx="2">
                  <c:v>24050</c:v>
                </c:pt>
                <c:pt idx="3">
                  <c:v>28570</c:v>
                </c:pt>
                <c:pt idx="4">
                  <c:v>30560</c:v>
                </c:pt>
                <c:pt idx="5">
                  <c:v>33580</c:v>
                </c:pt>
                <c:pt idx="6">
                  <c:v>31500</c:v>
                </c:pt>
                <c:pt idx="7">
                  <c:v>29430</c:v>
                </c:pt>
                <c:pt idx="8">
                  <c:v>32110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27-4B95-8989-91DDC591F397}"/>
            </c:ext>
          </c:extLst>
        </c:ser>
        <c:ser>
          <c:idx val="4"/>
          <c:order val="3"/>
          <c:tx>
            <c:strRef>
              <c:f>Landscaping_MEAN!$F$1</c:f>
              <c:strCache>
                <c:ptCount val="1"/>
                <c:pt idx="0">
                  <c:v>Fargo, ND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Landscaping_MEAN!$A$2:$A$10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Landscaping_MEAN!$F$2:$F$10</c:f>
              <c:numCache>
                <c:formatCode>General</c:formatCode>
                <c:ptCount val="9"/>
                <c:pt idx="0">
                  <c:v>25490</c:v>
                </c:pt>
                <c:pt idx="1">
                  <c:v>25780</c:v>
                </c:pt>
                <c:pt idx="2">
                  <c:v>23850</c:v>
                </c:pt>
                <c:pt idx="3">
                  <c:v>26630</c:v>
                </c:pt>
                <c:pt idx="4">
                  <c:v>29350</c:v>
                </c:pt>
                <c:pt idx="5">
                  <c:v>33200</c:v>
                </c:pt>
                <c:pt idx="6">
                  <c:v>35120</c:v>
                </c:pt>
                <c:pt idx="7">
                  <c:v>36840</c:v>
                </c:pt>
                <c:pt idx="8">
                  <c:v>38110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B27-4B95-8989-91DDC591F397}"/>
            </c:ext>
          </c:extLst>
        </c:ser>
        <c:ser>
          <c:idx val="5"/>
          <c:order val="4"/>
          <c:tx>
            <c:strRef>
              <c:f>Landscaping_MEAN!$G$1</c:f>
              <c:strCache>
                <c:ptCount val="1"/>
                <c:pt idx="0">
                  <c:v>Grand Forks, ND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Landscaping_MEAN!$A$2:$A$10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Landscaping_MEAN!$G$2:$G$10</c:f>
              <c:numCache>
                <c:formatCode>General</c:formatCode>
                <c:ptCount val="9"/>
                <c:pt idx="0">
                  <c:v>25890</c:v>
                </c:pt>
                <c:pt idx="1">
                  <c:v>25240</c:v>
                </c:pt>
                <c:pt idx="2">
                  <c:v>25590</c:v>
                </c:pt>
                <c:pt idx="3">
                  <c:v>26860</c:v>
                </c:pt>
                <c:pt idx="4">
                  <c:v>29030</c:v>
                </c:pt>
                <c:pt idx="5">
                  <c:v>28230</c:v>
                </c:pt>
                <c:pt idx="6">
                  <c:v>28720</c:v>
                </c:pt>
                <c:pt idx="7">
                  <c:v>30620</c:v>
                </c:pt>
                <c:pt idx="8">
                  <c:v>33790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B27-4B95-8989-91DDC591F397}"/>
            </c:ext>
          </c:extLst>
        </c:ser>
        <c:ser>
          <c:idx val="6"/>
          <c:order val="5"/>
          <c:tx>
            <c:strRef>
              <c:f>Landscaping_MEAN!$H$1</c:f>
              <c:strCache>
                <c:ptCount val="1"/>
                <c:pt idx="0">
                  <c:v>Mankato,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Landscaping_MEAN!$A$2:$A$10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Landscaping_MEAN!$H$2:$H$10</c:f>
              <c:numCache>
                <c:formatCode>General</c:formatCode>
                <c:ptCount val="9"/>
                <c:pt idx="0">
                  <c:v>28090</c:v>
                </c:pt>
                <c:pt idx="1">
                  <c:v>28060</c:v>
                </c:pt>
                <c:pt idx="2">
                  <c:v>25070</c:v>
                </c:pt>
                <c:pt idx="3">
                  <c:v>26510</c:v>
                </c:pt>
                <c:pt idx="4">
                  <c:v>27070</c:v>
                </c:pt>
                <c:pt idx="5">
                  <c:v>29950</c:v>
                </c:pt>
                <c:pt idx="6">
                  <c:v>30000</c:v>
                </c:pt>
                <c:pt idx="7">
                  <c:v>31500</c:v>
                </c:pt>
                <c:pt idx="8">
                  <c:v>33780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B27-4B95-8989-91DDC591F397}"/>
            </c:ext>
          </c:extLst>
        </c:ser>
        <c:ser>
          <c:idx val="7"/>
          <c:order val="6"/>
          <c:tx>
            <c:strRef>
              <c:f>Landscaping_MEAN!$I$1</c:f>
              <c:strCache>
                <c:ptCount val="1"/>
                <c:pt idx="0">
                  <c:v>Rochester,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Landscaping_MEAN!$A$2:$A$10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Landscaping_MEAN!$I$2:$I$10</c:f>
              <c:numCache>
                <c:formatCode>General</c:formatCode>
                <c:ptCount val="9"/>
                <c:pt idx="0">
                  <c:v>28780</c:v>
                </c:pt>
                <c:pt idx="1">
                  <c:v>28780</c:v>
                </c:pt>
                <c:pt idx="2">
                  <c:v>28180</c:v>
                </c:pt>
                <c:pt idx="3">
                  <c:v>27490</c:v>
                </c:pt>
                <c:pt idx="4">
                  <c:v>30400</c:v>
                </c:pt>
                <c:pt idx="5">
                  <c:v>30450</c:v>
                </c:pt>
                <c:pt idx="6">
                  <c:v>32670</c:v>
                </c:pt>
                <c:pt idx="7">
                  <c:v>33600</c:v>
                </c:pt>
                <c:pt idx="8">
                  <c:v>36340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B27-4B95-8989-91DDC591F397}"/>
            </c:ext>
          </c:extLst>
        </c:ser>
        <c:ser>
          <c:idx val="3"/>
          <c:order val="7"/>
          <c:tx>
            <c:strRef>
              <c:f>Landscaping_MEAN!$E$1</c:f>
              <c:strCache>
                <c:ptCount val="1"/>
                <c:pt idx="0">
                  <c:v>Eau Claire, WI</c:v>
                </c:pt>
              </c:strCache>
            </c:strRef>
          </c:tx>
          <c:spPr>
            <a:ln w="3492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Landscaping_MEAN!$A$2:$A$10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Landscaping_MEAN!$E$2:$E$10</c:f>
              <c:numCache>
                <c:formatCode>General</c:formatCode>
                <c:ptCount val="9"/>
                <c:pt idx="0">
                  <c:v>24850</c:v>
                </c:pt>
                <c:pt idx="1">
                  <c:v>31620</c:v>
                </c:pt>
                <c:pt idx="2">
                  <c:v>29450</c:v>
                </c:pt>
                <c:pt idx="3">
                  <c:v>29070</c:v>
                </c:pt>
                <c:pt idx="4">
                  <c:v>26510</c:v>
                </c:pt>
                <c:pt idx="5">
                  <c:v>28920</c:v>
                </c:pt>
                <c:pt idx="6">
                  <c:v>27050</c:v>
                </c:pt>
                <c:pt idx="7">
                  <c:v>31210</c:v>
                </c:pt>
                <c:pt idx="8">
                  <c:v>30670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B27-4B95-8989-91DDC591F397}"/>
            </c:ext>
          </c:extLst>
        </c:ser>
        <c:ser>
          <c:idx val="8"/>
          <c:order val="8"/>
          <c:tx>
            <c:strRef>
              <c:f>Landscaping_MEAN!$J$1</c:f>
              <c:strCache>
                <c:ptCount val="1"/>
                <c:pt idx="0">
                  <c:v>St. Cloud, MN</c:v>
                </c:pt>
              </c:strCache>
            </c:strRef>
          </c:tx>
          <c:spPr>
            <a:ln w="349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Landscaping_MEAN!$A$2:$A$10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Landscaping_MEAN!$J$2:$J$10</c:f>
              <c:numCache>
                <c:formatCode>General</c:formatCode>
                <c:ptCount val="9"/>
                <c:pt idx="0">
                  <c:v>26390</c:v>
                </c:pt>
                <c:pt idx="1">
                  <c:v>26540</c:v>
                </c:pt>
                <c:pt idx="2">
                  <c:v>27140</c:v>
                </c:pt>
                <c:pt idx="3">
                  <c:v>27280</c:v>
                </c:pt>
                <c:pt idx="4">
                  <c:v>30050</c:v>
                </c:pt>
                <c:pt idx="5">
                  <c:v>30970</c:v>
                </c:pt>
                <c:pt idx="6">
                  <c:v>32070</c:v>
                </c:pt>
                <c:pt idx="7">
                  <c:v>38350</c:v>
                </c:pt>
                <c:pt idx="8">
                  <c:v>40940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B27-4B95-8989-91DDC591F3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39173584"/>
        <c:axId val="1314449584"/>
      </c:lineChart>
      <c:catAx>
        <c:axId val="1239173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4449584"/>
        <c:crosses val="autoZero"/>
        <c:auto val="1"/>
        <c:lblAlgn val="ctr"/>
        <c:lblOffset val="100"/>
        <c:noMultiLvlLbl val="0"/>
      </c:catAx>
      <c:valAx>
        <c:axId val="1314449584"/>
        <c:scaling>
          <c:orientation val="minMax"/>
          <c:min val="2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9173584"/>
        <c:crosses val="autoZero"/>
        <c:crossBetween val="between"/>
        <c:majorUnit val="4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u="none" strike="noStrike">
                <a:effectLst/>
              </a:rPr>
              <a:t>RATIO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Landscaping_JOB!$B$1</c:f>
              <c:strCache>
                <c:ptCount val="1"/>
                <c:pt idx="0">
                  <c:v>Cedar Rapids, IA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Landscaping_JOB!$A$2:$A$10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Landscaping_JOB!$B$2:$B$10</c:f>
              <c:numCache>
                <c:formatCode>General</c:formatCode>
                <c:ptCount val="9"/>
                <c:pt idx="0">
                  <c:v>4.04</c:v>
                </c:pt>
                <c:pt idx="1">
                  <c:v>4.6660000000000004</c:v>
                </c:pt>
                <c:pt idx="2">
                  <c:v>4.3680000000000003</c:v>
                </c:pt>
                <c:pt idx="3">
                  <c:v>5.0149999999999997</c:v>
                </c:pt>
                <c:pt idx="4">
                  <c:v>4.9089999999999998</c:v>
                </c:pt>
                <c:pt idx="5">
                  <c:v>4.5739999999999998</c:v>
                </c:pt>
                <c:pt idx="6">
                  <c:v>4.1219999999999999</c:v>
                </c:pt>
                <c:pt idx="7">
                  <c:v>4.07</c:v>
                </c:pt>
                <c:pt idx="8">
                  <c:v>4.1289999999999996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38-4A32-8503-2127E9059AD6}"/>
            </c:ext>
          </c:extLst>
        </c:ser>
        <c:ser>
          <c:idx val="1"/>
          <c:order val="1"/>
          <c:tx>
            <c:strRef>
              <c:f>Landscaping_JOB!$C$1</c:f>
              <c:strCache>
                <c:ptCount val="1"/>
                <c:pt idx="0">
                  <c:v>Dubuque, IA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Landscaping_JOB!$A$2:$A$10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Landscaping_JOB!$C$2:$C$10</c:f>
              <c:numCache>
                <c:formatCode>General</c:formatCode>
                <c:ptCount val="9"/>
                <c:pt idx="0">
                  <c:v>3.78</c:v>
                </c:pt>
                <c:pt idx="1">
                  <c:v>3.66</c:v>
                </c:pt>
                <c:pt idx="2">
                  <c:v>3.1070000000000002</c:v>
                </c:pt>
                <c:pt idx="3">
                  <c:v>3.758</c:v>
                </c:pt>
                <c:pt idx="4">
                  <c:v>4.5380000000000003</c:v>
                </c:pt>
                <c:pt idx="5">
                  <c:v>4.3129999999999997</c:v>
                </c:pt>
                <c:pt idx="6">
                  <c:v>3.907</c:v>
                </c:pt>
                <c:pt idx="7">
                  <c:v>3.9860000000000002</c:v>
                </c:pt>
                <c:pt idx="8">
                  <c:v>3.9319999999999999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38-4A32-8503-2127E9059AD6}"/>
            </c:ext>
          </c:extLst>
        </c:ser>
        <c:ser>
          <c:idx val="2"/>
          <c:order val="2"/>
          <c:tx>
            <c:strRef>
              <c:f>Landscaping_JOB!$D$1</c:f>
              <c:strCache>
                <c:ptCount val="1"/>
                <c:pt idx="0">
                  <c:v>Duluth,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Landscaping_JOB!$A$2:$A$10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Landscaping_JOB!$D$2:$D$10</c:f>
              <c:numCache>
                <c:formatCode>General</c:formatCode>
                <c:ptCount val="9"/>
                <c:pt idx="0">
                  <c:v>5.2670000000000003</c:v>
                </c:pt>
                <c:pt idx="1">
                  <c:v>4.8769999999999998</c:v>
                </c:pt>
                <c:pt idx="2">
                  <c:v>4.5439999999999996</c:v>
                </c:pt>
                <c:pt idx="3">
                  <c:v>4.6520000000000001</c:v>
                </c:pt>
                <c:pt idx="4">
                  <c:v>4.7889999999999997</c:v>
                </c:pt>
                <c:pt idx="5">
                  <c:v>4.931</c:v>
                </c:pt>
                <c:pt idx="6">
                  <c:v>4.4779999999999998</c:v>
                </c:pt>
                <c:pt idx="7">
                  <c:v>5.0170000000000003</c:v>
                </c:pt>
                <c:pt idx="8">
                  <c:v>5.1189999999999998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938-4A32-8503-2127E9059AD6}"/>
            </c:ext>
          </c:extLst>
        </c:ser>
        <c:ser>
          <c:idx val="3"/>
          <c:order val="3"/>
          <c:tx>
            <c:strRef>
              <c:f>Landscaping_JOB!$E$1</c:f>
              <c:strCache>
                <c:ptCount val="1"/>
                <c:pt idx="0">
                  <c:v>Eau Claire, WI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Landscaping_JOB!$A$2:$A$10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Landscaping_JOB!$E$2:$E$10</c:f>
              <c:numCache>
                <c:formatCode>General</c:formatCode>
                <c:ptCount val="9"/>
                <c:pt idx="0">
                  <c:v>2.9039999999999999</c:v>
                </c:pt>
                <c:pt idx="1">
                  <c:v>3.1179999999999999</c:v>
                </c:pt>
                <c:pt idx="2">
                  <c:v>3.4740000000000002</c:v>
                </c:pt>
                <c:pt idx="3">
                  <c:v>4.2889999999999997</c:v>
                </c:pt>
                <c:pt idx="4">
                  <c:v>4.4660000000000002</c:v>
                </c:pt>
                <c:pt idx="5">
                  <c:v>4.7750000000000004</c:v>
                </c:pt>
                <c:pt idx="6">
                  <c:v>4.742</c:v>
                </c:pt>
                <c:pt idx="7">
                  <c:v>3.3919999999999999</c:v>
                </c:pt>
                <c:pt idx="8">
                  <c:v>4.7789999999999999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938-4A32-8503-2127E9059AD6}"/>
            </c:ext>
          </c:extLst>
        </c:ser>
        <c:ser>
          <c:idx val="4"/>
          <c:order val="4"/>
          <c:tx>
            <c:strRef>
              <c:f>Landscaping_JOB!$F$1</c:f>
              <c:strCache>
                <c:ptCount val="1"/>
                <c:pt idx="0">
                  <c:v>Fargo, ND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Landscaping_JOB!$A$2:$A$10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Landscaping_JOB!$F$2:$F$10</c:f>
              <c:numCache>
                <c:formatCode>General</c:formatCode>
                <c:ptCount val="9"/>
                <c:pt idx="0">
                  <c:v>4.4790000000000001</c:v>
                </c:pt>
                <c:pt idx="1">
                  <c:v>4.1319999999999997</c:v>
                </c:pt>
                <c:pt idx="2">
                  <c:v>5.4379999999999997</c:v>
                </c:pt>
                <c:pt idx="3">
                  <c:v>6.3310000000000004</c:v>
                </c:pt>
                <c:pt idx="4">
                  <c:v>5.9260000000000002</c:v>
                </c:pt>
                <c:pt idx="5">
                  <c:v>6.2469999999999999</c:v>
                </c:pt>
                <c:pt idx="6">
                  <c:v>6.226</c:v>
                </c:pt>
                <c:pt idx="7">
                  <c:v>6.21</c:v>
                </c:pt>
                <c:pt idx="8">
                  <c:v>5.91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938-4A32-8503-2127E9059AD6}"/>
            </c:ext>
          </c:extLst>
        </c:ser>
        <c:ser>
          <c:idx val="5"/>
          <c:order val="5"/>
          <c:tx>
            <c:strRef>
              <c:f>Landscaping_JOB!$G$1</c:f>
              <c:strCache>
                <c:ptCount val="1"/>
                <c:pt idx="0">
                  <c:v>Grand Forks, ND</c:v>
                </c:pt>
              </c:strCache>
            </c:strRef>
          </c:tx>
          <c:spPr>
            <a:ln w="3492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Landscaping_JOB!$A$2:$A$10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Landscaping_JOB!$G$2:$G$10</c:f>
              <c:numCache>
                <c:formatCode>General</c:formatCode>
                <c:ptCount val="9"/>
                <c:pt idx="0">
                  <c:v>4.3449999999999998</c:v>
                </c:pt>
                <c:pt idx="1">
                  <c:v>5.6</c:v>
                </c:pt>
                <c:pt idx="2">
                  <c:v>6.48</c:v>
                </c:pt>
                <c:pt idx="3">
                  <c:v>6.2779999999999996</c:v>
                </c:pt>
                <c:pt idx="4">
                  <c:v>5.2910000000000004</c:v>
                </c:pt>
                <c:pt idx="5">
                  <c:v>8.3670000000000009</c:v>
                </c:pt>
                <c:pt idx="6">
                  <c:v>8.0229999999999997</c:v>
                </c:pt>
                <c:pt idx="7">
                  <c:v>9.4269999999999996</c:v>
                </c:pt>
                <c:pt idx="8">
                  <c:v>6.1879999999999997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938-4A32-8503-2127E9059AD6}"/>
            </c:ext>
          </c:extLst>
        </c:ser>
        <c:ser>
          <c:idx val="6"/>
          <c:order val="6"/>
          <c:tx>
            <c:strRef>
              <c:f>Landscaping_JOB!$H$1</c:f>
              <c:strCache>
                <c:ptCount val="1"/>
                <c:pt idx="0">
                  <c:v>Mankato, MN</c:v>
                </c:pt>
              </c:strCache>
            </c:strRef>
          </c:tx>
          <c:spPr>
            <a:ln w="3492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Landscaping_JOB!$A$2:$A$10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Landscaping_JOB!$H$2:$H$10</c:f>
              <c:numCache>
                <c:formatCode>General</c:formatCode>
                <c:ptCount val="9"/>
                <c:pt idx="0">
                  <c:v>7.03</c:v>
                </c:pt>
                <c:pt idx="1">
                  <c:v>6.3230000000000004</c:v>
                </c:pt>
                <c:pt idx="2">
                  <c:v>7.5949999999999998</c:v>
                </c:pt>
                <c:pt idx="3">
                  <c:v>8.4459999999999997</c:v>
                </c:pt>
                <c:pt idx="4">
                  <c:v>7.6369999999999996</c:v>
                </c:pt>
                <c:pt idx="5">
                  <c:v>7.8860000000000001</c:v>
                </c:pt>
                <c:pt idx="6">
                  <c:v>8.3840000000000003</c:v>
                </c:pt>
                <c:pt idx="7">
                  <c:v>7.4790000000000001</c:v>
                </c:pt>
                <c:pt idx="8">
                  <c:v>6.8559999999999999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938-4A32-8503-2127E9059AD6}"/>
            </c:ext>
          </c:extLst>
        </c:ser>
        <c:ser>
          <c:idx val="7"/>
          <c:order val="7"/>
          <c:tx>
            <c:strRef>
              <c:f>Landscaping_JOB!$I$1</c:f>
              <c:strCache>
                <c:ptCount val="1"/>
                <c:pt idx="0">
                  <c:v>Rochester,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Landscaping_JOB!$A$2:$A$10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Landscaping_JOB!$I$2:$I$10</c:f>
              <c:numCache>
                <c:formatCode>General</c:formatCode>
                <c:ptCount val="9"/>
                <c:pt idx="0">
                  <c:v>3.1629999999999998</c:v>
                </c:pt>
                <c:pt idx="1">
                  <c:v>3.8559999999999999</c:v>
                </c:pt>
                <c:pt idx="2">
                  <c:v>4.125</c:v>
                </c:pt>
                <c:pt idx="3">
                  <c:v>3.4809999999999999</c:v>
                </c:pt>
                <c:pt idx="4">
                  <c:v>3.9830000000000001</c:v>
                </c:pt>
                <c:pt idx="5">
                  <c:v>5.4690000000000003</c:v>
                </c:pt>
                <c:pt idx="6">
                  <c:v>5.7850000000000001</c:v>
                </c:pt>
                <c:pt idx="7">
                  <c:v>4.51</c:v>
                </c:pt>
                <c:pt idx="8">
                  <c:v>3.7730000000000001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938-4A32-8503-2127E9059AD6}"/>
            </c:ext>
          </c:extLst>
        </c:ser>
        <c:ser>
          <c:idx val="8"/>
          <c:order val="8"/>
          <c:tx>
            <c:strRef>
              <c:f>Landscaping_JOB!$J$1</c:f>
              <c:strCache>
                <c:ptCount val="1"/>
                <c:pt idx="0">
                  <c:v>St. Cloud, MN</c:v>
                </c:pt>
              </c:strCache>
            </c:strRef>
          </c:tx>
          <c:spPr>
            <a:ln w="349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Landscaping_JOB!$A$2:$A$10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Landscaping_JOB!$J$2:$J$10</c:f>
              <c:numCache>
                <c:formatCode>General</c:formatCode>
                <c:ptCount val="9"/>
                <c:pt idx="0">
                  <c:v>4.1449999999999996</c:v>
                </c:pt>
                <c:pt idx="1">
                  <c:v>6.0430000000000001</c:v>
                </c:pt>
                <c:pt idx="2">
                  <c:v>6.226</c:v>
                </c:pt>
                <c:pt idx="3">
                  <c:v>5.3869999999999996</c:v>
                </c:pt>
                <c:pt idx="4">
                  <c:v>4.0979999999999999</c:v>
                </c:pt>
                <c:pt idx="5">
                  <c:v>3.9729999999999999</c:v>
                </c:pt>
                <c:pt idx="6">
                  <c:v>3.714</c:v>
                </c:pt>
                <c:pt idx="7">
                  <c:v>3.5510000000000002</c:v>
                </c:pt>
                <c:pt idx="8">
                  <c:v>3.0550000000000002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938-4A32-8503-2127E9059A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19897152"/>
        <c:axId val="1144096432"/>
      </c:lineChart>
      <c:catAx>
        <c:axId val="1319897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4096432"/>
        <c:crosses val="autoZero"/>
        <c:auto val="1"/>
        <c:lblAlgn val="ctr"/>
        <c:lblOffset val="100"/>
        <c:noMultiLvlLbl val="0"/>
      </c:catAx>
      <c:valAx>
        <c:axId val="1144096432"/>
        <c:scaling>
          <c:orientation val="minMax"/>
          <c:min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989715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RATIO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Bartenders!$C$1</c:f>
              <c:strCache>
                <c:ptCount val="1"/>
                <c:pt idx="0">
                  <c:v>Dubuque, IA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Bartenders!$A$2:$A$10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Bartenders!$C$2:$C$10</c:f>
              <c:numCache>
                <c:formatCode>General</c:formatCode>
                <c:ptCount val="9"/>
                <c:pt idx="0">
                  <c:v>4.9770000000000003</c:v>
                </c:pt>
                <c:pt idx="1">
                  <c:v>4.9550000000000001</c:v>
                </c:pt>
                <c:pt idx="2">
                  <c:v>4.8109999999999999</c:v>
                </c:pt>
                <c:pt idx="3">
                  <c:v>5.4180000000000001</c:v>
                </c:pt>
                <c:pt idx="4">
                  <c:v>6.6079999999999997</c:v>
                </c:pt>
                <c:pt idx="5">
                  <c:v>7.6580000000000004</c:v>
                </c:pt>
                <c:pt idx="6">
                  <c:v>7.5060000000000002</c:v>
                </c:pt>
                <c:pt idx="7">
                  <c:v>8.9309999999999992</c:v>
                </c:pt>
                <c:pt idx="8">
                  <c:v>6.3819999999999997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76-1349-8827-C3A0EAC32A07}"/>
            </c:ext>
          </c:extLst>
        </c:ser>
        <c:ser>
          <c:idx val="2"/>
          <c:order val="1"/>
          <c:tx>
            <c:strRef>
              <c:f>Bartenders!$D$1</c:f>
              <c:strCache>
                <c:ptCount val="1"/>
                <c:pt idx="0">
                  <c:v>Duluth,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Bartenders!$A$2:$A$10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Bartenders!$D$2:$D$10</c:f>
              <c:numCache>
                <c:formatCode>General</c:formatCode>
                <c:ptCount val="9"/>
                <c:pt idx="0">
                  <c:v>9.407</c:v>
                </c:pt>
                <c:pt idx="1">
                  <c:v>9.2149999999999999</c:v>
                </c:pt>
                <c:pt idx="2">
                  <c:v>9.5860000000000003</c:v>
                </c:pt>
                <c:pt idx="3">
                  <c:v>10.127000000000001</c:v>
                </c:pt>
                <c:pt idx="4">
                  <c:v>10.186</c:v>
                </c:pt>
                <c:pt idx="5">
                  <c:v>9.6479999999999997</c:v>
                </c:pt>
                <c:pt idx="6">
                  <c:v>10.137</c:v>
                </c:pt>
                <c:pt idx="7">
                  <c:v>10.805999999999999</c:v>
                </c:pt>
                <c:pt idx="8">
                  <c:v>7.8029999999999999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76-1349-8827-C3A0EAC32A07}"/>
            </c:ext>
          </c:extLst>
        </c:ser>
        <c:ser>
          <c:idx val="3"/>
          <c:order val="2"/>
          <c:tx>
            <c:strRef>
              <c:f>Bartenders!$E$1</c:f>
              <c:strCache>
                <c:ptCount val="1"/>
                <c:pt idx="0">
                  <c:v>Eau Claire, WI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Bartenders!$A$2:$A$10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Bartenders!$E$2:$E$10</c:f>
              <c:numCache>
                <c:formatCode>General</c:formatCode>
                <c:ptCount val="9"/>
                <c:pt idx="0">
                  <c:v>9.1620000000000008</c:v>
                </c:pt>
                <c:pt idx="1">
                  <c:v>11.019</c:v>
                </c:pt>
                <c:pt idx="2">
                  <c:v>8.7460000000000004</c:v>
                </c:pt>
                <c:pt idx="3">
                  <c:v>8.7989999999999995</c:v>
                </c:pt>
                <c:pt idx="4">
                  <c:v>8.39</c:v>
                </c:pt>
                <c:pt idx="5">
                  <c:v>8.6419999999999995</c:v>
                </c:pt>
                <c:pt idx="6">
                  <c:v>10.41</c:v>
                </c:pt>
                <c:pt idx="7">
                  <c:v>10.618</c:v>
                </c:pt>
                <c:pt idx="8">
                  <c:v>9.4179999999999993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76-1349-8827-C3A0EAC32A07}"/>
            </c:ext>
          </c:extLst>
        </c:ser>
        <c:ser>
          <c:idx val="4"/>
          <c:order val="3"/>
          <c:tx>
            <c:strRef>
              <c:f>Bartenders!$F$1</c:f>
              <c:strCache>
                <c:ptCount val="1"/>
                <c:pt idx="0">
                  <c:v>Fargo, ND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Bartenders!$A$2:$A$10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Bartenders!$F$2:$F$10</c:f>
              <c:numCache>
                <c:formatCode>General</c:formatCode>
                <c:ptCount val="9"/>
                <c:pt idx="0">
                  <c:v>8.5760000000000005</c:v>
                </c:pt>
                <c:pt idx="1">
                  <c:v>6.5069999999999997</c:v>
                </c:pt>
                <c:pt idx="2">
                  <c:v>7.0149999999999997</c:v>
                </c:pt>
                <c:pt idx="3">
                  <c:v>7.6959999999999997</c:v>
                </c:pt>
                <c:pt idx="4">
                  <c:v>8.9930000000000003</c:v>
                </c:pt>
                <c:pt idx="5">
                  <c:v>9.3439999999999994</c:v>
                </c:pt>
                <c:pt idx="6">
                  <c:v>9.6059999999999999</c:v>
                </c:pt>
                <c:pt idx="7">
                  <c:v>9.6280000000000001</c:v>
                </c:pt>
                <c:pt idx="8">
                  <c:v>6.7530000000000001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76-1349-8827-C3A0EAC32A07}"/>
            </c:ext>
          </c:extLst>
        </c:ser>
        <c:ser>
          <c:idx val="5"/>
          <c:order val="4"/>
          <c:tx>
            <c:strRef>
              <c:f>Bartenders!$G$1</c:f>
              <c:strCache>
                <c:ptCount val="1"/>
                <c:pt idx="0">
                  <c:v>Grand Forks, ND</c:v>
                </c:pt>
              </c:strCache>
            </c:strRef>
          </c:tx>
          <c:spPr>
            <a:ln w="3492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Bartenders!$A$2:$A$10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Bartenders!$G$2:$G$10</c:f>
              <c:numCache>
                <c:formatCode>General</c:formatCode>
                <c:ptCount val="9"/>
                <c:pt idx="0">
                  <c:v>10.872</c:v>
                </c:pt>
                <c:pt idx="1">
                  <c:v>12.391999999999999</c:v>
                </c:pt>
                <c:pt idx="2">
                  <c:v>12.673999999999999</c:v>
                </c:pt>
                <c:pt idx="3">
                  <c:v>11.874000000000001</c:v>
                </c:pt>
                <c:pt idx="4">
                  <c:v>10.225</c:v>
                </c:pt>
                <c:pt idx="5">
                  <c:v>10.471</c:v>
                </c:pt>
                <c:pt idx="6">
                  <c:v>8.9629999999999992</c:v>
                </c:pt>
                <c:pt idx="7">
                  <c:v>11.446999999999999</c:v>
                </c:pt>
                <c:pt idx="8">
                  <c:v>8.1150000000000002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76-1349-8827-C3A0EAC32A07}"/>
            </c:ext>
          </c:extLst>
        </c:ser>
        <c:ser>
          <c:idx val="6"/>
          <c:order val="5"/>
          <c:tx>
            <c:strRef>
              <c:f>Bartenders!$H$1</c:f>
              <c:strCache>
                <c:ptCount val="1"/>
                <c:pt idx="0">
                  <c:v>Mankato,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Bartenders!$A$2:$A$10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Bartenders!$H$2:$H$10</c:f>
              <c:numCache>
                <c:formatCode>General</c:formatCode>
                <c:ptCount val="9"/>
                <c:pt idx="0">
                  <c:v>4.5949999999999998</c:v>
                </c:pt>
                <c:pt idx="1">
                  <c:v>5.9329999999999998</c:v>
                </c:pt>
                <c:pt idx="2">
                  <c:v>7.819</c:v>
                </c:pt>
                <c:pt idx="3">
                  <c:v>8.2780000000000005</c:v>
                </c:pt>
                <c:pt idx="4">
                  <c:v>7.43</c:v>
                </c:pt>
                <c:pt idx="5">
                  <c:v>9.01</c:v>
                </c:pt>
                <c:pt idx="6">
                  <c:v>6.7430000000000003</c:v>
                </c:pt>
                <c:pt idx="7">
                  <c:v>6.399</c:v>
                </c:pt>
                <c:pt idx="8">
                  <c:v>3.8580000000000001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76-1349-8827-C3A0EAC32A07}"/>
            </c:ext>
          </c:extLst>
        </c:ser>
        <c:ser>
          <c:idx val="7"/>
          <c:order val="6"/>
          <c:tx>
            <c:strRef>
              <c:f>Bartenders!$I$1</c:f>
              <c:strCache>
                <c:ptCount val="1"/>
                <c:pt idx="0">
                  <c:v>Rochester,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Bartenders!$A$2:$A$10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Bartenders!$I$2:$I$10</c:f>
              <c:numCache>
                <c:formatCode>General</c:formatCode>
                <c:ptCount val="9"/>
                <c:pt idx="0">
                  <c:v>4.359</c:v>
                </c:pt>
                <c:pt idx="1">
                  <c:v>5.4630000000000001</c:v>
                </c:pt>
                <c:pt idx="2">
                  <c:v>7.1210000000000004</c:v>
                </c:pt>
                <c:pt idx="3">
                  <c:v>7.8869999999999996</c:v>
                </c:pt>
                <c:pt idx="4">
                  <c:v>7.9640000000000004</c:v>
                </c:pt>
                <c:pt idx="5">
                  <c:v>6.5350000000000001</c:v>
                </c:pt>
                <c:pt idx="6">
                  <c:v>7.4160000000000004</c:v>
                </c:pt>
                <c:pt idx="7">
                  <c:v>7.1289999999999996</c:v>
                </c:pt>
                <c:pt idx="8">
                  <c:v>5.2990000000000004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E76-1349-8827-C3A0EAC32A07}"/>
            </c:ext>
          </c:extLst>
        </c:ser>
        <c:ser>
          <c:idx val="0"/>
          <c:order val="7"/>
          <c:tx>
            <c:strRef>
              <c:f>Bartenders!$B$1</c:f>
              <c:strCache>
                <c:ptCount val="1"/>
                <c:pt idx="0">
                  <c:v>Cedar Rapids, IA</c:v>
                </c:pt>
              </c:strCache>
            </c:strRef>
          </c:tx>
          <c:spPr>
            <a:ln w="3492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Bartenders!$A$2:$A$10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Bartenders!$B$2:$B$10</c:f>
              <c:numCache>
                <c:formatCode>General</c:formatCode>
                <c:ptCount val="9"/>
                <c:pt idx="0">
                  <c:v>5.1139999999999999</c:v>
                </c:pt>
                <c:pt idx="1">
                  <c:v>4.01</c:v>
                </c:pt>
                <c:pt idx="2">
                  <c:v>4.2910000000000004</c:v>
                </c:pt>
                <c:pt idx="3">
                  <c:v>4.1509999999999998</c:v>
                </c:pt>
                <c:pt idx="4">
                  <c:v>5.1100000000000003</c:v>
                </c:pt>
                <c:pt idx="5">
                  <c:v>6.242</c:v>
                </c:pt>
                <c:pt idx="6">
                  <c:v>5.9180000000000001</c:v>
                </c:pt>
                <c:pt idx="7">
                  <c:v>6.5129999999999999</c:v>
                </c:pt>
                <c:pt idx="8">
                  <c:v>4.5650000000000004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E76-1349-8827-C3A0EAC32A07}"/>
            </c:ext>
          </c:extLst>
        </c:ser>
        <c:ser>
          <c:idx val="8"/>
          <c:order val="8"/>
          <c:tx>
            <c:strRef>
              <c:f>Bartenders!$J$1</c:f>
              <c:strCache>
                <c:ptCount val="1"/>
                <c:pt idx="0">
                  <c:v>St. Cloud, MN</c:v>
                </c:pt>
              </c:strCache>
            </c:strRef>
          </c:tx>
          <c:spPr>
            <a:ln w="349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Bartenders!$A$2:$A$10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Bartenders!$J$2:$J$10</c:f>
              <c:numCache>
                <c:formatCode>General</c:formatCode>
                <c:ptCount val="9"/>
                <c:pt idx="0">
                  <c:v>7.641</c:v>
                </c:pt>
                <c:pt idx="1">
                  <c:v>6.6</c:v>
                </c:pt>
                <c:pt idx="2">
                  <c:v>5.7320000000000002</c:v>
                </c:pt>
                <c:pt idx="3">
                  <c:v>5.117</c:v>
                </c:pt>
                <c:pt idx="4">
                  <c:v>6.5979999999999999</c:v>
                </c:pt>
                <c:pt idx="5">
                  <c:v>6.5609999999999999</c:v>
                </c:pt>
                <c:pt idx="6">
                  <c:v>6.5970000000000004</c:v>
                </c:pt>
                <c:pt idx="7">
                  <c:v>6.9809999999999999</c:v>
                </c:pt>
                <c:pt idx="8">
                  <c:v>5.4809999999999999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E76-1349-8827-C3A0EAC32A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8197760"/>
        <c:axId val="892129904"/>
      </c:lineChart>
      <c:catAx>
        <c:axId val="428197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2129904"/>
        <c:crosses val="autoZero"/>
        <c:auto val="1"/>
        <c:lblAlgn val="ctr"/>
        <c:lblOffset val="100"/>
        <c:noMultiLvlLbl val="0"/>
      </c:catAx>
      <c:valAx>
        <c:axId val="892129904"/>
        <c:scaling>
          <c:orientation val="minMax"/>
          <c:max val="14"/>
          <c:min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197760"/>
        <c:crosses val="autoZero"/>
        <c:crossBetween val="between"/>
        <c:majorUnit val="3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/>
              <a:t>RATIO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TRUCK_DRIVERS!$B$1</c:f>
              <c:strCache>
                <c:ptCount val="1"/>
                <c:pt idx="0">
                  <c:v>Cedar Rapids, IA</c:v>
                </c:pt>
              </c:strCache>
            </c:strRef>
          </c:tx>
          <c:spPr>
            <a:ln w="3492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TRUCK_DRIVERS!$A$2:$A$10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TRUCK_DRIVERS!$B$2:$B$10</c:f>
              <c:numCache>
                <c:formatCode>General</c:formatCode>
                <c:ptCount val="9"/>
                <c:pt idx="0">
                  <c:v>47.219000000000001</c:v>
                </c:pt>
                <c:pt idx="1">
                  <c:v>43.145000000000003</c:v>
                </c:pt>
                <c:pt idx="2">
                  <c:v>38.497999999999998</c:v>
                </c:pt>
                <c:pt idx="3">
                  <c:v>37.06</c:v>
                </c:pt>
                <c:pt idx="5">
                  <c:v>34.728999999999999</c:v>
                </c:pt>
                <c:pt idx="6">
                  <c:v>35.405999999999999</c:v>
                </c:pt>
                <c:pt idx="7">
                  <c:v>36.113999999999997</c:v>
                </c:pt>
                <c:pt idx="8">
                  <c:v>37.564999999999998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E2-8F49-8EC2-D17CCF17BBAC}"/>
            </c:ext>
          </c:extLst>
        </c:ser>
        <c:ser>
          <c:idx val="1"/>
          <c:order val="1"/>
          <c:tx>
            <c:strRef>
              <c:f>TRUCK_DRIVERS!$C$1</c:f>
              <c:strCache>
                <c:ptCount val="1"/>
                <c:pt idx="0">
                  <c:v>Dubuque, IA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TRUCK_DRIVERS!$A$2:$A$10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TRUCK_DRIVERS!$C$2:$C$10</c:f>
              <c:numCache>
                <c:formatCode>General</c:formatCode>
                <c:ptCount val="9"/>
                <c:pt idx="0">
                  <c:v>21.312000000000001</c:v>
                </c:pt>
                <c:pt idx="1">
                  <c:v>20.315999999999999</c:v>
                </c:pt>
                <c:pt idx="2">
                  <c:v>18.989000000000001</c:v>
                </c:pt>
                <c:pt idx="3">
                  <c:v>18.968</c:v>
                </c:pt>
                <c:pt idx="4">
                  <c:v>19.629000000000001</c:v>
                </c:pt>
                <c:pt idx="5">
                  <c:v>20.039000000000001</c:v>
                </c:pt>
                <c:pt idx="6">
                  <c:v>18.914999999999999</c:v>
                </c:pt>
                <c:pt idx="7">
                  <c:v>17.216999999999999</c:v>
                </c:pt>
                <c:pt idx="8">
                  <c:v>18.187000000000001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E2-8F49-8EC2-D17CCF17BBAC}"/>
            </c:ext>
          </c:extLst>
        </c:ser>
        <c:ser>
          <c:idx val="2"/>
          <c:order val="2"/>
          <c:tx>
            <c:strRef>
              <c:f>TRUCK_DRIVERS!$D$1</c:f>
              <c:strCache>
                <c:ptCount val="1"/>
                <c:pt idx="0">
                  <c:v>Duluth,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TRUCK_DRIVERS!$A$2:$A$10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TRUCK_DRIVERS!$D$2:$D$10</c:f>
              <c:numCache>
                <c:formatCode>General</c:formatCode>
                <c:ptCount val="9"/>
                <c:pt idx="0">
                  <c:v>14.212</c:v>
                </c:pt>
                <c:pt idx="1">
                  <c:v>15.271000000000001</c:v>
                </c:pt>
                <c:pt idx="2">
                  <c:v>15.196</c:v>
                </c:pt>
                <c:pt idx="3">
                  <c:v>16.059999999999999</c:v>
                </c:pt>
                <c:pt idx="4">
                  <c:v>15.943</c:v>
                </c:pt>
                <c:pt idx="5">
                  <c:v>16.061</c:v>
                </c:pt>
                <c:pt idx="6">
                  <c:v>13.779</c:v>
                </c:pt>
                <c:pt idx="7">
                  <c:v>15.78</c:v>
                </c:pt>
                <c:pt idx="8">
                  <c:v>15.848000000000001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9E2-8F49-8EC2-D17CCF17BBAC}"/>
            </c:ext>
          </c:extLst>
        </c:ser>
        <c:ser>
          <c:idx val="3"/>
          <c:order val="3"/>
          <c:tx>
            <c:strRef>
              <c:f>TRUCK_DRIVERS!$E$1</c:f>
              <c:strCache>
                <c:ptCount val="1"/>
                <c:pt idx="0">
                  <c:v>Eau Claire, WI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TRUCK_DRIVERS!$A$2:$A$10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TRUCK_DRIVERS!$E$2:$E$10</c:f>
              <c:numCache>
                <c:formatCode>General</c:formatCode>
                <c:ptCount val="9"/>
                <c:pt idx="0">
                  <c:v>11.503</c:v>
                </c:pt>
                <c:pt idx="1">
                  <c:v>11.784000000000001</c:v>
                </c:pt>
                <c:pt idx="2">
                  <c:v>13.705</c:v>
                </c:pt>
                <c:pt idx="3">
                  <c:v>15.983000000000001</c:v>
                </c:pt>
                <c:pt idx="4">
                  <c:v>15.94</c:v>
                </c:pt>
                <c:pt idx="5">
                  <c:v>17.039000000000001</c:v>
                </c:pt>
                <c:pt idx="6">
                  <c:v>15.884</c:v>
                </c:pt>
                <c:pt idx="7">
                  <c:v>16.114999999999998</c:v>
                </c:pt>
                <c:pt idx="8">
                  <c:v>18.542999999999999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9E2-8F49-8EC2-D17CCF17BBAC}"/>
            </c:ext>
          </c:extLst>
        </c:ser>
        <c:ser>
          <c:idx val="4"/>
          <c:order val="4"/>
          <c:tx>
            <c:strRef>
              <c:f>TRUCK_DRIVERS!$F$1</c:f>
              <c:strCache>
                <c:ptCount val="1"/>
                <c:pt idx="0">
                  <c:v>Fargo, ND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TRUCK_DRIVERS!$A$2:$A$10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TRUCK_DRIVERS!$F$2:$F$10</c:f>
              <c:numCache>
                <c:formatCode>General</c:formatCode>
                <c:ptCount val="9"/>
                <c:pt idx="0">
                  <c:v>20.288</c:v>
                </c:pt>
                <c:pt idx="1">
                  <c:v>20.562000000000001</c:v>
                </c:pt>
                <c:pt idx="2">
                  <c:v>21.905000000000001</c:v>
                </c:pt>
                <c:pt idx="3">
                  <c:v>23.126999999999999</c:v>
                </c:pt>
                <c:pt idx="4">
                  <c:v>22.396999999999998</c:v>
                </c:pt>
                <c:pt idx="5">
                  <c:v>23.143000000000001</c:v>
                </c:pt>
                <c:pt idx="6">
                  <c:v>22.507999999999999</c:v>
                </c:pt>
                <c:pt idx="7">
                  <c:v>22.387</c:v>
                </c:pt>
                <c:pt idx="8">
                  <c:v>22.718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9E2-8F49-8EC2-D17CCF17BBAC}"/>
            </c:ext>
          </c:extLst>
        </c:ser>
        <c:ser>
          <c:idx val="5"/>
          <c:order val="5"/>
          <c:tx>
            <c:strRef>
              <c:f>TRUCK_DRIVERS!$G$1</c:f>
              <c:strCache>
                <c:ptCount val="1"/>
                <c:pt idx="0">
                  <c:v>Grand Forks, ND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TRUCK_DRIVERS!$A$2:$A$10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TRUCK_DRIVERS!$G$2:$G$10</c:f>
              <c:numCache>
                <c:formatCode>General</c:formatCode>
                <c:ptCount val="9"/>
                <c:pt idx="0">
                  <c:v>15.602</c:v>
                </c:pt>
                <c:pt idx="1">
                  <c:v>18.536999999999999</c:v>
                </c:pt>
                <c:pt idx="2">
                  <c:v>18.52</c:v>
                </c:pt>
                <c:pt idx="3">
                  <c:v>21.01</c:v>
                </c:pt>
                <c:pt idx="4">
                  <c:v>18.873999999999999</c:v>
                </c:pt>
                <c:pt idx="5">
                  <c:v>18.137</c:v>
                </c:pt>
                <c:pt idx="6">
                  <c:v>15.736000000000001</c:v>
                </c:pt>
                <c:pt idx="7">
                  <c:v>16.555</c:v>
                </c:pt>
                <c:pt idx="8">
                  <c:v>19.614999999999998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9E2-8F49-8EC2-D17CCF17BBAC}"/>
            </c:ext>
          </c:extLst>
        </c:ser>
        <c:ser>
          <c:idx val="6"/>
          <c:order val="6"/>
          <c:tx>
            <c:strRef>
              <c:f>TRUCK_DRIVERS!$H$1</c:f>
              <c:strCache>
                <c:ptCount val="1"/>
                <c:pt idx="0">
                  <c:v>Mankato, MN</c:v>
                </c:pt>
              </c:strCache>
            </c:strRef>
          </c:tx>
          <c:spPr>
            <a:ln w="3492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TRUCK_DRIVERS!$A$2:$A$10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TRUCK_DRIVERS!$H$2:$H$10</c:f>
              <c:numCache>
                <c:formatCode>General</c:formatCode>
                <c:ptCount val="9"/>
                <c:pt idx="0">
                  <c:v>13.067</c:v>
                </c:pt>
                <c:pt idx="1">
                  <c:v>13.291</c:v>
                </c:pt>
                <c:pt idx="2">
                  <c:v>12.079000000000001</c:v>
                </c:pt>
                <c:pt idx="3">
                  <c:v>11.087999999999999</c:v>
                </c:pt>
                <c:pt idx="4">
                  <c:v>13.483000000000001</c:v>
                </c:pt>
                <c:pt idx="5">
                  <c:v>10.432</c:v>
                </c:pt>
                <c:pt idx="6">
                  <c:v>15.324999999999999</c:v>
                </c:pt>
                <c:pt idx="7">
                  <c:v>13.945</c:v>
                </c:pt>
                <c:pt idx="8">
                  <c:v>12.992000000000001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9E2-8F49-8EC2-D17CCF17BBAC}"/>
            </c:ext>
          </c:extLst>
        </c:ser>
        <c:ser>
          <c:idx val="7"/>
          <c:order val="7"/>
          <c:tx>
            <c:strRef>
              <c:f>TRUCK_DRIVERS!$I$1</c:f>
              <c:strCache>
                <c:ptCount val="1"/>
                <c:pt idx="0">
                  <c:v>Rochester, MN</c:v>
                </c:pt>
              </c:strCache>
            </c:strRef>
          </c:tx>
          <c:spPr>
            <a:ln w="3492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TRUCK_DRIVERS!$A$2:$A$10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TRUCK_DRIVERS!$I$2:$I$10</c:f>
              <c:numCache>
                <c:formatCode>General</c:formatCode>
                <c:ptCount val="9"/>
                <c:pt idx="0">
                  <c:v>11.816000000000001</c:v>
                </c:pt>
                <c:pt idx="1">
                  <c:v>12.85</c:v>
                </c:pt>
                <c:pt idx="2">
                  <c:v>13.74</c:v>
                </c:pt>
                <c:pt idx="3">
                  <c:v>12.679</c:v>
                </c:pt>
                <c:pt idx="4">
                  <c:v>11.936999999999999</c:v>
                </c:pt>
                <c:pt idx="5">
                  <c:v>12.839</c:v>
                </c:pt>
                <c:pt idx="6">
                  <c:v>11.872</c:v>
                </c:pt>
                <c:pt idx="7">
                  <c:v>12.013999999999999</c:v>
                </c:pt>
                <c:pt idx="8">
                  <c:v>11.663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9E2-8F49-8EC2-D17CCF17BBAC}"/>
            </c:ext>
          </c:extLst>
        </c:ser>
        <c:ser>
          <c:idx val="8"/>
          <c:order val="8"/>
          <c:tx>
            <c:strRef>
              <c:f>TRUCK_DRIVERS!$J$1</c:f>
              <c:strCache>
                <c:ptCount val="1"/>
                <c:pt idx="0">
                  <c:v>St. Cloud, MN</c:v>
                </c:pt>
              </c:strCache>
            </c:strRef>
          </c:tx>
          <c:spPr>
            <a:ln w="349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TRUCK_DRIVERS!$A$2:$A$10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TRUCK_DRIVERS!$J$2:$J$10</c:f>
              <c:numCache>
                <c:formatCode>General</c:formatCode>
                <c:ptCount val="9"/>
                <c:pt idx="0">
                  <c:v>23.914000000000001</c:v>
                </c:pt>
                <c:pt idx="1">
                  <c:v>22.879000000000001</c:v>
                </c:pt>
                <c:pt idx="2">
                  <c:v>21.064</c:v>
                </c:pt>
                <c:pt idx="3">
                  <c:v>22.321000000000002</c:v>
                </c:pt>
                <c:pt idx="4">
                  <c:v>23.512</c:v>
                </c:pt>
                <c:pt idx="5">
                  <c:v>23.843</c:v>
                </c:pt>
                <c:pt idx="6">
                  <c:v>20.702999999999999</c:v>
                </c:pt>
                <c:pt idx="7">
                  <c:v>23.757999999999999</c:v>
                </c:pt>
                <c:pt idx="8">
                  <c:v>24.795999999999999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9E2-8F49-8EC2-D17CCF17BB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4017663"/>
        <c:axId val="1933883151"/>
      </c:lineChart>
      <c:catAx>
        <c:axId val="1934017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3883151"/>
        <c:crosses val="autoZero"/>
        <c:auto val="1"/>
        <c:lblAlgn val="ctr"/>
        <c:lblOffset val="100"/>
        <c:noMultiLvlLbl val="0"/>
      </c:catAx>
      <c:valAx>
        <c:axId val="1933883151"/>
        <c:scaling>
          <c:orientation val="minMax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4017663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FAMSIZE!$B$1</c:f>
              <c:strCache>
                <c:ptCount val="1"/>
                <c:pt idx="0">
                  <c:v>Cedar Rapids, IA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FAMSIZE!$A$2:$A$9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FAMSIZE!$B$2:$B$9</c:f>
              <c:numCache>
                <c:formatCode>General</c:formatCode>
                <c:ptCount val="8"/>
                <c:pt idx="0">
                  <c:v>2.2776265772959401</c:v>
                </c:pt>
                <c:pt idx="1">
                  <c:v>2.2579452185531599</c:v>
                </c:pt>
                <c:pt idx="2">
                  <c:v>2.3212331425852399</c:v>
                </c:pt>
                <c:pt idx="3">
                  <c:v>2.2336948062055701</c:v>
                </c:pt>
                <c:pt idx="4">
                  <c:v>2.2236316933412401</c:v>
                </c:pt>
                <c:pt idx="5">
                  <c:v>2.2577530060120199</c:v>
                </c:pt>
                <c:pt idx="6">
                  <c:v>2.13981508691819</c:v>
                </c:pt>
                <c:pt idx="7">
                  <c:v>2.1829938464576002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DB-4DD5-B49D-E2B430B304EB}"/>
            </c:ext>
          </c:extLst>
        </c:ser>
        <c:ser>
          <c:idx val="1"/>
          <c:order val="1"/>
          <c:tx>
            <c:strRef>
              <c:f>FAMSIZE!$C$1</c:f>
              <c:strCache>
                <c:ptCount val="1"/>
                <c:pt idx="0">
                  <c:v>Dubuque, IA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FAMSIZE!$A$2:$A$9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FAMSIZE!$C$2:$C$9</c:f>
              <c:numCache>
                <c:formatCode>General</c:formatCode>
                <c:ptCount val="8"/>
                <c:pt idx="0">
                  <c:v>2.2369103084597999</c:v>
                </c:pt>
                <c:pt idx="1">
                  <c:v>2.2691688738391398</c:v>
                </c:pt>
                <c:pt idx="2">
                  <c:v>2.24387916756679</c:v>
                </c:pt>
                <c:pt idx="3">
                  <c:v>2.2617903381989</c:v>
                </c:pt>
                <c:pt idx="4">
                  <c:v>2.2850008323622402</c:v>
                </c:pt>
                <c:pt idx="5">
                  <c:v>2.28475397529516</c:v>
                </c:pt>
                <c:pt idx="6">
                  <c:v>2.2643619390060898</c:v>
                </c:pt>
                <c:pt idx="7">
                  <c:v>2.1230606258148601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DB-4DD5-B49D-E2B430B304EB}"/>
            </c:ext>
          </c:extLst>
        </c:ser>
        <c:ser>
          <c:idx val="2"/>
          <c:order val="2"/>
          <c:tx>
            <c:strRef>
              <c:f>FAMSIZE!$D$1</c:f>
              <c:strCache>
                <c:ptCount val="1"/>
                <c:pt idx="0">
                  <c:v>Duluth, MN</c:v>
                </c:pt>
              </c:strCache>
            </c:strRef>
          </c:tx>
          <c:spPr>
            <a:ln w="3492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FAMSIZE!$A$2:$A$9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FAMSIZE!$D$2:$D$9</c:f>
              <c:numCache>
                <c:formatCode>General</c:formatCode>
                <c:ptCount val="8"/>
                <c:pt idx="0">
                  <c:v>1.9609331490687101</c:v>
                </c:pt>
                <c:pt idx="1">
                  <c:v>1.8376347007153899</c:v>
                </c:pt>
                <c:pt idx="2">
                  <c:v>1.8628118191387799</c:v>
                </c:pt>
                <c:pt idx="3">
                  <c:v>1.90889185311957</c:v>
                </c:pt>
                <c:pt idx="4">
                  <c:v>1.85603661619522</c:v>
                </c:pt>
                <c:pt idx="5">
                  <c:v>1.89603119064281</c:v>
                </c:pt>
                <c:pt idx="6">
                  <c:v>1.92485670348106</c:v>
                </c:pt>
                <c:pt idx="7">
                  <c:v>1.9545559827674099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FDB-4DD5-B49D-E2B430B304EB}"/>
            </c:ext>
          </c:extLst>
        </c:ser>
        <c:ser>
          <c:idx val="3"/>
          <c:order val="3"/>
          <c:tx>
            <c:strRef>
              <c:f>FAMSIZE!$E$1</c:f>
              <c:strCache>
                <c:ptCount val="1"/>
                <c:pt idx="0">
                  <c:v>Eau Claire, WI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FAMSIZE!$A$2:$A$9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FAMSIZE!$E$2:$E$9</c:f>
              <c:numCache>
                <c:formatCode>General</c:formatCode>
                <c:ptCount val="8"/>
                <c:pt idx="0">
                  <c:v>2.20200804391862</c:v>
                </c:pt>
                <c:pt idx="1">
                  <c:v>2.1563423197686098</c:v>
                </c:pt>
                <c:pt idx="2">
                  <c:v>2.1624400597437301</c:v>
                </c:pt>
                <c:pt idx="3">
                  <c:v>2.1024887260862202</c:v>
                </c:pt>
                <c:pt idx="4">
                  <c:v>2.0313341950756101</c:v>
                </c:pt>
                <c:pt idx="5">
                  <c:v>2.1831133551835098</c:v>
                </c:pt>
                <c:pt idx="6">
                  <c:v>2.0715912366676301</c:v>
                </c:pt>
                <c:pt idx="7">
                  <c:v>2.11321330042108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FDB-4DD5-B49D-E2B430B304EB}"/>
            </c:ext>
          </c:extLst>
        </c:ser>
        <c:ser>
          <c:idx val="4"/>
          <c:order val="4"/>
          <c:tx>
            <c:strRef>
              <c:f>FAMSIZE!$F$1</c:f>
              <c:strCache>
                <c:ptCount val="1"/>
                <c:pt idx="0">
                  <c:v>Fargo, ND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FAMSIZE!$A$2:$A$9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FAMSIZE!$F$2:$F$9</c:f>
              <c:numCache>
                <c:formatCode>General</c:formatCode>
                <c:ptCount val="8"/>
                <c:pt idx="0">
                  <c:v>2.0358975079764399</c:v>
                </c:pt>
                <c:pt idx="1">
                  <c:v>2.1071609954291501</c:v>
                </c:pt>
                <c:pt idx="2">
                  <c:v>2.2389078498293502</c:v>
                </c:pt>
                <c:pt idx="3">
                  <c:v>2.1478708765196801</c:v>
                </c:pt>
                <c:pt idx="4">
                  <c:v>2.1128572156283401</c:v>
                </c:pt>
                <c:pt idx="5">
                  <c:v>2.2593701323987498</c:v>
                </c:pt>
                <c:pt idx="6">
                  <c:v>2.1545318901421302</c:v>
                </c:pt>
                <c:pt idx="7">
                  <c:v>1.99908310410936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FDB-4DD5-B49D-E2B430B304EB}"/>
            </c:ext>
          </c:extLst>
        </c:ser>
        <c:ser>
          <c:idx val="6"/>
          <c:order val="5"/>
          <c:tx>
            <c:strRef>
              <c:f>FAMSIZE!$H$1</c:f>
              <c:strCache>
                <c:ptCount val="1"/>
                <c:pt idx="0">
                  <c:v>La Crosse, WI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FAMSIZE!$A$2:$A$9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FAMSIZE!$H$2:$H$9</c:f>
              <c:numCache>
                <c:formatCode>General</c:formatCode>
                <c:ptCount val="8"/>
                <c:pt idx="0">
                  <c:v>2.0435864550831702</c:v>
                </c:pt>
                <c:pt idx="1">
                  <c:v>2.2036924622694798</c:v>
                </c:pt>
                <c:pt idx="2">
                  <c:v>2.0135338669420801</c:v>
                </c:pt>
                <c:pt idx="3">
                  <c:v>2.11986329743165</c:v>
                </c:pt>
                <c:pt idx="4">
                  <c:v>2.02907071696881</c:v>
                </c:pt>
                <c:pt idx="5">
                  <c:v>2.1035253854978899</c:v>
                </c:pt>
                <c:pt idx="6">
                  <c:v>2.0397329393933599</c:v>
                </c:pt>
                <c:pt idx="7">
                  <c:v>1.9574898785425101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FDB-4DD5-B49D-E2B430B304EB}"/>
            </c:ext>
          </c:extLst>
        </c:ser>
        <c:ser>
          <c:idx val="7"/>
          <c:order val="6"/>
          <c:tx>
            <c:strRef>
              <c:f>FAMSIZE!$I$1</c:f>
              <c:strCache>
                <c:ptCount val="1"/>
                <c:pt idx="0">
                  <c:v>Mankato,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FAMSIZE!$A$2:$A$9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FAMSIZE!$I$2:$I$9</c:f>
              <c:numCache>
                <c:formatCode>General</c:formatCode>
                <c:ptCount val="8"/>
                <c:pt idx="0">
                  <c:v>2.02362577978346</c:v>
                </c:pt>
                <c:pt idx="1">
                  <c:v>2.0464169724577199</c:v>
                </c:pt>
                <c:pt idx="2">
                  <c:v>2.16531968390805</c:v>
                </c:pt>
                <c:pt idx="3">
                  <c:v>1.9624739710247701</c:v>
                </c:pt>
                <c:pt idx="4">
                  <c:v>2.0867814429012301</c:v>
                </c:pt>
                <c:pt idx="5">
                  <c:v>2.0137649406960501</c:v>
                </c:pt>
                <c:pt idx="6">
                  <c:v>2.11304673391182</c:v>
                </c:pt>
                <c:pt idx="7">
                  <c:v>2.0843626004679998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FDB-4DD5-B49D-E2B430B304EB}"/>
            </c:ext>
          </c:extLst>
        </c:ser>
        <c:ser>
          <c:idx val="8"/>
          <c:order val="7"/>
          <c:tx>
            <c:strRef>
              <c:f>FAMSIZE!$J$1</c:f>
              <c:strCache>
                <c:ptCount val="1"/>
                <c:pt idx="0">
                  <c:v>Rochester, MN</c:v>
                </c:pt>
              </c:strCache>
            </c:strRef>
          </c:tx>
          <c:spPr>
            <a:ln w="3492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FAMSIZE!$A$2:$A$9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FAMSIZE!$J$2:$J$9</c:f>
              <c:numCache>
                <c:formatCode>General</c:formatCode>
                <c:ptCount val="8"/>
                <c:pt idx="0">
                  <c:v>2.2673524418256301</c:v>
                </c:pt>
                <c:pt idx="1">
                  <c:v>2.2717583063804798</c:v>
                </c:pt>
                <c:pt idx="2">
                  <c:v>2.38708377817618</c:v>
                </c:pt>
                <c:pt idx="3">
                  <c:v>2.4059083890890398</c:v>
                </c:pt>
                <c:pt idx="4">
                  <c:v>2.3358188404262101</c:v>
                </c:pt>
                <c:pt idx="5">
                  <c:v>2.3132930572663102</c:v>
                </c:pt>
                <c:pt idx="6">
                  <c:v>2.2598994620336899</c:v>
                </c:pt>
                <c:pt idx="7">
                  <c:v>2.25725131068292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FDB-4DD5-B49D-E2B430B304EB}"/>
            </c:ext>
          </c:extLst>
        </c:ser>
        <c:ser>
          <c:idx val="9"/>
          <c:order val="8"/>
          <c:tx>
            <c:strRef>
              <c:f>FAMSIZE!$K$1</c:f>
              <c:strCache>
                <c:ptCount val="1"/>
                <c:pt idx="0">
                  <c:v>St. Cloud, MN</c:v>
                </c:pt>
              </c:strCache>
            </c:strRef>
          </c:tx>
          <c:spPr>
            <a:ln w="349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FAMSIZE!$A$2:$A$9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FAMSIZE!$K$2:$K$9</c:f>
              <c:numCache>
                <c:formatCode>General</c:formatCode>
                <c:ptCount val="8"/>
                <c:pt idx="0">
                  <c:v>2.1820550601008102</c:v>
                </c:pt>
                <c:pt idx="1">
                  <c:v>2.2360014595634601</c:v>
                </c:pt>
                <c:pt idx="2">
                  <c:v>2.28891770986053</c:v>
                </c:pt>
                <c:pt idx="3">
                  <c:v>2.2750715803084902</c:v>
                </c:pt>
                <c:pt idx="4">
                  <c:v>2.2285449203649299</c:v>
                </c:pt>
                <c:pt idx="5">
                  <c:v>2.2018050007397498</c:v>
                </c:pt>
                <c:pt idx="6">
                  <c:v>2.2803118701601801</c:v>
                </c:pt>
                <c:pt idx="7">
                  <c:v>2.3051348751024499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FDB-4DD5-B49D-E2B430B304EB}"/>
            </c:ext>
          </c:extLst>
        </c:ser>
        <c:ser>
          <c:idx val="5"/>
          <c:order val="9"/>
          <c:tx>
            <c:strRef>
              <c:f>FAMSIZE!$G$1</c:f>
              <c:strCache>
                <c:ptCount val="1"/>
                <c:pt idx="0">
                  <c:v>Grand Forks, ND</c:v>
                </c:pt>
              </c:strCache>
            </c:strRef>
          </c:tx>
          <c:spPr>
            <a:ln w="3492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FAMSIZE!$A$2:$A$9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FAMSIZE!$G$2:$G$9</c:f>
              <c:numCache>
                <c:formatCode>General</c:formatCode>
                <c:ptCount val="8"/>
                <c:pt idx="0">
                  <c:v>1.96456116758296</c:v>
                </c:pt>
                <c:pt idx="1">
                  <c:v>1.9796256335625</c:v>
                </c:pt>
                <c:pt idx="2">
                  <c:v>1.99205402101464</c:v>
                </c:pt>
                <c:pt idx="3">
                  <c:v>2.06972041840028</c:v>
                </c:pt>
                <c:pt idx="4">
                  <c:v>1.9123016884670401</c:v>
                </c:pt>
                <c:pt idx="5">
                  <c:v>1.9460558829119901</c:v>
                </c:pt>
                <c:pt idx="6">
                  <c:v>1.9663477148150299</c:v>
                </c:pt>
                <c:pt idx="7">
                  <c:v>2.0307123241607399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5FDB-4DD5-B49D-E2B430B304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8776031"/>
        <c:axId val="1948776447"/>
      </c:lineChart>
      <c:catAx>
        <c:axId val="1948776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8776447"/>
        <c:crosses val="autoZero"/>
        <c:auto val="1"/>
        <c:lblAlgn val="ctr"/>
        <c:lblOffset val="100"/>
        <c:noMultiLvlLbl val="0"/>
      </c:catAx>
      <c:valAx>
        <c:axId val="1948776447"/>
        <c:scaling>
          <c:orientation val="minMax"/>
          <c:max val="2.5"/>
          <c:min val="1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8776031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>
                <a:effectLst/>
              </a:rPr>
              <a:t>RATIO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NURSES!$C$1</c:f>
              <c:strCache>
                <c:ptCount val="1"/>
                <c:pt idx="0">
                  <c:v>Dubuque, IA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NURSES!$A$2:$A$10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NURSES!$C$2:$C$10</c:f>
              <c:numCache>
                <c:formatCode>General</c:formatCode>
                <c:ptCount val="9"/>
                <c:pt idx="0">
                  <c:v>4.7670000000000003</c:v>
                </c:pt>
                <c:pt idx="1">
                  <c:v>4.492</c:v>
                </c:pt>
                <c:pt idx="2">
                  <c:v>4.7160000000000002</c:v>
                </c:pt>
                <c:pt idx="3">
                  <c:v>4.3659999999999997</c:v>
                </c:pt>
                <c:pt idx="4">
                  <c:v>3.7440000000000002</c:v>
                </c:pt>
                <c:pt idx="5">
                  <c:v>2.9729999999999999</c:v>
                </c:pt>
                <c:pt idx="6">
                  <c:v>2.9220000000000002</c:v>
                </c:pt>
                <c:pt idx="7">
                  <c:v>3.7930000000000001</c:v>
                </c:pt>
                <c:pt idx="8">
                  <c:v>3.891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46-4C0F-BD7D-4E0B3746339E}"/>
            </c:ext>
          </c:extLst>
        </c:ser>
        <c:ser>
          <c:idx val="2"/>
          <c:order val="1"/>
          <c:tx>
            <c:strRef>
              <c:f>NURSES!$D$1</c:f>
              <c:strCache>
                <c:ptCount val="1"/>
                <c:pt idx="0">
                  <c:v>Duluth,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NURSES!$A$2:$A$10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NURSES!$D$2:$D$10</c:f>
              <c:numCache>
                <c:formatCode>General</c:formatCode>
                <c:ptCount val="9"/>
                <c:pt idx="0">
                  <c:v>9.0440000000000005</c:v>
                </c:pt>
                <c:pt idx="1">
                  <c:v>9.7609999999999992</c:v>
                </c:pt>
                <c:pt idx="2">
                  <c:v>10.595000000000001</c:v>
                </c:pt>
                <c:pt idx="3">
                  <c:v>8.875</c:v>
                </c:pt>
                <c:pt idx="4">
                  <c:v>7.0830000000000002</c:v>
                </c:pt>
                <c:pt idx="5">
                  <c:v>6.2080000000000002</c:v>
                </c:pt>
                <c:pt idx="6">
                  <c:v>5.9320000000000004</c:v>
                </c:pt>
                <c:pt idx="7">
                  <c:v>5.6790000000000003</c:v>
                </c:pt>
                <c:pt idx="8">
                  <c:v>5.0570000000000004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46-4C0F-BD7D-4E0B3746339E}"/>
            </c:ext>
          </c:extLst>
        </c:ser>
        <c:ser>
          <c:idx val="3"/>
          <c:order val="2"/>
          <c:tx>
            <c:strRef>
              <c:f>NURSES!$E$1</c:f>
              <c:strCache>
                <c:ptCount val="1"/>
                <c:pt idx="0">
                  <c:v>Eau Claire, WI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NURSES!$A$2:$A$10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NURSES!$E$2:$E$10</c:f>
              <c:numCache>
                <c:formatCode>General</c:formatCode>
                <c:ptCount val="9"/>
                <c:pt idx="0">
                  <c:v>3.7480000000000002</c:v>
                </c:pt>
                <c:pt idx="1">
                  <c:v>4.4219999999999997</c:v>
                </c:pt>
                <c:pt idx="2">
                  <c:v>4.8390000000000004</c:v>
                </c:pt>
                <c:pt idx="3">
                  <c:v>3.6720000000000002</c:v>
                </c:pt>
                <c:pt idx="4">
                  <c:v>4.16</c:v>
                </c:pt>
                <c:pt idx="5">
                  <c:v>3.145</c:v>
                </c:pt>
                <c:pt idx="6">
                  <c:v>3.476</c:v>
                </c:pt>
                <c:pt idx="7">
                  <c:v>2.7029999999999998</c:v>
                </c:pt>
                <c:pt idx="8">
                  <c:v>3.5270000000000001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946-4C0F-BD7D-4E0B3746339E}"/>
            </c:ext>
          </c:extLst>
        </c:ser>
        <c:ser>
          <c:idx val="4"/>
          <c:order val="3"/>
          <c:tx>
            <c:strRef>
              <c:f>NURSES!$F$1</c:f>
              <c:strCache>
                <c:ptCount val="1"/>
                <c:pt idx="0">
                  <c:v>Fargo, ND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NURSES!$A$2:$A$10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NURSES!$F$2:$F$10</c:f>
              <c:numCache>
                <c:formatCode>General</c:formatCode>
                <c:ptCount val="9"/>
                <c:pt idx="0">
                  <c:v>8.5060000000000002</c:v>
                </c:pt>
                <c:pt idx="1">
                  <c:v>9.4030000000000005</c:v>
                </c:pt>
                <c:pt idx="2">
                  <c:v>9.3390000000000004</c:v>
                </c:pt>
                <c:pt idx="3">
                  <c:v>7.2720000000000002</c:v>
                </c:pt>
                <c:pt idx="4">
                  <c:v>6.899</c:v>
                </c:pt>
                <c:pt idx="5">
                  <c:v>6.2619999999999996</c:v>
                </c:pt>
                <c:pt idx="6">
                  <c:v>6.3689999999999998</c:v>
                </c:pt>
                <c:pt idx="7">
                  <c:v>6.4969999999999999</c:v>
                </c:pt>
                <c:pt idx="8">
                  <c:v>7.1440000000000001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946-4C0F-BD7D-4E0B3746339E}"/>
            </c:ext>
          </c:extLst>
        </c:ser>
        <c:ser>
          <c:idx val="5"/>
          <c:order val="4"/>
          <c:tx>
            <c:strRef>
              <c:f>NURSES!$G$1</c:f>
              <c:strCache>
                <c:ptCount val="1"/>
                <c:pt idx="0">
                  <c:v>Grand Forks, ND</c:v>
                </c:pt>
              </c:strCache>
            </c:strRef>
          </c:tx>
          <c:spPr>
            <a:ln w="3492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NURSES!$A$2:$A$10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NURSES!$G$2:$G$10</c:f>
              <c:numCache>
                <c:formatCode>General</c:formatCode>
                <c:ptCount val="9"/>
                <c:pt idx="0">
                  <c:v>11.561999999999999</c:v>
                </c:pt>
                <c:pt idx="1">
                  <c:v>10.465</c:v>
                </c:pt>
                <c:pt idx="2">
                  <c:v>9.5280000000000005</c:v>
                </c:pt>
                <c:pt idx="3">
                  <c:v>9.7490000000000006</c:v>
                </c:pt>
                <c:pt idx="4">
                  <c:v>10.077</c:v>
                </c:pt>
                <c:pt idx="5">
                  <c:v>10.66</c:v>
                </c:pt>
                <c:pt idx="6">
                  <c:v>8.7940000000000005</c:v>
                </c:pt>
                <c:pt idx="7">
                  <c:v>8.9290000000000003</c:v>
                </c:pt>
                <c:pt idx="8">
                  <c:v>8.8780000000000001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946-4C0F-BD7D-4E0B3746339E}"/>
            </c:ext>
          </c:extLst>
        </c:ser>
        <c:ser>
          <c:idx val="6"/>
          <c:order val="5"/>
          <c:tx>
            <c:strRef>
              <c:f>NURSES!$H$1</c:f>
              <c:strCache>
                <c:ptCount val="1"/>
                <c:pt idx="0">
                  <c:v>Mankato,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NURSES!$A$2:$A$10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NURSES!$H$2:$H$10</c:f>
              <c:numCache>
                <c:formatCode>General</c:formatCode>
                <c:ptCount val="9"/>
                <c:pt idx="0">
                  <c:v>6.3620000000000001</c:v>
                </c:pt>
                <c:pt idx="1">
                  <c:v>7.5609999999999999</c:v>
                </c:pt>
                <c:pt idx="2">
                  <c:v>7.1420000000000003</c:v>
                </c:pt>
                <c:pt idx="3">
                  <c:v>6.2249999999999996</c:v>
                </c:pt>
                <c:pt idx="4">
                  <c:v>5.8090000000000002</c:v>
                </c:pt>
                <c:pt idx="5">
                  <c:v>6.3849999999999998</c:v>
                </c:pt>
                <c:pt idx="6">
                  <c:v>6.2149999999999999</c:v>
                </c:pt>
                <c:pt idx="7">
                  <c:v>6.1859999999999999</c:v>
                </c:pt>
                <c:pt idx="8">
                  <c:v>6.5839999999999996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946-4C0F-BD7D-4E0B3746339E}"/>
            </c:ext>
          </c:extLst>
        </c:ser>
        <c:ser>
          <c:idx val="7"/>
          <c:order val="6"/>
          <c:tx>
            <c:strRef>
              <c:f>NURSES!$I$1</c:f>
              <c:strCache>
                <c:ptCount val="1"/>
                <c:pt idx="0">
                  <c:v>Rochester,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NURSES!$A$2:$A$10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NURSES!$I$2:$I$10</c:f>
              <c:numCache>
                <c:formatCode>General</c:formatCode>
                <c:ptCount val="9"/>
                <c:pt idx="0">
                  <c:v>7.07</c:v>
                </c:pt>
                <c:pt idx="1">
                  <c:v>7.1550000000000002</c:v>
                </c:pt>
                <c:pt idx="2">
                  <c:v>7.202</c:v>
                </c:pt>
                <c:pt idx="3">
                  <c:v>7.08</c:v>
                </c:pt>
                <c:pt idx="4">
                  <c:v>7.0350000000000001</c:v>
                </c:pt>
                <c:pt idx="5">
                  <c:v>7.5910000000000002</c:v>
                </c:pt>
                <c:pt idx="6">
                  <c:v>5.1050000000000004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946-4C0F-BD7D-4E0B3746339E}"/>
            </c:ext>
          </c:extLst>
        </c:ser>
        <c:ser>
          <c:idx val="0"/>
          <c:order val="7"/>
          <c:tx>
            <c:strRef>
              <c:f>NURSES!$B$1</c:f>
              <c:strCache>
                <c:ptCount val="1"/>
                <c:pt idx="0">
                  <c:v>Cedar Rapids, IA</c:v>
                </c:pt>
              </c:strCache>
            </c:strRef>
          </c:tx>
          <c:spPr>
            <a:ln w="3492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NURSES!$A$2:$A$10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NURSES!$B$2:$B$10</c:f>
              <c:numCache>
                <c:formatCode>General</c:formatCode>
                <c:ptCount val="9"/>
                <c:pt idx="0">
                  <c:v>3.4889999999999999</c:v>
                </c:pt>
                <c:pt idx="1">
                  <c:v>3.3290000000000002</c:v>
                </c:pt>
                <c:pt idx="2">
                  <c:v>2.956</c:v>
                </c:pt>
                <c:pt idx="3">
                  <c:v>2.9359999999999999</c:v>
                </c:pt>
                <c:pt idx="4">
                  <c:v>3.1840000000000002</c:v>
                </c:pt>
                <c:pt idx="5">
                  <c:v>3.0569999999999999</c:v>
                </c:pt>
                <c:pt idx="6">
                  <c:v>3.1389999999999998</c:v>
                </c:pt>
                <c:pt idx="7">
                  <c:v>2.8439999999999999</c:v>
                </c:pt>
                <c:pt idx="8">
                  <c:v>3.258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946-4C0F-BD7D-4E0B3746339E}"/>
            </c:ext>
          </c:extLst>
        </c:ser>
        <c:ser>
          <c:idx val="8"/>
          <c:order val="8"/>
          <c:tx>
            <c:strRef>
              <c:f>NURSES!$J$1</c:f>
              <c:strCache>
                <c:ptCount val="1"/>
                <c:pt idx="0">
                  <c:v>St. Cloud, MN</c:v>
                </c:pt>
              </c:strCache>
            </c:strRef>
          </c:tx>
          <c:spPr>
            <a:ln w="349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NURSES!$A$2:$A$10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NURSES!$J$2:$J$10</c:f>
              <c:numCache>
                <c:formatCode>General</c:formatCode>
                <c:ptCount val="9"/>
                <c:pt idx="0">
                  <c:v>10.951000000000001</c:v>
                </c:pt>
                <c:pt idx="1">
                  <c:v>10.894</c:v>
                </c:pt>
                <c:pt idx="2">
                  <c:v>11.455</c:v>
                </c:pt>
                <c:pt idx="3">
                  <c:v>11.507</c:v>
                </c:pt>
                <c:pt idx="4">
                  <c:v>10.72</c:v>
                </c:pt>
                <c:pt idx="5">
                  <c:v>7.8739999999999997</c:v>
                </c:pt>
                <c:pt idx="6">
                  <c:v>8.2690000000000001</c:v>
                </c:pt>
                <c:pt idx="7">
                  <c:v>8.6980000000000004</c:v>
                </c:pt>
                <c:pt idx="8">
                  <c:v>11.984999999999999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946-4C0F-BD7D-4E0B374633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10584640"/>
        <c:axId val="1360335504"/>
      </c:lineChart>
      <c:catAx>
        <c:axId val="1610584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0335504"/>
        <c:crosses val="autoZero"/>
        <c:auto val="1"/>
        <c:lblAlgn val="ctr"/>
        <c:lblOffset val="100"/>
        <c:noMultiLvlLbl val="0"/>
      </c:catAx>
      <c:valAx>
        <c:axId val="1360335504"/>
        <c:scaling>
          <c:orientation val="minMax"/>
          <c:max val="12"/>
          <c:min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0584640"/>
        <c:crosses val="autoZero"/>
        <c:crossBetween val="between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u="none" strike="noStrike">
                <a:effectLst/>
              </a:rPr>
              <a:t>RATIO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OPERATORS!$B$1</c:f>
              <c:strCache>
                <c:ptCount val="1"/>
                <c:pt idx="0">
                  <c:v>Cedar Rapids, IA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OPERATORS!$A$2:$A$10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OPERATORS!$B$2:$B$10</c:f>
              <c:numCache>
                <c:formatCode>General</c:formatCode>
                <c:ptCount val="9"/>
                <c:pt idx="0">
                  <c:v>1.891</c:v>
                </c:pt>
                <c:pt idx="1">
                  <c:v>2.1150000000000002</c:v>
                </c:pt>
                <c:pt idx="2">
                  <c:v>2.6589999999999998</c:v>
                </c:pt>
                <c:pt idx="3">
                  <c:v>2.9889999999999999</c:v>
                </c:pt>
                <c:pt idx="4">
                  <c:v>2.4180000000000001</c:v>
                </c:pt>
                <c:pt idx="5">
                  <c:v>2.7040000000000002</c:v>
                </c:pt>
                <c:pt idx="6">
                  <c:v>2.6659999999999999</c:v>
                </c:pt>
                <c:pt idx="7">
                  <c:v>3.5430000000000001</c:v>
                </c:pt>
                <c:pt idx="8">
                  <c:v>3.698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D0-4146-AE2D-6801104A75E4}"/>
            </c:ext>
          </c:extLst>
        </c:ser>
        <c:ser>
          <c:idx val="1"/>
          <c:order val="1"/>
          <c:tx>
            <c:strRef>
              <c:f>OPERATORS!$C$1</c:f>
              <c:strCache>
                <c:ptCount val="1"/>
                <c:pt idx="0">
                  <c:v>Dubuque, IA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OPERATORS!$A$2:$A$10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OPERATORS!$C$2:$C$10</c:f>
              <c:numCache>
                <c:formatCode>General</c:formatCode>
                <c:ptCount val="9"/>
                <c:pt idx="0">
                  <c:v>2.1120000000000001</c:v>
                </c:pt>
                <c:pt idx="1">
                  <c:v>2.9710000000000001</c:v>
                </c:pt>
                <c:pt idx="2">
                  <c:v>3.0760000000000001</c:v>
                </c:pt>
                <c:pt idx="3">
                  <c:v>3.4020000000000001</c:v>
                </c:pt>
                <c:pt idx="4">
                  <c:v>3.0129999999999999</c:v>
                </c:pt>
                <c:pt idx="5">
                  <c:v>3.298</c:v>
                </c:pt>
                <c:pt idx="6">
                  <c:v>3.4969999999999999</c:v>
                </c:pt>
                <c:pt idx="7">
                  <c:v>3.4889999999999999</c:v>
                </c:pt>
                <c:pt idx="8">
                  <c:v>3.8069999999999999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D0-4146-AE2D-6801104A75E4}"/>
            </c:ext>
          </c:extLst>
        </c:ser>
        <c:ser>
          <c:idx val="2"/>
          <c:order val="2"/>
          <c:tx>
            <c:strRef>
              <c:f>OPERATORS!$D$1</c:f>
              <c:strCache>
                <c:ptCount val="1"/>
                <c:pt idx="0">
                  <c:v>Duluth,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OPERATORS!$A$2:$A$10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OPERATORS!$D$2:$D$10</c:f>
              <c:numCache>
                <c:formatCode>General</c:formatCode>
                <c:ptCount val="9"/>
                <c:pt idx="0">
                  <c:v>5.4370000000000003</c:v>
                </c:pt>
                <c:pt idx="1">
                  <c:v>6.2519999999999998</c:v>
                </c:pt>
                <c:pt idx="2">
                  <c:v>6.3860000000000001</c:v>
                </c:pt>
                <c:pt idx="3">
                  <c:v>5.9960000000000004</c:v>
                </c:pt>
                <c:pt idx="4">
                  <c:v>6.0780000000000003</c:v>
                </c:pt>
                <c:pt idx="5">
                  <c:v>5.3579999999999997</c:v>
                </c:pt>
                <c:pt idx="6">
                  <c:v>5.2460000000000004</c:v>
                </c:pt>
                <c:pt idx="7">
                  <c:v>5.7210000000000001</c:v>
                </c:pt>
                <c:pt idx="8">
                  <c:v>5.8010000000000002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D0-4146-AE2D-6801104A75E4}"/>
            </c:ext>
          </c:extLst>
        </c:ser>
        <c:ser>
          <c:idx val="3"/>
          <c:order val="3"/>
          <c:tx>
            <c:strRef>
              <c:f>OPERATORS!$E$1</c:f>
              <c:strCache>
                <c:ptCount val="1"/>
                <c:pt idx="0">
                  <c:v>Eau Claire, WI</c:v>
                </c:pt>
              </c:strCache>
            </c:strRef>
          </c:tx>
          <c:spPr>
            <a:ln w="3492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OPERATORS!$A$2:$A$10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OPERATORS!$E$2:$E$10</c:f>
              <c:numCache>
                <c:formatCode>General</c:formatCode>
                <c:ptCount val="9"/>
                <c:pt idx="0">
                  <c:v>2.2759999999999998</c:v>
                </c:pt>
                <c:pt idx="1">
                  <c:v>1.6870000000000001</c:v>
                </c:pt>
                <c:pt idx="2">
                  <c:v>1.2709999999999999</c:v>
                </c:pt>
                <c:pt idx="3">
                  <c:v>1.0189999999999999</c:v>
                </c:pt>
                <c:pt idx="4">
                  <c:v>1.7</c:v>
                </c:pt>
                <c:pt idx="5">
                  <c:v>2.31</c:v>
                </c:pt>
                <c:pt idx="6">
                  <c:v>2.2850000000000001</c:v>
                </c:pt>
                <c:pt idx="7">
                  <c:v>2.0299999999999998</c:v>
                </c:pt>
                <c:pt idx="8">
                  <c:v>2.665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9D0-4146-AE2D-6801104A75E4}"/>
            </c:ext>
          </c:extLst>
        </c:ser>
        <c:ser>
          <c:idx val="4"/>
          <c:order val="4"/>
          <c:tx>
            <c:strRef>
              <c:f>OPERATORS!$F$1</c:f>
              <c:strCache>
                <c:ptCount val="1"/>
                <c:pt idx="0">
                  <c:v>Fargo, ND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OPERATORS!$A$2:$A$10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OPERATORS!$F$2:$F$10</c:f>
              <c:numCache>
                <c:formatCode>General</c:formatCode>
                <c:ptCount val="9"/>
                <c:pt idx="0">
                  <c:v>4.0229999999999997</c:v>
                </c:pt>
                <c:pt idx="1">
                  <c:v>4.0279999999999996</c:v>
                </c:pt>
                <c:pt idx="2">
                  <c:v>3.2850000000000001</c:v>
                </c:pt>
                <c:pt idx="3">
                  <c:v>4.718</c:v>
                </c:pt>
                <c:pt idx="4">
                  <c:v>4.7519999999999998</c:v>
                </c:pt>
                <c:pt idx="5">
                  <c:v>4.4649999999999999</c:v>
                </c:pt>
                <c:pt idx="6">
                  <c:v>3.5089999999999999</c:v>
                </c:pt>
                <c:pt idx="7">
                  <c:v>4.5839999999999996</c:v>
                </c:pt>
                <c:pt idx="8">
                  <c:v>4.5670000000000002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D0-4146-AE2D-6801104A75E4}"/>
            </c:ext>
          </c:extLst>
        </c:ser>
        <c:ser>
          <c:idx val="6"/>
          <c:order val="5"/>
          <c:tx>
            <c:strRef>
              <c:f>OPERATORS!$H$1</c:f>
              <c:strCache>
                <c:ptCount val="1"/>
                <c:pt idx="0">
                  <c:v>Mankato,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OPERATORS!$A$2:$A$10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OPERATORS!$H$2:$H$10</c:f>
              <c:numCache>
                <c:formatCode>General</c:formatCode>
                <c:ptCount val="9"/>
                <c:pt idx="0">
                  <c:v>3.44</c:v>
                </c:pt>
                <c:pt idx="1">
                  <c:v>2.1760000000000002</c:v>
                </c:pt>
                <c:pt idx="2">
                  <c:v>1.34</c:v>
                </c:pt>
                <c:pt idx="3">
                  <c:v>2.3210000000000002</c:v>
                </c:pt>
                <c:pt idx="4">
                  <c:v>3.331</c:v>
                </c:pt>
                <c:pt idx="5">
                  <c:v>3.4510000000000001</c:v>
                </c:pt>
                <c:pt idx="6">
                  <c:v>3.5019999999999998</c:v>
                </c:pt>
                <c:pt idx="7">
                  <c:v>3.9249999999999998</c:v>
                </c:pt>
                <c:pt idx="8">
                  <c:v>3.1150000000000002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9D0-4146-AE2D-6801104A75E4}"/>
            </c:ext>
          </c:extLst>
        </c:ser>
        <c:ser>
          <c:idx val="7"/>
          <c:order val="6"/>
          <c:tx>
            <c:strRef>
              <c:f>OPERATORS!$I$1</c:f>
              <c:strCache>
                <c:ptCount val="1"/>
                <c:pt idx="0">
                  <c:v>Rochester,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OPERATORS!$A$2:$A$10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OPERATORS!$I$2:$I$10</c:f>
              <c:numCache>
                <c:formatCode>General</c:formatCode>
                <c:ptCount val="9"/>
                <c:pt idx="0">
                  <c:v>3.4449999999999998</c:v>
                </c:pt>
                <c:pt idx="1">
                  <c:v>2.5169999999999999</c:v>
                </c:pt>
                <c:pt idx="2">
                  <c:v>2.754</c:v>
                </c:pt>
                <c:pt idx="3">
                  <c:v>3.1070000000000002</c:v>
                </c:pt>
                <c:pt idx="4">
                  <c:v>3.6619999999999999</c:v>
                </c:pt>
                <c:pt idx="5">
                  <c:v>3.67</c:v>
                </c:pt>
                <c:pt idx="6">
                  <c:v>3.6059999999999999</c:v>
                </c:pt>
                <c:pt idx="7">
                  <c:v>3.5329999999999999</c:v>
                </c:pt>
                <c:pt idx="8">
                  <c:v>2.653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9D0-4146-AE2D-6801104A75E4}"/>
            </c:ext>
          </c:extLst>
        </c:ser>
        <c:ser>
          <c:idx val="5"/>
          <c:order val="7"/>
          <c:tx>
            <c:strRef>
              <c:f>OPERATORS!$G$1</c:f>
              <c:strCache>
                <c:ptCount val="1"/>
                <c:pt idx="0">
                  <c:v>Grand Forks, ND</c:v>
                </c:pt>
              </c:strCache>
            </c:strRef>
          </c:tx>
          <c:spPr>
            <a:ln w="3492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OPERATORS!$A$2:$A$10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OPERATORS!$G$2:$G$10</c:f>
              <c:numCache>
                <c:formatCode>General</c:formatCode>
                <c:ptCount val="9"/>
                <c:pt idx="0">
                  <c:v>6.3970000000000002</c:v>
                </c:pt>
                <c:pt idx="1">
                  <c:v>7.8179999999999996</c:v>
                </c:pt>
                <c:pt idx="2">
                  <c:v>7.1820000000000004</c:v>
                </c:pt>
                <c:pt idx="3">
                  <c:v>7.6890000000000001</c:v>
                </c:pt>
                <c:pt idx="4">
                  <c:v>5.9710000000000001</c:v>
                </c:pt>
                <c:pt idx="5">
                  <c:v>5.835</c:v>
                </c:pt>
                <c:pt idx="6">
                  <c:v>2.9670000000000001</c:v>
                </c:pt>
                <c:pt idx="7">
                  <c:v>4.4409999999999998</c:v>
                </c:pt>
                <c:pt idx="8">
                  <c:v>5.7720000000000002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9D0-4146-AE2D-6801104A75E4}"/>
            </c:ext>
          </c:extLst>
        </c:ser>
        <c:ser>
          <c:idx val="8"/>
          <c:order val="8"/>
          <c:tx>
            <c:strRef>
              <c:f>OPERATORS!$J$1</c:f>
              <c:strCache>
                <c:ptCount val="1"/>
                <c:pt idx="0">
                  <c:v>St. Cloud, MN</c:v>
                </c:pt>
              </c:strCache>
            </c:strRef>
          </c:tx>
          <c:spPr>
            <a:ln w="349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OPERATORS!$A$2:$A$10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OPERATORS!$J$2:$J$10</c:f>
              <c:numCache>
                <c:formatCode>General</c:formatCode>
                <c:ptCount val="9"/>
                <c:pt idx="0">
                  <c:v>3.524</c:v>
                </c:pt>
                <c:pt idx="1">
                  <c:v>3.452</c:v>
                </c:pt>
                <c:pt idx="2">
                  <c:v>5.5309999999999997</c:v>
                </c:pt>
                <c:pt idx="3">
                  <c:v>5.266</c:v>
                </c:pt>
                <c:pt idx="4">
                  <c:v>5.2910000000000004</c:v>
                </c:pt>
                <c:pt idx="5">
                  <c:v>6.798</c:v>
                </c:pt>
                <c:pt idx="6">
                  <c:v>5.0069999999999997</c:v>
                </c:pt>
                <c:pt idx="7">
                  <c:v>6.53</c:v>
                </c:pt>
                <c:pt idx="8">
                  <c:v>5.492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9D0-4146-AE2D-6801104A75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07866352"/>
        <c:axId val="1463258144"/>
      </c:lineChart>
      <c:catAx>
        <c:axId val="140786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3258144"/>
        <c:crosses val="autoZero"/>
        <c:auto val="1"/>
        <c:lblAlgn val="ctr"/>
        <c:lblOffset val="100"/>
        <c:noMultiLvlLbl val="0"/>
      </c:catAx>
      <c:valAx>
        <c:axId val="1463258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7866352"/>
        <c:crosses val="autoZero"/>
        <c:crossBetween val="between"/>
        <c:majorUnit val="3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u="none" strike="noStrike">
                <a:effectLst/>
              </a:rPr>
              <a:t>RATIO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PLUMBERS!$B$1</c:f>
              <c:strCache>
                <c:ptCount val="1"/>
                <c:pt idx="0">
                  <c:v>Cedar Rapids, IA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PLUMBERS!$A$2:$A$10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PLUMBERS!$B$2:$B$10</c:f>
              <c:numCache>
                <c:formatCode>General</c:formatCode>
                <c:ptCount val="9"/>
                <c:pt idx="0">
                  <c:v>4.6369999999999996</c:v>
                </c:pt>
                <c:pt idx="1">
                  <c:v>3.9409999999999998</c:v>
                </c:pt>
                <c:pt idx="2">
                  <c:v>3.6890000000000001</c:v>
                </c:pt>
                <c:pt idx="3">
                  <c:v>4.9720000000000004</c:v>
                </c:pt>
                <c:pt idx="4">
                  <c:v>5.7560000000000002</c:v>
                </c:pt>
                <c:pt idx="5">
                  <c:v>6.45</c:v>
                </c:pt>
                <c:pt idx="6">
                  <c:v>6.8630000000000004</c:v>
                </c:pt>
                <c:pt idx="7">
                  <c:v>4.968</c:v>
                </c:pt>
                <c:pt idx="8">
                  <c:v>3.8660000000000001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81-4BCE-B86C-0F6C390C5CDB}"/>
            </c:ext>
          </c:extLst>
        </c:ser>
        <c:ser>
          <c:idx val="1"/>
          <c:order val="1"/>
          <c:tx>
            <c:strRef>
              <c:f>PLUMBERS!$C$1</c:f>
              <c:strCache>
                <c:ptCount val="1"/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PLUMBERS!$A$2:$A$10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PLUMBERS!$C$2:$C$10</c:f>
              <c:numCache>
                <c:formatCode>General</c:formatCode>
                <c:ptCount val="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81-4BCE-B86C-0F6C390C5CDB}"/>
            </c:ext>
          </c:extLst>
        </c:ser>
        <c:ser>
          <c:idx val="2"/>
          <c:order val="2"/>
          <c:tx>
            <c:strRef>
              <c:f>PLUMBERS!$D$1</c:f>
              <c:strCache>
                <c:ptCount val="1"/>
                <c:pt idx="0">
                  <c:v>Duluth,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PLUMBERS!$A$2:$A$10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PLUMBERS!$D$2:$D$10</c:f>
              <c:numCache>
                <c:formatCode>General</c:formatCode>
                <c:ptCount val="9"/>
                <c:pt idx="0">
                  <c:v>1.7250000000000001</c:v>
                </c:pt>
                <c:pt idx="1">
                  <c:v>1.9370000000000001</c:v>
                </c:pt>
                <c:pt idx="2">
                  <c:v>1.8979999999999999</c:v>
                </c:pt>
                <c:pt idx="3">
                  <c:v>2.1709999999999998</c:v>
                </c:pt>
                <c:pt idx="4">
                  <c:v>2.56</c:v>
                </c:pt>
                <c:pt idx="5">
                  <c:v>2.7480000000000002</c:v>
                </c:pt>
                <c:pt idx="6">
                  <c:v>1.8740000000000001</c:v>
                </c:pt>
                <c:pt idx="7">
                  <c:v>2.8010000000000002</c:v>
                </c:pt>
                <c:pt idx="8">
                  <c:v>3.7010000000000001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081-4BCE-B86C-0F6C390C5CDB}"/>
            </c:ext>
          </c:extLst>
        </c:ser>
        <c:ser>
          <c:idx val="3"/>
          <c:order val="3"/>
          <c:tx>
            <c:strRef>
              <c:f>PLUMBERS!$E$1</c:f>
              <c:strCache>
                <c:ptCount val="1"/>
                <c:pt idx="0">
                  <c:v>Eau Claire, WI</c:v>
                </c:pt>
              </c:strCache>
            </c:strRef>
          </c:tx>
          <c:spPr>
            <a:ln w="3492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PLUMBERS!$A$2:$A$10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PLUMBERS!$E$2:$E$10</c:f>
              <c:numCache>
                <c:formatCode>General</c:formatCode>
                <c:ptCount val="9"/>
                <c:pt idx="0">
                  <c:v>2.3109999999999999</c:v>
                </c:pt>
                <c:pt idx="1">
                  <c:v>1.87</c:v>
                </c:pt>
                <c:pt idx="2">
                  <c:v>1.895</c:v>
                </c:pt>
                <c:pt idx="3">
                  <c:v>1.3089999999999999</c:v>
                </c:pt>
                <c:pt idx="4">
                  <c:v>1.355</c:v>
                </c:pt>
                <c:pt idx="5">
                  <c:v>1.6659999999999999</c:v>
                </c:pt>
                <c:pt idx="6">
                  <c:v>1.5489999999999999</c:v>
                </c:pt>
                <c:pt idx="7">
                  <c:v>2.0139999999999998</c:v>
                </c:pt>
                <c:pt idx="8">
                  <c:v>1.88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081-4BCE-B86C-0F6C390C5CDB}"/>
            </c:ext>
          </c:extLst>
        </c:ser>
        <c:ser>
          <c:idx val="4"/>
          <c:order val="4"/>
          <c:tx>
            <c:strRef>
              <c:f>PLUMBERS!$F$1</c:f>
              <c:strCache>
                <c:ptCount val="1"/>
                <c:pt idx="0">
                  <c:v>Fargo, ND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PLUMBERS!$A$2:$A$10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PLUMBERS!$F$2:$F$10</c:f>
              <c:numCache>
                <c:formatCode>General</c:formatCode>
                <c:ptCount val="9"/>
                <c:pt idx="0">
                  <c:v>3.0169999999999999</c:v>
                </c:pt>
                <c:pt idx="1">
                  <c:v>4.1890000000000001</c:v>
                </c:pt>
                <c:pt idx="2">
                  <c:v>4.2240000000000002</c:v>
                </c:pt>
                <c:pt idx="3">
                  <c:v>4.5640000000000001</c:v>
                </c:pt>
                <c:pt idx="4">
                  <c:v>4.5659999999999998</c:v>
                </c:pt>
                <c:pt idx="5">
                  <c:v>4.4720000000000004</c:v>
                </c:pt>
                <c:pt idx="6">
                  <c:v>3.8</c:v>
                </c:pt>
                <c:pt idx="7">
                  <c:v>4.9000000000000004</c:v>
                </c:pt>
                <c:pt idx="8">
                  <c:v>4.63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081-4BCE-B86C-0F6C390C5CDB}"/>
            </c:ext>
          </c:extLst>
        </c:ser>
        <c:ser>
          <c:idx val="5"/>
          <c:order val="5"/>
          <c:tx>
            <c:strRef>
              <c:f>PLUMBERS!$G$1</c:f>
              <c:strCache>
                <c:ptCount val="1"/>
                <c:pt idx="0">
                  <c:v>Grand Forks, ND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PLUMBERS!$A$2:$A$10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PLUMBERS!$G$2:$G$10</c:f>
              <c:numCache>
                <c:formatCode>General</c:formatCode>
                <c:ptCount val="9"/>
                <c:pt idx="0">
                  <c:v>2.5489999999999999</c:v>
                </c:pt>
                <c:pt idx="1">
                  <c:v>3.621</c:v>
                </c:pt>
                <c:pt idx="2">
                  <c:v>4.5460000000000003</c:v>
                </c:pt>
                <c:pt idx="3">
                  <c:v>4.63</c:v>
                </c:pt>
                <c:pt idx="4">
                  <c:v>5.4029999999999996</c:v>
                </c:pt>
                <c:pt idx="5">
                  <c:v>4.508</c:v>
                </c:pt>
                <c:pt idx="6">
                  <c:v>3.2240000000000002</c:v>
                </c:pt>
                <c:pt idx="7">
                  <c:v>2.71</c:v>
                </c:pt>
                <c:pt idx="8">
                  <c:v>2.1970000000000001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081-4BCE-B86C-0F6C390C5CDB}"/>
            </c:ext>
          </c:extLst>
        </c:ser>
        <c:ser>
          <c:idx val="6"/>
          <c:order val="6"/>
          <c:tx>
            <c:strRef>
              <c:f>PLUMBERS!$H$1</c:f>
              <c:strCache>
                <c:ptCount val="1"/>
                <c:pt idx="0">
                  <c:v>Mankato,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PLUMBERS!$A$2:$A$10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PLUMBERS!$H$2:$H$10</c:f>
              <c:numCache>
                <c:formatCode>General</c:formatCode>
                <c:ptCount val="9"/>
                <c:pt idx="0">
                  <c:v>2.222</c:v>
                </c:pt>
                <c:pt idx="1">
                  <c:v>2.3540000000000001</c:v>
                </c:pt>
                <c:pt idx="2">
                  <c:v>3.0640000000000001</c:v>
                </c:pt>
                <c:pt idx="3">
                  <c:v>2.2450000000000001</c:v>
                </c:pt>
                <c:pt idx="4">
                  <c:v>2.4750000000000001</c:v>
                </c:pt>
                <c:pt idx="5">
                  <c:v>2.6480000000000001</c:v>
                </c:pt>
                <c:pt idx="6">
                  <c:v>2.835</c:v>
                </c:pt>
                <c:pt idx="7">
                  <c:v>2.7919999999999998</c:v>
                </c:pt>
                <c:pt idx="8">
                  <c:v>3.0489999999999999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081-4BCE-B86C-0F6C390C5CDB}"/>
            </c:ext>
          </c:extLst>
        </c:ser>
        <c:ser>
          <c:idx val="7"/>
          <c:order val="7"/>
          <c:tx>
            <c:strRef>
              <c:f>PLUMBERS!$I$1</c:f>
              <c:strCache>
                <c:ptCount val="1"/>
                <c:pt idx="0">
                  <c:v>Rochester,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PLUMBERS!$A$2:$A$10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PLUMBERS!$I$2:$I$10</c:f>
              <c:numCache>
                <c:formatCode>General</c:formatCode>
                <c:ptCount val="9"/>
                <c:pt idx="0">
                  <c:v>3.7010000000000001</c:v>
                </c:pt>
                <c:pt idx="1">
                  <c:v>4.2830000000000004</c:v>
                </c:pt>
                <c:pt idx="2">
                  <c:v>4.47</c:v>
                </c:pt>
                <c:pt idx="3">
                  <c:v>4.5389999999999997</c:v>
                </c:pt>
                <c:pt idx="4">
                  <c:v>5.7889999999999997</c:v>
                </c:pt>
                <c:pt idx="5">
                  <c:v>5.194</c:v>
                </c:pt>
                <c:pt idx="6">
                  <c:v>6.2089999999999996</c:v>
                </c:pt>
                <c:pt idx="7">
                  <c:v>5.8559999999999999</c:v>
                </c:pt>
                <c:pt idx="8">
                  <c:v>5.6989999999999998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081-4BCE-B86C-0F6C390C5CDB}"/>
            </c:ext>
          </c:extLst>
        </c:ser>
        <c:ser>
          <c:idx val="8"/>
          <c:order val="8"/>
          <c:tx>
            <c:strRef>
              <c:f>PLUMBERS!$J$1</c:f>
              <c:strCache>
                <c:ptCount val="1"/>
                <c:pt idx="0">
                  <c:v>St. Cloud, MN</c:v>
                </c:pt>
              </c:strCache>
            </c:strRef>
          </c:tx>
          <c:spPr>
            <a:ln w="349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PLUMBERS!$A$2:$A$10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PLUMBERS!$J$2:$J$10</c:f>
              <c:numCache>
                <c:formatCode>General</c:formatCode>
                <c:ptCount val="9"/>
                <c:pt idx="0">
                  <c:v>4.319</c:v>
                </c:pt>
                <c:pt idx="1">
                  <c:v>4.4649999999999999</c:v>
                </c:pt>
                <c:pt idx="2">
                  <c:v>5.3570000000000002</c:v>
                </c:pt>
                <c:pt idx="3">
                  <c:v>5.4809999999999999</c:v>
                </c:pt>
                <c:pt idx="4">
                  <c:v>6.266</c:v>
                </c:pt>
                <c:pt idx="5">
                  <c:v>6.2290000000000001</c:v>
                </c:pt>
                <c:pt idx="6">
                  <c:v>6.4480000000000004</c:v>
                </c:pt>
                <c:pt idx="7">
                  <c:v>6.7560000000000002</c:v>
                </c:pt>
                <c:pt idx="8">
                  <c:v>6.875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081-4BCE-B86C-0F6C390C5C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3442576"/>
        <c:axId val="344174768"/>
      </c:lineChart>
      <c:catAx>
        <c:axId val="50344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174768"/>
        <c:crosses val="autoZero"/>
        <c:auto val="1"/>
        <c:lblAlgn val="ctr"/>
        <c:lblOffset val="100"/>
        <c:noMultiLvlLbl val="0"/>
      </c:catAx>
      <c:valAx>
        <c:axId val="344174768"/>
        <c:scaling>
          <c:orientation val="minMax"/>
          <c:max val="8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442576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u="none" strike="noStrike">
                <a:effectLst/>
              </a:rPr>
              <a:t>RATIO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WELDERS!$B$1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WELDERS!$A$2:$A$10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WELDERS!$B$2:$B$10</c:f>
              <c:numCache>
                <c:formatCode>General</c:formatCode>
                <c:ptCount val="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52-0142-AA68-DD17C55E3CA9}"/>
            </c:ext>
          </c:extLst>
        </c:ser>
        <c:ser>
          <c:idx val="2"/>
          <c:order val="1"/>
          <c:tx>
            <c:strRef>
              <c:f>WELDERS!$D$1</c:f>
              <c:strCache>
                <c:ptCount val="1"/>
                <c:pt idx="0">
                  <c:v>Duluth,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WELDERS!$A$2:$A$10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WELDERS!$D$2:$D$10</c:f>
              <c:numCache>
                <c:formatCode>General</c:formatCode>
                <c:ptCount val="9"/>
                <c:pt idx="0">
                  <c:v>3.101</c:v>
                </c:pt>
                <c:pt idx="1">
                  <c:v>3.6150000000000002</c:v>
                </c:pt>
                <c:pt idx="2">
                  <c:v>3.706</c:v>
                </c:pt>
                <c:pt idx="3">
                  <c:v>2.8679999999999999</c:v>
                </c:pt>
                <c:pt idx="4">
                  <c:v>2.6970000000000001</c:v>
                </c:pt>
                <c:pt idx="5">
                  <c:v>3.47</c:v>
                </c:pt>
                <c:pt idx="6">
                  <c:v>3.7080000000000002</c:v>
                </c:pt>
                <c:pt idx="7">
                  <c:v>4.43</c:v>
                </c:pt>
                <c:pt idx="8">
                  <c:v>3.6829999999999998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52-0142-AA68-DD17C55E3CA9}"/>
            </c:ext>
          </c:extLst>
        </c:ser>
        <c:ser>
          <c:idx val="3"/>
          <c:order val="2"/>
          <c:tx>
            <c:strRef>
              <c:f>WELDERS!$E$1</c:f>
              <c:strCache>
                <c:ptCount val="1"/>
                <c:pt idx="0">
                  <c:v>Eau Claire, WI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WELDERS!$A$2:$A$10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WELDERS!$E$2:$E$10</c:f>
              <c:numCache>
                <c:formatCode>General</c:formatCode>
                <c:ptCount val="9"/>
                <c:pt idx="0">
                  <c:v>2.6320000000000001</c:v>
                </c:pt>
                <c:pt idx="1">
                  <c:v>2.85</c:v>
                </c:pt>
                <c:pt idx="2">
                  <c:v>3.262</c:v>
                </c:pt>
                <c:pt idx="4">
                  <c:v>6.4169999999999998</c:v>
                </c:pt>
                <c:pt idx="5">
                  <c:v>5.4729999999999999</c:v>
                </c:pt>
                <c:pt idx="6">
                  <c:v>5.6150000000000002</c:v>
                </c:pt>
                <c:pt idx="7">
                  <c:v>4.22</c:v>
                </c:pt>
                <c:pt idx="8">
                  <c:v>4.2690000000000001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52-0142-AA68-DD17C55E3CA9}"/>
            </c:ext>
          </c:extLst>
        </c:ser>
        <c:ser>
          <c:idx val="4"/>
          <c:order val="3"/>
          <c:tx>
            <c:strRef>
              <c:f>WELDERS!$F$1</c:f>
              <c:strCache>
                <c:ptCount val="1"/>
                <c:pt idx="0">
                  <c:v>Fargo, ND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WELDERS!$A$2:$A$10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WELDERS!$F$2:$F$10</c:f>
              <c:numCache>
                <c:formatCode>General</c:formatCode>
                <c:ptCount val="9"/>
                <c:pt idx="0">
                  <c:v>6.9109999999999996</c:v>
                </c:pt>
                <c:pt idx="1">
                  <c:v>5.2030000000000003</c:v>
                </c:pt>
                <c:pt idx="2">
                  <c:v>5.4279999999999999</c:v>
                </c:pt>
                <c:pt idx="3">
                  <c:v>5.6470000000000002</c:v>
                </c:pt>
                <c:pt idx="4">
                  <c:v>5.8310000000000004</c:v>
                </c:pt>
                <c:pt idx="5">
                  <c:v>5.1879999999999997</c:v>
                </c:pt>
                <c:pt idx="6">
                  <c:v>5.4580000000000002</c:v>
                </c:pt>
                <c:pt idx="7">
                  <c:v>3.9260000000000002</c:v>
                </c:pt>
                <c:pt idx="8">
                  <c:v>3.6150000000000002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352-0142-AA68-DD17C55E3CA9}"/>
            </c:ext>
          </c:extLst>
        </c:ser>
        <c:ser>
          <c:idx val="6"/>
          <c:order val="4"/>
          <c:tx>
            <c:strRef>
              <c:f>WELDERS!$H$1</c:f>
              <c:strCache>
                <c:ptCount val="1"/>
                <c:pt idx="0">
                  <c:v>Mankato,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WELDERS!$A$2:$A$10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WELDERS!$H$2:$H$10</c:f>
              <c:numCache>
                <c:formatCode>General</c:formatCode>
                <c:ptCount val="9"/>
                <c:pt idx="0">
                  <c:v>4.7519999999999998</c:v>
                </c:pt>
                <c:pt idx="1">
                  <c:v>2.8660000000000001</c:v>
                </c:pt>
                <c:pt idx="2">
                  <c:v>3.7410000000000001</c:v>
                </c:pt>
                <c:pt idx="3">
                  <c:v>4.8159999999999998</c:v>
                </c:pt>
                <c:pt idx="4">
                  <c:v>4.3140000000000001</c:v>
                </c:pt>
                <c:pt idx="5">
                  <c:v>4.774</c:v>
                </c:pt>
                <c:pt idx="6">
                  <c:v>5.2779999999999996</c:v>
                </c:pt>
                <c:pt idx="7">
                  <c:v>6.7119999999999997</c:v>
                </c:pt>
                <c:pt idx="8">
                  <c:v>5.1050000000000004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352-0142-AA68-DD17C55E3CA9}"/>
            </c:ext>
          </c:extLst>
        </c:ser>
        <c:ser>
          <c:idx val="5"/>
          <c:order val="5"/>
          <c:tx>
            <c:strRef>
              <c:f>WELDERS!$G$1</c:f>
              <c:strCache>
                <c:ptCount val="1"/>
                <c:pt idx="0">
                  <c:v>Grand Forks, ND</c:v>
                </c:pt>
              </c:strCache>
            </c:strRef>
          </c:tx>
          <c:spPr>
            <a:ln w="3492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WELDERS!$A$2:$A$10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WELDERS!$G$2:$G$10</c:f>
              <c:numCache>
                <c:formatCode>General</c:formatCode>
                <c:ptCount val="9"/>
                <c:pt idx="0">
                  <c:v>4.149</c:v>
                </c:pt>
                <c:pt idx="1">
                  <c:v>3.0059999999999998</c:v>
                </c:pt>
                <c:pt idx="2">
                  <c:v>2.8359999999999999</c:v>
                </c:pt>
                <c:pt idx="3">
                  <c:v>1.7430000000000001</c:v>
                </c:pt>
                <c:pt idx="4">
                  <c:v>2.2490000000000001</c:v>
                </c:pt>
                <c:pt idx="5">
                  <c:v>2.5779999999999998</c:v>
                </c:pt>
                <c:pt idx="6">
                  <c:v>2.82</c:v>
                </c:pt>
                <c:pt idx="7">
                  <c:v>2.7530000000000001</c:v>
                </c:pt>
                <c:pt idx="8">
                  <c:v>2.173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352-0142-AA68-DD17C55E3CA9}"/>
            </c:ext>
          </c:extLst>
        </c:ser>
        <c:ser>
          <c:idx val="7"/>
          <c:order val="6"/>
          <c:tx>
            <c:strRef>
              <c:f>WELDERS!$I$1</c:f>
              <c:strCache>
                <c:ptCount val="1"/>
                <c:pt idx="0">
                  <c:v>Rochester,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WELDERS!$A$2:$A$10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WELDERS!$I$2:$I$10</c:f>
              <c:numCache>
                <c:formatCode>General</c:formatCode>
                <c:ptCount val="9"/>
                <c:pt idx="0">
                  <c:v>2.5259999999999998</c:v>
                </c:pt>
                <c:pt idx="1">
                  <c:v>3.37</c:v>
                </c:pt>
                <c:pt idx="2">
                  <c:v>3.4820000000000002</c:v>
                </c:pt>
                <c:pt idx="3">
                  <c:v>4.9349999999999996</c:v>
                </c:pt>
                <c:pt idx="4">
                  <c:v>4.1790000000000003</c:v>
                </c:pt>
                <c:pt idx="5">
                  <c:v>4.5679999999999996</c:v>
                </c:pt>
                <c:pt idx="6">
                  <c:v>5.1239999999999997</c:v>
                </c:pt>
                <c:pt idx="7">
                  <c:v>5.431</c:v>
                </c:pt>
                <c:pt idx="8">
                  <c:v>5.5339999999999998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352-0142-AA68-DD17C55E3CA9}"/>
            </c:ext>
          </c:extLst>
        </c:ser>
        <c:ser>
          <c:idx val="1"/>
          <c:order val="7"/>
          <c:tx>
            <c:strRef>
              <c:f>WELDERS!$C$1</c:f>
              <c:strCache>
                <c:ptCount val="1"/>
                <c:pt idx="0">
                  <c:v>Dubuque, IA</c:v>
                </c:pt>
              </c:strCache>
            </c:strRef>
          </c:tx>
          <c:spPr>
            <a:ln w="3492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WELDERS!$A$2:$A$10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WELDERS!$C$2:$C$10</c:f>
              <c:numCache>
                <c:formatCode>General</c:formatCode>
                <c:ptCount val="9"/>
                <c:pt idx="0">
                  <c:v>3.8530000000000002</c:v>
                </c:pt>
                <c:pt idx="1">
                  <c:v>5.7149999999999999</c:v>
                </c:pt>
                <c:pt idx="2">
                  <c:v>7.952</c:v>
                </c:pt>
                <c:pt idx="3">
                  <c:v>7.88</c:v>
                </c:pt>
                <c:pt idx="4">
                  <c:v>6.4720000000000004</c:v>
                </c:pt>
                <c:pt idx="5">
                  <c:v>5.9370000000000003</c:v>
                </c:pt>
                <c:pt idx="6">
                  <c:v>5.8570000000000002</c:v>
                </c:pt>
                <c:pt idx="7">
                  <c:v>6.2539999999999996</c:v>
                </c:pt>
                <c:pt idx="8">
                  <c:v>9.718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352-0142-AA68-DD17C55E3CA9}"/>
            </c:ext>
          </c:extLst>
        </c:ser>
        <c:ser>
          <c:idx val="8"/>
          <c:order val="8"/>
          <c:tx>
            <c:strRef>
              <c:f>WELDERS!$J$1</c:f>
              <c:strCache>
                <c:ptCount val="1"/>
                <c:pt idx="0">
                  <c:v>St. Cloud, MN</c:v>
                </c:pt>
              </c:strCache>
            </c:strRef>
          </c:tx>
          <c:spPr>
            <a:ln w="349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WELDERS!$A$2:$A$10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WELDERS!$J$2:$J$10</c:f>
              <c:numCache>
                <c:formatCode>General</c:formatCode>
                <c:ptCount val="9"/>
                <c:pt idx="0">
                  <c:v>5.1669999999999998</c:v>
                </c:pt>
                <c:pt idx="1">
                  <c:v>6.1879999999999997</c:v>
                </c:pt>
                <c:pt idx="2">
                  <c:v>7.6280000000000001</c:v>
                </c:pt>
                <c:pt idx="3">
                  <c:v>9.1780000000000008</c:v>
                </c:pt>
                <c:pt idx="4">
                  <c:v>8.2609999999999992</c:v>
                </c:pt>
                <c:pt idx="5">
                  <c:v>8.1920000000000002</c:v>
                </c:pt>
                <c:pt idx="6">
                  <c:v>8.1590000000000007</c:v>
                </c:pt>
                <c:pt idx="7">
                  <c:v>7.673</c:v>
                </c:pt>
                <c:pt idx="8">
                  <c:v>6.8419999999999996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352-0142-AA68-DD17C55E3C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0699103"/>
        <c:axId val="782634959"/>
      </c:lineChart>
      <c:catAx>
        <c:axId val="890699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4959"/>
        <c:crosses val="autoZero"/>
        <c:auto val="1"/>
        <c:lblAlgn val="ctr"/>
        <c:lblOffset val="100"/>
        <c:noMultiLvlLbl val="0"/>
      </c:catAx>
      <c:valAx>
        <c:axId val="782634959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0699103"/>
        <c:crosses val="autoZero"/>
        <c:crossBetween val="between"/>
        <c:majorUnit val="3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TRANTIME!$B$1</c:f>
              <c:strCache>
                <c:ptCount val="1"/>
                <c:pt idx="0">
                  <c:v>Cedar Rapids, IA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TRANTIME!$A$2:$A$9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TRANTIME!$B$2:$B$9</c:f>
              <c:numCache>
                <c:formatCode>General</c:formatCode>
                <c:ptCount val="8"/>
                <c:pt idx="0">
                  <c:v>19.329331337043399</c:v>
                </c:pt>
                <c:pt idx="1">
                  <c:v>18.370983589997898</c:v>
                </c:pt>
                <c:pt idx="2">
                  <c:v>18.905428928158099</c:v>
                </c:pt>
                <c:pt idx="3">
                  <c:v>18.5438793819126</c:v>
                </c:pt>
                <c:pt idx="4">
                  <c:v>19.392006560182502</c:v>
                </c:pt>
                <c:pt idx="5">
                  <c:v>18.775170967903001</c:v>
                </c:pt>
                <c:pt idx="6">
                  <c:v>17.170103807427701</c:v>
                </c:pt>
                <c:pt idx="7">
                  <c:v>19.901443336520501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9A-494B-BD86-508031167DEC}"/>
            </c:ext>
          </c:extLst>
        </c:ser>
        <c:ser>
          <c:idx val="1"/>
          <c:order val="1"/>
          <c:tx>
            <c:strRef>
              <c:f>TRANTIME!$C$1</c:f>
              <c:strCache>
                <c:ptCount val="1"/>
                <c:pt idx="0">
                  <c:v>Dubuque, IA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TRANTIME!$A$2:$A$9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TRANTIME!$C$2:$C$9</c:f>
              <c:numCache>
                <c:formatCode>General</c:formatCode>
                <c:ptCount val="8"/>
                <c:pt idx="0">
                  <c:v>19.257126662427101</c:v>
                </c:pt>
                <c:pt idx="1">
                  <c:v>17.5109758177739</c:v>
                </c:pt>
                <c:pt idx="2">
                  <c:v>18.484570431975801</c:v>
                </c:pt>
                <c:pt idx="3">
                  <c:v>19.883429040196901</c:v>
                </c:pt>
                <c:pt idx="4">
                  <c:v>17.362755188451899</c:v>
                </c:pt>
                <c:pt idx="5">
                  <c:v>18.897425340360101</c:v>
                </c:pt>
                <c:pt idx="6">
                  <c:v>19.624013528748598</c:v>
                </c:pt>
                <c:pt idx="7">
                  <c:v>19.4721161595476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19A-494B-BD86-508031167DEC}"/>
            </c:ext>
          </c:extLst>
        </c:ser>
        <c:ser>
          <c:idx val="2"/>
          <c:order val="2"/>
          <c:tx>
            <c:strRef>
              <c:f>TRANTIME!$D$1</c:f>
              <c:strCache>
                <c:ptCount val="1"/>
                <c:pt idx="0">
                  <c:v>Duluth,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TRANTIME!$A$2:$A$9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TRANTIME!$D$2:$D$9</c:f>
              <c:numCache>
                <c:formatCode>General</c:formatCode>
                <c:ptCount val="8"/>
                <c:pt idx="0">
                  <c:v>17.262712771651898</c:v>
                </c:pt>
                <c:pt idx="1">
                  <c:v>16.992701704419002</c:v>
                </c:pt>
                <c:pt idx="2">
                  <c:v>17.998853072558301</c:v>
                </c:pt>
                <c:pt idx="3">
                  <c:v>16.8672606138757</c:v>
                </c:pt>
                <c:pt idx="4">
                  <c:v>16.0435418390318</c:v>
                </c:pt>
                <c:pt idx="5">
                  <c:v>19.086511609351302</c:v>
                </c:pt>
                <c:pt idx="6">
                  <c:v>17.860977341186899</c:v>
                </c:pt>
                <c:pt idx="7">
                  <c:v>16.7341657831704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19A-494B-BD86-508031167DEC}"/>
            </c:ext>
          </c:extLst>
        </c:ser>
        <c:ser>
          <c:idx val="3"/>
          <c:order val="3"/>
          <c:tx>
            <c:strRef>
              <c:f>TRANTIME!$E$1</c:f>
              <c:strCache>
                <c:ptCount val="1"/>
                <c:pt idx="0">
                  <c:v>Eau Claire, WI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TRANTIME!$A$2:$A$9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TRANTIME!$E$2:$E$9</c:f>
              <c:numCache>
                <c:formatCode>General</c:formatCode>
                <c:ptCount val="8"/>
                <c:pt idx="0">
                  <c:v>19.175713683981702</c:v>
                </c:pt>
                <c:pt idx="1">
                  <c:v>20.246877607693499</c:v>
                </c:pt>
                <c:pt idx="2">
                  <c:v>21.026707789225</c:v>
                </c:pt>
                <c:pt idx="3">
                  <c:v>20.077135747857302</c:v>
                </c:pt>
                <c:pt idx="4">
                  <c:v>18.1670873811163</c:v>
                </c:pt>
                <c:pt idx="5">
                  <c:v>18.8157251908397</c:v>
                </c:pt>
                <c:pt idx="6">
                  <c:v>18.729503276155</c:v>
                </c:pt>
                <c:pt idx="7">
                  <c:v>19.259021651964702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19A-494B-BD86-508031167DEC}"/>
            </c:ext>
          </c:extLst>
        </c:ser>
        <c:ser>
          <c:idx val="4"/>
          <c:order val="4"/>
          <c:tx>
            <c:strRef>
              <c:f>TRANTIME!$F$1</c:f>
              <c:strCache>
                <c:ptCount val="1"/>
                <c:pt idx="0">
                  <c:v>Fargo, ND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TRANTIME!$A$2:$A$9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TRANTIME!$F$2:$F$9</c:f>
              <c:numCache>
                <c:formatCode>General</c:formatCode>
                <c:ptCount val="8"/>
                <c:pt idx="0">
                  <c:v>17.2153860506338</c:v>
                </c:pt>
                <c:pt idx="1">
                  <c:v>16.154386942589799</c:v>
                </c:pt>
                <c:pt idx="2">
                  <c:v>17.499749978259</c:v>
                </c:pt>
                <c:pt idx="3">
                  <c:v>15.5097438782908</c:v>
                </c:pt>
                <c:pt idx="4">
                  <c:v>15.1269941415052</c:v>
                </c:pt>
                <c:pt idx="5">
                  <c:v>15.740798557244799</c:v>
                </c:pt>
                <c:pt idx="6">
                  <c:v>14.2583958214821</c:v>
                </c:pt>
                <c:pt idx="7">
                  <c:v>17.968425779532399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19A-494B-BD86-508031167DEC}"/>
            </c:ext>
          </c:extLst>
        </c:ser>
        <c:ser>
          <c:idx val="5"/>
          <c:order val="5"/>
          <c:tx>
            <c:strRef>
              <c:f>TRANTIME!$G$1</c:f>
              <c:strCache>
                <c:ptCount val="1"/>
                <c:pt idx="0">
                  <c:v>Grand Forks, ND</c:v>
                </c:pt>
              </c:strCache>
            </c:strRef>
          </c:tx>
          <c:spPr>
            <a:ln w="3492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TRANTIME!$A$2:$A$9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TRANTIME!$G$2:$G$9</c:f>
              <c:numCache>
                <c:formatCode>General</c:formatCode>
                <c:ptCount val="8"/>
                <c:pt idx="0">
                  <c:v>15.541585401177899</c:v>
                </c:pt>
                <c:pt idx="1">
                  <c:v>15.9082909947721</c:v>
                </c:pt>
                <c:pt idx="2">
                  <c:v>16.2148808992774</c:v>
                </c:pt>
                <c:pt idx="3">
                  <c:v>14.754289372599199</c:v>
                </c:pt>
                <c:pt idx="4">
                  <c:v>16.0091146567439</c:v>
                </c:pt>
                <c:pt idx="5">
                  <c:v>15.001214375166001</c:v>
                </c:pt>
                <c:pt idx="6">
                  <c:v>15.704801522160899</c:v>
                </c:pt>
                <c:pt idx="7">
                  <c:v>15.920560496787701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19A-494B-BD86-508031167DEC}"/>
            </c:ext>
          </c:extLst>
        </c:ser>
        <c:ser>
          <c:idx val="6"/>
          <c:order val="6"/>
          <c:tx>
            <c:strRef>
              <c:f>TRANTIME!$H$1</c:f>
              <c:strCache>
                <c:ptCount val="1"/>
                <c:pt idx="0">
                  <c:v>La Crosse, WI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TRANTIME!$A$2:$A$9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TRANTIME!$H$2:$H$9</c:f>
              <c:numCache>
                <c:formatCode>General</c:formatCode>
                <c:ptCount val="8"/>
                <c:pt idx="0">
                  <c:v>17.4447712644474</c:v>
                </c:pt>
                <c:pt idx="1">
                  <c:v>17.8855455613304</c:v>
                </c:pt>
                <c:pt idx="2">
                  <c:v>18.4280945712704</c:v>
                </c:pt>
                <c:pt idx="3">
                  <c:v>17.6142428142428</c:v>
                </c:pt>
                <c:pt idx="4">
                  <c:v>18.902729971407201</c:v>
                </c:pt>
                <c:pt idx="5">
                  <c:v>16.8303763577517</c:v>
                </c:pt>
                <c:pt idx="6">
                  <c:v>16.519018993303501</c:v>
                </c:pt>
                <c:pt idx="7">
                  <c:v>17.869557410898601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19A-494B-BD86-508031167DEC}"/>
            </c:ext>
          </c:extLst>
        </c:ser>
        <c:ser>
          <c:idx val="7"/>
          <c:order val="7"/>
          <c:tx>
            <c:strRef>
              <c:f>TRANTIME!$I$1</c:f>
              <c:strCache>
                <c:ptCount val="1"/>
                <c:pt idx="0">
                  <c:v>Mankato,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TRANTIME!$A$2:$A$9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TRANTIME!$I$2:$I$9</c:f>
              <c:numCache>
                <c:formatCode>General</c:formatCode>
                <c:ptCount val="8"/>
                <c:pt idx="0">
                  <c:v>17.3897708687823</c:v>
                </c:pt>
                <c:pt idx="1">
                  <c:v>15.632494642164099</c:v>
                </c:pt>
                <c:pt idx="2">
                  <c:v>17.863028739738901</c:v>
                </c:pt>
                <c:pt idx="3">
                  <c:v>17.310808143933201</c:v>
                </c:pt>
                <c:pt idx="4">
                  <c:v>18.949787119010601</c:v>
                </c:pt>
                <c:pt idx="5">
                  <c:v>19.604582520386199</c:v>
                </c:pt>
                <c:pt idx="6">
                  <c:v>17.998213015205899</c:v>
                </c:pt>
                <c:pt idx="7">
                  <c:v>17.3173122263388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19A-494B-BD86-508031167DEC}"/>
            </c:ext>
          </c:extLst>
        </c:ser>
        <c:ser>
          <c:idx val="8"/>
          <c:order val="8"/>
          <c:tx>
            <c:strRef>
              <c:f>TRANTIME!$J$1</c:f>
              <c:strCache>
                <c:ptCount val="1"/>
                <c:pt idx="0">
                  <c:v>Rochester,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TRANTIME!$A$2:$A$9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TRANTIME!$J$2:$J$9</c:f>
              <c:numCache>
                <c:formatCode>General</c:formatCode>
                <c:ptCount val="8"/>
                <c:pt idx="0">
                  <c:v>16.5264298708504</c:v>
                </c:pt>
                <c:pt idx="1">
                  <c:v>18.200495185694599</c:v>
                </c:pt>
                <c:pt idx="2">
                  <c:v>16.586322144282001</c:v>
                </c:pt>
                <c:pt idx="3">
                  <c:v>18.731821078464598</c:v>
                </c:pt>
                <c:pt idx="4">
                  <c:v>18.526975575643</c:v>
                </c:pt>
                <c:pt idx="5">
                  <c:v>17.544024953729501</c:v>
                </c:pt>
                <c:pt idx="6">
                  <c:v>18.718682053855201</c:v>
                </c:pt>
                <c:pt idx="7">
                  <c:v>18.638899676375399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19A-494B-BD86-508031167DEC}"/>
            </c:ext>
          </c:extLst>
        </c:ser>
        <c:ser>
          <c:idx val="9"/>
          <c:order val="9"/>
          <c:tx>
            <c:strRef>
              <c:f>TRANTIME!$K$1</c:f>
              <c:strCache>
                <c:ptCount val="1"/>
                <c:pt idx="0">
                  <c:v>St. Cloud, MN</c:v>
                </c:pt>
              </c:strCache>
            </c:strRef>
          </c:tx>
          <c:spPr>
            <a:ln w="349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TRANTIME!$A$2:$A$9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TRANTIME!$K$2:$K$9</c:f>
              <c:numCache>
                <c:formatCode>General</c:formatCode>
                <c:ptCount val="8"/>
                <c:pt idx="0">
                  <c:v>21.050716155252498</c:v>
                </c:pt>
                <c:pt idx="1">
                  <c:v>19.291629596678501</c:v>
                </c:pt>
                <c:pt idx="2">
                  <c:v>18.751025045049801</c:v>
                </c:pt>
                <c:pt idx="3">
                  <c:v>21.4824153137636</c:v>
                </c:pt>
                <c:pt idx="4">
                  <c:v>20.508559192103501</c:v>
                </c:pt>
                <c:pt idx="5">
                  <c:v>20.187497744252401</c:v>
                </c:pt>
                <c:pt idx="6">
                  <c:v>21.2280354638349</c:v>
                </c:pt>
                <c:pt idx="7">
                  <c:v>22.476209491246198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19A-494B-BD86-508031167D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96102271"/>
        <c:axId val="996102687"/>
      </c:lineChart>
      <c:catAx>
        <c:axId val="996102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6102687"/>
        <c:crosses val="autoZero"/>
        <c:auto val="1"/>
        <c:lblAlgn val="ctr"/>
        <c:lblOffset val="100"/>
        <c:noMultiLvlLbl val="0"/>
      </c:catAx>
      <c:valAx>
        <c:axId val="996102687"/>
        <c:scaling>
          <c:orientation val="minMax"/>
          <c:max val="23"/>
          <c:min val="1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5875"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6102271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217642578646097E-2"/>
          <c:y val="4.1755800006157265E-2"/>
          <c:w val="0.87802711430591074"/>
          <c:h val="0.86334465452530351"/>
        </c:manualLayout>
      </c:layout>
      <c:lineChart>
        <c:grouping val="standard"/>
        <c:varyColors val="0"/>
        <c:ser>
          <c:idx val="0"/>
          <c:order val="0"/>
          <c:tx>
            <c:strRef>
              <c:f>VALUEH!$B$1</c:f>
              <c:strCache>
                <c:ptCount val="1"/>
                <c:pt idx="0">
                  <c:v>Cedar Rapids, IA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VALUEH!$A$2:$A$9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VALUEH!$B$2:$B$9</c:f>
              <c:numCache>
                <c:formatCode>General</c:formatCode>
                <c:ptCount val="8"/>
                <c:pt idx="0">
                  <c:v>180092.23926282601</c:v>
                </c:pt>
                <c:pt idx="1">
                  <c:v>162601.22457563001</c:v>
                </c:pt>
                <c:pt idx="2">
                  <c:v>189771.481754145</c:v>
                </c:pt>
                <c:pt idx="3">
                  <c:v>161969.80107819699</c:v>
                </c:pt>
                <c:pt idx="4">
                  <c:v>191499.66051827499</c:v>
                </c:pt>
                <c:pt idx="5">
                  <c:v>183050.13082714801</c:v>
                </c:pt>
                <c:pt idx="6">
                  <c:v>187176.01227286499</c:v>
                </c:pt>
                <c:pt idx="7">
                  <c:v>212931.325962392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43-436F-8D42-E5CA17F51556}"/>
            </c:ext>
          </c:extLst>
        </c:ser>
        <c:ser>
          <c:idx val="1"/>
          <c:order val="1"/>
          <c:tx>
            <c:strRef>
              <c:f>VALUEH!$C$1</c:f>
              <c:strCache>
                <c:ptCount val="1"/>
                <c:pt idx="0">
                  <c:v>Dubuque, IA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VALUEH!$A$2:$A$9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VALUEH!$C$2:$C$9</c:f>
              <c:numCache>
                <c:formatCode>General</c:formatCode>
                <c:ptCount val="8"/>
                <c:pt idx="0">
                  <c:v>159252.60947018801</c:v>
                </c:pt>
                <c:pt idx="1">
                  <c:v>160236.42844964101</c:v>
                </c:pt>
                <c:pt idx="2">
                  <c:v>152159.065784051</c:v>
                </c:pt>
                <c:pt idx="3">
                  <c:v>164454.71274568699</c:v>
                </c:pt>
                <c:pt idx="4">
                  <c:v>207554.17624921599</c:v>
                </c:pt>
                <c:pt idx="5">
                  <c:v>188613.87732775201</c:v>
                </c:pt>
                <c:pt idx="6">
                  <c:v>194097.241069529</c:v>
                </c:pt>
                <c:pt idx="7">
                  <c:v>204240.06236959601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D43-436F-8D42-E5CA17F51556}"/>
            </c:ext>
          </c:extLst>
        </c:ser>
        <c:ser>
          <c:idx val="2"/>
          <c:order val="2"/>
          <c:tx>
            <c:strRef>
              <c:f>VALUEH!$D$1</c:f>
              <c:strCache>
                <c:ptCount val="1"/>
                <c:pt idx="0">
                  <c:v>Duluth,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VALUEH!$A$2:$A$9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VALUEH!$D$2:$D$9</c:f>
              <c:numCache>
                <c:formatCode>General</c:formatCode>
                <c:ptCount val="8"/>
                <c:pt idx="0">
                  <c:v>174411.51311800099</c:v>
                </c:pt>
                <c:pt idx="1">
                  <c:v>183821.74130030401</c:v>
                </c:pt>
                <c:pt idx="2">
                  <c:v>168089.33480752699</c:v>
                </c:pt>
                <c:pt idx="3">
                  <c:v>195036.05299860501</c:v>
                </c:pt>
                <c:pt idx="4">
                  <c:v>199882.01673810999</c:v>
                </c:pt>
                <c:pt idx="5">
                  <c:v>209789.21137496299</c:v>
                </c:pt>
                <c:pt idx="6">
                  <c:v>208150.908225589</c:v>
                </c:pt>
                <c:pt idx="7">
                  <c:v>223680.605449041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D43-436F-8D42-E5CA17F51556}"/>
            </c:ext>
          </c:extLst>
        </c:ser>
        <c:ser>
          <c:idx val="3"/>
          <c:order val="3"/>
          <c:tx>
            <c:strRef>
              <c:f>VALUEH!$E$1</c:f>
              <c:strCache>
                <c:ptCount val="1"/>
                <c:pt idx="0">
                  <c:v>Eau Claire, WI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VALUEH!$A$2:$A$9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VALUEH!$E$2:$E$9</c:f>
              <c:numCache>
                <c:formatCode>General</c:formatCode>
                <c:ptCount val="8"/>
                <c:pt idx="0">
                  <c:v>161079.35798852699</c:v>
                </c:pt>
                <c:pt idx="1">
                  <c:v>176697.274963109</c:v>
                </c:pt>
                <c:pt idx="2">
                  <c:v>165454.22418338701</c:v>
                </c:pt>
                <c:pt idx="3">
                  <c:v>178057.40740740701</c:v>
                </c:pt>
                <c:pt idx="4">
                  <c:v>169187.47406638999</c:v>
                </c:pt>
                <c:pt idx="5">
                  <c:v>211342.06975814499</c:v>
                </c:pt>
                <c:pt idx="6">
                  <c:v>196388.655968387</c:v>
                </c:pt>
                <c:pt idx="7">
                  <c:v>241181.62817061099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D43-436F-8D42-E5CA17F51556}"/>
            </c:ext>
          </c:extLst>
        </c:ser>
        <c:ser>
          <c:idx val="4"/>
          <c:order val="4"/>
          <c:tx>
            <c:strRef>
              <c:f>VALUEH!$F$1</c:f>
              <c:strCache>
                <c:ptCount val="1"/>
                <c:pt idx="0">
                  <c:v>Fargo, ND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VALUEH!$A$2:$A$9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VALUEH!$F$2:$F$9</c:f>
              <c:numCache>
                <c:formatCode>General</c:formatCode>
                <c:ptCount val="8"/>
                <c:pt idx="0">
                  <c:v>205107.54166895899</c:v>
                </c:pt>
                <c:pt idx="1">
                  <c:v>194185.533246415</c:v>
                </c:pt>
                <c:pt idx="2">
                  <c:v>174480.16294207901</c:v>
                </c:pt>
                <c:pt idx="3">
                  <c:v>239350.13949246201</c:v>
                </c:pt>
                <c:pt idx="4">
                  <c:v>224453.23386950599</c:v>
                </c:pt>
                <c:pt idx="5">
                  <c:v>253267.88475213901</c:v>
                </c:pt>
                <c:pt idx="6">
                  <c:v>260400.81479160101</c:v>
                </c:pt>
                <c:pt idx="7">
                  <c:v>266993.58902575599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D43-436F-8D42-E5CA17F51556}"/>
            </c:ext>
          </c:extLst>
        </c:ser>
        <c:ser>
          <c:idx val="5"/>
          <c:order val="5"/>
          <c:tx>
            <c:strRef>
              <c:f>VALUEH!$G$1</c:f>
              <c:strCache>
                <c:ptCount val="1"/>
                <c:pt idx="0">
                  <c:v>Grand Forks, ND</c:v>
                </c:pt>
              </c:strCache>
            </c:strRef>
          </c:tx>
          <c:spPr>
            <a:ln w="3492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VALUEH!$A$2:$A$9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VALUEH!$G$2:$G$9</c:f>
              <c:numCache>
                <c:formatCode>General</c:formatCode>
                <c:ptCount val="8"/>
                <c:pt idx="0">
                  <c:v>132096.58768847099</c:v>
                </c:pt>
                <c:pt idx="1">
                  <c:v>150578.698731754</c:v>
                </c:pt>
                <c:pt idx="2">
                  <c:v>147226.620756658</c:v>
                </c:pt>
                <c:pt idx="3">
                  <c:v>158470.515833499</c:v>
                </c:pt>
                <c:pt idx="4">
                  <c:v>168953.456478109</c:v>
                </c:pt>
                <c:pt idx="5">
                  <c:v>177494.77717204799</c:v>
                </c:pt>
                <c:pt idx="6">
                  <c:v>191217.76874769101</c:v>
                </c:pt>
                <c:pt idx="7">
                  <c:v>205399.30583318201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D43-436F-8D42-E5CA17F51556}"/>
            </c:ext>
          </c:extLst>
        </c:ser>
        <c:ser>
          <c:idx val="6"/>
          <c:order val="6"/>
          <c:tx>
            <c:strRef>
              <c:f>VALUEH!$H$1</c:f>
              <c:strCache>
                <c:ptCount val="1"/>
                <c:pt idx="0">
                  <c:v>La Crosse, WI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VALUEH!$A$2:$A$9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VALUEH!$H$2:$H$9</c:f>
              <c:numCache>
                <c:formatCode>General</c:formatCode>
                <c:ptCount val="8"/>
                <c:pt idx="0">
                  <c:v>167219.427273031</c:v>
                </c:pt>
                <c:pt idx="1">
                  <c:v>169541.847325476</c:v>
                </c:pt>
                <c:pt idx="2">
                  <c:v>190184.80304103199</c:v>
                </c:pt>
                <c:pt idx="3">
                  <c:v>191526.46426178599</c:v>
                </c:pt>
                <c:pt idx="4">
                  <c:v>188458.438724946</c:v>
                </c:pt>
                <c:pt idx="5">
                  <c:v>217353.29089264601</c:v>
                </c:pt>
                <c:pt idx="6">
                  <c:v>197758.19785064799</c:v>
                </c:pt>
                <c:pt idx="7">
                  <c:v>224018.19231139199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D43-436F-8D42-E5CA17F51556}"/>
            </c:ext>
          </c:extLst>
        </c:ser>
        <c:ser>
          <c:idx val="7"/>
          <c:order val="7"/>
          <c:tx>
            <c:strRef>
              <c:f>VALUEH!$I$1</c:f>
              <c:strCache>
                <c:ptCount val="1"/>
                <c:pt idx="0">
                  <c:v>Mankato,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VALUEH!$A$2:$A$9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VALUEH!$I$2:$I$9</c:f>
              <c:numCache>
                <c:formatCode>General</c:formatCode>
                <c:ptCount val="8"/>
                <c:pt idx="0">
                  <c:v>186737.608341479</c:v>
                </c:pt>
                <c:pt idx="1">
                  <c:v>167023.419464153</c:v>
                </c:pt>
                <c:pt idx="2">
                  <c:v>186495.79093799699</c:v>
                </c:pt>
                <c:pt idx="3">
                  <c:v>182604.09333667901</c:v>
                </c:pt>
                <c:pt idx="4">
                  <c:v>194785.67179846001</c:v>
                </c:pt>
                <c:pt idx="5">
                  <c:v>213100.02140960901</c:v>
                </c:pt>
                <c:pt idx="6">
                  <c:v>193159.961685824</c:v>
                </c:pt>
                <c:pt idx="7">
                  <c:v>219499.38853590199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D43-436F-8D42-E5CA17F51556}"/>
            </c:ext>
          </c:extLst>
        </c:ser>
        <c:ser>
          <c:idx val="8"/>
          <c:order val="8"/>
          <c:tx>
            <c:strRef>
              <c:f>VALUEH!$J$1</c:f>
              <c:strCache>
                <c:ptCount val="1"/>
                <c:pt idx="0">
                  <c:v>Rochester, MN</c:v>
                </c:pt>
              </c:strCache>
            </c:strRef>
          </c:tx>
          <c:spPr>
            <a:ln w="3492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VALUEH!$A$2:$A$9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VALUEH!$J$2:$J$9</c:f>
              <c:numCache>
                <c:formatCode>General</c:formatCode>
                <c:ptCount val="8"/>
                <c:pt idx="0">
                  <c:v>237639.24306625599</c:v>
                </c:pt>
                <c:pt idx="1">
                  <c:v>200178.697549178</c:v>
                </c:pt>
                <c:pt idx="2">
                  <c:v>227442.418670438</c:v>
                </c:pt>
                <c:pt idx="3">
                  <c:v>231302.29133033101</c:v>
                </c:pt>
                <c:pt idx="4">
                  <c:v>223922.354014599</c:v>
                </c:pt>
                <c:pt idx="5">
                  <c:v>265145.42861983302</c:v>
                </c:pt>
                <c:pt idx="6">
                  <c:v>276037.75747250998</c:v>
                </c:pt>
                <c:pt idx="7">
                  <c:v>316050.02325752203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D43-436F-8D42-E5CA17F51556}"/>
            </c:ext>
          </c:extLst>
        </c:ser>
        <c:ser>
          <c:idx val="9"/>
          <c:order val="9"/>
          <c:tx>
            <c:strRef>
              <c:f>VALUEH!$K$1</c:f>
              <c:strCache>
                <c:ptCount val="1"/>
                <c:pt idx="0">
                  <c:v>St. Cloud, MN</c:v>
                </c:pt>
              </c:strCache>
            </c:strRef>
          </c:tx>
          <c:spPr>
            <a:ln w="349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VALUEH!$A$2:$A$9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VALUEH!$K$2:$K$9</c:f>
              <c:numCache>
                <c:formatCode>General</c:formatCode>
                <c:ptCount val="8"/>
                <c:pt idx="0">
                  <c:v>182521.21017058301</c:v>
                </c:pt>
                <c:pt idx="1">
                  <c:v>184215.119930338</c:v>
                </c:pt>
                <c:pt idx="2">
                  <c:v>224250.436396323</c:v>
                </c:pt>
                <c:pt idx="3">
                  <c:v>219772.10358329801</c:v>
                </c:pt>
                <c:pt idx="4">
                  <c:v>202144.822740339</c:v>
                </c:pt>
                <c:pt idx="5">
                  <c:v>218461.44084640601</c:v>
                </c:pt>
                <c:pt idx="6">
                  <c:v>242808.282589084</c:v>
                </c:pt>
                <c:pt idx="7">
                  <c:v>247724.91125495901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D43-436F-8D42-E5CA17F515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4212015"/>
        <c:axId val="1094209103"/>
      </c:lineChart>
      <c:catAx>
        <c:axId val="1094212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4209103"/>
        <c:crosses val="autoZero"/>
        <c:auto val="1"/>
        <c:lblAlgn val="ctr"/>
        <c:lblOffset val="100"/>
        <c:noMultiLvlLbl val="0"/>
      </c:catAx>
      <c:valAx>
        <c:axId val="1094209103"/>
        <c:scaling>
          <c:orientation val="minMax"/>
          <c:max val="320000"/>
          <c:min val="12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4212015"/>
        <c:crosses val="autoZero"/>
        <c:crossBetween val="between"/>
        <c:majorUnit val="5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930779985384851E-2"/>
          <c:y val="4.0783986752940711E-2"/>
          <c:w val="0.91866405017157871"/>
          <c:h val="0.86652513426310318"/>
        </c:manualLayout>
      </c:layout>
      <c:lineChart>
        <c:grouping val="standard"/>
        <c:varyColors val="0"/>
        <c:ser>
          <c:idx val="0"/>
          <c:order val="0"/>
          <c:tx>
            <c:strRef>
              <c:f>AGE!$B$1</c:f>
              <c:strCache>
                <c:ptCount val="1"/>
                <c:pt idx="0">
                  <c:v>Cedar Rapids, IA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AGE!$A$2:$A$9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AGE!$B$2:$B$9</c:f>
              <c:numCache>
                <c:formatCode>General</c:formatCode>
                <c:ptCount val="8"/>
                <c:pt idx="0">
                  <c:v>37.5945996258272</c:v>
                </c:pt>
                <c:pt idx="1">
                  <c:v>37.710291484903003</c:v>
                </c:pt>
                <c:pt idx="2">
                  <c:v>38.054178566026003</c:v>
                </c:pt>
                <c:pt idx="3">
                  <c:v>38.1057159216912</c:v>
                </c:pt>
                <c:pt idx="4">
                  <c:v>38.137917098069103</c:v>
                </c:pt>
                <c:pt idx="5">
                  <c:v>38.486667321323402</c:v>
                </c:pt>
                <c:pt idx="6">
                  <c:v>38.757837290124201</c:v>
                </c:pt>
                <c:pt idx="7">
                  <c:v>38.749181395676402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B7-49BA-AAB3-4ECEF0699355}"/>
            </c:ext>
          </c:extLst>
        </c:ser>
        <c:ser>
          <c:idx val="1"/>
          <c:order val="1"/>
          <c:tx>
            <c:strRef>
              <c:f>AGE!$C$1</c:f>
              <c:strCache>
                <c:ptCount val="1"/>
                <c:pt idx="0">
                  <c:v>Dubuque, IA</c:v>
                </c:pt>
              </c:strCache>
            </c:strRef>
          </c:tx>
          <c:spPr>
            <a:ln w="3492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AGE!$A$2:$A$9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AGE!$C$2:$C$9</c:f>
              <c:numCache>
                <c:formatCode>General</c:formatCode>
                <c:ptCount val="8"/>
                <c:pt idx="0">
                  <c:v>39.060336866748997</c:v>
                </c:pt>
                <c:pt idx="1">
                  <c:v>39.216366652411097</c:v>
                </c:pt>
                <c:pt idx="2">
                  <c:v>39.588593677239103</c:v>
                </c:pt>
                <c:pt idx="3">
                  <c:v>39.679857674268199</c:v>
                </c:pt>
                <c:pt idx="4">
                  <c:v>39.825374423220701</c:v>
                </c:pt>
                <c:pt idx="5">
                  <c:v>39.6419172750021</c:v>
                </c:pt>
                <c:pt idx="6">
                  <c:v>40.398326489903198</c:v>
                </c:pt>
                <c:pt idx="7">
                  <c:v>40.092904773574404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B7-49BA-AAB3-4ECEF0699355}"/>
            </c:ext>
          </c:extLst>
        </c:ser>
        <c:ser>
          <c:idx val="2"/>
          <c:order val="2"/>
          <c:tx>
            <c:strRef>
              <c:f>AGE!$D$1</c:f>
              <c:strCache>
                <c:ptCount val="1"/>
                <c:pt idx="0">
                  <c:v>Duluth,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AGE!$A$2:$A$9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AGE!$D$2:$D$9</c:f>
              <c:numCache>
                <c:formatCode>General</c:formatCode>
                <c:ptCount val="8"/>
                <c:pt idx="0">
                  <c:v>37.567234631586302</c:v>
                </c:pt>
                <c:pt idx="1">
                  <c:v>38.9466514290338</c:v>
                </c:pt>
                <c:pt idx="2">
                  <c:v>38.716551246537399</c:v>
                </c:pt>
                <c:pt idx="3">
                  <c:v>39.010271861265203</c:v>
                </c:pt>
                <c:pt idx="4">
                  <c:v>37.935426961802001</c:v>
                </c:pt>
                <c:pt idx="5">
                  <c:v>37.766984114360703</c:v>
                </c:pt>
                <c:pt idx="6">
                  <c:v>39.766219128784101</c:v>
                </c:pt>
                <c:pt idx="7">
                  <c:v>38.716438494060803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6B7-49BA-AAB3-4ECEF0699355}"/>
            </c:ext>
          </c:extLst>
        </c:ser>
        <c:ser>
          <c:idx val="3"/>
          <c:order val="3"/>
          <c:tx>
            <c:strRef>
              <c:f>AGE!$E$1</c:f>
              <c:strCache>
                <c:ptCount val="1"/>
                <c:pt idx="0">
                  <c:v>Eau Claire, WI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AGE!$A$2:$A$9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AGE!$E$2:$E$9</c:f>
              <c:numCache>
                <c:formatCode>General</c:formatCode>
                <c:ptCount val="8"/>
                <c:pt idx="0">
                  <c:v>37.686841177162101</c:v>
                </c:pt>
                <c:pt idx="1">
                  <c:v>37.6802523455192</c:v>
                </c:pt>
                <c:pt idx="2">
                  <c:v>37.982763038214699</c:v>
                </c:pt>
                <c:pt idx="3">
                  <c:v>38.302601997802903</c:v>
                </c:pt>
                <c:pt idx="4">
                  <c:v>38.092790353396701</c:v>
                </c:pt>
                <c:pt idx="5">
                  <c:v>38.909800075920501</c:v>
                </c:pt>
                <c:pt idx="6">
                  <c:v>38.875089123772597</c:v>
                </c:pt>
                <c:pt idx="7">
                  <c:v>38.670145914763701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6B7-49BA-AAB3-4ECEF0699355}"/>
            </c:ext>
          </c:extLst>
        </c:ser>
        <c:ser>
          <c:idx val="4"/>
          <c:order val="4"/>
          <c:tx>
            <c:strRef>
              <c:f>AGE!$F$1</c:f>
              <c:strCache>
                <c:ptCount val="1"/>
                <c:pt idx="0">
                  <c:v>Fargo, ND</c:v>
                </c:pt>
              </c:strCache>
            </c:strRef>
          </c:tx>
          <c:spPr>
            <a:ln w="3492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AGE!$A$2:$A$9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AGE!$F$2:$F$9</c:f>
              <c:numCache>
                <c:formatCode>General</c:formatCode>
                <c:ptCount val="8"/>
                <c:pt idx="0">
                  <c:v>35.325227944091402</c:v>
                </c:pt>
                <c:pt idx="1">
                  <c:v>34.945877856497702</c:v>
                </c:pt>
                <c:pt idx="2">
                  <c:v>34.965373870074203</c:v>
                </c:pt>
                <c:pt idx="3">
                  <c:v>35.071924945863302</c:v>
                </c:pt>
                <c:pt idx="4">
                  <c:v>35.465625838725003</c:v>
                </c:pt>
                <c:pt idx="5">
                  <c:v>35.611823509327699</c:v>
                </c:pt>
                <c:pt idx="6">
                  <c:v>35.457753898600501</c:v>
                </c:pt>
                <c:pt idx="7">
                  <c:v>35.709019784024903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6B7-49BA-AAB3-4ECEF0699355}"/>
            </c:ext>
          </c:extLst>
        </c:ser>
        <c:ser>
          <c:idx val="5"/>
          <c:order val="5"/>
          <c:tx>
            <c:strRef>
              <c:f>AGE!$G$1</c:f>
              <c:strCache>
                <c:ptCount val="1"/>
                <c:pt idx="0">
                  <c:v>Grand Forks, ND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AGE!$A$2:$A$9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AGE!$G$2:$G$9</c:f>
              <c:numCache>
                <c:formatCode>General</c:formatCode>
                <c:ptCount val="8"/>
                <c:pt idx="0">
                  <c:v>38.119544664881403</c:v>
                </c:pt>
                <c:pt idx="1">
                  <c:v>37.696057886576099</c:v>
                </c:pt>
                <c:pt idx="2">
                  <c:v>37.590071451921702</c:v>
                </c:pt>
                <c:pt idx="3">
                  <c:v>36.9791352578778</c:v>
                </c:pt>
                <c:pt idx="4">
                  <c:v>37.786750002325199</c:v>
                </c:pt>
                <c:pt idx="5">
                  <c:v>37.918279692503603</c:v>
                </c:pt>
                <c:pt idx="6">
                  <c:v>37.855807183047297</c:v>
                </c:pt>
                <c:pt idx="7">
                  <c:v>37.882298876446598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6B7-49BA-AAB3-4ECEF0699355}"/>
            </c:ext>
          </c:extLst>
        </c:ser>
        <c:ser>
          <c:idx val="6"/>
          <c:order val="6"/>
          <c:tx>
            <c:strRef>
              <c:f>AGE!$H$1</c:f>
              <c:strCache>
                <c:ptCount val="1"/>
                <c:pt idx="0">
                  <c:v>La Crosse, WI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AGE!$A$2:$A$9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AGE!$H$2:$H$9</c:f>
              <c:numCache>
                <c:formatCode>General</c:formatCode>
                <c:ptCount val="8"/>
                <c:pt idx="0">
                  <c:v>37.616053677932399</c:v>
                </c:pt>
                <c:pt idx="1">
                  <c:v>37.590925921142102</c:v>
                </c:pt>
                <c:pt idx="2">
                  <c:v>37.58536750631</c:v>
                </c:pt>
                <c:pt idx="3">
                  <c:v>38.108854329280099</c:v>
                </c:pt>
                <c:pt idx="4">
                  <c:v>37.966355963054198</c:v>
                </c:pt>
                <c:pt idx="5">
                  <c:v>38.8541263536681</c:v>
                </c:pt>
                <c:pt idx="6">
                  <c:v>38.462411227595503</c:v>
                </c:pt>
                <c:pt idx="7">
                  <c:v>38.535730927267302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6B7-49BA-AAB3-4ECEF0699355}"/>
            </c:ext>
          </c:extLst>
        </c:ser>
        <c:ser>
          <c:idx val="7"/>
          <c:order val="7"/>
          <c:tx>
            <c:strRef>
              <c:f>AGE!$I$1</c:f>
              <c:strCache>
                <c:ptCount val="1"/>
                <c:pt idx="0">
                  <c:v>Mankato,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AGE!$A$2:$A$9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AGE!$I$2:$I$9</c:f>
              <c:numCache>
                <c:formatCode>General</c:formatCode>
                <c:ptCount val="8"/>
                <c:pt idx="0">
                  <c:v>36.613625515666001</c:v>
                </c:pt>
                <c:pt idx="1">
                  <c:v>36.629662363709002</c:v>
                </c:pt>
                <c:pt idx="2">
                  <c:v>36.621115680619802</c:v>
                </c:pt>
                <c:pt idx="3">
                  <c:v>37.385649692638601</c:v>
                </c:pt>
                <c:pt idx="4">
                  <c:v>36.960338868751599</c:v>
                </c:pt>
                <c:pt idx="5">
                  <c:v>36.926032190923202</c:v>
                </c:pt>
                <c:pt idx="6">
                  <c:v>36.875942203190299</c:v>
                </c:pt>
                <c:pt idx="7">
                  <c:v>37.540455920057902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6B7-49BA-AAB3-4ECEF0699355}"/>
            </c:ext>
          </c:extLst>
        </c:ser>
        <c:ser>
          <c:idx val="8"/>
          <c:order val="8"/>
          <c:tx>
            <c:strRef>
              <c:f>AGE!$J$1</c:f>
              <c:strCache>
                <c:ptCount val="1"/>
                <c:pt idx="0">
                  <c:v>Rochester,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AGE!$A$2:$A$9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AGE!$J$2:$J$9</c:f>
              <c:numCache>
                <c:formatCode>General</c:formatCode>
                <c:ptCount val="8"/>
                <c:pt idx="0">
                  <c:v>37.148635872042</c:v>
                </c:pt>
                <c:pt idx="1">
                  <c:v>37.4195295346222</c:v>
                </c:pt>
                <c:pt idx="2">
                  <c:v>37.755841859290101</c:v>
                </c:pt>
                <c:pt idx="3">
                  <c:v>37.7215109637973</c:v>
                </c:pt>
                <c:pt idx="4">
                  <c:v>38.259813597207902</c:v>
                </c:pt>
                <c:pt idx="5">
                  <c:v>38.598000617569902</c:v>
                </c:pt>
                <c:pt idx="6">
                  <c:v>38.601990623318699</c:v>
                </c:pt>
                <c:pt idx="7">
                  <c:v>38.749264942997499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C6B7-49BA-AAB3-4ECEF0699355}"/>
            </c:ext>
          </c:extLst>
        </c:ser>
        <c:ser>
          <c:idx val="9"/>
          <c:order val="9"/>
          <c:tx>
            <c:strRef>
              <c:f>AGE!$K$1</c:f>
              <c:strCache>
                <c:ptCount val="1"/>
                <c:pt idx="0">
                  <c:v>St. Cloud, MN</c:v>
                </c:pt>
              </c:strCache>
            </c:strRef>
          </c:tx>
          <c:spPr>
            <a:ln w="349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AGE!$A$2:$A$9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AGE!$K$2:$K$9</c:f>
              <c:numCache>
                <c:formatCode>General</c:formatCode>
                <c:ptCount val="8"/>
                <c:pt idx="0">
                  <c:v>36.972313349912703</c:v>
                </c:pt>
                <c:pt idx="1">
                  <c:v>36.448624124667099</c:v>
                </c:pt>
                <c:pt idx="2">
                  <c:v>37.016670279217301</c:v>
                </c:pt>
                <c:pt idx="3">
                  <c:v>36.552248102251298</c:v>
                </c:pt>
                <c:pt idx="4">
                  <c:v>37.159340482608201</c:v>
                </c:pt>
                <c:pt idx="5">
                  <c:v>37.152059409850303</c:v>
                </c:pt>
                <c:pt idx="6">
                  <c:v>37.004372282983198</c:v>
                </c:pt>
                <c:pt idx="7">
                  <c:v>37.416461375214901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C6B7-49BA-AAB3-4ECEF06993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7831839"/>
        <c:axId val="367830591"/>
      </c:lineChart>
      <c:catAx>
        <c:axId val="36783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830591"/>
        <c:crosses val="autoZero"/>
        <c:auto val="1"/>
        <c:lblAlgn val="ctr"/>
        <c:lblOffset val="100"/>
        <c:noMultiLvlLbl val="0"/>
      </c:catAx>
      <c:valAx>
        <c:axId val="367830591"/>
        <c:scaling>
          <c:orientation val="minMax"/>
          <c:max val="41"/>
          <c:min val="3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831839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COL!$B$1</c:f>
              <c:strCache>
                <c:ptCount val="1"/>
                <c:pt idx="0">
                  <c:v>Cedar Rapids, IA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COL!$A$2:$A$9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COL!$B$2:$B$9</c:f>
              <c:numCache>
                <c:formatCode>General</c:formatCode>
                <c:ptCount val="8"/>
                <c:pt idx="0">
                  <c:v>0.59252687532636195</c:v>
                </c:pt>
                <c:pt idx="1">
                  <c:v>0.57211201028305703</c:v>
                </c:pt>
                <c:pt idx="2">
                  <c:v>0.66191760503779995</c:v>
                </c:pt>
                <c:pt idx="3">
                  <c:v>0.57003372374739203</c:v>
                </c:pt>
                <c:pt idx="4">
                  <c:v>0.61740414611413497</c:v>
                </c:pt>
                <c:pt idx="5">
                  <c:v>0.62776368501703195</c:v>
                </c:pt>
                <c:pt idx="6">
                  <c:v>0.64699791269943496</c:v>
                </c:pt>
                <c:pt idx="7">
                  <c:v>0.63804240766014897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DD-4A81-BD2C-C132913D0931}"/>
            </c:ext>
          </c:extLst>
        </c:ser>
        <c:ser>
          <c:idx val="1"/>
          <c:order val="1"/>
          <c:tx>
            <c:strRef>
              <c:f>COL!$C$1</c:f>
              <c:strCache>
                <c:ptCount val="1"/>
                <c:pt idx="0">
                  <c:v>Dubuque, IA</c:v>
                </c:pt>
              </c:strCache>
            </c:strRef>
          </c:tx>
          <c:spPr>
            <a:ln w="3492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COL!$A$2:$A$9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COL!$C$2:$C$9</c:f>
              <c:numCache>
                <c:formatCode>General</c:formatCode>
                <c:ptCount val="8"/>
                <c:pt idx="0">
                  <c:v>0.42132839350788898</c:v>
                </c:pt>
                <c:pt idx="1">
                  <c:v>0.37976501570264898</c:v>
                </c:pt>
                <c:pt idx="2">
                  <c:v>0.40403029426791398</c:v>
                </c:pt>
                <c:pt idx="3">
                  <c:v>0.41462145212802298</c:v>
                </c:pt>
                <c:pt idx="4">
                  <c:v>0.41533640839872898</c:v>
                </c:pt>
                <c:pt idx="5">
                  <c:v>0.46144942477025902</c:v>
                </c:pt>
                <c:pt idx="6">
                  <c:v>0.46682804322558502</c:v>
                </c:pt>
                <c:pt idx="7">
                  <c:v>0.44470083398164401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5DD-4A81-BD2C-C132913D0931}"/>
            </c:ext>
          </c:extLst>
        </c:ser>
        <c:ser>
          <c:idx val="2"/>
          <c:order val="2"/>
          <c:tx>
            <c:strRef>
              <c:f>COL!$D$1</c:f>
              <c:strCache>
                <c:ptCount val="1"/>
                <c:pt idx="0">
                  <c:v>Duluth,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COL!$A$2:$A$9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COL!$D$2:$D$9</c:f>
              <c:numCache>
                <c:formatCode>General</c:formatCode>
                <c:ptCount val="8"/>
                <c:pt idx="0">
                  <c:v>0.61789275783834996</c:v>
                </c:pt>
                <c:pt idx="1">
                  <c:v>0.64893613633375202</c:v>
                </c:pt>
                <c:pt idx="2">
                  <c:v>0.74497848781639997</c:v>
                </c:pt>
                <c:pt idx="3">
                  <c:v>0.64837332601089004</c:v>
                </c:pt>
                <c:pt idx="4">
                  <c:v>0.665769027072454</c:v>
                </c:pt>
                <c:pt idx="5">
                  <c:v>0.74991299603355299</c:v>
                </c:pt>
                <c:pt idx="6">
                  <c:v>0.73074347911436499</c:v>
                </c:pt>
                <c:pt idx="7">
                  <c:v>0.79552657251856096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5DD-4A81-BD2C-C132913D0931}"/>
            </c:ext>
          </c:extLst>
        </c:ser>
        <c:ser>
          <c:idx val="3"/>
          <c:order val="3"/>
          <c:tx>
            <c:strRef>
              <c:f>COL!$E$1</c:f>
              <c:strCache>
                <c:ptCount val="1"/>
                <c:pt idx="0">
                  <c:v>Eau Claire, WI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COL!$A$2:$A$9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COL!$E$2:$E$9</c:f>
              <c:numCache>
                <c:formatCode>General</c:formatCode>
                <c:ptCount val="8"/>
                <c:pt idx="0">
                  <c:v>0.57333542260360304</c:v>
                </c:pt>
                <c:pt idx="1">
                  <c:v>0.54766951101926198</c:v>
                </c:pt>
                <c:pt idx="2">
                  <c:v>0.538486629598115</c:v>
                </c:pt>
                <c:pt idx="3">
                  <c:v>0.58070475417564604</c:v>
                </c:pt>
                <c:pt idx="4">
                  <c:v>0.52886389684316304</c:v>
                </c:pt>
                <c:pt idx="5">
                  <c:v>0.60189232352993505</c:v>
                </c:pt>
                <c:pt idx="6">
                  <c:v>0.58996957298486796</c:v>
                </c:pt>
                <c:pt idx="7">
                  <c:v>0.58506963790661903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5DD-4A81-BD2C-C132913D0931}"/>
            </c:ext>
          </c:extLst>
        </c:ser>
        <c:ser>
          <c:idx val="4"/>
          <c:order val="4"/>
          <c:tx>
            <c:strRef>
              <c:f>COL!$F$1</c:f>
              <c:strCache>
                <c:ptCount val="1"/>
                <c:pt idx="0">
                  <c:v>Fargo, ND</c:v>
                </c:pt>
              </c:strCache>
            </c:strRef>
          </c:tx>
          <c:spPr>
            <a:ln w="3492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COL!$A$2:$A$9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COL!$F$2:$F$9</c:f>
              <c:numCache>
                <c:formatCode>General</c:formatCode>
                <c:ptCount val="8"/>
                <c:pt idx="0">
                  <c:v>0.77923360909792505</c:v>
                </c:pt>
                <c:pt idx="1">
                  <c:v>0.76850037148664396</c:v>
                </c:pt>
                <c:pt idx="2">
                  <c:v>0.75617379078014701</c:v>
                </c:pt>
                <c:pt idx="3">
                  <c:v>0.76247574028496501</c:v>
                </c:pt>
                <c:pt idx="4">
                  <c:v>0.76916892185063002</c:v>
                </c:pt>
                <c:pt idx="5">
                  <c:v>0.77269665851490299</c:v>
                </c:pt>
                <c:pt idx="6">
                  <c:v>0.76597221890791201</c:v>
                </c:pt>
                <c:pt idx="7">
                  <c:v>0.76187747674316697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5DD-4A81-BD2C-C132913D0931}"/>
            </c:ext>
          </c:extLst>
        </c:ser>
        <c:ser>
          <c:idx val="5"/>
          <c:order val="5"/>
          <c:tx>
            <c:strRef>
              <c:f>COL!$G$1</c:f>
              <c:strCache>
                <c:ptCount val="1"/>
                <c:pt idx="0">
                  <c:v>Grand Forks, ND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COL!$A$2:$A$9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COL!$G$2:$G$9</c:f>
              <c:numCache>
                <c:formatCode>General</c:formatCode>
                <c:ptCount val="8"/>
                <c:pt idx="0">
                  <c:v>0.60042748243751498</c:v>
                </c:pt>
                <c:pt idx="1">
                  <c:v>0.62665488164277805</c:v>
                </c:pt>
                <c:pt idx="2">
                  <c:v>0.63287248953279196</c:v>
                </c:pt>
                <c:pt idx="3">
                  <c:v>0.66314270050454305</c:v>
                </c:pt>
                <c:pt idx="4">
                  <c:v>0.63247320800870399</c:v>
                </c:pt>
                <c:pt idx="5">
                  <c:v>0.67723518710151298</c:v>
                </c:pt>
                <c:pt idx="6">
                  <c:v>0.685051125037616</c:v>
                </c:pt>
                <c:pt idx="7">
                  <c:v>0.68369127019418996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5DD-4A81-BD2C-C132913D0931}"/>
            </c:ext>
          </c:extLst>
        </c:ser>
        <c:ser>
          <c:idx val="6"/>
          <c:order val="6"/>
          <c:tx>
            <c:strRef>
              <c:f>COL!$H$1</c:f>
              <c:strCache>
                <c:ptCount val="1"/>
                <c:pt idx="0">
                  <c:v>La Crosse, WI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COL!$A$2:$A$9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COL!$H$2:$H$9</c:f>
              <c:numCache>
                <c:formatCode>General</c:formatCode>
                <c:ptCount val="8"/>
                <c:pt idx="0">
                  <c:v>0.62768916314148604</c:v>
                </c:pt>
                <c:pt idx="1">
                  <c:v>0.65409580421049895</c:v>
                </c:pt>
                <c:pt idx="2">
                  <c:v>0.65106165390500803</c:v>
                </c:pt>
                <c:pt idx="3">
                  <c:v>0.67110346552568101</c:v>
                </c:pt>
                <c:pt idx="4">
                  <c:v>0.73229555970889804</c:v>
                </c:pt>
                <c:pt idx="5">
                  <c:v>0.645624742407508</c:v>
                </c:pt>
                <c:pt idx="6">
                  <c:v>0.68108701448853803</c:v>
                </c:pt>
                <c:pt idx="7">
                  <c:v>0.65739492179556502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5DD-4A81-BD2C-C132913D0931}"/>
            </c:ext>
          </c:extLst>
        </c:ser>
        <c:ser>
          <c:idx val="7"/>
          <c:order val="7"/>
          <c:tx>
            <c:strRef>
              <c:f>COL!$I$1</c:f>
              <c:strCache>
                <c:ptCount val="1"/>
                <c:pt idx="0">
                  <c:v>Mankato,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COL!$A$2:$A$9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COL!$I$2:$I$9</c:f>
              <c:numCache>
                <c:formatCode>General</c:formatCode>
                <c:ptCount val="8"/>
                <c:pt idx="0">
                  <c:v>0.64655803924174304</c:v>
                </c:pt>
                <c:pt idx="1">
                  <c:v>0.607771281084863</c:v>
                </c:pt>
                <c:pt idx="2">
                  <c:v>0.64980420953250495</c:v>
                </c:pt>
                <c:pt idx="3">
                  <c:v>0.63577351456319198</c:v>
                </c:pt>
                <c:pt idx="4">
                  <c:v>0.58563474852459696</c:v>
                </c:pt>
                <c:pt idx="5">
                  <c:v>0.70189054616706603</c:v>
                </c:pt>
                <c:pt idx="6">
                  <c:v>0.67748722180463805</c:v>
                </c:pt>
                <c:pt idx="7">
                  <c:v>0.66075927234361798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5DD-4A81-BD2C-C132913D0931}"/>
            </c:ext>
          </c:extLst>
        </c:ser>
        <c:ser>
          <c:idx val="8"/>
          <c:order val="8"/>
          <c:tx>
            <c:strRef>
              <c:f>COL!$J$1</c:f>
              <c:strCache>
                <c:ptCount val="1"/>
                <c:pt idx="0">
                  <c:v>Rochester, MN</c:v>
                </c:pt>
              </c:strCache>
            </c:strRef>
          </c:tx>
          <c:spPr>
            <a:ln w="3492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COL!$A$2:$A$9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COL!$J$2:$J$9</c:f>
              <c:numCache>
                <c:formatCode>General</c:formatCode>
                <c:ptCount val="8"/>
                <c:pt idx="0">
                  <c:v>0.69961795109624603</c:v>
                </c:pt>
                <c:pt idx="1">
                  <c:v>0.68833269942142605</c:v>
                </c:pt>
                <c:pt idx="2">
                  <c:v>0.73451461117919103</c:v>
                </c:pt>
                <c:pt idx="3">
                  <c:v>0.71720450256506896</c:v>
                </c:pt>
                <c:pt idx="4">
                  <c:v>0.74533064636458701</c:v>
                </c:pt>
                <c:pt idx="5">
                  <c:v>0.74183850453093503</c:v>
                </c:pt>
                <c:pt idx="6">
                  <c:v>0.79336693717565798</c:v>
                </c:pt>
                <c:pt idx="7">
                  <c:v>0.76555080056491398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5DD-4A81-BD2C-C132913D0931}"/>
            </c:ext>
          </c:extLst>
        </c:ser>
        <c:ser>
          <c:idx val="9"/>
          <c:order val="9"/>
          <c:tx>
            <c:strRef>
              <c:f>COL!$K$1</c:f>
              <c:strCache>
                <c:ptCount val="1"/>
                <c:pt idx="0">
                  <c:v>St. Cloud, MN</c:v>
                </c:pt>
              </c:strCache>
            </c:strRef>
          </c:tx>
          <c:spPr>
            <a:ln w="349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COL!$A$2:$A$9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COL!$K$2:$K$9</c:f>
              <c:numCache>
                <c:formatCode>General</c:formatCode>
                <c:ptCount val="8"/>
                <c:pt idx="0">
                  <c:v>0.53227156534394904</c:v>
                </c:pt>
                <c:pt idx="1">
                  <c:v>0.57693541151537397</c:v>
                </c:pt>
                <c:pt idx="2">
                  <c:v>0.58469345498666003</c:v>
                </c:pt>
                <c:pt idx="3">
                  <c:v>0.45329554447266002</c:v>
                </c:pt>
                <c:pt idx="4">
                  <c:v>0.57379431117357205</c:v>
                </c:pt>
                <c:pt idx="5">
                  <c:v>0.65283108823073999</c:v>
                </c:pt>
                <c:pt idx="6">
                  <c:v>0.62701970428848897</c:v>
                </c:pt>
                <c:pt idx="7">
                  <c:v>0.56219420747069204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D5DD-4A81-BD2C-C132913D09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60572527"/>
        <c:axId val="1160568367"/>
      </c:lineChart>
      <c:catAx>
        <c:axId val="11605725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0568367"/>
        <c:crosses val="autoZero"/>
        <c:auto val="1"/>
        <c:lblAlgn val="ctr"/>
        <c:lblOffset val="100"/>
        <c:noMultiLvlLbl val="0"/>
      </c:catAx>
      <c:valAx>
        <c:axId val="1160568367"/>
        <c:scaling>
          <c:orientation val="minMax"/>
          <c:max val="0.8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0572527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44929806323311"/>
          <c:y val="0.10616801945272099"/>
          <c:w val="0.88178242221706271"/>
          <c:h val="0.80821261002089129"/>
        </c:manualLayout>
      </c:layout>
      <c:lineChart>
        <c:grouping val="standard"/>
        <c:varyColors val="0"/>
        <c:ser>
          <c:idx val="0"/>
          <c:order val="0"/>
          <c:tx>
            <c:strRef>
              <c:f>Labor!$A$2</c:f>
              <c:strCache>
                <c:ptCount val="1"/>
                <c:pt idx="0">
                  <c:v>Cedar Rapids, IA</c:v>
                </c:pt>
              </c:strCache>
            </c:strRef>
          </c:tx>
          <c:spPr>
            <a:ln w="3492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Labor!$B$1:$J$1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Labor!$B$2:$J$2</c:f>
              <c:numCache>
                <c:formatCode>General</c:formatCode>
                <c:ptCount val="9"/>
                <c:pt idx="0">
                  <c:v>143421</c:v>
                </c:pt>
                <c:pt idx="1">
                  <c:v>144160</c:v>
                </c:pt>
                <c:pt idx="2">
                  <c:v>146460</c:v>
                </c:pt>
                <c:pt idx="3">
                  <c:v>144784</c:v>
                </c:pt>
                <c:pt idx="4">
                  <c:v>142620</c:v>
                </c:pt>
                <c:pt idx="5">
                  <c:v>142313</c:v>
                </c:pt>
                <c:pt idx="6">
                  <c:v>144216</c:v>
                </c:pt>
                <c:pt idx="7">
                  <c:v>148855</c:v>
                </c:pt>
                <c:pt idx="8">
                  <c:v>146532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89-4593-9E2E-6F4C72F3B015}"/>
            </c:ext>
          </c:extLst>
        </c:ser>
        <c:ser>
          <c:idx val="1"/>
          <c:order val="1"/>
          <c:tx>
            <c:strRef>
              <c:f>Labor!$A$3</c:f>
              <c:strCache>
                <c:ptCount val="1"/>
                <c:pt idx="0">
                  <c:v>Dubuque, IA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Labor!$B$1:$J$1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Labor!$B$3:$J$3</c:f>
              <c:numCache>
                <c:formatCode>General</c:formatCode>
                <c:ptCount val="9"/>
                <c:pt idx="0">
                  <c:v>54591</c:v>
                </c:pt>
                <c:pt idx="1">
                  <c:v>55156</c:v>
                </c:pt>
                <c:pt idx="2">
                  <c:v>55660</c:v>
                </c:pt>
                <c:pt idx="3">
                  <c:v>55755</c:v>
                </c:pt>
                <c:pt idx="4">
                  <c:v>54616</c:v>
                </c:pt>
                <c:pt idx="5">
                  <c:v>54359</c:v>
                </c:pt>
                <c:pt idx="6">
                  <c:v>55387</c:v>
                </c:pt>
                <c:pt idx="7">
                  <c:v>56798</c:v>
                </c:pt>
                <c:pt idx="8">
                  <c:v>54761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E89-4593-9E2E-6F4C72F3B015}"/>
            </c:ext>
          </c:extLst>
        </c:ser>
        <c:ser>
          <c:idx val="2"/>
          <c:order val="2"/>
          <c:tx>
            <c:strRef>
              <c:f>Labor!$A$4</c:f>
              <c:strCache>
                <c:ptCount val="1"/>
                <c:pt idx="0">
                  <c:v>Duluth, MN</c:v>
                </c:pt>
              </c:strCache>
            </c:strRef>
          </c:tx>
          <c:spPr>
            <a:ln w="3492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Labor!$B$1:$J$1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Labor!$B$4:$J$4</c:f>
              <c:numCache>
                <c:formatCode>General</c:formatCode>
                <c:ptCount val="9"/>
                <c:pt idx="0">
                  <c:v>141905</c:v>
                </c:pt>
                <c:pt idx="1">
                  <c:v>143738</c:v>
                </c:pt>
                <c:pt idx="2">
                  <c:v>143167</c:v>
                </c:pt>
                <c:pt idx="3">
                  <c:v>143017</c:v>
                </c:pt>
                <c:pt idx="4">
                  <c:v>144540</c:v>
                </c:pt>
                <c:pt idx="5">
                  <c:v>143853</c:v>
                </c:pt>
                <c:pt idx="6">
                  <c:v>143158</c:v>
                </c:pt>
                <c:pt idx="7">
                  <c:v>143193</c:v>
                </c:pt>
                <c:pt idx="8">
                  <c:v>144075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E89-4593-9E2E-6F4C72F3B015}"/>
            </c:ext>
          </c:extLst>
        </c:ser>
        <c:ser>
          <c:idx val="3"/>
          <c:order val="3"/>
          <c:tx>
            <c:strRef>
              <c:f>Labor!$A$5</c:f>
              <c:strCache>
                <c:ptCount val="1"/>
                <c:pt idx="0">
                  <c:v>Mankato,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Labor!$B$1:$J$1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Labor!$B$5:$J$5</c:f>
              <c:numCache>
                <c:formatCode>General</c:formatCode>
                <c:ptCount val="9"/>
                <c:pt idx="0">
                  <c:v>57967</c:v>
                </c:pt>
                <c:pt idx="1">
                  <c:v>58272</c:v>
                </c:pt>
                <c:pt idx="2">
                  <c:v>58259</c:v>
                </c:pt>
                <c:pt idx="3">
                  <c:v>59529</c:v>
                </c:pt>
                <c:pt idx="4">
                  <c:v>60084</c:v>
                </c:pt>
                <c:pt idx="5">
                  <c:v>60588</c:v>
                </c:pt>
                <c:pt idx="6">
                  <c:v>60995</c:v>
                </c:pt>
                <c:pt idx="7">
                  <c:v>61788</c:v>
                </c:pt>
                <c:pt idx="8">
                  <c:v>61294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89-4593-9E2E-6F4C72F3B015}"/>
            </c:ext>
          </c:extLst>
        </c:ser>
        <c:ser>
          <c:idx val="4"/>
          <c:order val="4"/>
          <c:tx>
            <c:strRef>
              <c:f>Labor!$A$6</c:f>
              <c:strCache>
                <c:ptCount val="1"/>
                <c:pt idx="0">
                  <c:v>Rochester,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Labor!$B$1:$J$1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Labor!$B$6:$J$6</c:f>
              <c:numCache>
                <c:formatCode>General</c:formatCode>
                <c:ptCount val="9"/>
                <c:pt idx="0">
                  <c:v>116961</c:v>
                </c:pt>
                <c:pt idx="1">
                  <c:v>117915</c:v>
                </c:pt>
                <c:pt idx="2">
                  <c:v>116895</c:v>
                </c:pt>
                <c:pt idx="3">
                  <c:v>118311</c:v>
                </c:pt>
                <c:pt idx="4">
                  <c:v>120377</c:v>
                </c:pt>
                <c:pt idx="5">
                  <c:v>121926</c:v>
                </c:pt>
                <c:pt idx="6">
                  <c:v>123029</c:v>
                </c:pt>
                <c:pt idx="7">
                  <c:v>124805</c:v>
                </c:pt>
                <c:pt idx="8">
                  <c:v>127079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E89-4593-9E2E-6F4C72F3B015}"/>
            </c:ext>
          </c:extLst>
        </c:ser>
        <c:ser>
          <c:idx val="5"/>
          <c:order val="5"/>
          <c:tx>
            <c:strRef>
              <c:f>Labor!$A$7</c:f>
              <c:strCache>
                <c:ptCount val="1"/>
                <c:pt idx="0">
                  <c:v>St. Cloud, MN</c:v>
                </c:pt>
              </c:strCache>
            </c:strRef>
          </c:tx>
          <c:spPr>
            <a:ln w="349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Labor!$B$1:$J$1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Labor!$B$7:$J$7</c:f>
              <c:numCache>
                <c:formatCode>General</c:formatCode>
                <c:ptCount val="9"/>
                <c:pt idx="0">
                  <c:v>107597</c:v>
                </c:pt>
                <c:pt idx="1">
                  <c:v>107989</c:v>
                </c:pt>
                <c:pt idx="2">
                  <c:v>109286</c:v>
                </c:pt>
                <c:pt idx="3">
                  <c:v>109588</c:v>
                </c:pt>
                <c:pt idx="4">
                  <c:v>110645</c:v>
                </c:pt>
                <c:pt idx="5">
                  <c:v>111979</c:v>
                </c:pt>
                <c:pt idx="6">
                  <c:v>111724</c:v>
                </c:pt>
                <c:pt idx="7">
                  <c:v>113022</c:v>
                </c:pt>
                <c:pt idx="8">
                  <c:v>113973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E89-4593-9E2E-6F4C72F3B015}"/>
            </c:ext>
          </c:extLst>
        </c:ser>
        <c:ser>
          <c:idx val="6"/>
          <c:order val="6"/>
          <c:tx>
            <c:strRef>
              <c:f>Labor!$A$8</c:f>
              <c:strCache>
                <c:ptCount val="1"/>
                <c:pt idx="0">
                  <c:v>Fargo, ND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Labor!$B$1:$J$1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Labor!$B$8:$J$8</c:f>
              <c:numCache>
                <c:formatCode>General</c:formatCode>
                <c:ptCount val="9"/>
                <c:pt idx="0">
                  <c:v>124143</c:v>
                </c:pt>
                <c:pt idx="1">
                  <c:v>126195</c:v>
                </c:pt>
                <c:pt idx="2">
                  <c:v>127671</c:v>
                </c:pt>
                <c:pt idx="3">
                  <c:v>129971</c:v>
                </c:pt>
                <c:pt idx="4">
                  <c:v>135515</c:v>
                </c:pt>
                <c:pt idx="5">
                  <c:v>137521</c:v>
                </c:pt>
                <c:pt idx="6">
                  <c:v>137342</c:v>
                </c:pt>
                <c:pt idx="7">
                  <c:v>138326</c:v>
                </c:pt>
                <c:pt idx="8">
                  <c:v>138962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E89-4593-9E2E-6F4C72F3B015}"/>
            </c:ext>
          </c:extLst>
        </c:ser>
        <c:ser>
          <c:idx val="7"/>
          <c:order val="7"/>
          <c:tx>
            <c:strRef>
              <c:f>Labor!$A$9</c:f>
              <c:strCache>
                <c:ptCount val="1"/>
                <c:pt idx="0">
                  <c:v>Grand Forks, ND</c:v>
                </c:pt>
              </c:strCache>
            </c:strRef>
          </c:tx>
          <c:spPr>
            <a:ln w="3492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Labor!$B$1:$J$1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Labor!$B$9:$J$9</c:f>
              <c:numCache>
                <c:formatCode>General</c:formatCode>
                <c:ptCount val="9"/>
                <c:pt idx="0">
                  <c:v>54824</c:v>
                </c:pt>
                <c:pt idx="1">
                  <c:v>54406</c:v>
                </c:pt>
                <c:pt idx="2">
                  <c:v>53955</c:v>
                </c:pt>
                <c:pt idx="3">
                  <c:v>54496</c:v>
                </c:pt>
                <c:pt idx="4">
                  <c:v>55996</c:v>
                </c:pt>
                <c:pt idx="5">
                  <c:v>55979</c:v>
                </c:pt>
                <c:pt idx="6">
                  <c:v>54620</c:v>
                </c:pt>
                <c:pt idx="7">
                  <c:v>53743</c:v>
                </c:pt>
                <c:pt idx="8">
                  <c:v>53208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E89-4593-9E2E-6F4C72F3B015}"/>
            </c:ext>
          </c:extLst>
        </c:ser>
        <c:ser>
          <c:idx val="8"/>
          <c:order val="8"/>
          <c:tx>
            <c:strRef>
              <c:f>Labor!$A$10</c:f>
              <c:strCache>
                <c:ptCount val="1"/>
                <c:pt idx="0">
                  <c:v>Eau Claire, WI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Labor!$B$1:$J$1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Labor!$B$10:$J$10</c:f>
              <c:numCache>
                <c:formatCode>General</c:formatCode>
                <c:ptCount val="9"/>
                <c:pt idx="0">
                  <c:v>91611</c:v>
                </c:pt>
                <c:pt idx="1">
                  <c:v>90876</c:v>
                </c:pt>
                <c:pt idx="2">
                  <c:v>90826</c:v>
                </c:pt>
                <c:pt idx="3">
                  <c:v>91364</c:v>
                </c:pt>
                <c:pt idx="4">
                  <c:v>92352</c:v>
                </c:pt>
                <c:pt idx="5">
                  <c:v>92854</c:v>
                </c:pt>
                <c:pt idx="6">
                  <c:v>92600</c:v>
                </c:pt>
                <c:pt idx="7">
                  <c:v>91944</c:v>
                </c:pt>
                <c:pt idx="8">
                  <c:v>89085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E89-4593-9E2E-6F4C72F3B015}"/>
            </c:ext>
          </c:extLst>
        </c:ser>
        <c:ser>
          <c:idx val="9"/>
          <c:order val="9"/>
          <c:tx>
            <c:strRef>
              <c:f>Labor!$A$11</c:f>
              <c:strCache>
                <c:ptCount val="1"/>
                <c:pt idx="0">
                  <c:v>La Crosse, WI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Labor!$B$1:$J$1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Labor!$B$11:$J$11</c:f>
              <c:numCache>
                <c:formatCode>General</c:formatCode>
                <c:ptCount val="9"/>
                <c:pt idx="0">
                  <c:v>76744</c:v>
                </c:pt>
                <c:pt idx="1">
                  <c:v>77280</c:v>
                </c:pt>
                <c:pt idx="2">
                  <c:v>76796</c:v>
                </c:pt>
                <c:pt idx="3">
                  <c:v>76959</c:v>
                </c:pt>
                <c:pt idx="4">
                  <c:v>78264</c:v>
                </c:pt>
                <c:pt idx="5">
                  <c:v>78291</c:v>
                </c:pt>
                <c:pt idx="6">
                  <c:v>77278</c:v>
                </c:pt>
                <c:pt idx="7">
                  <c:v>76641</c:v>
                </c:pt>
                <c:pt idx="8">
                  <c:v>74552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0E89-4593-9E2E-6F4C72F3B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97498959"/>
        <c:axId val="997501871"/>
      </c:lineChart>
      <c:catAx>
        <c:axId val="997498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7501871"/>
        <c:crosses val="autoZero"/>
        <c:auto val="1"/>
        <c:lblAlgn val="ctr"/>
        <c:lblOffset val="100"/>
        <c:noMultiLvlLbl val="0"/>
      </c:catAx>
      <c:valAx>
        <c:axId val="997501871"/>
        <c:scaling>
          <c:orientation val="minMax"/>
          <c:max val="150000"/>
          <c:min val="5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7498959"/>
        <c:crossesAt val="1"/>
        <c:crossBetween val="between"/>
        <c:majorUnit val="2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EMP!$A$2</c:f>
              <c:strCache>
                <c:ptCount val="1"/>
                <c:pt idx="0">
                  <c:v>Cedar Rapids, IA</c:v>
                </c:pt>
              </c:strCache>
            </c:strRef>
          </c:tx>
          <c:spPr>
            <a:ln w="3492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EMP!$B$1:$J$1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EMP!$B$2:$J$2</c:f>
              <c:numCache>
                <c:formatCode>General</c:formatCode>
                <c:ptCount val="9"/>
                <c:pt idx="0">
                  <c:v>135790.33333333299</c:v>
                </c:pt>
                <c:pt idx="1">
                  <c:v>136866.58333333299</c:v>
                </c:pt>
                <c:pt idx="2">
                  <c:v>139397.91666666701</c:v>
                </c:pt>
                <c:pt idx="3">
                  <c:v>139034</c:v>
                </c:pt>
                <c:pt idx="4">
                  <c:v>137374.33333333299</c:v>
                </c:pt>
                <c:pt idx="5">
                  <c:v>137210.41666666701</c:v>
                </c:pt>
                <c:pt idx="6">
                  <c:v>140046.08333333299</c:v>
                </c:pt>
                <c:pt idx="7">
                  <c:v>144516.25</c:v>
                </c:pt>
                <c:pt idx="8">
                  <c:v>133576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43-4B7B-B521-96F7C64397BB}"/>
            </c:ext>
          </c:extLst>
        </c:ser>
        <c:ser>
          <c:idx val="1"/>
          <c:order val="1"/>
          <c:tx>
            <c:strRef>
              <c:f>EMP!$A$3</c:f>
              <c:strCache>
                <c:ptCount val="1"/>
                <c:pt idx="0">
                  <c:v>Dubuque, IA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EMP!$B$1:$J$1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EMP!$B$3:$J$3</c:f>
              <c:numCache>
                <c:formatCode>General</c:formatCode>
                <c:ptCount val="9"/>
                <c:pt idx="0">
                  <c:v>52150.583333333299</c:v>
                </c:pt>
                <c:pt idx="1">
                  <c:v>52544.333333333299</c:v>
                </c:pt>
                <c:pt idx="2">
                  <c:v>53342.166666666701</c:v>
                </c:pt>
                <c:pt idx="3">
                  <c:v>53621.25</c:v>
                </c:pt>
                <c:pt idx="4">
                  <c:v>52601.083333333299</c:v>
                </c:pt>
                <c:pt idx="5">
                  <c:v>52689</c:v>
                </c:pt>
                <c:pt idx="6">
                  <c:v>53929</c:v>
                </c:pt>
                <c:pt idx="7">
                  <c:v>55454.416666666701</c:v>
                </c:pt>
                <c:pt idx="8">
                  <c:v>50717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43-4B7B-B521-96F7C64397BB}"/>
            </c:ext>
          </c:extLst>
        </c:ser>
        <c:ser>
          <c:idx val="3"/>
          <c:order val="2"/>
          <c:tx>
            <c:strRef>
              <c:f>EMP!$A$5</c:f>
              <c:strCache>
                <c:ptCount val="1"/>
                <c:pt idx="0">
                  <c:v>Eau Claire, WI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EMP!$B$1:$J$1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EMP!$B$5:$J$5</c:f>
              <c:numCache>
                <c:formatCode>General</c:formatCode>
                <c:ptCount val="9"/>
                <c:pt idx="0">
                  <c:v>85929.5</c:v>
                </c:pt>
                <c:pt idx="1">
                  <c:v>85474.75</c:v>
                </c:pt>
                <c:pt idx="2">
                  <c:v>86656.083333333299</c:v>
                </c:pt>
                <c:pt idx="3">
                  <c:v>87545.5</c:v>
                </c:pt>
                <c:pt idx="4">
                  <c:v>88926.833333333299</c:v>
                </c:pt>
                <c:pt idx="5">
                  <c:v>89886.083333333299</c:v>
                </c:pt>
                <c:pt idx="6">
                  <c:v>89763.416666666701</c:v>
                </c:pt>
                <c:pt idx="7">
                  <c:v>88986.333333333299</c:v>
                </c:pt>
                <c:pt idx="8">
                  <c:v>85591.666666666701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943-4B7B-B521-96F7C64397BB}"/>
            </c:ext>
          </c:extLst>
        </c:ser>
        <c:ser>
          <c:idx val="4"/>
          <c:order val="3"/>
          <c:tx>
            <c:strRef>
              <c:f>EMP!$A$6</c:f>
              <c:strCache>
                <c:ptCount val="1"/>
                <c:pt idx="0">
                  <c:v>Fargo, ND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EMP!$B$1:$J$1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EMP!$B$6:$J$6</c:f>
              <c:numCache>
                <c:formatCode>General</c:formatCode>
                <c:ptCount val="9"/>
                <c:pt idx="0">
                  <c:v>120319.5</c:v>
                </c:pt>
                <c:pt idx="1">
                  <c:v>122300.83333333299</c:v>
                </c:pt>
                <c:pt idx="2">
                  <c:v>124421.91666666701</c:v>
                </c:pt>
                <c:pt idx="3">
                  <c:v>127516.33333333299</c:v>
                </c:pt>
                <c:pt idx="4">
                  <c:v>132461.83333333299</c:v>
                </c:pt>
                <c:pt idx="5">
                  <c:v>134069.58333333299</c:v>
                </c:pt>
                <c:pt idx="6">
                  <c:v>133964.75</c:v>
                </c:pt>
                <c:pt idx="7">
                  <c:v>135449.58333333299</c:v>
                </c:pt>
                <c:pt idx="8">
                  <c:v>134660.25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943-4B7B-B521-96F7C64397BB}"/>
            </c:ext>
          </c:extLst>
        </c:ser>
        <c:ser>
          <c:idx val="5"/>
          <c:order val="4"/>
          <c:tx>
            <c:strRef>
              <c:f>EMP!$A$7</c:f>
              <c:strCache>
                <c:ptCount val="1"/>
                <c:pt idx="0">
                  <c:v>Grand Forks, ND</c:v>
                </c:pt>
              </c:strCache>
            </c:strRef>
          </c:tx>
          <c:spPr>
            <a:ln w="3492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EMP!$B$1:$J$1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EMP!$B$7:$J$7</c:f>
              <c:numCache>
                <c:formatCode>General</c:formatCode>
                <c:ptCount val="9"/>
                <c:pt idx="0">
                  <c:v>52454.75</c:v>
                </c:pt>
                <c:pt idx="1">
                  <c:v>52278.5</c:v>
                </c:pt>
                <c:pt idx="2">
                  <c:v>52213.666666666701</c:v>
                </c:pt>
                <c:pt idx="3">
                  <c:v>53018.916666666701</c:v>
                </c:pt>
                <c:pt idx="4">
                  <c:v>54342.583333333299</c:v>
                </c:pt>
                <c:pt idx="5">
                  <c:v>54279.25</c:v>
                </c:pt>
                <c:pt idx="6">
                  <c:v>52930.583333333299</c:v>
                </c:pt>
                <c:pt idx="7">
                  <c:v>52304.083333333299</c:v>
                </c:pt>
                <c:pt idx="8">
                  <c:v>51418.5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943-4B7B-B521-96F7C64397BB}"/>
            </c:ext>
          </c:extLst>
        </c:ser>
        <c:ser>
          <c:idx val="6"/>
          <c:order val="5"/>
          <c:tx>
            <c:strRef>
              <c:f>EMP!$A$8</c:f>
              <c:strCache>
                <c:ptCount val="1"/>
                <c:pt idx="0">
                  <c:v>La Crosse, WI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EMP!$B$1:$J$1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EMP!$B$8:$J$8</c:f>
              <c:numCache>
                <c:formatCode>General</c:formatCode>
                <c:ptCount val="9"/>
                <c:pt idx="0">
                  <c:v>72736</c:v>
                </c:pt>
                <c:pt idx="1">
                  <c:v>73243.25</c:v>
                </c:pt>
                <c:pt idx="2">
                  <c:v>73691</c:v>
                </c:pt>
                <c:pt idx="3">
                  <c:v>74147.416666666701</c:v>
                </c:pt>
                <c:pt idx="4">
                  <c:v>75443.916666666701</c:v>
                </c:pt>
                <c:pt idx="5">
                  <c:v>75828.333333333299</c:v>
                </c:pt>
                <c:pt idx="6">
                  <c:v>75168.333333333299</c:v>
                </c:pt>
                <c:pt idx="7">
                  <c:v>74503.75</c:v>
                </c:pt>
                <c:pt idx="8">
                  <c:v>71512.833333333299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943-4B7B-B521-96F7C64397BB}"/>
            </c:ext>
          </c:extLst>
        </c:ser>
        <c:ser>
          <c:idx val="7"/>
          <c:order val="6"/>
          <c:tx>
            <c:strRef>
              <c:f>EMP!$A$9</c:f>
              <c:strCache>
                <c:ptCount val="1"/>
                <c:pt idx="0">
                  <c:v>Mankato,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EMP!$B$1:$J$1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EMP!$B$9:$J$9</c:f>
              <c:numCache>
                <c:formatCode>General</c:formatCode>
                <c:ptCount val="9"/>
                <c:pt idx="0">
                  <c:v>55288.583333333299</c:v>
                </c:pt>
                <c:pt idx="1">
                  <c:v>55986.583333333299</c:v>
                </c:pt>
                <c:pt idx="2">
                  <c:v>56381.833333333299</c:v>
                </c:pt>
                <c:pt idx="3">
                  <c:v>58001.083333333299</c:v>
                </c:pt>
                <c:pt idx="4">
                  <c:v>58338.916666666701</c:v>
                </c:pt>
                <c:pt idx="5">
                  <c:v>58981.083333333299</c:v>
                </c:pt>
                <c:pt idx="6">
                  <c:v>59578.833333333299</c:v>
                </c:pt>
                <c:pt idx="7">
                  <c:v>60307.25</c:v>
                </c:pt>
                <c:pt idx="8">
                  <c:v>59147.916666666701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943-4B7B-B521-96F7C64397BB}"/>
            </c:ext>
          </c:extLst>
        </c:ser>
        <c:ser>
          <c:idx val="8"/>
          <c:order val="7"/>
          <c:tx>
            <c:strRef>
              <c:f>EMP!$A$10</c:f>
              <c:strCache>
                <c:ptCount val="1"/>
                <c:pt idx="0">
                  <c:v>Rochester, MN</c:v>
                </c:pt>
              </c:strCache>
            </c:strRef>
          </c:tx>
          <c:spPr>
            <a:ln w="190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EMP!$B$1:$J$1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EMP!$B$10:$J$10</c:f>
              <c:numCache>
                <c:formatCode>General</c:formatCode>
                <c:ptCount val="9"/>
                <c:pt idx="0">
                  <c:v>111651.66666666701</c:v>
                </c:pt>
                <c:pt idx="1">
                  <c:v>112665</c:v>
                </c:pt>
                <c:pt idx="2">
                  <c:v>112755.5</c:v>
                </c:pt>
                <c:pt idx="3">
                  <c:v>115043.41666666701</c:v>
                </c:pt>
                <c:pt idx="4">
                  <c:v>116795.33333333299</c:v>
                </c:pt>
                <c:pt idx="5">
                  <c:v>118505</c:v>
                </c:pt>
                <c:pt idx="6">
                  <c:v>120139.66666666701</c:v>
                </c:pt>
                <c:pt idx="7">
                  <c:v>121824.16666666701</c:v>
                </c:pt>
                <c:pt idx="8">
                  <c:v>117646.33333333299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7943-4B7B-B521-96F7C64397BB}"/>
            </c:ext>
          </c:extLst>
        </c:ser>
        <c:ser>
          <c:idx val="9"/>
          <c:order val="8"/>
          <c:tx>
            <c:strRef>
              <c:f>EMP!$A$11</c:f>
              <c:strCache>
                <c:ptCount val="1"/>
                <c:pt idx="0">
                  <c:v>St. Cloud, MN</c:v>
                </c:pt>
              </c:strCache>
            </c:strRef>
          </c:tx>
          <c:spPr>
            <a:ln w="349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EMP!$B$1:$J$1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EMP!$B$11:$J$11</c:f>
              <c:numCache>
                <c:formatCode>General</c:formatCode>
                <c:ptCount val="9"/>
                <c:pt idx="0">
                  <c:v>101479.25</c:v>
                </c:pt>
                <c:pt idx="1">
                  <c:v>102592</c:v>
                </c:pt>
                <c:pt idx="2">
                  <c:v>104721.66666666701</c:v>
                </c:pt>
                <c:pt idx="3">
                  <c:v>105664.08333333299</c:v>
                </c:pt>
                <c:pt idx="4">
                  <c:v>106782.66666666701</c:v>
                </c:pt>
                <c:pt idx="5">
                  <c:v>107928.25</c:v>
                </c:pt>
                <c:pt idx="6">
                  <c:v>108446.91666666701</c:v>
                </c:pt>
                <c:pt idx="7">
                  <c:v>109577.33333333299</c:v>
                </c:pt>
                <c:pt idx="8">
                  <c:v>107489.25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7943-4B7B-B521-96F7C64397BB}"/>
            </c:ext>
          </c:extLst>
        </c:ser>
        <c:ser>
          <c:idx val="2"/>
          <c:order val="9"/>
          <c:tx>
            <c:strRef>
              <c:f>EMP!$A$4</c:f>
              <c:strCache>
                <c:ptCount val="1"/>
                <c:pt idx="0">
                  <c:v>Duluth, MN</c:v>
                </c:pt>
              </c:strCache>
            </c:strRef>
          </c:tx>
          <c:spPr>
            <a:ln w="3492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EMP!$B$1:$J$1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EMP!$B$4:$J$4</c:f>
              <c:numCache>
                <c:formatCode>General</c:formatCode>
                <c:ptCount val="9"/>
                <c:pt idx="0">
                  <c:v>133058.5</c:v>
                </c:pt>
                <c:pt idx="1">
                  <c:v>134602.08333333299</c:v>
                </c:pt>
                <c:pt idx="2">
                  <c:v>135822.58333333299</c:v>
                </c:pt>
                <c:pt idx="3">
                  <c:v>136005.66666666701</c:v>
                </c:pt>
                <c:pt idx="4">
                  <c:v>136273.75</c:v>
                </c:pt>
                <c:pt idx="5">
                  <c:v>137241.58333333299</c:v>
                </c:pt>
                <c:pt idx="6">
                  <c:v>137500.16666666701</c:v>
                </c:pt>
                <c:pt idx="7">
                  <c:v>137446.16666666701</c:v>
                </c:pt>
                <c:pt idx="8">
                  <c:v>130331.08333333299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943-4B7B-B521-96F7C64397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7767391"/>
        <c:axId val="497769471"/>
      </c:lineChart>
      <c:catAx>
        <c:axId val="497767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769471"/>
        <c:crosses val="autoZero"/>
        <c:auto val="1"/>
        <c:lblAlgn val="ctr"/>
        <c:lblOffset val="100"/>
        <c:noMultiLvlLbl val="0"/>
      </c:catAx>
      <c:valAx>
        <c:axId val="497769471"/>
        <c:scaling>
          <c:orientation val="minMax"/>
          <c:max val="150000"/>
          <c:min val="4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767391"/>
        <c:crosses val="autoZero"/>
        <c:crossBetween val="between"/>
        <c:majorUnit val="3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562731-79AD-4F0C-A756-2E59E79CB2F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C6264C0-4D30-4E22-9B01-639568621FB1}">
      <dgm:prSet/>
      <dgm:spPr/>
      <dgm:t>
        <a:bodyPr/>
        <a:lstStyle/>
        <a:p>
          <a:r>
            <a:rPr lang="en-US"/>
            <a:t>First-stop for </a:t>
          </a:r>
          <a:r>
            <a:rPr lang="en-US" b="1"/>
            <a:t>business development </a:t>
          </a:r>
          <a:r>
            <a:rPr lang="en-US"/>
            <a:t>assistance</a:t>
          </a:r>
        </a:p>
      </dgm:t>
    </dgm:pt>
    <dgm:pt modelId="{C38DDF25-FCCC-44FE-B240-7D3BC4E5B0B6}" type="parTrans" cxnId="{8DBE05C5-E625-4579-BF6E-147286502FB0}">
      <dgm:prSet/>
      <dgm:spPr/>
      <dgm:t>
        <a:bodyPr/>
        <a:lstStyle/>
        <a:p>
          <a:endParaRPr lang="en-US"/>
        </a:p>
      </dgm:t>
    </dgm:pt>
    <dgm:pt modelId="{79F10233-B31F-4D82-84FC-4B845C1BEE05}" type="sibTrans" cxnId="{8DBE05C5-E625-4579-BF6E-147286502FB0}">
      <dgm:prSet/>
      <dgm:spPr/>
      <dgm:t>
        <a:bodyPr/>
        <a:lstStyle/>
        <a:p>
          <a:endParaRPr lang="en-US"/>
        </a:p>
      </dgm:t>
    </dgm:pt>
    <dgm:pt modelId="{BAC6CE18-D6D0-4DA5-B446-511E029667C9}">
      <dgm:prSet/>
      <dgm:spPr/>
      <dgm:t>
        <a:bodyPr/>
        <a:lstStyle/>
        <a:p>
          <a:r>
            <a:rPr lang="en-US"/>
            <a:t>Dedicated to enhancing St. Cloud’s </a:t>
          </a:r>
          <a:r>
            <a:rPr lang="en-US" b="1"/>
            <a:t>economic vitality </a:t>
          </a:r>
          <a:r>
            <a:rPr lang="en-US"/>
            <a:t>and expanding the city’s tax and employment base</a:t>
          </a:r>
        </a:p>
      </dgm:t>
    </dgm:pt>
    <dgm:pt modelId="{36667EDC-B6E7-4CB1-9BCC-AC3EFCCD4EB1}" type="parTrans" cxnId="{EA0782B2-3E3A-4547-952A-ABC2B6237184}">
      <dgm:prSet/>
      <dgm:spPr/>
      <dgm:t>
        <a:bodyPr/>
        <a:lstStyle/>
        <a:p>
          <a:endParaRPr lang="en-US"/>
        </a:p>
      </dgm:t>
    </dgm:pt>
    <dgm:pt modelId="{B0455BDE-5364-4E9F-AB65-6C6819F4E0A8}" type="sibTrans" cxnId="{EA0782B2-3E3A-4547-952A-ABC2B6237184}">
      <dgm:prSet/>
      <dgm:spPr/>
      <dgm:t>
        <a:bodyPr/>
        <a:lstStyle/>
        <a:p>
          <a:endParaRPr lang="en-US"/>
        </a:p>
      </dgm:t>
    </dgm:pt>
    <dgm:pt modelId="{00491DA4-6F4C-4DBA-BA23-DB6C92CDC2C7}" type="pres">
      <dgm:prSet presAssocID="{2D562731-79AD-4F0C-A756-2E59E79CB2F1}" presName="root" presStyleCnt="0">
        <dgm:presLayoutVars>
          <dgm:dir/>
          <dgm:resizeHandles val="exact"/>
        </dgm:presLayoutVars>
      </dgm:prSet>
      <dgm:spPr/>
    </dgm:pt>
    <dgm:pt modelId="{0F730362-E018-4F86-974E-032DDF5692C2}" type="pres">
      <dgm:prSet presAssocID="{5C6264C0-4D30-4E22-9B01-639568621FB1}" presName="compNode" presStyleCnt="0"/>
      <dgm:spPr/>
    </dgm:pt>
    <dgm:pt modelId="{D506B8AA-6123-45F2-BF96-EDC410D3374B}" type="pres">
      <dgm:prSet presAssocID="{5C6264C0-4D30-4E22-9B01-639568621FB1}" presName="bgRect" presStyleLbl="bgShp" presStyleIdx="0" presStyleCnt="2" custLinFactNeighborX="7759" custLinFactNeighborY="1130"/>
      <dgm:spPr>
        <a:ln>
          <a:solidFill>
            <a:srgbClr val="AD917F"/>
          </a:solidFill>
        </a:ln>
      </dgm:spPr>
    </dgm:pt>
    <dgm:pt modelId="{D590C817-AE52-4176-870E-AAD25E524BA9}" type="pres">
      <dgm:prSet presAssocID="{5C6264C0-4D30-4E22-9B01-639568621FB1}" presName="iconRect" presStyleLbl="node1" presStyleIdx="0" presStyleCnt="2" custLinFactNeighborX="-3313" custLinFactNeighborY="78297"/>
      <dgm:spPr>
        <a:noFill/>
        <a:ln>
          <a:noFill/>
        </a:ln>
      </dgm:spPr>
    </dgm:pt>
    <dgm:pt modelId="{028A8CA1-7574-4374-98E8-4C60799D507F}" type="pres">
      <dgm:prSet presAssocID="{5C6264C0-4D30-4E22-9B01-639568621FB1}" presName="spaceRect" presStyleCnt="0"/>
      <dgm:spPr/>
    </dgm:pt>
    <dgm:pt modelId="{7E531C64-881B-4D77-BD4F-658F1559943D}" type="pres">
      <dgm:prSet presAssocID="{5C6264C0-4D30-4E22-9B01-639568621FB1}" presName="parTx" presStyleLbl="revTx" presStyleIdx="0" presStyleCnt="2" custScaleX="142862" custLinFactNeighborX="-25425">
        <dgm:presLayoutVars>
          <dgm:chMax val="0"/>
          <dgm:chPref val="0"/>
        </dgm:presLayoutVars>
      </dgm:prSet>
      <dgm:spPr/>
    </dgm:pt>
    <dgm:pt modelId="{C17DDE06-3F7D-4D39-ACD2-C3309F8B2E3B}" type="pres">
      <dgm:prSet presAssocID="{79F10233-B31F-4D82-84FC-4B845C1BEE05}" presName="sibTrans" presStyleCnt="0"/>
      <dgm:spPr/>
    </dgm:pt>
    <dgm:pt modelId="{03229E0C-A149-4EE2-B2A5-4CD0CC36B2E4}" type="pres">
      <dgm:prSet presAssocID="{BAC6CE18-D6D0-4DA5-B446-511E029667C9}" presName="compNode" presStyleCnt="0"/>
      <dgm:spPr/>
    </dgm:pt>
    <dgm:pt modelId="{BA2C81AC-9A1B-49A9-95A1-9457A0F77648}" type="pres">
      <dgm:prSet presAssocID="{BAC6CE18-D6D0-4DA5-B446-511E029667C9}" presName="bgRect" presStyleLbl="bgShp" presStyleIdx="1" presStyleCnt="2" custLinFactNeighborX="7759" custLinFactNeighborY="-566"/>
      <dgm:spPr>
        <a:ln>
          <a:solidFill>
            <a:srgbClr val="AD917F"/>
          </a:solidFill>
        </a:ln>
      </dgm:spPr>
    </dgm:pt>
    <dgm:pt modelId="{7729CD45-03ED-405F-A758-82731748B50A}" type="pres">
      <dgm:prSet presAssocID="{BAC6CE18-D6D0-4DA5-B446-511E029667C9}" presName="iconRect" presStyleLbl="node1" presStyleIdx="1" presStyleCnt="2"/>
      <dgm:spPr>
        <a:noFill/>
        <a:ln>
          <a:noFill/>
        </a:ln>
      </dgm:spPr>
    </dgm:pt>
    <dgm:pt modelId="{F1BCCD6A-B789-4728-89E0-4875D9AC7733}" type="pres">
      <dgm:prSet presAssocID="{BAC6CE18-D6D0-4DA5-B446-511E029667C9}" presName="spaceRect" presStyleCnt="0"/>
      <dgm:spPr/>
    </dgm:pt>
    <dgm:pt modelId="{8D28CF72-63F2-4D91-8E9A-B0E2A70F6D24}" type="pres">
      <dgm:prSet presAssocID="{BAC6CE18-D6D0-4DA5-B446-511E029667C9}" presName="parTx" presStyleLbl="revTx" presStyleIdx="1" presStyleCnt="2" custScaleX="145320" custLinFactNeighborX="-11286" custLinFactNeighborY="-1413">
        <dgm:presLayoutVars>
          <dgm:chMax val="0"/>
          <dgm:chPref val="0"/>
        </dgm:presLayoutVars>
      </dgm:prSet>
      <dgm:spPr/>
    </dgm:pt>
  </dgm:ptLst>
  <dgm:cxnLst>
    <dgm:cxn modelId="{7D68FF41-7309-4F2A-BA84-AE447E986F19}" type="presOf" srcId="{2D562731-79AD-4F0C-A756-2E59E79CB2F1}" destId="{00491DA4-6F4C-4DBA-BA23-DB6C92CDC2C7}" srcOrd="0" destOrd="0" presId="urn:microsoft.com/office/officeart/2018/2/layout/IconVerticalSolidList"/>
    <dgm:cxn modelId="{99BDFAAB-71BA-4B15-AA52-DA2049FB50CE}" type="presOf" srcId="{BAC6CE18-D6D0-4DA5-B446-511E029667C9}" destId="{8D28CF72-63F2-4D91-8E9A-B0E2A70F6D24}" srcOrd="0" destOrd="0" presId="urn:microsoft.com/office/officeart/2018/2/layout/IconVerticalSolidList"/>
    <dgm:cxn modelId="{EA0782B2-3E3A-4547-952A-ABC2B6237184}" srcId="{2D562731-79AD-4F0C-A756-2E59E79CB2F1}" destId="{BAC6CE18-D6D0-4DA5-B446-511E029667C9}" srcOrd="1" destOrd="0" parTransId="{36667EDC-B6E7-4CB1-9BCC-AC3EFCCD4EB1}" sibTransId="{B0455BDE-5364-4E9F-AB65-6C6819F4E0A8}"/>
    <dgm:cxn modelId="{8DBE05C5-E625-4579-BF6E-147286502FB0}" srcId="{2D562731-79AD-4F0C-A756-2E59E79CB2F1}" destId="{5C6264C0-4D30-4E22-9B01-639568621FB1}" srcOrd="0" destOrd="0" parTransId="{C38DDF25-FCCC-44FE-B240-7D3BC4E5B0B6}" sibTransId="{79F10233-B31F-4D82-84FC-4B845C1BEE05}"/>
    <dgm:cxn modelId="{C893B9D5-93D8-4C08-980B-2DBFC8563D80}" type="presOf" srcId="{5C6264C0-4D30-4E22-9B01-639568621FB1}" destId="{7E531C64-881B-4D77-BD4F-658F1559943D}" srcOrd="0" destOrd="0" presId="urn:microsoft.com/office/officeart/2018/2/layout/IconVerticalSolidList"/>
    <dgm:cxn modelId="{F03D78AF-06A0-4994-AB92-9B92AFACB3F9}" type="presParOf" srcId="{00491DA4-6F4C-4DBA-BA23-DB6C92CDC2C7}" destId="{0F730362-E018-4F86-974E-032DDF5692C2}" srcOrd="0" destOrd="0" presId="urn:microsoft.com/office/officeart/2018/2/layout/IconVerticalSolidList"/>
    <dgm:cxn modelId="{3AEE02B1-8FAB-4708-89AE-8217434B0E58}" type="presParOf" srcId="{0F730362-E018-4F86-974E-032DDF5692C2}" destId="{D506B8AA-6123-45F2-BF96-EDC410D3374B}" srcOrd="0" destOrd="0" presId="urn:microsoft.com/office/officeart/2018/2/layout/IconVerticalSolidList"/>
    <dgm:cxn modelId="{16A805BB-42C5-4B10-BCDE-F42C930616C3}" type="presParOf" srcId="{0F730362-E018-4F86-974E-032DDF5692C2}" destId="{D590C817-AE52-4176-870E-AAD25E524BA9}" srcOrd="1" destOrd="0" presId="urn:microsoft.com/office/officeart/2018/2/layout/IconVerticalSolidList"/>
    <dgm:cxn modelId="{A4898F98-4A34-41C8-ACD1-A64ED90F2CE7}" type="presParOf" srcId="{0F730362-E018-4F86-974E-032DDF5692C2}" destId="{028A8CA1-7574-4374-98E8-4C60799D507F}" srcOrd="2" destOrd="0" presId="urn:microsoft.com/office/officeart/2018/2/layout/IconVerticalSolidList"/>
    <dgm:cxn modelId="{DBA121E1-50FA-437F-9496-12E3FCEBFFD8}" type="presParOf" srcId="{0F730362-E018-4F86-974E-032DDF5692C2}" destId="{7E531C64-881B-4D77-BD4F-658F1559943D}" srcOrd="3" destOrd="0" presId="urn:microsoft.com/office/officeart/2018/2/layout/IconVerticalSolidList"/>
    <dgm:cxn modelId="{ADAF600E-1F69-428E-9156-FF7F59EBC254}" type="presParOf" srcId="{00491DA4-6F4C-4DBA-BA23-DB6C92CDC2C7}" destId="{C17DDE06-3F7D-4D39-ACD2-C3309F8B2E3B}" srcOrd="1" destOrd="0" presId="urn:microsoft.com/office/officeart/2018/2/layout/IconVerticalSolidList"/>
    <dgm:cxn modelId="{13A4324A-FA9C-49CC-934D-903465E90D27}" type="presParOf" srcId="{00491DA4-6F4C-4DBA-BA23-DB6C92CDC2C7}" destId="{03229E0C-A149-4EE2-B2A5-4CD0CC36B2E4}" srcOrd="2" destOrd="0" presId="urn:microsoft.com/office/officeart/2018/2/layout/IconVerticalSolidList"/>
    <dgm:cxn modelId="{4C27FA3C-7E2F-4A77-B433-4B4FB18287E7}" type="presParOf" srcId="{03229E0C-A149-4EE2-B2A5-4CD0CC36B2E4}" destId="{BA2C81AC-9A1B-49A9-95A1-9457A0F77648}" srcOrd="0" destOrd="0" presId="urn:microsoft.com/office/officeart/2018/2/layout/IconVerticalSolidList"/>
    <dgm:cxn modelId="{7588E1E7-4E23-4AC0-AC97-8CFA0FCD1712}" type="presParOf" srcId="{03229E0C-A149-4EE2-B2A5-4CD0CC36B2E4}" destId="{7729CD45-03ED-405F-A758-82731748B50A}" srcOrd="1" destOrd="0" presId="urn:microsoft.com/office/officeart/2018/2/layout/IconVerticalSolidList"/>
    <dgm:cxn modelId="{3947CBC9-97F0-4107-88F0-EEE8655F4C2B}" type="presParOf" srcId="{03229E0C-A149-4EE2-B2A5-4CD0CC36B2E4}" destId="{F1BCCD6A-B789-4728-89E0-4875D9AC7733}" srcOrd="2" destOrd="0" presId="urn:microsoft.com/office/officeart/2018/2/layout/IconVerticalSolidList"/>
    <dgm:cxn modelId="{EF7E4918-3B81-4DF9-B44C-0A6846EAC030}" type="presParOf" srcId="{03229E0C-A149-4EE2-B2A5-4CD0CC36B2E4}" destId="{8D28CF72-63F2-4D91-8E9A-B0E2A70F6D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C2E6EA-8D32-4483-8078-5811962D0C45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E385034-AE02-4B03-BB8B-FD21CB04F366}">
      <dgm:prSet/>
      <dgm:spPr>
        <a:solidFill>
          <a:srgbClr val="7030A0"/>
        </a:solidFill>
        <a:ln>
          <a:solidFill>
            <a:srgbClr val="BE86DA"/>
          </a:solidFill>
        </a:ln>
      </dgm:spPr>
      <dgm:t>
        <a:bodyPr/>
        <a:lstStyle/>
        <a:p>
          <a:r>
            <a:rPr lang="en-US" b="1"/>
            <a:t>EDA’s Economic Development Goal</a:t>
          </a:r>
          <a:endParaRPr lang="en-US"/>
        </a:p>
      </dgm:t>
    </dgm:pt>
    <dgm:pt modelId="{4207AFA2-28C1-49BE-A2E4-FCD21E9B3D0B}" type="parTrans" cxnId="{CE9B9E35-EA48-479D-A565-09DC7B0D4732}">
      <dgm:prSet/>
      <dgm:spPr/>
      <dgm:t>
        <a:bodyPr/>
        <a:lstStyle/>
        <a:p>
          <a:endParaRPr lang="en-US"/>
        </a:p>
      </dgm:t>
    </dgm:pt>
    <dgm:pt modelId="{BF416F9C-094F-405B-9174-F6FE6331E6EB}" type="sibTrans" cxnId="{CE9B9E35-EA48-479D-A565-09DC7B0D4732}">
      <dgm:prSet/>
      <dgm:spPr/>
      <dgm:t>
        <a:bodyPr/>
        <a:lstStyle/>
        <a:p>
          <a:endParaRPr lang="en-US"/>
        </a:p>
      </dgm:t>
    </dgm:pt>
    <dgm:pt modelId="{97551303-2992-42AC-9E12-F60DC458C6C1}">
      <dgm:prSet custT="1"/>
      <dgm:spPr>
        <a:solidFill>
          <a:srgbClr val="E1C8EE">
            <a:alpha val="90000"/>
          </a:srgbClr>
        </a:solidFill>
        <a:ln>
          <a:solidFill>
            <a:srgbClr val="F5EDF9">
              <a:alpha val="90000"/>
            </a:srgbClr>
          </a:solidFill>
        </a:ln>
      </dgm:spPr>
      <dgm:t>
        <a:bodyPr/>
        <a:lstStyle/>
        <a:p>
          <a:pPr algn="l">
            <a:lnSpc>
              <a:spcPct val="150000"/>
            </a:lnSpc>
            <a:buNone/>
          </a:pPr>
          <a:r>
            <a:rPr lang="en-US" sz="2000"/>
            <a:t>Attract, retain, and grow business through </a:t>
          </a:r>
          <a:r>
            <a:rPr lang="en-US" sz="2000" b="1" u="none"/>
            <a:t>branding </a:t>
          </a:r>
          <a:r>
            <a:rPr lang="en-US" sz="2000" b="0" u="none"/>
            <a:t>and</a:t>
          </a:r>
          <a:r>
            <a:rPr lang="en-US" sz="2000" b="1" u="none"/>
            <a:t> marketing</a:t>
          </a:r>
        </a:p>
      </dgm:t>
    </dgm:pt>
    <dgm:pt modelId="{45CD1D3C-DD0B-4AB1-B154-3B8853649439}" type="parTrans" cxnId="{BA6FCF05-F5EE-4D81-9898-5AE15092156F}">
      <dgm:prSet/>
      <dgm:spPr/>
      <dgm:t>
        <a:bodyPr/>
        <a:lstStyle/>
        <a:p>
          <a:endParaRPr lang="en-US"/>
        </a:p>
      </dgm:t>
    </dgm:pt>
    <dgm:pt modelId="{2C921287-D5E2-4076-BDDE-1E264BAFD3E6}" type="sibTrans" cxnId="{BA6FCF05-F5EE-4D81-9898-5AE15092156F}">
      <dgm:prSet/>
      <dgm:spPr/>
      <dgm:t>
        <a:bodyPr/>
        <a:lstStyle/>
        <a:p>
          <a:endParaRPr lang="en-US"/>
        </a:p>
      </dgm:t>
    </dgm:pt>
    <dgm:pt modelId="{387DD1BF-2D32-479A-8E01-2E2CE4E69C97}">
      <dgm:prSet/>
      <dgm:spPr>
        <a:solidFill>
          <a:srgbClr val="AD917F"/>
        </a:solidFill>
      </dgm:spPr>
      <dgm:t>
        <a:bodyPr/>
        <a:lstStyle/>
        <a:p>
          <a:r>
            <a:rPr lang="en-US" b="1">
              <a:solidFill>
                <a:schemeClr val="bg1"/>
              </a:solidFill>
            </a:rPr>
            <a:t>Our Goal</a:t>
          </a:r>
          <a:endParaRPr lang="en-US">
            <a:solidFill>
              <a:schemeClr val="bg1"/>
            </a:solidFill>
          </a:endParaRPr>
        </a:p>
      </dgm:t>
    </dgm:pt>
    <dgm:pt modelId="{8EF23B90-EF22-4CC7-8874-7ECA9C41B768}" type="parTrans" cxnId="{37BCB5B1-0A94-49B6-B46D-D53B35A2CB07}">
      <dgm:prSet/>
      <dgm:spPr/>
      <dgm:t>
        <a:bodyPr/>
        <a:lstStyle/>
        <a:p>
          <a:endParaRPr lang="en-US"/>
        </a:p>
      </dgm:t>
    </dgm:pt>
    <dgm:pt modelId="{820B8658-7D4C-4CFB-9C65-F932645BEF9C}" type="sibTrans" cxnId="{37BCB5B1-0A94-49B6-B46D-D53B35A2CB07}">
      <dgm:prSet/>
      <dgm:spPr/>
      <dgm:t>
        <a:bodyPr/>
        <a:lstStyle/>
        <a:p>
          <a:endParaRPr lang="en-US"/>
        </a:p>
      </dgm:t>
    </dgm:pt>
    <dgm:pt modelId="{884F1D28-89E4-4B1B-81B3-CEC4B93656C9}">
      <dgm:prSet custT="1"/>
      <dgm:spPr>
        <a:solidFill>
          <a:srgbClr val="D5C6BD">
            <a:alpha val="90000"/>
          </a:srgbClr>
        </a:solidFill>
      </dgm:spPr>
      <dgm:t>
        <a:bodyPr/>
        <a:lstStyle/>
        <a:p>
          <a:pPr algn="l">
            <a:lnSpc>
              <a:spcPct val="150000"/>
            </a:lnSpc>
            <a:buNone/>
          </a:pPr>
          <a:r>
            <a:rPr lang="en-US" sz="2000" u="none">
              <a:solidFill>
                <a:schemeClr val="tx1"/>
              </a:solidFill>
            </a:rPr>
            <a:t>Provide </a:t>
          </a:r>
          <a:r>
            <a:rPr lang="en-US" sz="2000" u="sng">
              <a:solidFill>
                <a:schemeClr val="tx1"/>
              </a:solidFill>
            </a:rPr>
            <a:t>statistical evidence</a:t>
          </a:r>
          <a:r>
            <a:rPr lang="en-US" sz="2000" u="none">
              <a:solidFill>
                <a:schemeClr val="tx1"/>
              </a:solidFill>
            </a:rPr>
            <a:t> of competitive factors of St. Cloud for business establishments in comparison to other comparable Upper Midwest cities</a:t>
          </a:r>
        </a:p>
      </dgm:t>
    </dgm:pt>
    <dgm:pt modelId="{7FFC697E-B9B7-400B-B9A2-CAD1DC797DFA}" type="parTrans" cxnId="{758DB357-1E44-4E6E-A0E0-7E8E883655EF}">
      <dgm:prSet/>
      <dgm:spPr/>
      <dgm:t>
        <a:bodyPr/>
        <a:lstStyle/>
        <a:p>
          <a:endParaRPr lang="en-US"/>
        </a:p>
      </dgm:t>
    </dgm:pt>
    <dgm:pt modelId="{86C1B9FC-9860-462D-B06A-9988977DEDFD}" type="sibTrans" cxnId="{758DB357-1E44-4E6E-A0E0-7E8E883655EF}">
      <dgm:prSet/>
      <dgm:spPr/>
      <dgm:t>
        <a:bodyPr/>
        <a:lstStyle/>
        <a:p>
          <a:endParaRPr lang="en-US"/>
        </a:p>
      </dgm:t>
    </dgm:pt>
    <dgm:pt modelId="{734460EB-5FB8-4BF2-8471-888BF3E8EC29}" type="pres">
      <dgm:prSet presAssocID="{47C2E6EA-8D32-4483-8078-5811962D0C45}" presName="Name0" presStyleCnt="0">
        <dgm:presLayoutVars>
          <dgm:dir/>
          <dgm:animLvl val="lvl"/>
          <dgm:resizeHandles val="exact"/>
        </dgm:presLayoutVars>
      </dgm:prSet>
      <dgm:spPr/>
    </dgm:pt>
    <dgm:pt modelId="{62314A0D-128B-4E9B-86BB-F1A0F72DBDF5}" type="pres">
      <dgm:prSet presAssocID="{8E385034-AE02-4B03-BB8B-FD21CB04F366}" presName="composite" presStyleCnt="0"/>
      <dgm:spPr/>
    </dgm:pt>
    <dgm:pt modelId="{0E147D90-CFE7-496A-8606-B859FDB83DA2}" type="pres">
      <dgm:prSet presAssocID="{8E385034-AE02-4B03-BB8B-FD21CB04F36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5DF93EF-6C57-4817-9A19-E468FA6F1641}" type="pres">
      <dgm:prSet presAssocID="{8E385034-AE02-4B03-BB8B-FD21CB04F366}" presName="desTx" presStyleLbl="alignAccFollowNode1" presStyleIdx="0" presStyleCnt="2">
        <dgm:presLayoutVars>
          <dgm:bulletEnabled val="1"/>
        </dgm:presLayoutVars>
      </dgm:prSet>
      <dgm:spPr/>
    </dgm:pt>
    <dgm:pt modelId="{97EEDE18-72FC-42CD-882F-B989491C73E0}" type="pres">
      <dgm:prSet presAssocID="{BF416F9C-094F-405B-9174-F6FE6331E6EB}" presName="space" presStyleCnt="0"/>
      <dgm:spPr/>
    </dgm:pt>
    <dgm:pt modelId="{73D33E9C-4A10-48B0-B77C-AC94463A0EE2}" type="pres">
      <dgm:prSet presAssocID="{387DD1BF-2D32-479A-8E01-2E2CE4E69C97}" presName="composite" presStyleCnt="0"/>
      <dgm:spPr/>
    </dgm:pt>
    <dgm:pt modelId="{66376243-42A0-4E3A-8AE6-6CF7D650A0EE}" type="pres">
      <dgm:prSet presAssocID="{387DD1BF-2D32-479A-8E01-2E2CE4E69C9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2A38529-961E-41E7-A231-37CA07255401}" type="pres">
      <dgm:prSet presAssocID="{387DD1BF-2D32-479A-8E01-2E2CE4E69C9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A6FCF05-F5EE-4D81-9898-5AE15092156F}" srcId="{8E385034-AE02-4B03-BB8B-FD21CB04F366}" destId="{97551303-2992-42AC-9E12-F60DC458C6C1}" srcOrd="0" destOrd="0" parTransId="{45CD1D3C-DD0B-4AB1-B154-3B8853649439}" sibTransId="{2C921287-D5E2-4076-BDDE-1E264BAFD3E6}"/>
    <dgm:cxn modelId="{38E7881D-AC8D-469F-967E-33C2A449CE5D}" type="presOf" srcId="{884F1D28-89E4-4B1B-81B3-CEC4B93656C9}" destId="{E2A38529-961E-41E7-A231-37CA07255401}" srcOrd="0" destOrd="0" presId="urn:microsoft.com/office/officeart/2005/8/layout/hList1"/>
    <dgm:cxn modelId="{4A51B828-5FFF-48BB-ADC3-B82CA8197C01}" type="presOf" srcId="{97551303-2992-42AC-9E12-F60DC458C6C1}" destId="{15DF93EF-6C57-4817-9A19-E468FA6F1641}" srcOrd="0" destOrd="0" presId="urn:microsoft.com/office/officeart/2005/8/layout/hList1"/>
    <dgm:cxn modelId="{AEA1AC2A-E8E0-4DEE-B127-99373D3F80F1}" type="presOf" srcId="{387DD1BF-2D32-479A-8E01-2E2CE4E69C97}" destId="{66376243-42A0-4E3A-8AE6-6CF7D650A0EE}" srcOrd="0" destOrd="0" presId="urn:microsoft.com/office/officeart/2005/8/layout/hList1"/>
    <dgm:cxn modelId="{CE9B9E35-EA48-479D-A565-09DC7B0D4732}" srcId="{47C2E6EA-8D32-4483-8078-5811962D0C45}" destId="{8E385034-AE02-4B03-BB8B-FD21CB04F366}" srcOrd="0" destOrd="0" parTransId="{4207AFA2-28C1-49BE-A2E4-FCD21E9B3D0B}" sibTransId="{BF416F9C-094F-405B-9174-F6FE6331E6EB}"/>
    <dgm:cxn modelId="{758DB357-1E44-4E6E-A0E0-7E8E883655EF}" srcId="{387DD1BF-2D32-479A-8E01-2E2CE4E69C97}" destId="{884F1D28-89E4-4B1B-81B3-CEC4B93656C9}" srcOrd="0" destOrd="0" parTransId="{7FFC697E-B9B7-400B-B9A2-CAD1DC797DFA}" sibTransId="{86C1B9FC-9860-462D-B06A-9988977DEDFD}"/>
    <dgm:cxn modelId="{D2C30695-739D-4389-A1D8-ACCFBA6C2E0A}" type="presOf" srcId="{8E385034-AE02-4B03-BB8B-FD21CB04F366}" destId="{0E147D90-CFE7-496A-8606-B859FDB83DA2}" srcOrd="0" destOrd="0" presId="urn:microsoft.com/office/officeart/2005/8/layout/hList1"/>
    <dgm:cxn modelId="{37BCB5B1-0A94-49B6-B46D-D53B35A2CB07}" srcId="{47C2E6EA-8D32-4483-8078-5811962D0C45}" destId="{387DD1BF-2D32-479A-8E01-2E2CE4E69C97}" srcOrd="1" destOrd="0" parTransId="{8EF23B90-EF22-4CC7-8874-7ECA9C41B768}" sibTransId="{820B8658-7D4C-4CFB-9C65-F932645BEF9C}"/>
    <dgm:cxn modelId="{075377FF-35D4-41DC-9D10-3DDD9BED83D0}" type="presOf" srcId="{47C2E6EA-8D32-4483-8078-5811962D0C45}" destId="{734460EB-5FB8-4BF2-8471-888BF3E8EC29}" srcOrd="0" destOrd="0" presId="urn:microsoft.com/office/officeart/2005/8/layout/hList1"/>
    <dgm:cxn modelId="{85F791AA-B4FC-4A5F-90C6-CF324436D3CF}" type="presParOf" srcId="{734460EB-5FB8-4BF2-8471-888BF3E8EC29}" destId="{62314A0D-128B-4E9B-86BB-F1A0F72DBDF5}" srcOrd="0" destOrd="0" presId="urn:microsoft.com/office/officeart/2005/8/layout/hList1"/>
    <dgm:cxn modelId="{DA563EA0-BA53-462E-AE0A-6DAC68760D8D}" type="presParOf" srcId="{62314A0D-128B-4E9B-86BB-F1A0F72DBDF5}" destId="{0E147D90-CFE7-496A-8606-B859FDB83DA2}" srcOrd="0" destOrd="0" presId="urn:microsoft.com/office/officeart/2005/8/layout/hList1"/>
    <dgm:cxn modelId="{5B5F120A-FF44-48D6-B2AF-8643092D1B5A}" type="presParOf" srcId="{62314A0D-128B-4E9B-86BB-F1A0F72DBDF5}" destId="{15DF93EF-6C57-4817-9A19-E468FA6F1641}" srcOrd="1" destOrd="0" presId="urn:microsoft.com/office/officeart/2005/8/layout/hList1"/>
    <dgm:cxn modelId="{73D33EBB-22CF-4EDB-B94E-3AD8C436365F}" type="presParOf" srcId="{734460EB-5FB8-4BF2-8471-888BF3E8EC29}" destId="{97EEDE18-72FC-42CD-882F-B989491C73E0}" srcOrd="1" destOrd="0" presId="urn:microsoft.com/office/officeart/2005/8/layout/hList1"/>
    <dgm:cxn modelId="{5A5A4B79-21EE-4ADA-957D-A90BF3ECA22E}" type="presParOf" srcId="{734460EB-5FB8-4BF2-8471-888BF3E8EC29}" destId="{73D33E9C-4A10-48B0-B77C-AC94463A0EE2}" srcOrd="2" destOrd="0" presId="urn:microsoft.com/office/officeart/2005/8/layout/hList1"/>
    <dgm:cxn modelId="{0EBC2276-E3F9-4A9F-A3D1-3D1AC758D68F}" type="presParOf" srcId="{73D33E9C-4A10-48B0-B77C-AC94463A0EE2}" destId="{66376243-42A0-4E3A-8AE6-6CF7D650A0EE}" srcOrd="0" destOrd="0" presId="urn:microsoft.com/office/officeart/2005/8/layout/hList1"/>
    <dgm:cxn modelId="{5B3CC8C5-B787-477A-8376-3276539AD063}" type="presParOf" srcId="{73D33E9C-4A10-48B0-B77C-AC94463A0EE2}" destId="{E2A38529-961E-41E7-A231-37CA0725540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6B8AA-6123-45F2-BF96-EDC410D3374B}">
      <dsp:nvSpPr>
        <dsp:cNvPr id="0" name=""/>
        <dsp:cNvSpPr/>
      </dsp:nvSpPr>
      <dsp:spPr>
        <a:xfrm>
          <a:off x="-12" y="984003"/>
          <a:ext cx="6513603" cy="17587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solidFill>
            <a:srgbClr val="AD917F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90C817-AE52-4176-870E-AAD25E524BA9}">
      <dsp:nvSpPr>
        <dsp:cNvPr id="0" name=""/>
        <dsp:cNvSpPr/>
      </dsp:nvSpPr>
      <dsp:spPr>
        <a:xfrm>
          <a:off x="0" y="2117218"/>
          <a:ext cx="967307" cy="96730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31C64-881B-4D77-BD4F-658F1559943D}">
      <dsp:nvSpPr>
        <dsp:cNvPr id="0" name=""/>
        <dsp:cNvSpPr/>
      </dsp:nvSpPr>
      <dsp:spPr>
        <a:xfrm>
          <a:off x="0" y="964129"/>
          <a:ext cx="6397767" cy="175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133" tIns="186133" rIns="186133" bIns="18613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First-stop for </a:t>
          </a:r>
          <a:r>
            <a:rPr lang="en-US" sz="2000" b="1" kern="1200"/>
            <a:t>business development </a:t>
          </a:r>
          <a:r>
            <a:rPr lang="en-US" sz="2000" kern="1200"/>
            <a:t>assistance</a:t>
          </a:r>
        </a:p>
      </dsp:txBody>
      <dsp:txXfrm>
        <a:off x="0" y="964129"/>
        <a:ext cx="6397767" cy="1758740"/>
      </dsp:txXfrm>
    </dsp:sp>
    <dsp:sp modelId="{BA2C81AC-9A1B-49A9-95A1-9457A0F77648}">
      <dsp:nvSpPr>
        <dsp:cNvPr id="0" name=""/>
        <dsp:cNvSpPr/>
      </dsp:nvSpPr>
      <dsp:spPr>
        <a:xfrm>
          <a:off x="-12" y="3152601"/>
          <a:ext cx="6513603" cy="17587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solidFill>
            <a:srgbClr val="AD917F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29CD45-03ED-405F-A758-82731748B50A}">
      <dsp:nvSpPr>
        <dsp:cNvPr id="0" name=""/>
        <dsp:cNvSpPr/>
      </dsp:nvSpPr>
      <dsp:spPr>
        <a:xfrm>
          <a:off x="26616" y="3558272"/>
          <a:ext cx="967307" cy="96730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8CF72-63F2-4D91-8E9A-B0E2A70F6D24}">
      <dsp:nvSpPr>
        <dsp:cNvPr id="0" name=""/>
        <dsp:cNvSpPr/>
      </dsp:nvSpPr>
      <dsp:spPr>
        <a:xfrm>
          <a:off x="5744" y="3137704"/>
          <a:ext cx="6507843" cy="175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133" tIns="186133" rIns="186133" bIns="18613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Dedicated to enhancing St. Cloud’s </a:t>
          </a:r>
          <a:r>
            <a:rPr lang="en-US" sz="2000" b="1" kern="1200"/>
            <a:t>economic vitality </a:t>
          </a:r>
          <a:r>
            <a:rPr lang="en-US" sz="2000" kern="1200"/>
            <a:t>and expanding the city’s tax and employment base</a:t>
          </a:r>
        </a:p>
      </dsp:txBody>
      <dsp:txXfrm>
        <a:off x="5744" y="3137704"/>
        <a:ext cx="6507843" cy="17587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147D90-CFE7-496A-8606-B859FDB83DA2}">
      <dsp:nvSpPr>
        <dsp:cNvPr id="0" name=""/>
        <dsp:cNvSpPr/>
      </dsp:nvSpPr>
      <dsp:spPr>
        <a:xfrm>
          <a:off x="54" y="17488"/>
          <a:ext cx="5183804" cy="1227570"/>
        </a:xfrm>
        <a:prstGeom prst="rect">
          <a:avLst/>
        </a:prstGeom>
        <a:solidFill>
          <a:srgbClr val="7030A0"/>
        </a:solidFill>
        <a:ln w="12700" cap="flat" cmpd="sng" algn="ctr">
          <a:solidFill>
            <a:srgbClr val="BE86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EDA’s Economic Development Goal</a:t>
          </a:r>
          <a:endParaRPr lang="en-US" sz="2500" kern="1200"/>
        </a:p>
      </dsp:txBody>
      <dsp:txXfrm>
        <a:off x="54" y="17488"/>
        <a:ext cx="5183804" cy="1227570"/>
      </dsp:txXfrm>
    </dsp:sp>
    <dsp:sp modelId="{15DF93EF-6C57-4817-9A19-E468FA6F1641}">
      <dsp:nvSpPr>
        <dsp:cNvPr id="0" name=""/>
        <dsp:cNvSpPr/>
      </dsp:nvSpPr>
      <dsp:spPr>
        <a:xfrm>
          <a:off x="54" y="1245058"/>
          <a:ext cx="5183804" cy="2895117"/>
        </a:xfrm>
        <a:prstGeom prst="rect">
          <a:avLst/>
        </a:prstGeom>
        <a:solidFill>
          <a:srgbClr val="E1C8EE">
            <a:alpha val="90000"/>
          </a:srgbClr>
        </a:solidFill>
        <a:ln w="12700" cap="flat" cmpd="sng" algn="ctr">
          <a:solidFill>
            <a:srgbClr val="F5EDF9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/>
            <a:t>Attract, retain, and grow business through </a:t>
          </a:r>
          <a:r>
            <a:rPr lang="en-US" sz="2000" b="1" u="none" kern="1200"/>
            <a:t>branding </a:t>
          </a:r>
          <a:r>
            <a:rPr lang="en-US" sz="2000" b="0" u="none" kern="1200"/>
            <a:t>and</a:t>
          </a:r>
          <a:r>
            <a:rPr lang="en-US" sz="2000" b="1" u="none" kern="1200"/>
            <a:t> marketing</a:t>
          </a:r>
        </a:p>
      </dsp:txBody>
      <dsp:txXfrm>
        <a:off x="54" y="1245058"/>
        <a:ext cx="5183804" cy="2895117"/>
      </dsp:txXfrm>
    </dsp:sp>
    <dsp:sp modelId="{66376243-42A0-4E3A-8AE6-6CF7D650A0EE}">
      <dsp:nvSpPr>
        <dsp:cNvPr id="0" name=""/>
        <dsp:cNvSpPr/>
      </dsp:nvSpPr>
      <dsp:spPr>
        <a:xfrm>
          <a:off x="5909591" y="17488"/>
          <a:ext cx="5183804" cy="1227570"/>
        </a:xfrm>
        <a:prstGeom prst="rect">
          <a:avLst/>
        </a:prstGeom>
        <a:solidFill>
          <a:srgbClr val="AD917F"/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>
              <a:solidFill>
                <a:schemeClr val="bg1"/>
              </a:solidFill>
            </a:rPr>
            <a:t>Our Goal</a:t>
          </a:r>
          <a:endParaRPr lang="en-US" sz="2500" kern="1200">
            <a:solidFill>
              <a:schemeClr val="bg1"/>
            </a:solidFill>
          </a:endParaRPr>
        </a:p>
      </dsp:txBody>
      <dsp:txXfrm>
        <a:off x="5909591" y="17488"/>
        <a:ext cx="5183804" cy="1227570"/>
      </dsp:txXfrm>
    </dsp:sp>
    <dsp:sp modelId="{E2A38529-961E-41E7-A231-37CA07255401}">
      <dsp:nvSpPr>
        <dsp:cNvPr id="0" name=""/>
        <dsp:cNvSpPr/>
      </dsp:nvSpPr>
      <dsp:spPr>
        <a:xfrm>
          <a:off x="5909591" y="1245058"/>
          <a:ext cx="5183804" cy="2895117"/>
        </a:xfrm>
        <a:prstGeom prst="rect">
          <a:avLst/>
        </a:prstGeom>
        <a:solidFill>
          <a:srgbClr val="D5C6BD">
            <a:alpha val="90000"/>
          </a:srgb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u="none" kern="1200">
              <a:solidFill>
                <a:schemeClr val="tx1"/>
              </a:solidFill>
            </a:rPr>
            <a:t>Provide </a:t>
          </a:r>
          <a:r>
            <a:rPr lang="en-US" sz="2000" u="sng" kern="1200">
              <a:solidFill>
                <a:schemeClr val="tx1"/>
              </a:solidFill>
            </a:rPr>
            <a:t>statistical evidence</a:t>
          </a:r>
          <a:r>
            <a:rPr lang="en-US" sz="2000" u="none" kern="1200">
              <a:solidFill>
                <a:schemeClr val="tx1"/>
              </a:solidFill>
            </a:rPr>
            <a:t> of competitive factors of St. Cloud for business establishments in comparison to other comparable Upper Midwest cities</a:t>
          </a:r>
        </a:p>
      </dsp:txBody>
      <dsp:txXfrm>
        <a:off x="5909591" y="1245058"/>
        <a:ext cx="5183804" cy="28951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0.73021</cdr:x>
      <cdr:y>0.19272</cdr:y>
    </cdr:from>
    <cdr:to>
      <cdr:x>0.95313</cdr:x>
      <cdr:y>0.2749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64C3E603-A3D8-4011-ABE7-F6202A5ABF95}"/>
            </a:ext>
          </a:extLst>
        </cdr:cNvPr>
        <cdr:cNvSpPr txBox="1"/>
      </cdr:nvSpPr>
      <cdr:spPr>
        <a:xfrm xmlns:a="http://schemas.openxmlformats.org/drawingml/2006/main">
          <a:off x="3817053" y="634829"/>
          <a:ext cx="1165284" cy="27070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rgbClr val="C00000"/>
              </a:solidFill>
            </a:rPr>
            <a:t>St. Cloud, MN</a:t>
          </a:r>
        </a:p>
      </cdr:txBody>
    </cdr:sp>
  </cdr:relSizeAnchor>
  <cdr:relSizeAnchor xmlns:cdr="http://schemas.openxmlformats.org/drawingml/2006/chartDrawing">
    <cdr:from>
      <cdr:x>0.75737</cdr:x>
      <cdr:y>0.017</cdr:y>
    </cdr:from>
    <cdr:to>
      <cdr:x>1</cdr:x>
      <cdr:y>0.10728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BA524311-7FC7-4F52-B4FF-C5CE805E004E}"/>
            </a:ext>
          </a:extLst>
        </cdr:cNvPr>
        <cdr:cNvSpPr txBox="1"/>
      </cdr:nvSpPr>
      <cdr:spPr>
        <a:xfrm xmlns:a="http://schemas.openxmlformats.org/drawingml/2006/main">
          <a:off x="3959047" y="56004"/>
          <a:ext cx="1268315" cy="29738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1">
                  <a:lumMod val="50000"/>
                </a:schemeClr>
              </a:solidFill>
            </a:rPr>
            <a:t>Rochester, MN</a:t>
          </a:r>
        </a:p>
      </cdr:txBody>
    </cdr:sp>
  </cdr:relSizeAnchor>
  <cdr:relSizeAnchor xmlns:cdr="http://schemas.openxmlformats.org/drawingml/2006/chartDrawing">
    <cdr:from>
      <cdr:x>0.7375</cdr:x>
      <cdr:y>0.62824</cdr:y>
    </cdr:from>
    <cdr:to>
      <cdr:x>0.96944</cdr:x>
      <cdr:y>0.72951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FF794A43-4AD6-445C-AAF5-FA939FE1F0B3}"/>
            </a:ext>
          </a:extLst>
        </cdr:cNvPr>
        <cdr:cNvSpPr txBox="1"/>
      </cdr:nvSpPr>
      <cdr:spPr>
        <a:xfrm xmlns:a="http://schemas.openxmlformats.org/drawingml/2006/main">
          <a:off x="3855179" y="2069436"/>
          <a:ext cx="1212435" cy="33358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6">
                  <a:lumMod val="50000"/>
                </a:schemeClr>
              </a:solidFill>
            </a:rPr>
            <a:t>Dubuque,</a:t>
          </a:r>
          <a:r>
            <a:rPr lang="en-US" sz="1100" b="1" baseline="0" dirty="0">
              <a:solidFill>
                <a:schemeClr val="accent6">
                  <a:lumMod val="50000"/>
                </a:schemeClr>
              </a:solidFill>
            </a:rPr>
            <a:t> IA</a:t>
          </a:r>
          <a:endParaRPr lang="en-US" sz="1100" b="1" dirty="0">
            <a:solidFill>
              <a:schemeClr val="accent6">
                <a:lumMod val="50000"/>
              </a:schemeClr>
            </a:solidFill>
          </a:endParaRPr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0.64105</cdr:x>
      <cdr:y>0.65281</cdr:y>
    </cdr:from>
    <cdr:to>
      <cdr:x>0.85702</cdr:x>
      <cdr:y>0.74309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0EDA778A-82EE-4063-BFBE-51E0F5050E6B}"/>
            </a:ext>
          </a:extLst>
        </cdr:cNvPr>
        <cdr:cNvSpPr txBox="1"/>
      </cdr:nvSpPr>
      <cdr:spPr>
        <a:xfrm xmlns:a="http://schemas.openxmlformats.org/drawingml/2006/main">
          <a:off x="3604714" y="2293711"/>
          <a:ext cx="1214434" cy="31720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rgbClr val="C00000"/>
              </a:solidFill>
            </a:rPr>
            <a:t>St.</a:t>
          </a:r>
          <a:r>
            <a:rPr lang="en-US" sz="1100" b="1" baseline="0" dirty="0">
              <a:solidFill>
                <a:srgbClr val="C00000"/>
              </a:solidFill>
            </a:rPr>
            <a:t> Cloud, MN</a:t>
          </a:r>
          <a:endParaRPr lang="en-US" sz="1100" b="1" dirty="0">
            <a:solidFill>
              <a:srgbClr val="C00000"/>
            </a:solidFill>
          </a:endParaRPr>
        </a:p>
      </cdr:txBody>
    </cdr:sp>
  </cdr:relSizeAnchor>
  <cdr:relSizeAnchor xmlns:cdr="http://schemas.openxmlformats.org/drawingml/2006/chartDrawing">
    <cdr:from>
      <cdr:x>0.75979</cdr:x>
      <cdr:y>0.07808</cdr:y>
    </cdr:from>
    <cdr:to>
      <cdr:x>0.94789</cdr:x>
      <cdr:y>0.1834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24156BDA-FC04-4BF9-9F13-52A579FB4285}"/>
            </a:ext>
          </a:extLst>
        </cdr:cNvPr>
        <cdr:cNvSpPr txBox="1"/>
      </cdr:nvSpPr>
      <cdr:spPr>
        <a:xfrm xmlns:a="http://schemas.openxmlformats.org/drawingml/2006/main">
          <a:off x="4272425" y="274348"/>
          <a:ext cx="1057722" cy="37005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5">
                  <a:lumMod val="50000"/>
                </a:schemeClr>
              </a:solidFill>
            </a:rPr>
            <a:t>Duluth, MN</a:t>
          </a:r>
        </a:p>
      </cdr:txBody>
    </cdr:sp>
  </cdr:relSizeAnchor>
  <cdr:relSizeAnchor xmlns:cdr="http://schemas.openxmlformats.org/drawingml/2006/chartDrawing">
    <cdr:from>
      <cdr:x>0.77438</cdr:x>
      <cdr:y>0.85443</cdr:y>
    </cdr:from>
    <cdr:to>
      <cdr:x>0.9407</cdr:x>
      <cdr:y>0.95975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24156BDA-FC04-4BF9-9F13-52A579FB4285}"/>
            </a:ext>
          </a:extLst>
        </cdr:cNvPr>
        <cdr:cNvSpPr txBox="1"/>
      </cdr:nvSpPr>
      <cdr:spPr>
        <a:xfrm xmlns:a="http://schemas.openxmlformats.org/drawingml/2006/main">
          <a:off x="4354487" y="3002141"/>
          <a:ext cx="935244" cy="37005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6">
                  <a:lumMod val="50000"/>
                </a:schemeClr>
              </a:solidFill>
            </a:rPr>
            <a:t>Fargo,</a:t>
          </a:r>
          <a:r>
            <a:rPr lang="en-US" sz="1100" b="1" baseline="0" dirty="0">
              <a:solidFill>
                <a:schemeClr val="accent6">
                  <a:lumMod val="50000"/>
                </a:schemeClr>
              </a:solidFill>
            </a:rPr>
            <a:t> ND</a:t>
          </a:r>
          <a:endParaRPr lang="en-US" sz="1100" b="1" dirty="0">
            <a:solidFill>
              <a:schemeClr val="accent6">
                <a:lumMod val="50000"/>
              </a:schemeClr>
            </a:solidFill>
          </a:endParaRPr>
        </a:p>
      </cdr:txBody>
    </cdr:sp>
  </cdr:relSizeAnchor>
</c:userShapes>
</file>

<file path=ppt/drawings/drawing11.xml><?xml version="1.0" encoding="utf-8"?>
<c:userShapes xmlns:c="http://schemas.openxmlformats.org/drawingml/2006/chart">
  <cdr:relSizeAnchor xmlns:cdr="http://schemas.openxmlformats.org/drawingml/2006/chartDrawing">
    <cdr:from>
      <cdr:x>0.64007</cdr:x>
      <cdr:y>0.66676</cdr:y>
    </cdr:from>
    <cdr:to>
      <cdr:x>0.86127</cdr:x>
      <cdr:y>0.77425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5A8924FB-BD27-354A-AD1A-90F1F661C5A7}"/>
            </a:ext>
          </a:extLst>
        </cdr:cNvPr>
        <cdr:cNvSpPr txBox="1"/>
      </cdr:nvSpPr>
      <cdr:spPr>
        <a:xfrm xmlns:a="http://schemas.openxmlformats.org/drawingml/2006/main">
          <a:off x="3512780" y="2427619"/>
          <a:ext cx="1213920" cy="3913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rgbClr val="C00000"/>
              </a:solidFill>
            </a:rPr>
            <a:t>St. Cloud,</a:t>
          </a:r>
          <a:r>
            <a:rPr lang="en-US" sz="1100" b="1" baseline="0" dirty="0">
              <a:solidFill>
                <a:srgbClr val="C00000"/>
              </a:solidFill>
            </a:rPr>
            <a:t> MN</a:t>
          </a:r>
          <a:endParaRPr lang="en-US" sz="1100" b="1" dirty="0">
            <a:solidFill>
              <a:srgbClr val="C00000"/>
            </a:solidFill>
          </a:endParaRPr>
        </a:p>
      </cdr:txBody>
    </cdr:sp>
  </cdr:relSizeAnchor>
  <cdr:relSizeAnchor xmlns:cdr="http://schemas.openxmlformats.org/drawingml/2006/chartDrawing">
    <cdr:from>
      <cdr:x>0.67229</cdr:x>
      <cdr:y>0.18542</cdr:y>
    </cdr:from>
    <cdr:to>
      <cdr:x>0.92348</cdr:x>
      <cdr:y>0.27057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5A8924FB-BD27-354A-AD1A-90F1F661C5A7}"/>
            </a:ext>
          </a:extLst>
        </cdr:cNvPr>
        <cdr:cNvSpPr txBox="1"/>
      </cdr:nvSpPr>
      <cdr:spPr>
        <a:xfrm xmlns:a="http://schemas.openxmlformats.org/drawingml/2006/main">
          <a:off x="3689595" y="675101"/>
          <a:ext cx="1378541" cy="3100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5">
                  <a:lumMod val="50000"/>
                </a:schemeClr>
              </a:solidFill>
            </a:rPr>
            <a:t>Cedar Rapids, IA</a:t>
          </a:r>
        </a:p>
      </cdr:txBody>
    </cdr:sp>
  </cdr:relSizeAnchor>
  <cdr:relSizeAnchor xmlns:cdr="http://schemas.openxmlformats.org/drawingml/2006/chartDrawing">
    <cdr:from>
      <cdr:x>0.72134</cdr:x>
      <cdr:y>0.75824</cdr:y>
    </cdr:from>
    <cdr:to>
      <cdr:x>0.98251</cdr:x>
      <cdr:y>0.83295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8C1838B0-FAFA-0644-930E-D02B33533C73}"/>
            </a:ext>
          </a:extLst>
        </cdr:cNvPr>
        <cdr:cNvSpPr txBox="1"/>
      </cdr:nvSpPr>
      <cdr:spPr>
        <a:xfrm xmlns:a="http://schemas.openxmlformats.org/drawingml/2006/main">
          <a:off x="3958799" y="2773343"/>
          <a:ext cx="1433322" cy="2732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b="1" dirty="0">
              <a:solidFill>
                <a:schemeClr val="accent6">
                  <a:lumMod val="50000"/>
                </a:schemeClr>
              </a:solidFill>
            </a:rPr>
            <a:t>Rochester, MN</a:t>
          </a:r>
          <a:endParaRPr lang="en-US" sz="1100" b="1" dirty="0">
            <a:solidFill>
              <a:schemeClr val="accent6">
                <a:lumMod val="50000"/>
              </a:schemeClr>
            </a:solidFill>
          </a:endParaRPr>
        </a:p>
      </cdr:txBody>
    </cdr:sp>
  </cdr:relSizeAnchor>
</c:userShapes>
</file>

<file path=ppt/drawings/drawing12.xml><?xml version="1.0" encoding="utf-8"?>
<c:userShapes xmlns:c="http://schemas.openxmlformats.org/drawingml/2006/chart">
  <cdr:relSizeAnchor xmlns:cdr="http://schemas.openxmlformats.org/drawingml/2006/chartDrawing">
    <cdr:from>
      <cdr:x>0.55308</cdr:x>
      <cdr:y>0.53176</cdr:y>
    </cdr:from>
    <cdr:to>
      <cdr:x>0.77654</cdr:x>
      <cdr:y>0.59375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5A8924FB-BD27-354A-AD1A-90F1F661C5A7}"/>
            </a:ext>
          </a:extLst>
        </cdr:cNvPr>
        <cdr:cNvSpPr txBox="1"/>
      </cdr:nvSpPr>
      <cdr:spPr>
        <a:xfrm xmlns:a="http://schemas.openxmlformats.org/drawingml/2006/main">
          <a:off x="3035355" y="1944956"/>
          <a:ext cx="1226365" cy="22674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rgbClr val="C00000"/>
              </a:solidFill>
            </a:rPr>
            <a:t>St. Cloud,</a:t>
          </a:r>
          <a:r>
            <a:rPr lang="en-US" sz="1100" b="1" baseline="0" dirty="0">
              <a:solidFill>
                <a:srgbClr val="C00000"/>
              </a:solidFill>
            </a:rPr>
            <a:t> MN</a:t>
          </a:r>
          <a:endParaRPr lang="en-US" sz="1100" b="1" dirty="0">
            <a:solidFill>
              <a:srgbClr val="C00000"/>
            </a:solidFill>
          </a:endParaRPr>
        </a:p>
      </cdr:txBody>
    </cdr:sp>
  </cdr:relSizeAnchor>
  <cdr:relSizeAnchor xmlns:cdr="http://schemas.openxmlformats.org/drawingml/2006/chartDrawing">
    <cdr:from>
      <cdr:x>0.56371</cdr:x>
      <cdr:y>0.11797</cdr:y>
    </cdr:from>
    <cdr:to>
      <cdr:x>0.8309</cdr:x>
      <cdr:y>0.1875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5A8924FB-BD27-354A-AD1A-90F1F661C5A7}"/>
            </a:ext>
          </a:extLst>
        </cdr:cNvPr>
        <cdr:cNvSpPr txBox="1"/>
      </cdr:nvSpPr>
      <cdr:spPr>
        <a:xfrm xmlns:a="http://schemas.openxmlformats.org/drawingml/2006/main">
          <a:off x="3093663" y="431473"/>
          <a:ext cx="1466378" cy="2543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5">
                  <a:lumMod val="50000"/>
                </a:schemeClr>
              </a:solidFill>
            </a:rPr>
            <a:t>Rochester,</a:t>
          </a:r>
          <a:r>
            <a:rPr lang="en-US" sz="1100" b="1" baseline="0" dirty="0">
              <a:solidFill>
                <a:schemeClr val="accent5">
                  <a:lumMod val="50000"/>
                </a:schemeClr>
              </a:solidFill>
            </a:rPr>
            <a:t> MN</a:t>
          </a:r>
          <a:endParaRPr lang="en-US" sz="1100" b="1" dirty="0">
            <a:solidFill>
              <a:schemeClr val="accent5">
                <a:lumMod val="5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0.644</cdr:x>
      <cdr:y>0.65723</cdr:y>
    </cdr:from>
    <cdr:to>
      <cdr:x>0.853</cdr:x>
      <cdr:y>0.7175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F31320F1-C1FC-2B40-BB83-7CE2F3C748C0}"/>
            </a:ext>
          </a:extLst>
        </cdr:cNvPr>
        <cdr:cNvSpPr txBox="1"/>
      </cdr:nvSpPr>
      <cdr:spPr>
        <a:xfrm xmlns:a="http://schemas.openxmlformats.org/drawingml/2006/main">
          <a:off x="3534304" y="2403885"/>
          <a:ext cx="1147010" cy="22044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b="1" dirty="0" err="1">
              <a:solidFill>
                <a:schemeClr val="accent6">
                  <a:lumMod val="50000"/>
                </a:schemeClr>
              </a:solidFill>
            </a:rPr>
            <a:t>Eau</a:t>
          </a:r>
          <a:r>
            <a:rPr lang="en-US" b="1" dirty="0">
              <a:solidFill>
                <a:schemeClr val="accent6">
                  <a:lumMod val="50000"/>
                </a:schemeClr>
              </a:solidFill>
            </a:rPr>
            <a:t> Claire, WI</a:t>
          </a:r>
          <a:endParaRPr lang="en-US" sz="1100" b="1" dirty="0">
            <a:solidFill>
              <a:schemeClr val="accent6">
                <a:lumMod val="50000"/>
              </a:schemeClr>
            </a:solidFill>
          </a:endParaRPr>
        </a:p>
      </cdr:txBody>
    </cdr:sp>
  </cdr:relSizeAnchor>
</c:userShapes>
</file>

<file path=ppt/drawings/drawing13.xml><?xml version="1.0" encoding="utf-8"?>
<c:userShapes xmlns:c="http://schemas.openxmlformats.org/drawingml/2006/chart">
  <cdr:relSizeAnchor xmlns:cdr="http://schemas.openxmlformats.org/drawingml/2006/chartDrawing">
    <cdr:from>
      <cdr:x>0.74774</cdr:x>
      <cdr:y>0.14352</cdr:y>
    </cdr:from>
    <cdr:to>
      <cdr:x>1</cdr:x>
      <cdr:y>0.24155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CEF4DD3E-1B0E-0841-B7AA-A8F87EEFFE39}"/>
            </a:ext>
          </a:extLst>
        </cdr:cNvPr>
        <cdr:cNvSpPr txBox="1"/>
      </cdr:nvSpPr>
      <cdr:spPr>
        <a:xfrm xmlns:a="http://schemas.openxmlformats.org/drawingml/2006/main">
          <a:off x="3418654" y="393700"/>
          <a:ext cx="1153346" cy="26893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>
              <a:solidFill>
                <a:srgbClr val="C00000"/>
              </a:solidFill>
            </a:rPr>
            <a:t>St. Cloud,</a:t>
          </a:r>
          <a:r>
            <a:rPr lang="en-US" sz="1100" b="1" baseline="0">
              <a:solidFill>
                <a:srgbClr val="C00000"/>
              </a:solidFill>
            </a:rPr>
            <a:t> MN</a:t>
          </a:r>
          <a:endParaRPr lang="en-US" sz="1100" b="1">
            <a:solidFill>
              <a:srgbClr val="C00000"/>
            </a:solidFill>
          </a:endParaRPr>
        </a:p>
      </cdr:txBody>
    </cdr:sp>
  </cdr:relSizeAnchor>
  <cdr:relSizeAnchor xmlns:cdr="http://schemas.openxmlformats.org/drawingml/2006/chartDrawing">
    <cdr:from>
      <cdr:x>0.72222</cdr:x>
      <cdr:y>0.70833</cdr:y>
    </cdr:from>
    <cdr:to>
      <cdr:x>0.97449</cdr:x>
      <cdr:y>0.80637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CEF4DD3E-1B0E-0841-B7AA-A8F87EEFFE39}"/>
            </a:ext>
          </a:extLst>
        </cdr:cNvPr>
        <cdr:cNvSpPr txBox="1"/>
      </cdr:nvSpPr>
      <cdr:spPr>
        <a:xfrm xmlns:a="http://schemas.openxmlformats.org/drawingml/2006/main">
          <a:off x="3302000" y="1943100"/>
          <a:ext cx="1153346" cy="26893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6">
                  <a:lumMod val="60000"/>
                  <a:lumOff val="40000"/>
                </a:schemeClr>
              </a:solidFill>
            </a:rPr>
            <a:t>Dubuque,</a:t>
          </a:r>
          <a:r>
            <a:rPr lang="en-US" sz="1100" b="1" baseline="0" dirty="0">
              <a:solidFill>
                <a:schemeClr val="accent6">
                  <a:lumMod val="60000"/>
                  <a:lumOff val="40000"/>
                </a:schemeClr>
              </a:solidFill>
            </a:rPr>
            <a:t> IA</a:t>
          </a:r>
          <a:endParaRPr lang="en-US" sz="1100" b="1" dirty="0">
            <a:solidFill>
              <a:schemeClr val="accent6">
                <a:lumMod val="60000"/>
                <a:lumOff val="4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0.69686</cdr:x>
      <cdr:y>0.83974</cdr:y>
    </cdr:from>
    <cdr:to>
      <cdr:x>0.99914</cdr:x>
      <cdr:y>0.94555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CEF4DD3E-1B0E-0841-B7AA-A8F87EEFFE39}"/>
            </a:ext>
          </a:extLst>
        </cdr:cNvPr>
        <cdr:cNvSpPr txBox="1"/>
      </cdr:nvSpPr>
      <cdr:spPr>
        <a:xfrm xmlns:a="http://schemas.openxmlformats.org/drawingml/2006/main">
          <a:off x="3823239" y="3071424"/>
          <a:ext cx="1658429" cy="3870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6">
                  <a:lumMod val="50000"/>
                </a:schemeClr>
              </a:solidFill>
            </a:rPr>
            <a:t>Cedar Rapids, IA</a:t>
          </a:r>
        </a:p>
      </cdr:txBody>
    </cdr:sp>
  </cdr:relSizeAnchor>
</c:userShapes>
</file>

<file path=ppt/drawings/drawing14.xml><?xml version="1.0" encoding="utf-8"?>
<c:userShapes xmlns:c="http://schemas.openxmlformats.org/drawingml/2006/chart">
  <cdr:relSizeAnchor xmlns:cdr="http://schemas.openxmlformats.org/drawingml/2006/chartDrawing">
    <cdr:from>
      <cdr:x>0.74352</cdr:x>
      <cdr:y>0.71803</cdr:y>
    </cdr:from>
    <cdr:to>
      <cdr:x>0.95777</cdr:x>
      <cdr:y>0.80469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5A8924FB-BD27-354A-AD1A-90F1F661C5A7}"/>
            </a:ext>
          </a:extLst>
        </cdr:cNvPr>
        <cdr:cNvSpPr txBox="1"/>
      </cdr:nvSpPr>
      <cdr:spPr>
        <a:xfrm xmlns:a="http://schemas.openxmlformats.org/drawingml/2006/main">
          <a:off x="4079258" y="2626267"/>
          <a:ext cx="1175451" cy="31695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rgbClr val="C00000"/>
              </a:solidFill>
            </a:rPr>
            <a:t>St. Cloud,</a:t>
          </a:r>
          <a:r>
            <a:rPr lang="en-US" sz="1100" b="1" baseline="0" dirty="0">
              <a:solidFill>
                <a:srgbClr val="C00000"/>
              </a:solidFill>
            </a:rPr>
            <a:t> MN</a:t>
          </a:r>
          <a:endParaRPr lang="en-US" sz="1100" b="1" dirty="0">
            <a:solidFill>
              <a:srgbClr val="C00000"/>
            </a:solidFill>
          </a:endParaRPr>
        </a:p>
      </cdr:txBody>
    </cdr:sp>
  </cdr:relSizeAnchor>
  <cdr:relSizeAnchor xmlns:cdr="http://schemas.openxmlformats.org/drawingml/2006/chartDrawing">
    <cdr:from>
      <cdr:x>0.74352</cdr:x>
      <cdr:y>0.19016</cdr:y>
    </cdr:from>
    <cdr:to>
      <cdr:x>0.93956</cdr:x>
      <cdr:y>0.24178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5A8924FB-BD27-354A-AD1A-90F1F661C5A7}"/>
            </a:ext>
          </a:extLst>
        </cdr:cNvPr>
        <cdr:cNvSpPr txBox="1"/>
      </cdr:nvSpPr>
      <cdr:spPr>
        <a:xfrm xmlns:a="http://schemas.openxmlformats.org/drawingml/2006/main">
          <a:off x="4079259" y="695530"/>
          <a:ext cx="1075544" cy="18878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2">
                  <a:lumMod val="50000"/>
                </a:schemeClr>
              </a:solidFill>
            </a:rPr>
            <a:t>Duluth,</a:t>
          </a:r>
          <a:r>
            <a:rPr lang="en-US" sz="1100" b="1" baseline="0" dirty="0">
              <a:solidFill>
                <a:schemeClr val="accent2">
                  <a:lumMod val="50000"/>
                </a:schemeClr>
              </a:solidFill>
            </a:rPr>
            <a:t> MN</a:t>
          </a:r>
          <a:endParaRPr lang="en-US" sz="1100" b="1" dirty="0">
            <a:solidFill>
              <a:schemeClr val="accent2">
                <a:lumMod val="5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0.7279</cdr:x>
      <cdr:y>0.3624</cdr:y>
    </cdr:from>
    <cdr:to>
      <cdr:x>0.94996</cdr:x>
      <cdr:y>0.44141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5A8924FB-BD27-354A-AD1A-90F1F661C5A7}"/>
            </a:ext>
          </a:extLst>
        </cdr:cNvPr>
        <cdr:cNvSpPr txBox="1"/>
      </cdr:nvSpPr>
      <cdr:spPr>
        <a:xfrm xmlns:a="http://schemas.openxmlformats.org/drawingml/2006/main">
          <a:off x="3993533" y="1325514"/>
          <a:ext cx="1218314" cy="2889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1">
                  <a:lumMod val="50000"/>
                </a:schemeClr>
              </a:solidFill>
            </a:rPr>
            <a:t>Mankato,</a:t>
          </a:r>
          <a:r>
            <a:rPr lang="en-US" sz="1100" b="1" baseline="0" dirty="0">
              <a:solidFill>
                <a:schemeClr val="accent1">
                  <a:lumMod val="50000"/>
                </a:schemeClr>
              </a:solidFill>
            </a:rPr>
            <a:t> MN</a:t>
          </a:r>
          <a:endParaRPr lang="en-US" sz="1100" b="1" dirty="0">
            <a:solidFill>
              <a:schemeClr val="accent1">
                <a:lumMod val="5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0.73639</cdr:x>
      <cdr:y>0.84911</cdr:y>
    </cdr:from>
    <cdr:to>
      <cdr:x>0.94196</cdr:x>
      <cdr:y>0.91966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4F9C637F-7D56-4547-8771-4EC1E837F6C8}"/>
            </a:ext>
          </a:extLst>
        </cdr:cNvPr>
        <cdr:cNvSpPr txBox="1"/>
      </cdr:nvSpPr>
      <cdr:spPr>
        <a:xfrm xmlns:a="http://schemas.openxmlformats.org/drawingml/2006/main">
          <a:off x="4040121" y="3105701"/>
          <a:ext cx="1127839" cy="25804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b="1" dirty="0">
              <a:solidFill>
                <a:schemeClr val="accent6">
                  <a:lumMod val="50000"/>
                </a:schemeClr>
              </a:solidFill>
            </a:rPr>
            <a:t>Dubuque, IA</a:t>
          </a:r>
          <a:endParaRPr lang="en-US" sz="1100" b="1" dirty="0">
            <a:solidFill>
              <a:schemeClr val="accent6">
                <a:lumMod val="50000"/>
              </a:schemeClr>
            </a:solidFill>
          </a:endParaRPr>
        </a:p>
      </cdr:txBody>
    </cdr:sp>
  </cdr:relSizeAnchor>
</c:userShapes>
</file>

<file path=ppt/drawings/drawing15.xml><?xml version="1.0" encoding="utf-8"?>
<c:userShapes xmlns:c="http://schemas.openxmlformats.org/drawingml/2006/chart">
  <cdr:relSizeAnchor xmlns:cdr="http://schemas.openxmlformats.org/drawingml/2006/chartDrawing">
    <cdr:from>
      <cdr:x>0.75871</cdr:x>
      <cdr:y>0.62917</cdr:y>
    </cdr:from>
    <cdr:to>
      <cdr:x>1</cdr:x>
      <cdr:y>0.72398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DE54AEB4-4170-B84D-A124-FA9C13A5BD62}"/>
            </a:ext>
          </a:extLst>
        </cdr:cNvPr>
        <cdr:cNvSpPr txBox="1"/>
      </cdr:nvSpPr>
      <cdr:spPr>
        <a:xfrm xmlns:a="http://schemas.openxmlformats.org/drawingml/2006/main">
          <a:off x="3854228" y="1755908"/>
          <a:ext cx="1225772" cy="26459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6">
                  <a:lumMod val="50000"/>
                </a:schemeClr>
              </a:solidFill>
            </a:rPr>
            <a:t>Dubuque, IA</a:t>
          </a:r>
        </a:p>
      </cdr:txBody>
    </cdr:sp>
  </cdr:relSizeAnchor>
  <cdr:relSizeAnchor xmlns:cdr="http://schemas.openxmlformats.org/drawingml/2006/chartDrawing">
    <cdr:from>
      <cdr:x>0.59584</cdr:x>
      <cdr:y>0.25028</cdr:y>
    </cdr:from>
    <cdr:to>
      <cdr:x>0.83714</cdr:x>
      <cdr:y>0.34509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2A59D273-F544-0A40-8E60-56A3F3B54F96}"/>
            </a:ext>
          </a:extLst>
        </cdr:cNvPr>
        <cdr:cNvSpPr txBox="1"/>
      </cdr:nvSpPr>
      <cdr:spPr>
        <a:xfrm xmlns:a="http://schemas.openxmlformats.org/drawingml/2006/main">
          <a:off x="3276600" y="698500"/>
          <a:ext cx="1326898" cy="26459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5">
                  <a:lumMod val="50000"/>
                </a:schemeClr>
              </a:solidFill>
            </a:rPr>
            <a:t>Rochester,</a:t>
          </a:r>
          <a:r>
            <a:rPr lang="en-US" sz="1100" b="1" baseline="0" dirty="0">
              <a:solidFill>
                <a:schemeClr val="accent5">
                  <a:lumMod val="50000"/>
                </a:schemeClr>
              </a:solidFill>
            </a:rPr>
            <a:t> MN</a:t>
          </a:r>
          <a:endParaRPr lang="en-US" sz="1100" b="1" dirty="0">
            <a:solidFill>
              <a:schemeClr val="accent5">
                <a:lumMod val="5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0.60036</cdr:x>
      <cdr:y>0.42879</cdr:y>
    </cdr:from>
    <cdr:to>
      <cdr:x>0.82327</cdr:x>
      <cdr:y>0.5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0093F9C9-395F-A740-AF72-E4EB2EAFB076}"/>
            </a:ext>
          </a:extLst>
        </cdr:cNvPr>
        <cdr:cNvSpPr txBox="1"/>
      </cdr:nvSpPr>
      <cdr:spPr>
        <a:xfrm xmlns:a="http://schemas.openxmlformats.org/drawingml/2006/main">
          <a:off x="3301464" y="1593172"/>
          <a:ext cx="1225771" cy="26459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>
              <a:solidFill>
                <a:srgbClr val="C00000"/>
              </a:solidFill>
            </a:rPr>
            <a:t>St. Cloud,</a:t>
          </a:r>
          <a:r>
            <a:rPr lang="en-US" sz="1100" b="1" baseline="0">
              <a:solidFill>
                <a:srgbClr val="C00000"/>
              </a:solidFill>
            </a:rPr>
            <a:t> MN</a:t>
          </a:r>
          <a:endParaRPr lang="en-US" sz="1100" b="1">
            <a:solidFill>
              <a:srgbClr val="C00000"/>
            </a:solidFill>
          </a:endParaRPr>
        </a:p>
      </cdr:txBody>
    </cdr:sp>
  </cdr:relSizeAnchor>
</c:userShapes>
</file>

<file path=ppt/drawings/drawing16.xml><?xml version="1.0" encoding="utf-8"?>
<c:userShapes xmlns:c="http://schemas.openxmlformats.org/drawingml/2006/chart">
  <cdr:relSizeAnchor xmlns:cdr="http://schemas.openxmlformats.org/drawingml/2006/chartDrawing">
    <cdr:from>
      <cdr:x>0.71075</cdr:x>
      <cdr:y>0.64554</cdr:y>
    </cdr:from>
    <cdr:to>
      <cdr:x>0.9214</cdr:x>
      <cdr:y>0.7175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290E467-662B-1046-9BB9-87A71360BA83}"/>
            </a:ext>
          </a:extLst>
        </cdr:cNvPr>
        <cdr:cNvSpPr txBox="1"/>
      </cdr:nvSpPr>
      <cdr:spPr>
        <a:xfrm xmlns:a="http://schemas.openxmlformats.org/drawingml/2006/main">
          <a:off x="3899474" y="2361129"/>
          <a:ext cx="1155700" cy="2632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 err="1">
              <a:solidFill>
                <a:schemeClr val="accent6">
                  <a:lumMod val="50000"/>
                </a:schemeClr>
              </a:solidFill>
            </a:rPr>
            <a:t>Eau</a:t>
          </a:r>
          <a:r>
            <a:rPr lang="en-US" sz="1100" b="1" dirty="0">
              <a:solidFill>
                <a:schemeClr val="accent6">
                  <a:lumMod val="50000"/>
                </a:schemeClr>
              </a:solidFill>
            </a:rPr>
            <a:t> Claire,</a:t>
          </a:r>
          <a:r>
            <a:rPr lang="en-US" sz="1100" b="1" baseline="0" dirty="0">
              <a:solidFill>
                <a:schemeClr val="accent6">
                  <a:lumMod val="50000"/>
                </a:schemeClr>
              </a:solidFill>
            </a:rPr>
            <a:t> WI</a:t>
          </a:r>
          <a:endParaRPr lang="en-US" sz="1100" b="1" dirty="0">
            <a:solidFill>
              <a:schemeClr val="accent6">
                <a:lumMod val="5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0.7508</cdr:x>
      <cdr:y>0.36257</cdr:y>
    </cdr:from>
    <cdr:to>
      <cdr:x>0.96145</cdr:x>
      <cdr:y>0.43453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8290E467-662B-1046-9BB9-87A71360BA83}"/>
            </a:ext>
          </a:extLst>
        </cdr:cNvPr>
        <cdr:cNvSpPr txBox="1"/>
      </cdr:nvSpPr>
      <cdr:spPr>
        <a:xfrm xmlns:a="http://schemas.openxmlformats.org/drawingml/2006/main">
          <a:off x="4119217" y="1326140"/>
          <a:ext cx="1155700" cy="263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baseline="0" dirty="0">
              <a:solidFill>
                <a:schemeClr val="accent5">
                  <a:lumMod val="50000"/>
                </a:schemeClr>
              </a:solidFill>
            </a:rPr>
            <a:t>Mankato, MN</a:t>
          </a:r>
          <a:endParaRPr lang="en-US" sz="1100" b="1" dirty="0">
            <a:solidFill>
              <a:schemeClr val="accent5">
                <a:lumMod val="50000"/>
              </a:schemeClr>
            </a:solidFill>
          </a:endParaRPr>
        </a:p>
      </cdr:txBody>
    </cdr:sp>
  </cdr:relSizeAnchor>
</c:userShapes>
</file>

<file path=ppt/drawings/drawing17.xml><?xml version="1.0" encoding="utf-8"?>
<c:userShapes xmlns:c="http://schemas.openxmlformats.org/drawingml/2006/chart">
  <cdr:relSizeAnchor xmlns:cdr="http://schemas.openxmlformats.org/drawingml/2006/chartDrawing">
    <cdr:from>
      <cdr:x>0.78123</cdr:x>
      <cdr:y>0.16558</cdr:y>
    </cdr:from>
    <cdr:to>
      <cdr:x>0.98699</cdr:x>
      <cdr:y>0.24036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290E467-662B-1046-9BB9-87A71360BA83}"/>
            </a:ext>
          </a:extLst>
        </cdr:cNvPr>
        <cdr:cNvSpPr txBox="1"/>
      </cdr:nvSpPr>
      <cdr:spPr>
        <a:xfrm xmlns:a="http://schemas.openxmlformats.org/drawingml/2006/main">
          <a:off x="4286128" y="614546"/>
          <a:ext cx="1128896" cy="2775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1">
                  <a:lumMod val="50000"/>
                </a:schemeClr>
              </a:solidFill>
            </a:rPr>
            <a:t>Duluth, MN</a:t>
          </a:r>
        </a:p>
      </cdr:txBody>
    </cdr:sp>
  </cdr:relSizeAnchor>
  <cdr:relSizeAnchor xmlns:cdr="http://schemas.openxmlformats.org/drawingml/2006/chartDrawing">
    <cdr:from>
      <cdr:x>0.5</cdr:x>
      <cdr:y>0.62525</cdr:y>
    </cdr:from>
    <cdr:to>
      <cdr:x>0.73633</cdr:x>
      <cdr:y>0.7216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68486442-A900-A240-8DFF-1FF2051E3766}"/>
            </a:ext>
          </a:extLst>
        </cdr:cNvPr>
        <cdr:cNvSpPr txBox="1"/>
      </cdr:nvSpPr>
      <cdr:spPr>
        <a:xfrm xmlns:a="http://schemas.openxmlformats.org/drawingml/2006/main">
          <a:off x="2743200" y="2320609"/>
          <a:ext cx="1296624" cy="35759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6">
                  <a:lumMod val="50000"/>
                </a:schemeClr>
              </a:solidFill>
            </a:rPr>
            <a:t>Mankato, MN</a:t>
          </a:r>
        </a:p>
      </cdr:txBody>
    </cdr:sp>
  </cdr:relSizeAnchor>
  <cdr:relSizeAnchor xmlns:cdr="http://schemas.openxmlformats.org/drawingml/2006/chartDrawing">
    <cdr:from>
      <cdr:x>0.72602</cdr:x>
      <cdr:y>0.77895</cdr:y>
    </cdr:from>
    <cdr:to>
      <cdr:x>0.93666</cdr:x>
      <cdr:y>0.84987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8290E467-662B-1046-9BB9-87A71360BA83}"/>
            </a:ext>
          </a:extLst>
        </cdr:cNvPr>
        <cdr:cNvSpPr txBox="1"/>
      </cdr:nvSpPr>
      <cdr:spPr>
        <a:xfrm xmlns:a="http://schemas.openxmlformats.org/drawingml/2006/main">
          <a:off x="3983213" y="2891060"/>
          <a:ext cx="1155700" cy="2632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rgbClr val="C00000"/>
              </a:solidFill>
            </a:rPr>
            <a:t>St. Cloud,</a:t>
          </a:r>
          <a:r>
            <a:rPr lang="en-US" sz="1100" b="1" baseline="0" dirty="0">
              <a:solidFill>
                <a:srgbClr val="C00000"/>
              </a:solidFill>
            </a:rPr>
            <a:t> MN</a:t>
          </a:r>
          <a:endParaRPr lang="en-US" sz="1100" b="1" dirty="0">
            <a:solidFill>
              <a:srgbClr val="C00000"/>
            </a:solidFill>
          </a:endParaRPr>
        </a:p>
      </cdr:txBody>
    </cdr:sp>
  </cdr:relSizeAnchor>
</c:userShapes>
</file>

<file path=ppt/drawings/drawing18.xml><?xml version="1.0" encoding="utf-8"?>
<c:userShapes xmlns:c="http://schemas.openxmlformats.org/drawingml/2006/chart">
  <cdr:relSizeAnchor xmlns:cdr="http://schemas.openxmlformats.org/drawingml/2006/chartDrawing">
    <cdr:from>
      <cdr:x>0.53606</cdr:x>
      <cdr:y>0.40883</cdr:y>
    </cdr:from>
    <cdr:to>
      <cdr:x>0.77358</cdr:x>
      <cdr:y>0.47126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A23E291D-2443-0446-A347-72AAFE9495DA}"/>
            </a:ext>
          </a:extLst>
        </cdr:cNvPr>
        <cdr:cNvSpPr txBox="1"/>
      </cdr:nvSpPr>
      <cdr:spPr>
        <a:xfrm xmlns:a="http://schemas.openxmlformats.org/drawingml/2006/main">
          <a:off x="2941016" y="1495346"/>
          <a:ext cx="1303130" cy="22834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rgbClr val="C00000"/>
              </a:solidFill>
            </a:rPr>
            <a:t>St. Cloud,</a:t>
          </a:r>
          <a:r>
            <a:rPr lang="en-US" sz="1100" b="1" baseline="0" dirty="0">
              <a:solidFill>
                <a:srgbClr val="C00000"/>
              </a:solidFill>
            </a:rPr>
            <a:t> MN</a:t>
          </a:r>
          <a:endParaRPr lang="en-US" sz="1100" b="1" dirty="0">
            <a:solidFill>
              <a:srgbClr val="C00000"/>
            </a:solidFill>
          </a:endParaRPr>
        </a:p>
      </cdr:txBody>
    </cdr:sp>
  </cdr:relSizeAnchor>
  <cdr:relSizeAnchor xmlns:cdr="http://schemas.openxmlformats.org/drawingml/2006/chartDrawing">
    <cdr:from>
      <cdr:x>0.74976</cdr:x>
      <cdr:y>0.66236</cdr:y>
    </cdr:from>
    <cdr:to>
      <cdr:x>0.96046</cdr:x>
      <cdr:y>0.72559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A23E291D-2443-0446-A347-72AAFE9495DA}"/>
            </a:ext>
          </a:extLst>
        </cdr:cNvPr>
        <cdr:cNvSpPr txBox="1"/>
      </cdr:nvSpPr>
      <cdr:spPr>
        <a:xfrm xmlns:a="http://schemas.openxmlformats.org/drawingml/2006/main">
          <a:off x="3852732" y="2287401"/>
          <a:ext cx="1082729" cy="21835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6">
                  <a:lumMod val="50000"/>
                </a:schemeClr>
              </a:solidFill>
            </a:rPr>
            <a:t>Dubuque,</a:t>
          </a:r>
          <a:r>
            <a:rPr lang="en-US" sz="1100" b="1" baseline="0" dirty="0">
              <a:solidFill>
                <a:schemeClr val="accent6">
                  <a:lumMod val="50000"/>
                </a:schemeClr>
              </a:solidFill>
            </a:rPr>
            <a:t> IA</a:t>
          </a:r>
          <a:endParaRPr lang="en-US" sz="1100" b="1" dirty="0">
            <a:solidFill>
              <a:schemeClr val="accent6">
                <a:lumMod val="5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0.55761</cdr:x>
      <cdr:y>0.78868</cdr:y>
    </cdr:from>
    <cdr:to>
      <cdr:x>0.78426</cdr:x>
      <cdr:y>0.84639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A23E291D-2443-0446-A347-72AAFE9495DA}"/>
            </a:ext>
          </a:extLst>
        </cdr:cNvPr>
        <cdr:cNvSpPr txBox="1"/>
      </cdr:nvSpPr>
      <cdr:spPr>
        <a:xfrm xmlns:a="http://schemas.openxmlformats.org/drawingml/2006/main">
          <a:off x="3059248" y="2884694"/>
          <a:ext cx="1243493" cy="21104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 err="1">
              <a:solidFill>
                <a:schemeClr val="accent6"/>
              </a:solidFill>
            </a:rPr>
            <a:t>Eau</a:t>
          </a:r>
          <a:r>
            <a:rPr lang="en-US" sz="1100" b="1" dirty="0">
              <a:solidFill>
                <a:schemeClr val="accent6"/>
              </a:solidFill>
            </a:rPr>
            <a:t> Claire,</a:t>
          </a:r>
          <a:r>
            <a:rPr lang="en-US" sz="1100" b="1" baseline="0" dirty="0">
              <a:solidFill>
                <a:schemeClr val="accent6"/>
              </a:solidFill>
            </a:rPr>
            <a:t> WI</a:t>
          </a:r>
          <a:endParaRPr lang="en-US" sz="1100" b="1" dirty="0">
            <a:solidFill>
              <a:schemeClr val="accent6"/>
            </a:solidFill>
          </a:endParaRPr>
        </a:p>
      </cdr:txBody>
    </cdr:sp>
  </cdr:relSizeAnchor>
  <cdr:relSizeAnchor xmlns:cdr="http://schemas.openxmlformats.org/drawingml/2006/chartDrawing">
    <cdr:from>
      <cdr:x>0.70904</cdr:x>
      <cdr:y>0.15628</cdr:y>
    </cdr:from>
    <cdr:to>
      <cdr:x>0.94656</cdr:x>
      <cdr:y>0.21872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BDED790C-3BB8-4640-8BAC-A14361CC037E}"/>
            </a:ext>
          </a:extLst>
        </cdr:cNvPr>
        <cdr:cNvSpPr txBox="1"/>
      </cdr:nvSpPr>
      <cdr:spPr>
        <a:xfrm xmlns:a="http://schemas.openxmlformats.org/drawingml/2006/main">
          <a:off x="3890058" y="571628"/>
          <a:ext cx="1303130" cy="22834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5">
                  <a:lumMod val="50000"/>
                </a:schemeClr>
              </a:solidFill>
            </a:rPr>
            <a:t>Rochester, MN</a:t>
          </a:r>
        </a:p>
      </cdr:txBody>
    </cdr:sp>
  </cdr:relSizeAnchor>
</c:userShapes>
</file>

<file path=ppt/drawings/drawing19.xml><?xml version="1.0" encoding="utf-8"?>
<c:userShapes xmlns:c="http://schemas.openxmlformats.org/drawingml/2006/chart">
  <cdr:relSizeAnchor xmlns:cdr="http://schemas.openxmlformats.org/drawingml/2006/chartDrawing">
    <cdr:from>
      <cdr:x>0.75693</cdr:x>
      <cdr:y>0.79344</cdr:y>
    </cdr:from>
    <cdr:to>
      <cdr:x>0.96172</cdr:x>
      <cdr:y>0.86456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A23E291D-2443-0446-A347-72AAFE9495DA}"/>
            </a:ext>
          </a:extLst>
        </cdr:cNvPr>
        <cdr:cNvSpPr txBox="1"/>
      </cdr:nvSpPr>
      <cdr:spPr>
        <a:xfrm xmlns:a="http://schemas.openxmlformats.org/drawingml/2006/main">
          <a:off x="4347016" y="2740080"/>
          <a:ext cx="1176080" cy="24561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rgbClr val="C00000"/>
              </a:solidFill>
            </a:rPr>
            <a:t>St. Cloud,</a:t>
          </a:r>
          <a:r>
            <a:rPr lang="en-US" sz="1100" b="1" baseline="0" dirty="0">
              <a:solidFill>
                <a:srgbClr val="C00000"/>
              </a:solidFill>
            </a:rPr>
            <a:t> MN</a:t>
          </a:r>
          <a:endParaRPr lang="en-US" sz="1100" b="1" dirty="0">
            <a:solidFill>
              <a:srgbClr val="C00000"/>
            </a:solidFill>
          </a:endParaRPr>
        </a:p>
      </cdr:txBody>
    </cdr:sp>
  </cdr:relSizeAnchor>
  <cdr:relSizeAnchor xmlns:cdr="http://schemas.openxmlformats.org/drawingml/2006/chartDrawing">
    <cdr:from>
      <cdr:x>0.72702</cdr:x>
      <cdr:y>0.24272</cdr:y>
    </cdr:from>
    <cdr:to>
      <cdr:x>0.97044</cdr:x>
      <cdr:y>0.31891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A23E291D-2443-0446-A347-72AAFE9495DA}"/>
            </a:ext>
          </a:extLst>
        </cdr:cNvPr>
        <cdr:cNvSpPr txBox="1"/>
      </cdr:nvSpPr>
      <cdr:spPr>
        <a:xfrm xmlns:a="http://schemas.openxmlformats.org/drawingml/2006/main">
          <a:off x="4175249" y="838230"/>
          <a:ext cx="1397902" cy="26309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1">
                  <a:lumMod val="50000"/>
                </a:schemeClr>
              </a:solidFill>
            </a:rPr>
            <a:t>Grand</a:t>
          </a:r>
          <a:r>
            <a:rPr lang="en-US" sz="1100" b="1" baseline="0" dirty="0">
              <a:solidFill>
                <a:schemeClr val="accent1">
                  <a:lumMod val="50000"/>
                </a:schemeClr>
              </a:solidFill>
            </a:rPr>
            <a:t> Forks, ND</a:t>
          </a:r>
          <a:endParaRPr lang="en-US" sz="1100" b="1" dirty="0">
            <a:solidFill>
              <a:schemeClr val="accent1">
                <a:lumMod val="5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0.52795</cdr:x>
      <cdr:y>0.67941</cdr:y>
    </cdr:from>
    <cdr:to>
      <cdr:x>0.77137</cdr:x>
      <cdr:y>0.75559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8F42EA11-26AD-7D4B-940E-BD5E1BB04E19}"/>
            </a:ext>
          </a:extLst>
        </cdr:cNvPr>
        <cdr:cNvSpPr txBox="1"/>
      </cdr:nvSpPr>
      <cdr:spPr>
        <a:xfrm xmlns:a="http://schemas.openxmlformats.org/drawingml/2006/main">
          <a:off x="2896523" y="2484992"/>
          <a:ext cx="1335499" cy="2786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6">
                  <a:lumMod val="50000"/>
                </a:schemeClr>
              </a:solidFill>
            </a:rPr>
            <a:t>Cedar Rapids, IA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0.72577</cdr:x>
      <cdr:y>0.39105</cdr:y>
    </cdr:from>
    <cdr:to>
      <cdr:x>0.94869</cdr:x>
      <cdr:y>0.47323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20861D9-007C-473D-9915-F4C664DF5DD3}"/>
            </a:ext>
          </a:extLst>
        </cdr:cNvPr>
        <cdr:cNvSpPr txBox="1"/>
      </cdr:nvSpPr>
      <cdr:spPr>
        <a:xfrm xmlns:a="http://schemas.openxmlformats.org/drawingml/2006/main">
          <a:off x="3858957" y="1292063"/>
          <a:ext cx="1185273" cy="2715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rgbClr val="C00000"/>
              </a:solidFill>
            </a:rPr>
            <a:t>St. Cloud, MN</a:t>
          </a:r>
        </a:p>
      </cdr:txBody>
    </cdr:sp>
  </cdr:relSizeAnchor>
  <cdr:relSizeAnchor xmlns:cdr="http://schemas.openxmlformats.org/drawingml/2006/chartDrawing">
    <cdr:from>
      <cdr:x>0.74167</cdr:x>
      <cdr:y>0.0839</cdr:y>
    </cdr:from>
    <cdr:to>
      <cdr:x>0.9843</cdr:x>
      <cdr:y>0.17418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989B5101-B5D9-491E-8B9A-60106EE4720A}"/>
            </a:ext>
          </a:extLst>
        </cdr:cNvPr>
        <cdr:cNvSpPr txBox="1"/>
      </cdr:nvSpPr>
      <cdr:spPr>
        <a:xfrm xmlns:a="http://schemas.openxmlformats.org/drawingml/2006/main">
          <a:off x="3943485" y="277210"/>
          <a:ext cx="1290072" cy="29829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1">
                  <a:lumMod val="50000"/>
                </a:schemeClr>
              </a:solidFill>
            </a:rPr>
            <a:t>Rochester, MN</a:t>
          </a:r>
        </a:p>
      </cdr:txBody>
    </cdr:sp>
  </cdr:relSizeAnchor>
  <cdr:relSizeAnchor xmlns:cdr="http://schemas.openxmlformats.org/drawingml/2006/chartDrawing">
    <cdr:from>
      <cdr:x>0.72049</cdr:x>
      <cdr:y>0.70602</cdr:y>
    </cdr:from>
    <cdr:to>
      <cdr:x>0.97777</cdr:x>
      <cdr:y>0.80729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8818E125-57DB-49E3-9D81-FB93EF401673}"/>
            </a:ext>
          </a:extLst>
        </cdr:cNvPr>
        <cdr:cNvSpPr txBox="1"/>
      </cdr:nvSpPr>
      <cdr:spPr>
        <a:xfrm xmlns:a="http://schemas.openxmlformats.org/drawingml/2006/main">
          <a:off x="3294063" y="1936750"/>
          <a:ext cx="1176317" cy="27780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b="1">
              <a:solidFill>
                <a:schemeClr val="accent6">
                  <a:lumMod val="50000"/>
                </a:schemeClr>
              </a:solidFill>
            </a:rPr>
            <a:t>C</a:t>
          </a:r>
          <a:r>
            <a:rPr lang="en-US" sz="1100" b="1">
              <a:solidFill>
                <a:schemeClr val="accent6">
                  <a:lumMod val="50000"/>
                </a:schemeClr>
              </a:solidFill>
            </a:rPr>
            <a:t>edar</a:t>
          </a:r>
          <a:r>
            <a:rPr lang="en-US" sz="1100" b="1" baseline="0">
              <a:solidFill>
                <a:schemeClr val="accent6">
                  <a:lumMod val="50000"/>
                </a:schemeClr>
              </a:solidFill>
            </a:rPr>
            <a:t> </a:t>
          </a:r>
          <a:r>
            <a:rPr lang="en-US" sz="1100" b="1" baseline="0" dirty="0">
              <a:solidFill>
                <a:schemeClr val="accent6">
                  <a:lumMod val="50000"/>
                </a:schemeClr>
              </a:solidFill>
            </a:rPr>
            <a:t>Rapids</a:t>
          </a:r>
          <a:r>
            <a:rPr lang="en-US" sz="1100" b="1" dirty="0">
              <a:solidFill>
                <a:schemeClr val="accent6">
                  <a:lumMod val="50000"/>
                </a:schemeClr>
              </a:solidFill>
            </a:rPr>
            <a:t>,</a:t>
          </a:r>
          <a:r>
            <a:rPr lang="en-US" sz="1100" b="1" baseline="0" dirty="0">
              <a:solidFill>
                <a:schemeClr val="accent6">
                  <a:lumMod val="50000"/>
                </a:schemeClr>
              </a:solidFill>
            </a:rPr>
            <a:t> IA</a:t>
          </a:r>
          <a:endParaRPr lang="en-US" sz="1100" b="1" dirty="0">
            <a:solidFill>
              <a:schemeClr val="accent6">
                <a:lumMod val="50000"/>
              </a:schemeClr>
            </a:solidFill>
          </a:endParaRPr>
        </a:p>
      </cdr:txBody>
    </cdr:sp>
  </cdr:relSizeAnchor>
</c:userShapes>
</file>

<file path=ppt/drawings/drawing20.xml><?xml version="1.0" encoding="utf-8"?>
<c:userShapes xmlns:c="http://schemas.openxmlformats.org/drawingml/2006/chart">
  <cdr:relSizeAnchor xmlns:cdr="http://schemas.openxmlformats.org/drawingml/2006/chartDrawing">
    <cdr:from>
      <cdr:x>0.77315</cdr:x>
      <cdr:y>0.11242</cdr:y>
    </cdr:from>
    <cdr:to>
      <cdr:x>0.99562</cdr:x>
      <cdr:y>0.18214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5A8924FB-BD27-354A-AD1A-90F1F661C5A7}"/>
            </a:ext>
          </a:extLst>
        </cdr:cNvPr>
        <cdr:cNvSpPr txBox="1"/>
      </cdr:nvSpPr>
      <cdr:spPr>
        <a:xfrm xmlns:a="http://schemas.openxmlformats.org/drawingml/2006/main">
          <a:off x="4487287" y="399774"/>
          <a:ext cx="1291213" cy="24792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>
              <a:solidFill>
                <a:srgbClr val="C00000"/>
              </a:solidFill>
            </a:rPr>
            <a:t>St. Cloud,</a:t>
          </a:r>
          <a:r>
            <a:rPr lang="en-US" sz="1100" b="1" baseline="0">
              <a:solidFill>
                <a:srgbClr val="C00000"/>
              </a:solidFill>
            </a:rPr>
            <a:t> MN</a:t>
          </a:r>
          <a:endParaRPr lang="en-US" sz="1100" b="1">
            <a:solidFill>
              <a:srgbClr val="C00000"/>
            </a:solidFill>
          </a:endParaRPr>
        </a:p>
      </cdr:txBody>
    </cdr:sp>
  </cdr:relSizeAnchor>
  <cdr:relSizeAnchor xmlns:cdr="http://schemas.openxmlformats.org/drawingml/2006/chartDrawing">
    <cdr:from>
      <cdr:x>0.78556</cdr:x>
      <cdr:y>0.56428</cdr:y>
    </cdr:from>
    <cdr:to>
      <cdr:x>0.98428</cdr:x>
      <cdr:y>0.63991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5A8924FB-BD27-354A-AD1A-90F1F661C5A7}"/>
            </a:ext>
          </a:extLst>
        </cdr:cNvPr>
        <cdr:cNvSpPr txBox="1"/>
      </cdr:nvSpPr>
      <cdr:spPr>
        <a:xfrm xmlns:a="http://schemas.openxmlformats.org/drawingml/2006/main">
          <a:off x="4559327" y="2006590"/>
          <a:ext cx="1153351" cy="2689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>
              <a:solidFill>
                <a:schemeClr val="accent6">
                  <a:lumMod val="50000"/>
                </a:schemeClr>
              </a:solidFill>
            </a:rPr>
            <a:t>Eau</a:t>
          </a:r>
          <a:r>
            <a:rPr lang="en-US" sz="1100" b="1" baseline="0">
              <a:solidFill>
                <a:schemeClr val="accent6">
                  <a:lumMod val="50000"/>
                </a:schemeClr>
              </a:solidFill>
            </a:rPr>
            <a:t> Claire, WI</a:t>
          </a:r>
          <a:endParaRPr lang="en-US" sz="1100" b="1">
            <a:solidFill>
              <a:schemeClr val="accent6">
                <a:lumMod val="50000"/>
              </a:schemeClr>
            </a:solidFill>
          </a:endParaRPr>
        </a:p>
      </cdr:txBody>
    </cdr:sp>
  </cdr:relSizeAnchor>
</c:userShapes>
</file>

<file path=ppt/drawings/drawing21.xml><?xml version="1.0" encoding="utf-8"?>
<c:userShapes xmlns:c="http://schemas.openxmlformats.org/drawingml/2006/chart">
  <cdr:relSizeAnchor xmlns:cdr="http://schemas.openxmlformats.org/drawingml/2006/chartDrawing">
    <cdr:from>
      <cdr:x>0.36508</cdr:x>
      <cdr:y>0.37587</cdr:y>
    </cdr:from>
    <cdr:to>
      <cdr:x>0.5875</cdr:x>
      <cdr:y>0.43147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5A8924FB-BD27-354A-AD1A-90F1F661C5A7}"/>
            </a:ext>
          </a:extLst>
        </cdr:cNvPr>
        <cdr:cNvSpPr txBox="1"/>
      </cdr:nvSpPr>
      <cdr:spPr>
        <a:xfrm xmlns:a="http://schemas.openxmlformats.org/drawingml/2006/main">
          <a:off x="2003002" y="1374791"/>
          <a:ext cx="1220285" cy="2033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rgbClr val="C00000"/>
              </a:solidFill>
            </a:rPr>
            <a:t>St. Cloud,</a:t>
          </a:r>
          <a:r>
            <a:rPr lang="en-US" sz="1100" b="1" baseline="0" dirty="0">
              <a:solidFill>
                <a:srgbClr val="C00000"/>
              </a:solidFill>
            </a:rPr>
            <a:t> MN</a:t>
          </a:r>
          <a:endParaRPr lang="en-US" sz="1100" b="1" dirty="0">
            <a:solidFill>
              <a:srgbClr val="C00000"/>
            </a:solidFill>
          </a:endParaRPr>
        </a:p>
      </cdr:txBody>
    </cdr:sp>
  </cdr:relSizeAnchor>
  <cdr:relSizeAnchor xmlns:cdr="http://schemas.openxmlformats.org/drawingml/2006/chartDrawing">
    <cdr:from>
      <cdr:x>0.73906</cdr:x>
      <cdr:y>0.68339</cdr:y>
    </cdr:from>
    <cdr:to>
      <cdr:x>0.95783</cdr:x>
      <cdr:y>0.7404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5A8924FB-BD27-354A-AD1A-90F1F661C5A7}"/>
            </a:ext>
          </a:extLst>
        </cdr:cNvPr>
        <cdr:cNvSpPr txBox="1"/>
      </cdr:nvSpPr>
      <cdr:spPr>
        <a:xfrm xmlns:a="http://schemas.openxmlformats.org/drawingml/2006/main">
          <a:off x="3834773" y="2270855"/>
          <a:ext cx="1135093" cy="18943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6">
                  <a:lumMod val="50000"/>
                </a:schemeClr>
              </a:solidFill>
            </a:rPr>
            <a:t>Mankato,</a:t>
          </a:r>
          <a:r>
            <a:rPr lang="en-US" sz="1100" b="1" baseline="0" dirty="0">
              <a:solidFill>
                <a:schemeClr val="accent6">
                  <a:lumMod val="50000"/>
                </a:schemeClr>
              </a:solidFill>
            </a:rPr>
            <a:t> MN</a:t>
          </a:r>
          <a:endParaRPr lang="en-US" sz="1100" b="1" dirty="0">
            <a:solidFill>
              <a:schemeClr val="accent6">
                <a:lumMod val="5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0.56966</cdr:x>
      <cdr:y>0.2218</cdr:y>
    </cdr:from>
    <cdr:to>
      <cdr:x>0.79208</cdr:x>
      <cdr:y>0.2774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CBF12A5F-A47C-B34C-9121-3387D73C9A3F}"/>
            </a:ext>
          </a:extLst>
        </cdr:cNvPr>
        <cdr:cNvSpPr txBox="1"/>
      </cdr:nvSpPr>
      <cdr:spPr>
        <a:xfrm xmlns:a="http://schemas.openxmlformats.org/drawingml/2006/main">
          <a:off x="3125365" y="811273"/>
          <a:ext cx="1220285" cy="2033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5">
                  <a:lumMod val="50000"/>
                </a:schemeClr>
              </a:solidFill>
            </a:rPr>
            <a:t>Fargo, ND</a:t>
          </a:r>
        </a:p>
      </cdr:txBody>
    </cdr:sp>
  </cdr:relSizeAnchor>
</c:userShapes>
</file>

<file path=ppt/drawings/drawing22.xml><?xml version="1.0" encoding="utf-8"?>
<c:userShapes xmlns:c="http://schemas.openxmlformats.org/drawingml/2006/chart">
  <cdr:relSizeAnchor xmlns:cdr="http://schemas.openxmlformats.org/drawingml/2006/chartDrawing">
    <cdr:from>
      <cdr:x>0.74377</cdr:x>
      <cdr:y>0.33884</cdr:y>
    </cdr:from>
    <cdr:to>
      <cdr:x>0.96013</cdr:x>
      <cdr:y>0.4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A23E291D-2443-0446-A347-72AAFE9495DA}"/>
            </a:ext>
          </a:extLst>
        </cdr:cNvPr>
        <cdr:cNvSpPr txBox="1"/>
      </cdr:nvSpPr>
      <cdr:spPr>
        <a:xfrm xmlns:a="http://schemas.openxmlformats.org/drawingml/2006/main">
          <a:off x="4080644" y="1364145"/>
          <a:ext cx="1187008" cy="2462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rgbClr val="C00000"/>
              </a:solidFill>
            </a:rPr>
            <a:t>St. Cloud,</a:t>
          </a:r>
          <a:r>
            <a:rPr lang="en-US" sz="1100" b="1" baseline="0" dirty="0">
              <a:solidFill>
                <a:srgbClr val="C00000"/>
              </a:solidFill>
            </a:rPr>
            <a:t> MN</a:t>
          </a:r>
          <a:endParaRPr lang="en-US" sz="1100" b="1" dirty="0">
            <a:solidFill>
              <a:srgbClr val="C00000"/>
            </a:solidFill>
          </a:endParaRPr>
        </a:p>
      </cdr:txBody>
    </cdr:sp>
  </cdr:relSizeAnchor>
  <cdr:relSizeAnchor xmlns:cdr="http://schemas.openxmlformats.org/drawingml/2006/chartDrawing">
    <cdr:from>
      <cdr:x>0.49178</cdr:x>
      <cdr:y>0.24837</cdr:y>
    </cdr:from>
    <cdr:to>
      <cdr:x>0.73487</cdr:x>
      <cdr:y>0.31461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A23E291D-2443-0446-A347-72AAFE9495DA}"/>
            </a:ext>
          </a:extLst>
        </cdr:cNvPr>
        <cdr:cNvSpPr txBox="1"/>
      </cdr:nvSpPr>
      <cdr:spPr>
        <a:xfrm xmlns:a="http://schemas.openxmlformats.org/drawingml/2006/main">
          <a:off x="2698078" y="999899"/>
          <a:ext cx="1333714" cy="2666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1">
                  <a:lumMod val="50000"/>
                </a:schemeClr>
              </a:solidFill>
            </a:rPr>
            <a:t>Cedar Rapids, IA</a:t>
          </a:r>
        </a:p>
      </cdr:txBody>
    </cdr:sp>
  </cdr:relSizeAnchor>
  <cdr:relSizeAnchor xmlns:cdr="http://schemas.openxmlformats.org/drawingml/2006/chartDrawing">
    <cdr:from>
      <cdr:x>0.76103</cdr:x>
      <cdr:y>0.68319</cdr:y>
    </cdr:from>
    <cdr:to>
      <cdr:x>0.96013</cdr:x>
      <cdr:y>0.74435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A23E291D-2443-0446-A347-72AAFE9495DA}"/>
            </a:ext>
          </a:extLst>
        </cdr:cNvPr>
        <cdr:cNvSpPr txBox="1"/>
      </cdr:nvSpPr>
      <cdr:spPr>
        <a:xfrm xmlns:a="http://schemas.openxmlformats.org/drawingml/2006/main">
          <a:off x="4175325" y="2750459"/>
          <a:ext cx="1092327" cy="2462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6">
                  <a:lumMod val="50000"/>
                </a:schemeClr>
              </a:solidFill>
            </a:rPr>
            <a:t>Dubuque,</a:t>
          </a:r>
          <a:r>
            <a:rPr lang="en-US" sz="1100" b="1" baseline="0" dirty="0">
              <a:solidFill>
                <a:schemeClr val="accent6">
                  <a:lumMod val="50000"/>
                </a:schemeClr>
              </a:solidFill>
            </a:rPr>
            <a:t> IA</a:t>
          </a:r>
          <a:endParaRPr lang="en-US" sz="1100" b="1" dirty="0">
            <a:solidFill>
              <a:schemeClr val="accent6">
                <a:lumMod val="5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0.77481</cdr:x>
      <cdr:y>0.12478</cdr:y>
    </cdr:from>
    <cdr:to>
      <cdr:x>0.96013</cdr:x>
      <cdr:y>0.20122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449BE09B-CD7C-334D-8E15-CB159BDB62CA}"/>
            </a:ext>
          </a:extLst>
        </cdr:cNvPr>
        <cdr:cNvSpPr txBox="1"/>
      </cdr:nvSpPr>
      <cdr:spPr>
        <a:xfrm xmlns:a="http://schemas.openxmlformats.org/drawingml/2006/main">
          <a:off x="4250937" y="502356"/>
          <a:ext cx="1016715" cy="30773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1">
                  <a:lumMod val="60000"/>
                  <a:lumOff val="40000"/>
                </a:schemeClr>
              </a:solidFill>
            </a:rPr>
            <a:t>Duluth, MN</a:t>
          </a:r>
        </a:p>
      </cdr:txBody>
    </cdr:sp>
  </cdr:relSizeAnchor>
</c:userShapes>
</file>

<file path=ppt/drawings/drawing23.xml><?xml version="1.0" encoding="utf-8"?>
<c:userShapes xmlns:c="http://schemas.openxmlformats.org/drawingml/2006/chart">
  <cdr:relSizeAnchor xmlns:cdr="http://schemas.openxmlformats.org/drawingml/2006/chartDrawing">
    <cdr:from>
      <cdr:x>0.72103</cdr:x>
      <cdr:y>0.22471</cdr:y>
    </cdr:from>
    <cdr:to>
      <cdr:x>0.93457</cdr:x>
      <cdr:y>0.30794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DFC6A32D-5E9C-AF49-8DE6-D722EEE303F8}"/>
            </a:ext>
          </a:extLst>
        </cdr:cNvPr>
        <cdr:cNvSpPr txBox="1"/>
      </cdr:nvSpPr>
      <cdr:spPr>
        <a:xfrm xmlns:a="http://schemas.openxmlformats.org/drawingml/2006/main">
          <a:off x="3955836" y="821892"/>
          <a:ext cx="1171574" cy="3044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rgbClr val="C00000"/>
              </a:solidFill>
            </a:rPr>
            <a:t>St. Cloud,</a:t>
          </a:r>
          <a:r>
            <a:rPr lang="en-US" sz="1100" b="1" baseline="0" dirty="0">
              <a:solidFill>
                <a:srgbClr val="C00000"/>
              </a:solidFill>
            </a:rPr>
            <a:t> MN</a:t>
          </a:r>
          <a:endParaRPr lang="en-US" sz="1100" b="1" dirty="0">
            <a:solidFill>
              <a:srgbClr val="C00000"/>
            </a:solidFill>
          </a:endParaRPr>
        </a:p>
      </cdr:txBody>
    </cdr:sp>
  </cdr:relSizeAnchor>
  <cdr:relSizeAnchor xmlns:cdr="http://schemas.openxmlformats.org/drawingml/2006/chartDrawing">
    <cdr:from>
      <cdr:x>0.76843</cdr:x>
      <cdr:y>0.79638</cdr:y>
    </cdr:from>
    <cdr:to>
      <cdr:x>0.96887</cdr:x>
      <cdr:y>0.87961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8290E467-662B-1046-9BB9-87A71360BA83}"/>
            </a:ext>
          </a:extLst>
        </cdr:cNvPr>
        <cdr:cNvSpPr txBox="1"/>
      </cdr:nvSpPr>
      <cdr:spPr>
        <a:xfrm xmlns:a="http://schemas.openxmlformats.org/drawingml/2006/main">
          <a:off x="4348176" y="2518395"/>
          <a:ext cx="1134194" cy="26319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6">
                  <a:lumMod val="50000"/>
                </a:schemeClr>
              </a:solidFill>
            </a:rPr>
            <a:t>Duluth, MN</a:t>
          </a:r>
        </a:p>
      </cdr:txBody>
    </cdr:sp>
  </cdr:relSizeAnchor>
</c:userShapes>
</file>

<file path=ppt/drawings/drawing24.xml><?xml version="1.0" encoding="utf-8"?>
<c:userShapes xmlns:c="http://schemas.openxmlformats.org/drawingml/2006/chart">
  <cdr:relSizeAnchor xmlns:cdr="http://schemas.openxmlformats.org/drawingml/2006/chartDrawing">
    <cdr:from>
      <cdr:x>0.75924</cdr:x>
      <cdr:y>0.77663</cdr:y>
    </cdr:from>
    <cdr:to>
      <cdr:x>0.98817</cdr:x>
      <cdr:y>0.84755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290E467-662B-1046-9BB9-87A71360BA83}"/>
            </a:ext>
          </a:extLst>
        </cdr:cNvPr>
        <cdr:cNvSpPr txBox="1"/>
      </cdr:nvSpPr>
      <cdr:spPr>
        <a:xfrm xmlns:a="http://schemas.openxmlformats.org/drawingml/2006/main">
          <a:off x="4365226" y="2870110"/>
          <a:ext cx="1316214" cy="26208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6">
                  <a:lumMod val="50000"/>
                </a:schemeClr>
              </a:solidFill>
            </a:rPr>
            <a:t>Rochester,</a:t>
          </a:r>
          <a:r>
            <a:rPr lang="en-US" sz="1100" b="1" baseline="0" dirty="0">
              <a:solidFill>
                <a:schemeClr val="accent6">
                  <a:lumMod val="50000"/>
                </a:schemeClr>
              </a:solidFill>
            </a:rPr>
            <a:t> MN</a:t>
          </a:r>
          <a:endParaRPr lang="en-US" sz="1100" b="1" dirty="0">
            <a:solidFill>
              <a:schemeClr val="accent6">
                <a:lumMod val="5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0.72225</cdr:x>
      <cdr:y>0.16652</cdr:y>
    </cdr:from>
    <cdr:to>
      <cdr:x>0.96611</cdr:x>
      <cdr:y>0.24017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8290E467-662B-1046-9BB9-87A71360BA83}"/>
            </a:ext>
          </a:extLst>
        </cdr:cNvPr>
        <cdr:cNvSpPr txBox="1"/>
      </cdr:nvSpPr>
      <cdr:spPr>
        <a:xfrm xmlns:a="http://schemas.openxmlformats.org/drawingml/2006/main">
          <a:off x="4152544" y="547235"/>
          <a:ext cx="1402072" cy="24204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5">
                  <a:lumMod val="50000"/>
                </a:schemeClr>
              </a:solidFill>
            </a:rPr>
            <a:t>Cedar Rapids, IA</a:t>
          </a:r>
        </a:p>
      </cdr:txBody>
    </cdr:sp>
  </cdr:relSizeAnchor>
  <cdr:relSizeAnchor xmlns:cdr="http://schemas.openxmlformats.org/drawingml/2006/chartDrawing">
    <cdr:from>
      <cdr:x>0.55472</cdr:x>
      <cdr:y>0.46318</cdr:y>
    </cdr:from>
    <cdr:to>
      <cdr:x>0.79858</cdr:x>
      <cdr:y>0.53682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205F1025-9279-423C-A5EF-69D9BA574D03}"/>
            </a:ext>
          </a:extLst>
        </cdr:cNvPr>
        <cdr:cNvSpPr txBox="1"/>
      </cdr:nvSpPr>
      <cdr:spPr>
        <a:xfrm xmlns:a="http://schemas.openxmlformats.org/drawingml/2006/main">
          <a:off x="3043389" y="1694109"/>
          <a:ext cx="1337914" cy="26938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rgbClr val="C00000"/>
              </a:solidFill>
            </a:rPr>
            <a:t>St. Cloud, MN</a:t>
          </a:r>
        </a:p>
      </cdr:txBody>
    </cdr:sp>
  </cdr:relSizeAnchor>
</c:userShapes>
</file>

<file path=ppt/drawings/drawing25.xml><?xml version="1.0" encoding="utf-8"?>
<c:userShapes xmlns:c="http://schemas.openxmlformats.org/drawingml/2006/chart">
  <cdr:relSizeAnchor xmlns:cdr="http://schemas.openxmlformats.org/drawingml/2006/chartDrawing">
    <cdr:from>
      <cdr:x>0.68783</cdr:x>
      <cdr:y>0.36157</cdr:y>
    </cdr:from>
    <cdr:to>
      <cdr:x>0.9401</cdr:x>
      <cdr:y>0.45961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A23E291D-2443-0446-A347-72AAFE9495DA}"/>
            </a:ext>
          </a:extLst>
        </cdr:cNvPr>
        <cdr:cNvSpPr txBox="1"/>
      </cdr:nvSpPr>
      <cdr:spPr>
        <a:xfrm xmlns:a="http://schemas.openxmlformats.org/drawingml/2006/main">
          <a:off x="3773734" y="1323418"/>
          <a:ext cx="1384054" cy="3588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rgbClr val="C00000"/>
              </a:solidFill>
            </a:rPr>
            <a:t>St. Cloud,</a:t>
          </a:r>
          <a:r>
            <a:rPr lang="en-US" sz="1100" b="1" baseline="0" dirty="0">
              <a:solidFill>
                <a:srgbClr val="C00000"/>
              </a:solidFill>
            </a:rPr>
            <a:t> MN</a:t>
          </a:r>
          <a:endParaRPr lang="en-US" sz="1100" b="1" dirty="0">
            <a:solidFill>
              <a:srgbClr val="C00000"/>
            </a:solidFill>
          </a:endParaRPr>
        </a:p>
      </cdr:txBody>
    </cdr:sp>
  </cdr:relSizeAnchor>
  <cdr:relSizeAnchor xmlns:cdr="http://schemas.openxmlformats.org/drawingml/2006/chartDrawing">
    <cdr:from>
      <cdr:x>0.70782</cdr:x>
      <cdr:y>0.69562</cdr:y>
    </cdr:from>
    <cdr:to>
      <cdr:x>0.96008</cdr:x>
      <cdr:y>0.79366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A23E291D-2443-0446-A347-72AAFE9495DA}"/>
            </a:ext>
          </a:extLst>
        </cdr:cNvPr>
        <cdr:cNvSpPr txBox="1"/>
      </cdr:nvSpPr>
      <cdr:spPr>
        <a:xfrm xmlns:a="http://schemas.openxmlformats.org/drawingml/2006/main">
          <a:off x="3883361" y="2546143"/>
          <a:ext cx="1384000" cy="3588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6">
                  <a:lumMod val="50000"/>
                </a:schemeClr>
              </a:solidFill>
            </a:rPr>
            <a:t>Dubuque,</a:t>
          </a:r>
          <a:r>
            <a:rPr lang="en-US" sz="1100" b="1" baseline="0" dirty="0">
              <a:solidFill>
                <a:schemeClr val="accent6">
                  <a:lumMod val="50000"/>
                </a:schemeClr>
              </a:solidFill>
            </a:rPr>
            <a:t> IA</a:t>
          </a:r>
          <a:endParaRPr lang="en-US" sz="1100" b="1" dirty="0">
            <a:solidFill>
              <a:schemeClr val="accent6">
                <a:lumMod val="5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0.63681</cdr:x>
      <cdr:y>0.56669</cdr:y>
    </cdr:from>
    <cdr:to>
      <cdr:x>0.88907</cdr:x>
      <cdr:y>0.66473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A23E291D-2443-0446-A347-72AAFE9495DA}"/>
            </a:ext>
          </a:extLst>
        </cdr:cNvPr>
        <cdr:cNvSpPr txBox="1"/>
      </cdr:nvSpPr>
      <cdr:spPr>
        <a:xfrm xmlns:a="http://schemas.openxmlformats.org/drawingml/2006/main">
          <a:off x="3493794" y="2074228"/>
          <a:ext cx="1384000" cy="3588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 err="1">
              <a:solidFill>
                <a:schemeClr val="accent6">
                  <a:lumMod val="60000"/>
                  <a:lumOff val="40000"/>
                </a:schemeClr>
              </a:solidFill>
            </a:rPr>
            <a:t>Eau</a:t>
          </a:r>
          <a:r>
            <a:rPr lang="en-US" sz="1100" b="1" baseline="0" dirty="0">
              <a:solidFill>
                <a:schemeClr val="accent6">
                  <a:lumMod val="60000"/>
                  <a:lumOff val="40000"/>
                </a:schemeClr>
              </a:solidFill>
            </a:rPr>
            <a:t> Claire, WI</a:t>
          </a:r>
          <a:endParaRPr lang="en-US" sz="1100" b="1" dirty="0">
            <a:solidFill>
              <a:schemeClr val="accent6">
                <a:lumMod val="60000"/>
                <a:lumOff val="4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0.64829</cdr:x>
      <cdr:y>0.18325</cdr:y>
    </cdr:from>
    <cdr:to>
      <cdr:x>0.90056</cdr:x>
      <cdr:y>0.28129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C35F4F61-85CD-684F-8F38-79960766E52C}"/>
            </a:ext>
          </a:extLst>
        </cdr:cNvPr>
        <cdr:cNvSpPr txBox="1"/>
      </cdr:nvSpPr>
      <cdr:spPr>
        <a:xfrm xmlns:a="http://schemas.openxmlformats.org/drawingml/2006/main">
          <a:off x="3556760" y="670728"/>
          <a:ext cx="1384054" cy="3588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5">
                  <a:lumMod val="50000"/>
                </a:schemeClr>
              </a:solidFill>
            </a:rPr>
            <a:t>Duluth, MN</a:t>
          </a:r>
        </a:p>
      </cdr:txBody>
    </cdr:sp>
  </cdr:relSizeAnchor>
</c:userShapes>
</file>

<file path=ppt/drawings/drawing26.xml><?xml version="1.0" encoding="utf-8"?>
<c:userShapes xmlns:c="http://schemas.openxmlformats.org/drawingml/2006/chart">
  <cdr:relSizeAnchor xmlns:cdr="http://schemas.openxmlformats.org/drawingml/2006/chartDrawing">
    <cdr:from>
      <cdr:x>0.72259</cdr:x>
      <cdr:y>0.15716</cdr:y>
    </cdr:from>
    <cdr:to>
      <cdr:x>0.97485</cdr:x>
      <cdr:y>0.2552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DE0FFF1-3F0B-0E4B-BF1F-D575CF9F0602}"/>
            </a:ext>
          </a:extLst>
        </cdr:cNvPr>
        <cdr:cNvSpPr txBox="1"/>
      </cdr:nvSpPr>
      <cdr:spPr>
        <a:xfrm xmlns:a="http://schemas.openxmlformats.org/drawingml/2006/main">
          <a:off x="3858802" y="534302"/>
          <a:ext cx="1347131" cy="3333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rgbClr val="C00000"/>
              </a:solidFill>
            </a:rPr>
            <a:t>St. Cloud,</a:t>
          </a:r>
          <a:r>
            <a:rPr lang="en-US" sz="1100" b="1" baseline="0" dirty="0">
              <a:solidFill>
                <a:srgbClr val="C00000"/>
              </a:solidFill>
            </a:rPr>
            <a:t> MN</a:t>
          </a:r>
          <a:endParaRPr lang="en-US" sz="1100" b="1" dirty="0">
            <a:solidFill>
              <a:srgbClr val="C00000"/>
            </a:solidFill>
          </a:endParaRPr>
        </a:p>
      </cdr:txBody>
    </cdr:sp>
  </cdr:relSizeAnchor>
  <cdr:relSizeAnchor xmlns:cdr="http://schemas.openxmlformats.org/drawingml/2006/chartDrawing">
    <cdr:from>
      <cdr:x>0.74774</cdr:x>
      <cdr:y>0.66204</cdr:y>
    </cdr:from>
    <cdr:to>
      <cdr:x>1</cdr:x>
      <cdr:y>0.76007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CEF4DD3E-1B0E-0841-B7AA-A8F87EEFFE39}"/>
            </a:ext>
          </a:extLst>
        </cdr:cNvPr>
        <cdr:cNvSpPr txBox="1"/>
      </cdr:nvSpPr>
      <cdr:spPr>
        <a:xfrm xmlns:a="http://schemas.openxmlformats.org/drawingml/2006/main">
          <a:off x="3418654" y="1816100"/>
          <a:ext cx="1153346" cy="26893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 err="1">
              <a:solidFill>
                <a:schemeClr val="accent6">
                  <a:lumMod val="50000"/>
                </a:schemeClr>
              </a:solidFill>
            </a:rPr>
            <a:t>Eau</a:t>
          </a:r>
          <a:r>
            <a:rPr lang="en-US" sz="1100" b="1" baseline="0" dirty="0">
              <a:solidFill>
                <a:schemeClr val="accent6">
                  <a:lumMod val="50000"/>
                </a:schemeClr>
              </a:solidFill>
            </a:rPr>
            <a:t> Claire, WI</a:t>
          </a:r>
          <a:endParaRPr lang="en-US" sz="1100" b="1" dirty="0">
            <a:solidFill>
              <a:schemeClr val="accent6">
                <a:lumMod val="50000"/>
              </a:schemeClr>
            </a:solidFill>
          </a:endParaRPr>
        </a:p>
      </cdr:txBody>
    </cdr:sp>
  </cdr:relSizeAnchor>
</c:userShapes>
</file>

<file path=ppt/drawings/drawing27.xml><?xml version="1.0" encoding="utf-8"?>
<c:userShapes xmlns:c="http://schemas.openxmlformats.org/drawingml/2006/chart">
  <cdr:relSizeAnchor xmlns:cdr="http://schemas.openxmlformats.org/drawingml/2006/chartDrawing">
    <cdr:from>
      <cdr:x>0.71977</cdr:x>
      <cdr:y>0.80244</cdr:y>
    </cdr:from>
    <cdr:to>
      <cdr:x>0.98837</cdr:x>
      <cdr:y>0.8897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DE0FFF1-3F0B-0E4B-BF1F-D575CF9F0602}"/>
            </a:ext>
          </a:extLst>
        </cdr:cNvPr>
        <cdr:cNvSpPr txBox="1"/>
      </cdr:nvSpPr>
      <cdr:spPr>
        <a:xfrm xmlns:a="http://schemas.openxmlformats.org/drawingml/2006/main">
          <a:off x="3711163" y="2728044"/>
          <a:ext cx="1384889" cy="2966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rgbClr val="C00000"/>
              </a:solidFill>
            </a:rPr>
            <a:t>St. Cloud,</a:t>
          </a:r>
          <a:r>
            <a:rPr lang="en-US" sz="1100" b="1" baseline="0" dirty="0">
              <a:solidFill>
                <a:srgbClr val="C00000"/>
              </a:solidFill>
            </a:rPr>
            <a:t> MN</a:t>
          </a:r>
          <a:endParaRPr lang="en-US" sz="1100" b="1" dirty="0">
            <a:solidFill>
              <a:srgbClr val="C00000"/>
            </a:solidFill>
          </a:endParaRPr>
        </a:p>
      </cdr:txBody>
    </cdr:sp>
  </cdr:relSizeAnchor>
  <cdr:relSizeAnchor xmlns:cdr="http://schemas.openxmlformats.org/drawingml/2006/chartDrawing">
    <cdr:from>
      <cdr:x>0.7041</cdr:x>
      <cdr:y>0.13968</cdr:y>
    </cdr:from>
    <cdr:to>
      <cdr:x>1</cdr:x>
      <cdr:y>0.24155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9DE0FFF1-3F0B-0E4B-BF1F-D575CF9F0602}"/>
            </a:ext>
          </a:extLst>
        </cdr:cNvPr>
        <cdr:cNvSpPr txBox="1"/>
      </cdr:nvSpPr>
      <cdr:spPr>
        <a:xfrm xmlns:a="http://schemas.openxmlformats.org/drawingml/2006/main">
          <a:off x="3630331" y="474882"/>
          <a:ext cx="1525685" cy="3463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5">
                  <a:lumMod val="60000"/>
                  <a:lumOff val="40000"/>
                </a:schemeClr>
              </a:solidFill>
            </a:rPr>
            <a:t>Grand</a:t>
          </a:r>
          <a:r>
            <a:rPr lang="en-US" sz="1100" b="1" baseline="0" dirty="0">
              <a:solidFill>
                <a:schemeClr val="accent5">
                  <a:lumMod val="60000"/>
                  <a:lumOff val="40000"/>
                </a:schemeClr>
              </a:solidFill>
            </a:rPr>
            <a:t> Forks, ND</a:t>
          </a:r>
          <a:endParaRPr lang="en-US" sz="1100" b="1" dirty="0">
            <a:solidFill>
              <a:schemeClr val="accent5">
                <a:lumMod val="60000"/>
                <a:lumOff val="4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0.70674</cdr:x>
      <cdr:y>0.42875</cdr:y>
    </cdr:from>
    <cdr:to>
      <cdr:x>0.95901</cdr:x>
      <cdr:y>0.52678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9DE0FFF1-3F0B-0E4B-BF1F-D575CF9F0602}"/>
            </a:ext>
          </a:extLst>
        </cdr:cNvPr>
        <cdr:cNvSpPr txBox="1"/>
      </cdr:nvSpPr>
      <cdr:spPr>
        <a:xfrm xmlns:a="http://schemas.openxmlformats.org/drawingml/2006/main">
          <a:off x="3877438" y="1568186"/>
          <a:ext cx="1384054" cy="35855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1">
                  <a:lumMod val="50000"/>
                </a:schemeClr>
              </a:solidFill>
            </a:rPr>
            <a:t>Mankato,</a:t>
          </a:r>
          <a:r>
            <a:rPr lang="en-US" sz="1100" b="1" baseline="0" dirty="0">
              <a:solidFill>
                <a:schemeClr val="accent1">
                  <a:lumMod val="50000"/>
                </a:schemeClr>
              </a:solidFill>
            </a:rPr>
            <a:t> MN</a:t>
          </a:r>
          <a:endParaRPr lang="en-US" sz="1100" b="1" dirty="0">
            <a:solidFill>
              <a:schemeClr val="accent1">
                <a:lumMod val="50000"/>
              </a:schemeClr>
            </a:solidFill>
          </a:endParaRPr>
        </a:p>
      </cdr:txBody>
    </cdr:sp>
  </cdr:relSizeAnchor>
</c:userShapes>
</file>

<file path=ppt/drawings/drawing28.xml><?xml version="1.0" encoding="utf-8"?>
<c:userShapes xmlns:c="http://schemas.openxmlformats.org/drawingml/2006/chart">
  <cdr:relSizeAnchor xmlns:cdr="http://schemas.openxmlformats.org/drawingml/2006/chartDrawing">
    <cdr:from>
      <cdr:x>0.69166</cdr:x>
      <cdr:y>0.55092</cdr:y>
    </cdr:from>
    <cdr:to>
      <cdr:x>0.94393</cdr:x>
      <cdr:y>0.64896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5A8924FB-BD27-354A-AD1A-90F1F661C5A7}"/>
            </a:ext>
          </a:extLst>
        </cdr:cNvPr>
        <cdr:cNvSpPr txBox="1"/>
      </cdr:nvSpPr>
      <cdr:spPr>
        <a:xfrm xmlns:a="http://schemas.openxmlformats.org/drawingml/2006/main">
          <a:off x="3162290" y="1511291"/>
          <a:ext cx="1153378" cy="26894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>
              <a:solidFill>
                <a:srgbClr val="C00000"/>
              </a:solidFill>
            </a:rPr>
            <a:t>St. Cloud,</a:t>
          </a:r>
          <a:r>
            <a:rPr lang="en-US" sz="1100" b="1" baseline="0">
              <a:solidFill>
                <a:srgbClr val="C00000"/>
              </a:solidFill>
            </a:rPr>
            <a:t> MN</a:t>
          </a:r>
          <a:endParaRPr lang="en-US" sz="1100" b="1">
            <a:solidFill>
              <a:srgbClr val="C00000"/>
            </a:solidFill>
          </a:endParaRPr>
        </a:p>
      </cdr:txBody>
    </cdr:sp>
  </cdr:relSizeAnchor>
  <cdr:relSizeAnchor xmlns:cdr="http://schemas.openxmlformats.org/drawingml/2006/chartDrawing">
    <cdr:from>
      <cdr:x>0.71667</cdr:x>
      <cdr:y>0.25926</cdr:y>
    </cdr:from>
    <cdr:to>
      <cdr:x>0.96894</cdr:x>
      <cdr:y>0.35729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5A8924FB-BD27-354A-AD1A-90F1F661C5A7}"/>
            </a:ext>
          </a:extLst>
        </cdr:cNvPr>
        <cdr:cNvSpPr txBox="1"/>
      </cdr:nvSpPr>
      <cdr:spPr>
        <a:xfrm xmlns:a="http://schemas.openxmlformats.org/drawingml/2006/main">
          <a:off x="3276600" y="711200"/>
          <a:ext cx="1153382" cy="26892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>
              <a:solidFill>
                <a:schemeClr val="accent5">
                  <a:lumMod val="50000"/>
                </a:schemeClr>
              </a:solidFill>
            </a:rPr>
            <a:t>Grand Forks,</a:t>
          </a:r>
          <a:r>
            <a:rPr lang="en-US" sz="1100" b="1" baseline="0">
              <a:solidFill>
                <a:schemeClr val="accent5">
                  <a:lumMod val="50000"/>
                </a:schemeClr>
              </a:solidFill>
            </a:rPr>
            <a:t> ND</a:t>
          </a:r>
          <a:endParaRPr lang="en-US" sz="1100" b="1">
            <a:solidFill>
              <a:schemeClr val="accent5">
                <a:lumMod val="5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0.625</cdr:x>
      <cdr:y>0.69907</cdr:y>
    </cdr:from>
    <cdr:to>
      <cdr:x>0.87727</cdr:x>
      <cdr:y>0.79711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9DFDA834-7463-514A-98B4-B36CDD0EFD01}"/>
            </a:ext>
          </a:extLst>
        </cdr:cNvPr>
        <cdr:cNvSpPr txBox="1"/>
      </cdr:nvSpPr>
      <cdr:spPr>
        <a:xfrm xmlns:a="http://schemas.openxmlformats.org/drawingml/2006/main">
          <a:off x="2857500" y="1917700"/>
          <a:ext cx="1153378" cy="26894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>
              <a:solidFill>
                <a:schemeClr val="accent6">
                  <a:lumMod val="50000"/>
                </a:schemeClr>
              </a:solidFill>
            </a:rPr>
            <a:t>Cedar Rapids, IA</a:t>
          </a:r>
        </a:p>
      </cdr:txBody>
    </cdr:sp>
  </cdr:relSizeAnchor>
</c:userShapes>
</file>

<file path=ppt/drawings/drawing29.xml><?xml version="1.0" encoding="utf-8"?>
<c:userShapes xmlns:c="http://schemas.openxmlformats.org/drawingml/2006/chart">
  <cdr:relSizeAnchor xmlns:cdr="http://schemas.openxmlformats.org/drawingml/2006/chartDrawing">
    <cdr:from>
      <cdr:x>0.7907</cdr:x>
      <cdr:y>0.22222</cdr:y>
    </cdr:from>
    <cdr:to>
      <cdr:x>0.92442</cdr:x>
      <cdr:y>0.33333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5CFE43C-4397-E843-BABD-9AD69F683EF4}"/>
            </a:ext>
          </a:extLst>
        </cdr:cNvPr>
        <cdr:cNvSpPr txBox="1"/>
      </cdr:nvSpPr>
      <cdr:spPr>
        <a:xfrm xmlns:a="http://schemas.openxmlformats.org/drawingml/2006/main">
          <a:off x="5181600" y="609600"/>
          <a:ext cx="8763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0.7043</cdr:x>
      <cdr:y>0.30686</cdr:y>
    </cdr:from>
    <cdr:to>
      <cdr:x>0.94961</cdr:x>
      <cdr:y>0.40838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95D04677-B99A-B946-B6FA-9F3D6033FE24}"/>
            </a:ext>
          </a:extLst>
        </cdr:cNvPr>
        <cdr:cNvSpPr txBox="1"/>
      </cdr:nvSpPr>
      <cdr:spPr>
        <a:xfrm xmlns:a="http://schemas.openxmlformats.org/drawingml/2006/main">
          <a:off x="3864072" y="1122367"/>
          <a:ext cx="1345868" cy="37133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b="1" dirty="0">
              <a:solidFill>
                <a:schemeClr val="accent5">
                  <a:lumMod val="50000"/>
                </a:schemeClr>
              </a:solidFill>
            </a:rPr>
            <a:t>Cedar Rapids, IA</a:t>
          </a:r>
        </a:p>
      </cdr:txBody>
    </cdr:sp>
  </cdr:relSizeAnchor>
  <cdr:relSizeAnchor xmlns:cdr="http://schemas.openxmlformats.org/drawingml/2006/chartDrawing">
    <cdr:from>
      <cdr:x>0.62453</cdr:x>
      <cdr:y>0.87572</cdr:y>
    </cdr:from>
    <cdr:to>
      <cdr:x>0.84471</cdr:x>
      <cdr:y>0.95442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5EDA13CE-19DA-1743-A025-D75321C8ECC0}"/>
            </a:ext>
          </a:extLst>
        </cdr:cNvPr>
        <cdr:cNvSpPr txBox="1"/>
      </cdr:nvSpPr>
      <cdr:spPr>
        <a:xfrm xmlns:a="http://schemas.openxmlformats.org/drawingml/2006/main">
          <a:off x="3426432" y="3203048"/>
          <a:ext cx="1207991" cy="28784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6">
                  <a:lumMod val="60000"/>
                  <a:lumOff val="40000"/>
                </a:schemeClr>
              </a:solidFill>
            </a:rPr>
            <a:t>Mankato, MN</a:t>
          </a:r>
        </a:p>
      </cdr:txBody>
    </cdr:sp>
  </cdr:relSizeAnchor>
  <cdr:relSizeAnchor xmlns:cdr="http://schemas.openxmlformats.org/drawingml/2006/chartDrawing">
    <cdr:from>
      <cdr:x>0.73462</cdr:x>
      <cdr:y>0.56221</cdr:y>
    </cdr:from>
    <cdr:to>
      <cdr:x>0.9557</cdr:x>
      <cdr:y>0.6973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5EDA13CE-19DA-1743-A025-D75321C8ECC0}"/>
            </a:ext>
          </a:extLst>
        </cdr:cNvPr>
        <cdr:cNvSpPr txBox="1"/>
      </cdr:nvSpPr>
      <cdr:spPr>
        <a:xfrm xmlns:a="http://schemas.openxmlformats.org/drawingml/2006/main">
          <a:off x="4030428" y="2056347"/>
          <a:ext cx="1212951" cy="49410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rgbClr val="C00000"/>
              </a:solidFill>
            </a:rPr>
            <a:t>St. Cloud, MN</a:t>
          </a:r>
        </a:p>
      </cdr:txBody>
    </cdr:sp>
  </cdr:relSizeAnchor>
  <cdr:relSizeAnchor xmlns:cdr="http://schemas.openxmlformats.org/drawingml/2006/chartDrawing">
    <cdr:from>
      <cdr:x>0.5</cdr:x>
      <cdr:y>0.78009</cdr:y>
    </cdr:from>
    <cdr:to>
      <cdr:x>0.73986</cdr:x>
      <cdr:y>0.88657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5EDA13CE-19DA-1743-A025-D75321C8ECC0}"/>
            </a:ext>
          </a:extLst>
        </cdr:cNvPr>
        <cdr:cNvSpPr txBox="1"/>
      </cdr:nvSpPr>
      <cdr:spPr>
        <a:xfrm xmlns:a="http://schemas.openxmlformats.org/drawingml/2006/main">
          <a:off x="2743200" y="2853253"/>
          <a:ext cx="1315952" cy="38945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6">
                  <a:lumMod val="50000"/>
                </a:schemeClr>
              </a:solidFill>
            </a:rPr>
            <a:t>Rochester,</a:t>
          </a:r>
          <a:r>
            <a:rPr lang="en-US" sz="1100" b="1" baseline="0" dirty="0">
              <a:solidFill>
                <a:schemeClr val="accent6">
                  <a:lumMod val="50000"/>
                </a:schemeClr>
              </a:solidFill>
            </a:rPr>
            <a:t> MN</a:t>
          </a:r>
          <a:endParaRPr lang="en-US" sz="1100" b="1" dirty="0">
            <a:solidFill>
              <a:schemeClr val="accent6">
                <a:lumMod val="50000"/>
              </a:schemeClr>
            </a:solidFill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0.76776</cdr:x>
      <cdr:y>0.7452</cdr:y>
    </cdr:from>
    <cdr:to>
      <cdr:x>0.96845</cdr:x>
      <cdr:y>0.84474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748EA82-04F7-4F35-92A2-9B6541BD864C}"/>
            </a:ext>
          </a:extLst>
        </cdr:cNvPr>
        <cdr:cNvSpPr txBox="1"/>
      </cdr:nvSpPr>
      <cdr:spPr>
        <a:xfrm xmlns:a="http://schemas.openxmlformats.org/drawingml/2006/main">
          <a:off x="4264496" y="2552714"/>
          <a:ext cx="1114727" cy="3409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b="1" dirty="0">
              <a:solidFill>
                <a:schemeClr val="accent6">
                  <a:lumMod val="50000"/>
                </a:schemeClr>
              </a:solidFill>
            </a:rPr>
            <a:t>Duluth, MN</a:t>
          </a:r>
        </a:p>
      </cdr:txBody>
    </cdr:sp>
  </cdr:relSizeAnchor>
  <cdr:relSizeAnchor xmlns:cdr="http://schemas.openxmlformats.org/drawingml/2006/chartDrawing">
    <cdr:from>
      <cdr:x>0.73993</cdr:x>
      <cdr:y>0.21707</cdr:y>
    </cdr:from>
    <cdr:to>
      <cdr:x>0.96285</cdr:x>
      <cdr:y>0.29924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E89A04C2-4E39-4FB8-B862-BED63C2D9CBB}"/>
            </a:ext>
          </a:extLst>
        </cdr:cNvPr>
        <cdr:cNvSpPr txBox="1"/>
      </cdr:nvSpPr>
      <cdr:spPr>
        <a:xfrm xmlns:a="http://schemas.openxmlformats.org/drawingml/2006/main">
          <a:off x="4109923" y="743578"/>
          <a:ext cx="1238203" cy="28147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rgbClr val="C00000"/>
              </a:solidFill>
            </a:rPr>
            <a:t>St. Cloud, MN</a:t>
          </a:r>
        </a:p>
      </cdr:txBody>
    </cdr:sp>
  </cdr:relSizeAnchor>
  <cdr:relSizeAnchor xmlns:cdr="http://schemas.openxmlformats.org/drawingml/2006/chartDrawing">
    <cdr:from>
      <cdr:x>0.75738</cdr:x>
      <cdr:y>0.34545</cdr:y>
    </cdr:from>
    <cdr:to>
      <cdr:x>1</cdr:x>
      <cdr:y>0.43573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E9B04DF4-B264-4C07-B722-B8122D128A4D}"/>
            </a:ext>
          </a:extLst>
        </cdr:cNvPr>
        <cdr:cNvSpPr txBox="1"/>
      </cdr:nvSpPr>
      <cdr:spPr>
        <a:xfrm xmlns:a="http://schemas.openxmlformats.org/drawingml/2006/main">
          <a:off x="4206848" y="1183339"/>
          <a:ext cx="1347627" cy="30925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1">
                  <a:lumMod val="50000"/>
                </a:schemeClr>
              </a:solidFill>
            </a:rPr>
            <a:t>Rochester, MN</a:t>
          </a:r>
        </a:p>
      </cdr:txBody>
    </cdr:sp>
  </cdr:relSizeAnchor>
  <cdr:relSizeAnchor xmlns:cdr="http://schemas.openxmlformats.org/drawingml/2006/chartDrawing">
    <cdr:from>
      <cdr:x>0.70593</cdr:x>
      <cdr:y>0.55341</cdr:y>
    </cdr:from>
    <cdr:to>
      <cdr:x>0.96496</cdr:x>
      <cdr:y>0.64716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2C5609D9-1C58-40E0-8F28-D944B95EC782}"/>
            </a:ext>
          </a:extLst>
        </cdr:cNvPr>
        <cdr:cNvSpPr txBox="1"/>
      </cdr:nvSpPr>
      <cdr:spPr>
        <a:xfrm xmlns:a="http://schemas.openxmlformats.org/drawingml/2006/main">
          <a:off x="3921092" y="1895715"/>
          <a:ext cx="1438775" cy="32114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b="1" dirty="0">
              <a:solidFill>
                <a:schemeClr val="accent6">
                  <a:lumMod val="75000"/>
                </a:schemeClr>
              </a:solidFill>
            </a:rPr>
            <a:t>Grand Forks, ND</a:t>
          </a:r>
        </a:p>
      </cdr:txBody>
    </cdr:sp>
  </cdr:relSizeAnchor>
</c:userShapes>
</file>

<file path=ppt/drawings/drawing30.xml><?xml version="1.0" encoding="utf-8"?>
<c:userShapes xmlns:c="http://schemas.openxmlformats.org/drawingml/2006/chart">
  <cdr:relSizeAnchor xmlns:cdr="http://schemas.openxmlformats.org/drawingml/2006/chartDrawing">
    <cdr:from>
      <cdr:x>0.72131</cdr:x>
      <cdr:y>0.83988</cdr:y>
    </cdr:from>
    <cdr:to>
      <cdr:x>0.97357</cdr:x>
      <cdr:y>0.93791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5715CA5B-4D01-7844-8573-E99371C8511A}"/>
            </a:ext>
          </a:extLst>
        </cdr:cNvPr>
        <cdr:cNvSpPr txBox="1"/>
      </cdr:nvSpPr>
      <cdr:spPr>
        <a:xfrm xmlns:a="http://schemas.openxmlformats.org/drawingml/2006/main">
          <a:off x="4136207" y="2698359"/>
          <a:ext cx="1446535" cy="3149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6">
                  <a:lumMod val="50000"/>
                </a:schemeClr>
              </a:solidFill>
            </a:rPr>
            <a:t>Cedar Rapids, IA</a:t>
          </a:r>
        </a:p>
      </cdr:txBody>
    </cdr:sp>
  </cdr:relSizeAnchor>
  <cdr:relSizeAnchor xmlns:cdr="http://schemas.openxmlformats.org/drawingml/2006/chartDrawing">
    <cdr:from>
      <cdr:x>0.6688</cdr:x>
      <cdr:y>0.45635</cdr:y>
    </cdr:from>
    <cdr:to>
      <cdr:x>0.9146</cdr:x>
      <cdr:y>0.54365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DF719E6B-B54A-4E05-A725-CE8EE1BCDF61}"/>
            </a:ext>
          </a:extLst>
        </cdr:cNvPr>
        <cdr:cNvSpPr txBox="1"/>
      </cdr:nvSpPr>
      <cdr:spPr>
        <a:xfrm xmlns:a="http://schemas.openxmlformats.org/drawingml/2006/main">
          <a:off x="3669328" y="1669164"/>
          <a:ext cx="1348557" cy="3192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rgbClr val="C00000"/>
              </a:solidFill>
            </a:rPr>
            <a:t>St. Cloud,</a:t>
          </a:r>
          <a:r>
            <a:rPr lang="en-US" sz="1100" b="1" baseline="0" dirty="0">
              <a:solidFill>
                <a:srgbClr val="C00000"/>
              </a:solidFill>
            </a:rPr>
            <a:t> MN</a:t>
          </a:r>
          <a:endParaRPr lang="en-US" sz="1100" b="1" dirty="0">
            <a:solidFill>
              <a:srgbClr val="C00000"/>
            </a:solidFill>
          </a:endParaRPr>
        </a:p>
      </cdr:txBody>
    </cdr:sp>
  </cdr:relSizeAnchor>
  <cdr:relSizeAnchor xmlns:cdr="http://schemas.openxmlformats.org/drawingml/2006/chartDrawing">
    <cdr:from>
      <cdr:x>0.61086</cdr:x>
      <cdr:y>0.19813</cdr:y>
    </cdr:from>
    <cdr:to>
      <cdr:x>0.85666</cdr:x>
      <cdr:y>0.28542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0A3D2E8F-E2A0-0040-AE05-6B11C83A7D18}"/>
            </a:ext>
          </a:extLst>
        </cdr:cNvPr>
        <cdr:cNvSpPr txBox="1"/>
      </cdr:nvSpPr>
      <cdr:spPr>
        <a:xfrm xmlns:a="http://schemas.openxmlformats.org/drawingml/2006/main">
          <a:off x="3351417" y="724681"/>
          <a:ext cx="1348557" cy="3192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5">
                  <a:lumMod val="50000"/>
                </a:schemeClr>
              </a:solidFill>
            </a:rPr>
            <a:t>Grand Forks, ND</a:t>
          </a:r>
        </a:p>
      </cdr:txBody>
    </cdr:sp>
  </cdr:relSizeAnchor>
</c:userShapes>
</file>

<file path=ppt/drawings/drawing31.xml><?xml version="1.0" encoding="utf-8"?>
<c:userShapes xmlns:c="http://schemas.openxmlformats.org/drawingml/2006/chart">
  <cdr:relSizeAnchor xmlns:cdr="http://schemas.openxmlformats.org/drawingml/2006/chartDrawing">
    <cdr:from>
      <cdr:x>0.72344</cdr:x>
      <cdr:y>0.29067</cdr:y>
    </cdr:from>
    <cdr:to>
      <cdr:x>0.9757</cdr:x>
      <cdr:y>0.3887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5715CA5B-4D01-7844-8573-E99371C8511A}"/>
            </a:ext>
          </a:extLst>
        </cdr:cNvPr>
        <cdr:cNvSpPr txBox="1"/>
      </cdr:nvSpPr>
      <cdr:spPr>
        <a:xfrm xmlns:a="http://schemas.openxmlformats.org/drawingml/2006/main">
          <a:off x="3969085" y="1028636"/>
          <a:ext cx="1383999" cy="3469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rgbClr val="C00000"/>
              </a:solidFill>
            </a:rPr>
            <a:t>St. Cloud,</a:t>
          </a:r>
          <a:r>
            <a:rPr lang="en-US" sz="1100" b="1" baseline="0" dirty="0">
              <a:solidFill>
                <a:srgbClr val="C00000"/>
              </a:solidFill>
            </a:rPr>
            <a:t> MN</a:t>
          </a:r>
          <a:endParaRPr lang="en-US" sz="1100" b="1" dirty="0">
            <a:solidFill>
              <a:srgbClr val="C00000"/>
            </a:solidFill>
          </a:endParaRPr>
        </a:p>
      </cdr:txBody>
    </cdr:sp>
  </cdr:relSizeAnchor>
  <cdr:relSizeAnchor xmlns:cdr="http://schemas.openxmlformats.org/drawingml/2006/chartDrawing">
    <cdr:from>
      <cdr:x>0.725</cdr:x>
      <cdr:y>0.74074</cdr:y>
    </cdr:from>
    <cdr:to>
      <cdr:x>0.97726</cdr:x>
      <cdr:y>0.83877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ADAB443E-7126-D644-9852-02AC6B8072C8}"/>
            </a:ext>
          </a:extLst>
        </cdr:cNvPr>
        <cdr:cNvSpPr txBox="1"/>
      </cdr:nvSpPr>
      <cdr:spPr>
        <a:xfrm xmlns:a="http://schemas.openxmlformats.org/drawingml/2006/main">
          <a:off x="3314700" y="2032000"/>
          <a:ext cx="1153333" cy="26891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>
              <a:solidFill>
                <a:schemeClr val="accent6">
                  <a:lumMod val="50000"/>
                </a:schemeClr>
              </a:solidFill>
            </a:rPr>
            <a:t>Eau Claire, WI</a:t>
          </a:r>
        </a:p>
      </cdr:txBody>
    </cdr:sp>
  </cdr:relSizeAnchor>
  <cdr:relSizeAnchor xmlns:cdr="http://schemas.openxmlformats.org/drawingml/2006/chartDrawing">
    <cdr:from>
      <cdr:x>0.43704</cdr:x>
      <cdr:y>0.5</cdr:y>
    </cdr:from>
    <cdr:to>
      <cdr:x>0.73976</cdr:x>
      <cdr:y>0.63071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47555361-F64C-E841-93F8-19308998BCB4}"/>
            </a:ext>
          </a:extLst>
        </cdr:cNvPr>
        <cdr:cNvSpPr txBox="1"/>
      </cdr:nvSpPr>
      <cdr:spPr>
        <a:xfrm xmlns:a="http://schemas.openxmlformats.org/drawingml/2006/main">
          <a:off x="2397788" y="1769416"/>
          <a:ext cx="1660843" cy="4625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5">
                  <a:lumMod val="50000"/>
                </a:schemeClr>
              </a:solidFill>
            </a:rPr>
            <a:t>Grand Forks,</a:t>
          </a:r>
          <a:r>
            <a:rPr lang="en-US" sz="1100" b="1" baseline="0" dirty="0">
              <a:solidFill>
                <a:schemeClr val="accent5">
                  <a:lumMod val="50000"/>
                </a:schemeClr>
              </a:solidFill>
            </a:rPr>
            <a:t> ND</a:t>
          </a:r>
          <a:endParaRPr lang="en-US" sz="1100" b="1" dirty="0">
            <a:solidFill>
              <a:schemeClr val="accent5">
                <a:lumMod val="50000"/>
              </a:schemeClr>
            </a:solidFill>
          </a:endParaRPr>
        </a:p>
      </cdr:txBody>
    </cdr:sp>
  </cdr:relSizeAnchor>
</c:userShapes>
</file>

<file path=ppt/drawings/drawing32.xml><?xml version="1.0" encoding="utf-8"?>
<c:userShapes xmlns:c="http://schemas.openxmlformats.org/drawingml/2006/chart">
  <cdr:relSizeAnchor xmlns:cdr="http://schemas.openxmlformats.org/drawingml/2006/chartDrawing">
    <cdr:from>
      <cdr:x>0.74774</cdr:x>
      <cdr:y>0.18981</cdr:y>
    </cdr:from>
    <cdr:to>
      <cdr:x>1</cdr:x>
      <cdr:y>0.28784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ADAB443E-7126-D644-9852-02AC6B8072C8}"/>
            </a:ext>
          </a:extLst>
        </cdr:cNvPr>
        <cdr:cNvSpPr txBox="1"/>
      </cdr:nvSpPr>
      <cdr:spPr>
        <a:xfrm xmlns:a="http://schemas.openxmlformats.org/drawingml/2006/main">
          <a:off x="3418667" y="520700"/>
          <a:ext cx="1153333" cy="26891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>
              <a:solidFill>
                <a:srgbClr val="C00000"/>
              </a:solidFill>
            </a:rPr>
            <a:t>St. Cloud,</a:t>
          </a:r>
          <a:r>
            <a:rPr lang="en-US" sz="1100" b="1" baseline="0">
              <a:solidFill>
                <a:srgbClr val="C00000"/>
              </a:solidFill>
            </a:rPr>
            <a:t> MN</a:t>
          </a:r>
          <a:endParaRPr lang="en-US" sz="1100" b="1">
            <a:solidFill>
              <a:srgbClr val="C00000"/>
            </a:solidFill>
          </a:endParaRPr>
        </a:p>
      </cdr:txBody>
    </cdr:sp>
  </cdr:relSizeAnchor>
  <cdr:relSizeAnchor xmlns:cdr="http://schemas.openxmlformats.org/drawingml/2006/chartDrawing">
    <cdr:from>
      <cdr:x>0.74774</cdr:x>
      <cdr:y>0.73611</cdr:y>
    </cdr:from>
    <cdr:to>
      <cdr:x>1</cdr:x>
      <cdr:y>0.83414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DFC6A32D-5E9C-AF49-8DE6-D722EEE303F8}"/>
            </a:ext>
          </a:extLst>
        </cdr:cNvPr>
        <cdr:cNvSpPr txBox="1"/>
      </cdr:nvSpPr>
      <cdr:spPr>
        <a:xfrm xmlns:a="http://schemas.openxmlformats.org/drawingml/2006/main">
          <a:off x="3418667" y="2019300"/>
          <a:ext cx="1153333" cy="26891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 err="1">
              <a:solidFill>
                <a:schemeClr val="accent6">
                  <a:lumMod val="50000"/>
                </a:schemeClr>
              </a:solidFill>
            </a:rPr>
            <a:t>Eau</a:t>
          </a:r>
          <a:r>
            <a:rPr lang="en-US" sz="1100" b="1" dirty="0">
              <a:solidFill>
                <a:schemeClr val="accent6">
                  <a:lumMod val="50000"/>
                </a:schemeClr>
              </a:solidFill>
            </a:rPr>
            <a:t> Claire, WI</a:t>
          </a:r>
        </a:p>
      </cdr:txBody>
    </cdr:sp>
  </cdr:relSizeAnchor>
</c:userShapes>
</file>

<file path=ppt/drawings/drawing33.xml><?xml version="1.0" encoding="utf-8"?>
<c:userShapes xmlns:c="http://schemas.openxmlformats.org/drawingml/2006/chart">
  <cdr:relSizeAnchor xmlns:cdr="http://schemas.openxmlformats.org/drawingml/2006/chartDrawing">
    <cdr:from>
      <cdr:x>0.69527</cdr:x>
      <cdr:y>0.23047</cdr:y>
    </cdr:from>
    <cdr:to>
      <cdr:x>0.94805</cdr:x>
      <cdr:y>0.32642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67E0D07A-CC23-A546-9730-177461527458}"/>
            </a:ext>
          </a:extLst>
        </cdr:cNvPr>
        <cdr:cNvSpPr txBox="1"/>
      </cdr:nvSpPr>
      <cdr:spPr>
        <a:xfrm xmlns:a="http://schemas.openxmlformats.org/drawingml/2006/main">
          <a:off x="3814533" y="842962"/>
          <a:ext cx="1386852" cy="35094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rgbClr val="C00000"/>
              </a:solidFill>
            </a:rPr>
            <a:t>St. Cloud,</a:t>
          </a:r>
          <a:r>
            <a:rPr lang="en-US" sz="1100" b="1" baseline="0" dirty="0">
              <a:solidFill>
                <a:srgbClr val="C00000"/>
              </a:solidFill>
            </a:rPr>
            <a:t> MN</a:t>
          </a:r>
          <a:endParaRPr lang="en-US" sz="1100" b="1" dirty="0">
            <a:solidFill>
              <a:srgbClr val="C00000"/>
            </a:solidFill>
          </a:endParaRPr>
        </a:p>
      </cdr:txBody>
    </cdr:sp>
  </cdr:relSizeAnchor>
  <cdr:relSizeAnchor xmlns:cdr="http://schemas.openxmlformats.org/drawingml/2006/chartDrawing">
    <cdr:from>
      <cdr:x>0.69527</cdr:x>
      <cdr:y>0.75101</cdr:y>
    </cdr:from>
    <cdr:to>
      <cdr:x>0.94805</cdr:x>
      <cdr:y>0.84696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2AB6FB06-E86C-C84D-8CD1-84C7DBF4EA24}"/>
            </a:ext>
          </a:extLst>
        </cdr:cNvPr>
        <cdr:cNvSpPr txBox="1"/>
      </cdr:nvSpPr>
      <cdr:spPr>
        <a:xfrm xmlns:a="http://schemas.openxmlformats.org/drawingml/2006/main">
          <a:off x="3814533" y="2746899"/>
          <a:ext cx="1386852" cy="35094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6">
                  <a:lumMod val="50000"/>
                </a:schemeClr>
              </a:solidFill>
            </a:rPr>
            <a:t>Grand Forks, ND</a:t>
          </a:r>
        </a:p>
      </cdr:txBody>
    </cdr:sp>
  </cdr:relSizeAnchor>
  <cdr:relSizeAnchor xmlns:cdr="http://schemas.openxmlformats.org/drawingml/2006/chartDrawing">
    <cdr:from>
      <cdr:x>0.64091</cdr:x>
      <cdr:y>0.36218</cdr:y>
    </cdr:from>
    <cdr:to>
      <cdr:x>0.89369</cdr:x>
      <cdr:y>0.45813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C2130775-8735-C24F-A87E-6F55424B9147}"/>
            </a:ext>
          </a:extLst>
        </cdr:cNvPr>
        <cdr:cNvSpPr txBox="1"/>
      </cdr:nvSpPr>
      <cdr:spPr>
        <a:xfrm xmlns:a="http://schemas.openxmlformats.org/drawingml/2006/main">
          <a:off x="3516282" y="1324714"/>
          <a:ext cx="1386852" cy="35094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5">
                  <a:lumMod val="50000"/>
                </a:schemeClr>
              </a:solidFill>
            </a:rPr>
            <a:t>Dubuque, IA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0.70985</cdr:x>
      <cdr:y>0.01752</cdr:y>
    </cdr:from>
    <cdr:to>
      <cdr:x>0.9293</cdr:x>
      <cdr:y>0.11821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0AA73C2D-D09E-4888-A32F-97490037A946}"/>
            </a:ext>
          </a:extLst>
        </cdr:cNvPr>
        <cdr:cNvSpPr txBox="1"/>
      </cdr:nvSpPr>
      <cdr:spPr>
        <a:xfrm xmlns:a="http://schemas.openxmlformats.org/drawingml/2006/main">
          <a:off x="3868412" y="58049"/>
          <a:ext cx="1195925" cy="33370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rgbClr val="C00000"/>
              </a:solidFill>
            </a:rPr>
            <a:t>St. Cloud, MN</a:t>
          </a:r>
        </a:p>
      </cdr:txBody>
    </cdr:sp>
  </cdr:relSizeAnchor>
  <cdr:relSizeAnchor xmlns:cdr="http://schemas.openxmlformats.org/drawingml/2006/chartDrawing">
    <cdr:from>
      <cdr:x>0.69181</cdr:x>
      <cdr:y>0.65547</cdr:y>
    </cdr:from>
    <cdr:to>
      <cdr:x>0.9491</cdr:x>
      <cdr:y>0.75038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DF79EDF2-7045-40A4-803C-CEDB376CE42A}"/>
            </a:ext>
          </a:extLst>
        </cdr:cNvPr>
        <cdr:cNvSpPr txBox="1"/>
      </cdr:nvSpPr>
      <cdr:spPr>
        <a:xfrm xmlns:a="http://schemas.openxmlformats.org/drawingml/2006/main">
          <a:off x="3770140" y="2172374"/>
          <a:ext cx="1402139" cy="31455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6">
                  <a:lumMod val="50000"/>
                </a:schemeClr>
              </a:solidFill>
            </a:rPr>
            <a:t>Grand</a:t>
          </a:r>
          <a:r>
            <a:rPr lang="en-US" sz="1100" b="1" baseline="0" dirty="0">
              <a:solidFill>
                <a:schemeClr val="accent6">
                  <a:lumMod val="50000"/>
                </a:schemeClr>
              </a:solidFill>
            </a:rPr>
            <a:t> Forks</a:t>
          </a:r>
          <a:r>
            <a:rPr lang="en-US" sz="1100" b="1" dirty="0">
              <a:solidFill>
                <a:schemeClr val="accent6">
                  <a:lumMod val="50000"/>
                </a:schemeClr>
              </a:solidFill>
            </a:rPr>
            <a:t>, ND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0.74558</cdr:x>
      <cdr:y>0.28179</cdr:y>
    </cdr:from>
    <cdr:to>
      <cdr:x>0.96502</cdr:x>
      <cdr:y>0.38248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6CC4F60A-60EA-4E8B-82C3-F1F17998ADEA}"/>
            </a:ext>
          </a:extLst>
        </cdr:cNvPr>
        <cdr:cNvSpPr txBox="1"/>
      </cdr:nvSpPr>
      <cdr:spPr>
        <a:xfrm xmlns:a="http://schemas.openxmlformats.org/drawingml/2006/main">
          <a:off x="4384623" y="942769"/>
          <a:ext cx="1290485" cy="33687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rgbClr val="C00000"/>
              </a:solidFill>
            </a:rPr>
            <a:t>St. Cloud, MN</a:t>
          </a:r>
        </a:p>
      </cdr:txBody>
    </cdr:sp>
  </cdr:relSizeAnchor>
  <cdr:relSizeAnchor xmlns:cdr="http://schemas.openxmlformats.org/drawingml/2006/chartDrawing">
    <cdr:from>
      <cdr:x>0.72681</cdr:x>
      <cdr:y>0</cdr:y>
    </cdr:from>
    <cdr:to>
      <cdr:x>0.9841</cdr:x>
      <cdr:y>0.09491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EBB7015A-76AB-48B4-9A24-06CF4FEAE1FA}"/>
            </a:ext>
          </a:extLst>
        </cdr:cNvPr>
        <cdr:cNvSpPr txBox="1"/>
      </cdr:nvSpPr>
      <cdr:spPr>
        <a:xfrm xmlns:a="http://schemas.openxmlformats.org/drawingml/2006/main">
          <a:off x="4274245" y="0"/>
          <a:ext cx="1513073" cy="31753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1">
                  <a:lumMod val="50000"/>
                </a:schemeClr>
              </a:solidFill>
            </a:rPr>
            <a:t>Rochester,</a:t>
          </a:r>
          <a:r>
            <a:rPr lang="en-US" sz="1100" b="1" baseline="0" dirty="0">
              <a:solidFill>
                <a:schemeClr val="accent1">
                  <a:lumMod val="50000"/>
                </a:schemeClr>
              </a:solidFill>
            </a:rPr>
            <a:t> MN</a:t>
          </a:r>
          <a:endParaRPr lang="en-US" sz="1100" b="1" dirty="0">
            <a:solidFill>
              <a:schemeClr val="accent1">
                <a:lumMod val="5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0.71893</cdr:x>
      <cdr:y>0.62389</cdr:y>
    </cdr:from>
    <cdr:to>
      <cdr:x>0.95012</cdr:x>
      <cdr:y>0.71648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32DD404D-19A0-43B7-8DCF-C06023BC0BD1}"/>
            </a:ext>
          </a:extLst>
        </cdr:cNvPr>
        <cdr:cNvSpPr txBox="1"/>
      </cdr:nvSpPr>
      <cdr:spPr>
        <a:xfrm xmlns:a="http://schemas.openxmlformats.org/drawingml/2006/main">
          <a:off x="4227913" y="2087313"/>
          <a:ext cx="1359584" cy="30977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6">
                  <a:lumMod val="50000"/>
                </a:schemeClr>
              </a:solidFill>
            </a:rPr>
            <a:t>Grand</a:t>
          </a:r>
          <a:r>
            <a:rPr lang="en-US" sz="1100" b="1" baseline="0" dirty="0">
              <a:solidFill>
                <a:schemeClr val="accent6">
                  <a:lumMod val="50000"/>
                </a:schemeClr>
              </a:solidFill>
            </a:rPr>
            <a:t> Forks, ND</a:t>
          </a:r>
          <a:endParaRPr lang="en-US" sz="1100" b="1" dirty="0">
            <a:solidFill>
              <a:schemeClr val="accent6">
                <a:lumMod val="50000"/>
              </a:schemeClr>
            </a:solidFill>
          </a:endParaRP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0.73801</cdr:x>
      <cdr:y>0.41782</cdr:y>
    </cdr:from>
    <cdr:to>
      <cdr:x>0.96092</cdr:x>
      <cdr:y>0.5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AE08482F-4A47-47E2-9E71-C9035DF43FFF}"/>
            </a:ext>
          </a:extLst>
        </cdr:cNvPr>
        <cdr:cNvSpPr txBox="1"/>
      </cdr:nvSpPr>
      <cdr:spPr>
        <a:xfrm xmlns:a="http://schemas.openxmlformats.org/drawingml/2006/main">
          <a:off x="4224515" y="1431186"/>
          <a:ext cx="1275981" cy="28149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rgbClr val="C00000"/>
              </a:solidFill>
            </a:rPr>
            <a:t>St. Cloud, MN</a:t>
          </a:r>
        </a:p>
      </cdr:txBody>
    </cdr:sp>
  </cdr:relSizeAnchor>
  <cdr:relSizeAnchor xmlns:cdr="http://schemas.openxmlformats.org/drawingml/2006/chartDrawing">
    <cdr:from>
      <cdr:x>0.76126</cdr:x>
      <cdr:y>0.04631</cdr:y>
    </cdr:from>
    <cdr:to>
      <cdr:x>0.96022</cdr:x>
      <cdr:y>0.14989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7C9EBA48-4DF8-413C-BDF1-F9901CDE3F1A}"/>
            </a:ext>
          </a:extLst>
        </cdr:cNvPr>
        <cdr:cNvSpPr txBox="1"/>
      </cdr:nvSpPr>
      <cdr:spPr>
        <a:xfrm xmlns:a="http://schemas.openxmlformats.org/drawingml/2006/main">
          <a:off x="4357584" y="158645"/>
          <a:ext cx="1138886" cy="35479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baseline="0" dirty="0">
              <a:solidFill>
                <a:schemeClr val="accent1">
                  <a:lumMod val="50000"/>
                </a:schemeClr>
              </a:solidFill>
            </a:rPr>
            <a:t>Dubuque, IA</a:t>
          </a:r>
          <a:endParaRPr lang="en-US" sz="1100" b="1" dirty="0">
            <a:solidFill>
              <a:schemeClr val="accent1">
                <a:lumMod val="5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0.78108</cdr:x>
      <cdr:y>0.62078</cdr:y>
    </cdr:from>
    <cdr:to>
      <cdr:x>0.95087</cdr:x>
      <cdr:y>0.71337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486D2751-63F8-4BD9-BC21-B3F5EA37FC48}"/>
            </a:ext>
          </a:extLst>
        </cdr:cNvPr>
        <cdr:cNvSpPr txBox="1"/>
      </cdr:nvSpPr>
      <cdr:spPr>
        <a:xfrm xmlns:a="http://schemas.openxmlformats.org/drawingml/2006/main">
          <a:off x="4471068" y="2126401"/>
          <a:ext cx="971911" cy="3171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baseline="0" dirty="0">
              <a:solidFill>
                <a:schemeClr val="accent6">
                  <a:lumMod val="50000"/>
                </a:schemeClr>
              </a:solidFill>
            </a:rPr>
            <a:t>Fargo, ND</a:t>
          </a:r>
          <a:endParaRPr lang="en-US" sz="1100" b="1" dirty="0">
            <a:solidFill>
              <a:schemeClr val="accent6">
                <a:lumMod val="50000"/>
              </a:schemeClr>
            </a:solidFill>
          </a:endParaRP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0.74226</cdr:x>
      <cdr:y>0.45891</cdr:y>
    </cdr:from>
    <cdr:to>
      <cdr:x>0.96518</cdr:x>
      <cdr:y>0.54109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2B7AB988-EF06-4B3A-8AAD-F10A84490025}"/>
            </a:ext>
          </a:extLst>
        </cdr:cNvPr>
        <cdr:cNvSpPr txBox="1"/>
      </cdr:nvSpPr>
      <cdr:spPr>
        <a:xfrm xmlns:a="http://schemas.openxmlformats.org/drawingml/2006/main">
          <a:off x="4200029" y="1490140"/>
          <a:ext cx="1261381" cy="2668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rgbClr val="C00000"/>
              </a:solidFill>
            </a:rPr>
            <a:t>St. Cloud, MN</a:t>
          </a:r>
        </a:p>
      </cdr:txBody>
    </cdr:sp>
  </cdr:relSizeAnchor>
  <cdr:relSizeAnchor xmlns:cdr="http://schemas.openxmlformats.org/drawingml/2006/chartDrawing">
    <cdr:from>
      <cdr:x>0.75793</cdr:x>
      <cdr:y>0.6646</cdr:y>
    </cdr:from>
    <cdr:to>
      <cdr:x>0.96661</cdr:x>
      <cdr:y>0.76587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3709AC2C-9508-4BB0-B1F2-97E13118B943}"/>
            </a:ext>
          </a:extLst>
        </cdr:cNvPr>
        <cdr:cNvSpPr txBox="1"/>
      </cdr:nvSpPr>
      <cdr:spPr>
        <a:xfrm xmlns:a="http://schemas.openxmlformats.org/drawingml/2006/main">
          <a:off x="4288729" y="2158030"/>
          <a:ext cx="1180804" cy="32883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6">
                  <a:lumMod val="50000"/>
                </a:schemeClr>
              </a:solidFill>
            </a:rPr>
            <a:t>Dubuque,</a:t>
          </a:r>
          <a:r>
            <a:rPr lang="en-US" sz="1100" b="1" baseline="0" dirty="0">
              <a:solidFill>
                <a:schemeClr val="accent6">
                  <a:lumMod val="50000"/>
                </a:schemeClr>
              </a:solidFill>
            </a:rPr>
            <a:t> IA</a:t>
          </a:r>
          <a:endParaRPr lang="en-US" sz="1100" b="1" dirty="0">
            <a:solidFill>
              <a:schemeClr val="accent6">
                <a:lumMod val="5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0.75737</cdr:x>
      <cdr:y>0.11005</cdr:y>
    </cdr:from>
    <cdr:to>
      <cdr:x>1</cdr:x>
      <cdr:y>0.20033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11A95E42-7F44-40AD-8ED1-51FC495D0E72}"/>
            </a:ext>
          </a:extLst>
        </cdr:cNvPr>
        <cdr:cNvSpPr txBox="1"/>
      </cdr:nvSpPr>
      <cdr:spPr>
        <a:xfrm xmlns:a="http://schemas.openxmlformats.org/drawingml/2006/main">
          <a:off x="4285539" y="357354"/>
          <a:ext cx="1372909" cy="2931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1">
                  <a:lumMod val="50000"/>
                </a:schemeClr>
              </a:solidFill>
            </a:rPr>
            <a:t>Fargo, MN</a:t>
          </a:r>
        </a:p>
      </cdr:txBody>
    </cdr:sp>
  </cdr:relSizeAnchor>
  <cdr:relSizeAnchor xmlns:cdr="http://schemas.openxmlformats.org/drawingml/2006/chartDrawing">
    <cdr:from>
      <cdr:x>0.72856</cdr:x>
      <cdr:y>0</cdr:y>
    </cdr:from>
    <cdr:to>
      <cdr:x>0.97119</cdr:x>
      <cdr:y>0.09028</cdr:y>
    </cdr:to>
    <cdr:sp macro="" textlink="">
      <cdr:nvSpPr>
        <cdr:cNvPr id="8" name="TextBox 1">
          <a:extLst xmlns:a="http://schemas.openxmlformats.org/drawingml/2006/main">
            <a:ext uri="{FF2B5EF4-FFF2-40B4-BE49-F238E27FC236}">
              <a16:creationId xmlns:a16="http://schemas.microsoft.com/office/drawing/2014/main" id="{D1889999-1D77-4C9C-AD3C-FC8A801994AA}"/>
            </a:ext>
          </a:extLst>
        </cdr:cNvPr>
        <cdr:cNvSpPr txBox="1"/>
      </cdr:nvSpPr>
      <cdr:spPr>
        <a:xfrm xmlns:a="http://schemas.openxmlformats.org/drawingml/2006/main">
          <a:off x="3997150" y="-2925070"/>
          <a:ext cx="1331165" cy="33020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1">
                  <a:lumMod val="75000"/>
                </a:schemeClr>
              </a:solidFill>
            </a:rPr>
            <a:t>Rochester, MN</a:t>
          </a:r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0.74764</cdr:x>
      <cdr:y>0.41551</cdr:y>
    </cdr:from>
    <cdr:to>
      <cdr:x>0.97195</cdr:x>
      <cdr:y>0.5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54E05D07-4D3E-4723-B0AB-92FF60BBA2FA}"/>
            </a:ext>
          </a:extLst>
        </cdr:cNvPr>
        <cdr:cNvSpPr txBox="1"/>
      </cdr:nvSpPr>
      <cdr:spPr>
        <a:xfrm xmlns:a="http://schemas.openxmlformats.org/drawingml/2006/main">
          <a:off x="4215120" y="1540824"/>
          <a:ext cx="1264638" cy="3133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b="1" dirty="0">
              <a:solidFill>
                <a:srgbClr val="C00000"/>
              </a:solidFill>
            </a:rPr>
            <a:t>St. Cloud,</a:t>
          </a:r>
          <a:r>
            <a:rPr lang="en-US" sz="1100" b="1" baseline="0" dirty="0">
              <a:solidFill>
                <a:srgbClr val="C00000"/>
              </a:solidFill>
            </a:rPr>
            <a:t> MN</a:t>
          </a:r>
          <a:endParaRPr lang="en-US" sz="1100" b="1" dirty="0">
            <a:solidFill>
              <a:srgbClr val="C00000"/>
            </a:solidFill>
          </a:endParaRPr>
        </a:p>
      </cdr:txBody>
    </cdr:sp>
  </cdr:relSizeAnchor>
  <cdr:relSizeAnchor xmlns:cdr="http://schemas.openxmlformats.org/drawingml/2006/chartDrawing">
    <cdr:from>
      <cdr:x>0.73387</cdr:x>
      <cdr:y>0.04583</cdr:y>
    </cdr:from>
    <cdr:to>
      <cdr:x>0.98676</cdr:x>
      <cdr:y>0.11682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5A8924FB-BD27-354A-AD1A-90F1F661C5A7}"/>
            </a:ext>
          </a:extLst>
        </cdr:cNvPr>
        <cdr:cNvSpPr txBox="1"/>
      </cdr:nvSpPr>
      <cdr:spPr>
        <a:xfrm xmlns:a="http://schemas.openxmlformats.org/drawingml/2006/main">
          <a:off x="4137477" y="169945"/>
          <a:ext cx="1425791" cy="2632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5">
                  <a:lumMod val="50000"/>
                </a:schemeClr>
              </a:solidFill>
            </a:rPr>
            <a:t>Cedar Rapids, IA</a:t>
          </a:r>
          <a:r>
            <a:rPr lang="en-US" sz="1100" b="1" baseline="0" dirty="0">
              <a:solidFill>
                <a:schemeClr val="accent5">
                  <a:lumMod val="50000"/>
                </a:schemeClr>
              </a:solidFill>
            </a:rPr>
            <a:t> </a:t>
          </a:r>
          <a:endParaRPr lang="en-US" sz="1100" b="1" dirty="0">
            <a:solidFill>
              <a:schemeClr val="accent5">
                <a:lumMod val="5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0.77569</cdr:x>
      <cdr:y>0.16691</cdr:y>
    </cdr:from>
    <cdr:to>
      <cdr:x>1</cdr:x>
      <cdr:y>0.2514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5A8924FB-BD27-354A-AD1A-90F1F661C5A7}"/>
            </a:ext>
          </a:extLst>
        </cdr:cNvPr>
        <cdr:cNvSpPr txBox="1"/>
      </cdr:nvSpPr>
      <cdr:spPr>
        <a:xfrm xmlns:a="http://schemas.openxmlformats.org/drawingml/2006/main">
          <a:off x="4373263" y="618955"/>
          <a:ext cx="1264638" cy="3133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5">
                  <a:lumMod val="60000"/>
                  <a:lumOff val="40000"/>
                </a:schemeClr>
              </a:solidFill>
            </a:rPr>
            <a:t>Duluth,</a:t>
          </a:r>
          <a:r>
            <a:rPr lang="en-US" sz="1100" b="1" baseline="0" dirty="0">
              <a:solidFill>
                <a:schemeClr val="accent5">
                  <a:lumMod val="60000"/>
                  <a:lumOff val="40000"/>
                </a:schemeClr>
              </a:solidFill>
            </a:rPr>
            <a:t> MN</a:t>
          </a:r>
          <a:endParaRPr lang="en-US" sz="1100" b="1" dirty="0">
            <a:solidFill>
              <a:schemeClr val="accent5">
                <a:lumMod val="60000"/>
                <a:lumOff val="4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0.747</cdr:x>
      <cdr:y>0.79041</cdr:y>
    </cdr:from>
    <cdr:to>
      <cdr:x>0.97131</cdr:x>
      <cdr:y>0.8749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5A8924FB-BD27-354A-AD1A-90F1F661C5A7}"/>
            </a:ext>
          </a:extLst>
        </cdr:cNvPr>
        <cdr:cNvSpPr txBox="1"/>
      </cdr:nvSpPr>
      <cdr:spPr>
        <a:xfrm xmlns:a="http://schemas.openxmlformats.org/drawingml/2006/main">
          <a:off x="4211518" y="2931049"/>
          <a:ext cx="1264637" cy="3133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6"/>
              </a:solidFill>
            </a:rPr>
            <a:t>Dubuque,</a:t>
          </a:r>
          <a:r>
            <a:rPr lang="en-US" sz="1100" b="1" baseline="0" dirty="0">
              <a:solidFill>
                <a:schemeClr val="accent6"/>
              </a:solidFill>
            </a:rPr>
            <a:t> IA</a:t>
          </a:r>
          <a:endParaRPr lang="en-US" sz="1100" b="1" dirty="0">
            <a:solidFill>
              <a:schemeClr val="accent6"/>
            </a:solidFill>
          </a:endParaRPr>
        </a:p>
      </cdr:txBody>
    </cdr:sp>
  </cdr:relSizeAnchor>
  <cdr:relSizeAnchor xmlns:cdr="http://schemas.openxmlformats.org/drawingml/2006/chartDrawing">
    <cdr:from>
      <cdr:x>0.51523</cdr:x>
      <cdr:y>0.79002</cdr:y>
    </cdr:from>
    <cdr:to>
      <cdr:x>0.77757</cdr:x>
      <cdr:y>0.90051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5A8924FB-BD27-354A-AD1A-90F1F661C5A7}"/>
            </a:ext>
          </a:extLst>
        </cdr:cNvPr>
        <cdr:cNvSpPr txBox="1"/>
      </cdr:nvSpPr>
      <cdr:spPr>
        <a:xfrm xmlns:a="http://schemas.openxmlformats.org/drawingml/2006/main">
          <a:off x="2904806" y="2929610"/>
          <a:ext cx="1479057" cy="40971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6">
                  <a:lumMod val="50000"/>
                </a:schemeClr>
              </a:solidFill>
            </a:rPr>
            <a:t>Grand Forks, ND</a:t>
          </a:r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0.74186</cdr:x>
      <cdr:y>0.38422</cdr:y>
    </cdr:from>
    <cdr:to>
      <cdr:x>0.95783</cdr:x>
      <cdr:y>0.4745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606C50D-FBB9-4990-B9DF-84464873D039}"/>
            </a:ext>
          </a:extLst>
        </cdr:cNvPr>
        <cdr:cNvSpPr txBox="1"/>
      </cdr:nvSpPr>
      <cdr:spPr>
        <a:xfrm xmlns:a="http://schemas.openxmlformats.org/drawingml/2006/main">
          <a:off x="4201590" y="1374336"/>
          <a:ext cx="1223162" cy="3229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rgbClr val="C00000"/>
              </a:solidFill>
            </a:rPr>
            <a:t>St.</a:t>
          </a:r>
          <a:r>
            <a:rPr lang="en-US" sz="1100" b="1" baseline="0" dirty="0">
              <a:solidFill>
                <a:srgbClr val="C00000"/>
              </a:solidFill>
            </a:rPr>
            <a:t> Cloud, MN</a:t>
          </a:r>
          <a:endParaRPr lang="en-US" sz="1100" b="1" dirty="0">
            <a:solidFill>
              <a:srgbClr val="C00000"/>
            </a:solidFill>
          </a:endParaRPr>
        </a:p>
      </cdr:txBody>
    </cdr:sp>
  </cdr:relSizeAnchor>
  <cdr:relSizeAnchor xmlns:cdr="http://schemas.openxmlformats.org/drawingml/2006/chartDrawing">
    <cdr:from>
      <cdr:x>0.70873</cdr:x>
      <cdr:y>0.00671</cdr:y>
    </cdr:from>
    <cdr:to>
      <cdr:x>0.96706</cdr:x>
      <cdr:y>0.11203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F186C812-A202-4D5D-9B75-C8410000FD31}"/>
            </a:ext>
          </a:extLst>
        </cdr:cNvPr>
        <cdr:cNvSpPr txBox="1"/>
      </cdr:nvSpPr>
      <cdr:spPr>
        <a:xfrm xmlns:a="http://schemas.openxmlformats.org/drawingml/2006/main">
          <a:off x="4013944" y="23997"/>
          <a:ext cx="1463070" cy="3767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5">
                  <a:lumMod val="50000"/>
                </a:schemeClr>
              </a:solidFill>
            </a:rPr>
            <a:t>Cedar</a:t>
          </a:r>
          <a:r>
            <a:rPr lang="en-US" sz="1100" b="1" baseline="0" dirty="0">
              <a:solidFill>
                <a:schemeClr val="accent5">
                  <a:lumMod val="50000"/>
                </a:schemeClr>
              </a:solidFill>
            </a:rPr>
            <a:t> Rapids, IA</a:t>
          </a:r>
          <a:endParaRPr lang="en-US" sz="1100" b="1" dirty="0">
            <a:solidFill>
              <a:schemeClr val="accent5">
                <a:lumMod val="5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0.74167</cdr:x>
      <cdr:y>0.17297</cdr:y>
    </cdr:from>
    <cdr:to>
      <cdr:x>1</cdr:x>
      <cdr:y>0.27829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E87F9455-FD63-4AC2-A8E0-339D2B5DC887}"/>
            </a:ext>
          </a:extLst>
        </cdr:cNvPr>
        <cdr:cNvSpPr txBox="1"/>
      </cdr:nvSpPr>
      <cdr:spPr>
        <a:xfrm xmlns:a="http://schemas.openxmlformats.org/drawingml/2006/main">
          <a:off x="4200502" y="618685"/>
          <a:ext cx="1463071" cy="3767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5">
                  <a:lumMod val="60000"/>
                  <a:lumOff val="40000"/>
                </a:schemeClr>
              </a:solidFill>
            </a:rPr>
            <a:t>Duluth, MN</a:t>
          </a:r>
        </a:p>
      </cdr:txBody>
    </cdr:sp>
  </cdr:relSizeAnchor>
  <cdr:relSizeAnchor xmlns:cdr="http://schemas.openxmlformats.org/drawingml/2006/chartDrawing">
    <cdr:from>
      <cdr:x>0.52153</cdr:x>
      <cdr:y>0.68981</cdr:y>
    </cdr:from>
    <cdr:to>
      <cdr:x>0.77986</cdr:x>
      <cdr:y>0.79513</cdr:y>
    </cdr:to>
    <cdr:sp macro="" textlink="">
      <cdr:nvSpPr>
        <cdr:cNvPr id="6" name="TextBox 2">
          <a:extLst xmlns:a="http://schemas.openxmlformats.org/drawingml/2006/main">
            <a:ext uri="{FF2B5EF4-FFF2-40B4-BE49-F238E27FC236}">
              <a16:creationId xmlns:a16="http://schemas.microsoft.com/office/drawing/2014/main" id="{1A79DB99-6611-4F3D-9270-0F77EF783790}"/>
            </a:ext>
          </a:extLst>
        </cdr:cNvPr>
        <cdr:cNvSpPr txBox="1"/>
      </cdr:nvSpPr>
      <cdr:spPr>
        <a:xfrm xmlns:a="http://schemas.openxmlformats.org/drawingml/2006/main">
          <a:off x="2384425" y="1892300"/>
          <a:ext cx="1181085" cy="2889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6">
                  <a:lumMod val="50000"/>
                </a:schemeClr>
              </a:solidFill>
            </a:rPr>
            <a:t>Grand Forks, ND</a:t>
          </a:r>
        </a:p>
      </cdr:txBody>
    </cdr:sp>
  </cdr:relSizeAnchor>
  <cdr:relSizeAnchor xmlns:cdr="http://schemas.openxmlformats.org/drawingml/2006/chartDrawing">
    <cdr:from>
      <cdr:x>0.76239</cdr:x>
      <cdr:y>0.71605</cdr:y>
    </cdr:from>
    <cdr:to>
      <cdr:x>0.97037</cdr:x>
      <cdr:y>0.82138</cdr:y>
    </cdr:to>
    <cdr:sp macro="" textlink="">
      <cdr:nvSpPr>
        <cdr:cNvPr id="7" name="TextBox 1">
          <a:extLst xmlns:a="http://schemas.openxmlformats.org/drawingml/2006/main">
            <a:ext uri="{FF2B5EF4-FFF2-40B4-BE49-F238E27FC236}">
              <a16:creationId xmlns:a16="http://schemas.microsoft.com/office/drawing/2014/main" id="{90BAD215-14D1-4787-98FE-153548E4E285}"/>
            </a:ext>
          </a:extLst>
        </cdr:cNvPr>
        <cdr:cNvSpPr txBox="1"/>
      </cdr:nvSpPr>
      <cdr:spPr>
        <a:xfrm xmlns:a="http://schemas.openxmlformats.org/drawingml/2006/main">
          <a:off x="4317851" y="2561247"/>
          <a:ext cx="1177910" cy="37675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solidFill>
                <a:schemeClr val="accent6"/>
              </a:solidFill>
            </a:rPr>
            <a:t>Dubuque, IA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02A72-06A4-48A4-BFBB-76F195A6929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1A1AB-8F9E-4914-97EF-79AF98391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04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A1AB-8F9E-4914-97EF-79AF983912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58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effectLst/>
                <a:latin typeface="Calibri"/>
                <a:ea typeface="Times New Roman" panose="02020603050405020304" pitchFamily="18" charset="0"/>
                <a:cs typeface="Calibri"/>
              </a:rPr>
              <a:t>Source: https://bookdown.org/curleyjp0/psy317l_guides5/two-sample-inferential-statistics.html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A1AB-8F9E-4914-97EF-79AF983912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71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A1AB-8F9E-4914-97EF-79AF983912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27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A1AB-8F9E-4914-97EF-79AF983912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74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A1AB-8F9E-4914-97EF-79AF983912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44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A1AB-8F9E-4914-97EF-79AF983912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05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A1AB-8F9E-4914-97EF-79AF983912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65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A1AB-8F9E-4914-97EF-79AF983912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87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A1AB-8F9E-4914-97EF-79AF983912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07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A1AB-8F9E-4914-97EF-79AF983912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20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A1AB-8F9E-4914-97EF-79AF983912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5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>
              <a:ea typeface="맑은 고딕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A1AB-8F9E-4914-97EF-79AF983912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918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ea typeface="맑은 고딕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A1AB-8F9E-4914-97EF-79AF9839125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483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A1AB-8F9E-4914-97EF-79AF9839125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22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맑은 고딕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A1AB-8F9E-4914-97EF-79AF9839125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03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A1AB-8F9E-4914-97EF-79AF9839125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209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A1AB-8F9E-4914-97EF-79AF9839125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826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A1AB-8F9E-4914-97EF-79AF9839125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81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A1AB-8F9E-4914-97EF-79AF9839125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249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A1AB-8F9E-4914-97EF-79AF9839125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23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A1AB-8F9E-4914-97EF-79AF9839125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80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A1AB-8F9E-4914-97EF-79AF9839125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91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A1AB-8F9E-4914-97EF-79AF983912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078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A1AB-8F9E-4914-97EF-79AF9839125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473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A1AB-8F9E-4914-97EF-79AF9839125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458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A1AB-8F9E-4914-97EF-79AF9839125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488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A1AB-8F9E-4914-97EF-79AF9839125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08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A1AB-8F9E-4914-97EF-79AF9839125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109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A1AB-8F9E-4914-97EF-79AF9839125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22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Bartenders!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A1AB-8F9E-4914-97EF-79AF9839125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336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A1AB-8F9E-4914-97EF-79AF9839125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06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A1AB-8F9E-4914-97EF-79AF9839125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46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A1AB-8F9E-4914-97EF-79AF9839125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74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>
              <a:ea typeface="맑은 고딕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A1AB-8F9E-4914-97EF-79AF983912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851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A1AB-8F9E-4914-97EF-79AF9839125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705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A1AB-8F9E-4914-97EF-79AF9839125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315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A1AB-8F9E-4914-97EF-79AF9839125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962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A1AB-8F9E-4914-97EF-79AF9839125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551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A1AB-8F9E-4914-97EF-79AF9839125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9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A1AB-8F9E-4914-97EF-79AF983912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66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b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A1AB-8F9E-4914-97EF-79AF983912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95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A1AB-8F9E-4914-97EF-79AF983912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22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effectLst/>
                <a:latin typeface="Calibri"/>
                <a:ea typeface="Times New Roman" panose="02020603050405020304" pitchFamily="18" charset="0"/>
                <a:cs typeface="Calibri"/>
              </a:rPr>
              <a:t>Source: https://raybiotech.com/learning-center/t-test-anova/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A1AB-8F9E-4914-97EF-79AF983912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48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>
              <a:cs typeface="Calibri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A1AB-8F9E-4914-97EF-79AF983912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38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83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08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93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90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04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9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17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90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15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61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4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10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모서리가 둥근 직사각형 67"/>
          <p:cNvSpPr/>
          <p:nvPr/>
        </p:nvSpPr>
        <p:spPr>
          <a:xfrm>
            <a:off x="4657217" y="5240558"/>
            <a:ext cx="2877565" cy="81452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772F9C"/>
            </a:solidFill>
          </a:ln>
          <a:effectLst>
            <a:outerShdw dist="381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endParaRPr lang="ko-KR" altLang="en-US" sz="2400">
              <a:latin typeface="야놀자 야체 B" panose="02020603020101020101" pitchFamily="18" charset="-127"/>
              <a:ea typeface="야놀자 야체 B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6117285" y="5477865"/>
            <a:ext cx="0" cy="464696"/>
          </a:xfrm>
          <a:prstGeom prst="line">
            <a:avLst/>
          </a:prstGeom>
          <a:ln w="19050">
            <a:solidFill>
              <a:srgbClr val="772F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1523887" y="415862"/>
            <a:ext cx="9278592" cy="471872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kern="0">
                <a:ln w="3175">
                  <a:noFill/>
                </a:ln>
                <a:solidFill>
                  <a:srgbClr val="772F9C"/>
                </a:solidFill>
                <a:latin typeface="야놀자 야체 B" panose="02020603020101020101" pitchFamily="18" charset="-127"/>
                <a:ea typeface="야놀자 야체 B"/>
              </a:rPr>
              <a:t>Competitive Factors </a:t>
            </a:r>
            <a:r>
              <a:rPr lang="en-US" altLang="ko-KR" sz="3200" kern="0">
                <a:ln w="3175">
                  <a:noFill/>
                </a:ln>
                <a:solidFill>
                  <a:srgbClr val="772F9C"/>
                </a:solidFill>
                <a:latin typeface="야놀자 야체 B" panose="02020603020101020101" pitchFamily="18" charset="-127"/>
                <a:ea typeface="야놀자 야체 B"/>
              </a:rPr>
              <a:t>of</a:t>
            </a:r>
          </a:p>
          <a:p>
            <a:pPr algn="ctr">
              <a:lnSpc>
                <a:spcPct val="150000"/>
              </a:lnSpc>
            </a:pPr>
            <a:r>
              <a:rPr lang="en-US" altLang="ko-KR" sz="4400" b="1" kern="0">
                <a:ln w="3175">
                  <a:noFill/>
                </a:ln>
                <a:solidFill>
                  <a:srgbClr val="772F9C"/>
                </a:solidFill>
                <a:latin typeface="야놀자 야체 B" panose="02020603020101020101" pitchFamily="18" charset="-127"/>
                <a:ea typeface="야놀자 야체 B"/>
              </a:rPr>
              <a:t>St. Cloud </a:t>
            </a:r>
            <a:endParaRPr lang="en-US" altLang="ko-KR" sz="3200" b="1" kern="0">
              <a:ln w="3175">
                <a:noFill/>
              </a:ln>
              <a:solidFill>
                <a:srgbClr val="772F9C"/>
              </a:solidFill>
              <a:latin typeface="야놀자 야체 B" panose="02020603020101020101" pitchFamily="18" charset="-127"/>
              <a:ea typeface="야놀자 야체 B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kern="0">
                <a:ln w="3175">
                  <a:noFill/>
                </a:ln>
                <a:solidFill>
                  <a:srgbClr val="772F9C"/>
                </a:solidFill>
                <a:latin typeface="야놀자 야체 B" panose="02020603020101020101" pitchFamily="18" charset="-127"/>
                <a:ea typeface="야놀자 야체 B"/>
              </a:rPr>
              <a:t>for</a:t>
            </a:r>
            <a:r>
              <a:rPr lang="en-US" altLang="ko-KR" sz="3200" b="1" kern="0">
                <a:ln w="3175">
                  <a:noFill/>
                </a:ln>
                <a:solidFill>
                  <a:srgbClr val="772F9C"/>
                </a:solidFill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4400" kern="0">
                <a:ln w="3175">
                  <a:noFill/>
                </a:ln>
                <a:solidFill>
                  <a:srgbClr val="772F9C"/>
                </a:solidFill>
                <a:latin typeface="야놀자 야체 B" panose="02020603020101020101" pitchFamily="18" charset="-127"/>
                <a:ea typeface="야놀자 야체 B"/>
              </a:rPr>
              <a:t>Businesses</a:t>
            </a:r>
            <a:r>
              <a:rPr lang="en-US" altLang="ko-KR" sz="4000" kern="0">
                <a:ln w="3175">
                  <a:noFill/>
                </a:ln>
                <a:solidFill>
                  <a:srgbClr val="772F9C"/>
                </a:solidFill>
                <a:latin typeface="야놀자 야체 B" panose="02020603020101020101" pitchFamily="18" charset="-127"/>
                <a:ea typeface="야놀자 야체 B"/>
              </a:rPr>
              <a:t> </a:t>
            </a:r>
          </a:p>
          <a:p>
            <a:pPr algn="ctr">
              <a:lnSpc>
                <a:spcPct val="150000"/>
              </a:lnSpc>
            </a:pPr>
            <a:endParaRPr lang="en-US" altLang="ko-KR" sz="1200" kern="0">
              <a:ln w="3175">
                <a:noFill/>
              </a:ln>
              <a:solidFill>
                <a:srgbClr val="772F9C"/>
              </a:solidFill>
              <a:latin typeface="야놀자 야체 B" panose="02020603020101020101" pitchFamily="18" charset="-127"/>
              <a:ea typeface="야놀자 야체 B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kern="0">
                <a:ln w="3175">
                  <a:noFill/>
                </a:ln>
                <a:solidFill>
                  <a:srgbClr val="772F9C"/>
                </a:solidFill>
                <a:latin typeface="야놀자 야체 B" panose="02020603020101020101" pitchFamily="18" charset="-127"/>
                <a:ea typeface="야놀자 야체 B"/>
              </a:rPr>
              <a:t>in Comparison with Comparable </a:t>
            </a:r>
            <a:r>
              <a:rPr lang="en-US" altLang="ko-KR" sz="2800" u="sng" kern="0">
                <a:ln w="3175">
                  <a:noFill/>
                </a:ln>
                <a:solidFill>
                  <a:srgbClr val="772F9C"/>
                </a:solidFill>
                <a:latin typeface="야놀자 야체 B" panose="02020603020101020101" pitchFamily="18" charset="-127"/>
                <a:ea typeface="야놀자 야체 B"/>
              </a:rPr>
              <a:t>Upper Midwest Cities</a:t>
            </a:r>
          </a:p>
          <a:p>
            <a:pPr algn="ctr">
              <a:lnSpc>
                <a:spcPct val="150000"/>
              </a:lnSpc>
            </a:pPr>
            <a:endParaRPr lang="en-US" altLang="ko-KR" sz="900" kern="0">
              <a:solidFill>
                <a:srgbClr val="772F9C"/>
              </a:solidFill>
              <a:ea typeface="맑은 고딕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kern="0">
                <a:solidFill>
                  <a:srgbClr val="772F9C"/>
                </a:solidFill>
                <a:ea typeface="맑은 고딕"/>
              </a:rPr>
              <a:t>STAT 381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47CDB-D9BF-4FD4-A590-3FB7390F5B0F}"/>
              </a:ext>
            </a:extLst>
          </p:cNvPr>
          <p:cNvSpPr txBox="1"/>
          <p:nvPr/>
        </p:nvSpPr>
        <p:spPr>
          <a:xfrm>
            <a:off x="4791583" y="546692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맑은 고딕"/>
              </a:rPr>
              <a:t>Claude Lee   Hyesu Lee</a:t>
            </a:r>
          </a:p>
        </p:txBody>
      </p:sp>
    </p:spTree>
    <p:extLst>
      <p:ext uri="{BB962C8B-B14F-4D97-AF65-F5344CB8AC3E}">
        <p14:creationId xmlns:p14="http://schemas.microsoft.com/office/powerpoint/2010/main" val="370871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70B414-BEE5-48AB-90B9-77B503FE9E1E}"/>
              </a:ext>
            </a:extLst>
          </p:cNvPr>
          <p:cNvSpPr/>
          <p:nvPr/>
        </p:nvSpPr>
        <p:spPr>
          <a:xfrm>
            <a:off x="1108787" y="1588664"/>
            <a:ext cx="9974424" cy="587828"/>
          </a:xfrm>
          <a:prstGeom prst="rect">
            <a:avLst/>
          </a:prstGeom>
          <a:solidFill>
            <a:srgbClr val="E1C8EE"/>
          </a:solidFill>
          <a:ln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직사각형 86"/>
          <p:cNvSpPr/>
          <p:nvPr/>
        </p:nvSpPr>
        <p:spPr>
          <a:xfrm>
            <a:off x="975360" y="254780"/>
            <a:ext cx="10241279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ea typeface="야놀자 야체 B"/>
              </a:rPr>
              <a:t>Question #1: </a:t>
            </a:r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Demographic </a:t>
            </a:r>
            <a:r>
              <a:rPr lang="en-US" altLang="ko-KR" sz="2000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and</a:t>
            </a:r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 Economic </a:t>
            </a:r>
            <a:r>
              <a:rPr lang="en-US" altLang="ko-KR" sz="2000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Characteristics of </a:t>
            </a:r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St. Cloud </a:t>
            </a:r>
            <a:r>
              <a:rPr lang="en-US" altLang="ko-KR" sz="2000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for Businesses</a:t>
            </a:r>
          </a:p>
          <a:p>
            <a:pPr algn="ctr"/>
            <a:endParaRPr lang="en-US" altLang="ko-KR" sz="200" kern="0">
              <a:solidFill>
                <a:schemeClr val="accent3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FAFE1-BF3D-4690-8971-7511BAF28F19}"/>
              </a:ext>
            </a:extLst>
          </p:cNvPr>
          <p:cNvSpPr txBox="1"/>
          <p:nvPr/>
        </p:nvSpPr>
        <p:spPr>
          <a:xfrm>
            <a:off x="1108786" y="2305621"/>
            <a:ext cx="9974424" cy="18430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>
                <a:ea typeface="+mn-lt"/>
                <a:cs typeface="+mn-lt"/>
                <a:sym typeface="Wingdings" panose="05000000000000000000" pitchFamily="2" charset="2"/>
              </a:rPr>
              <a:t>ANOVA Procedure of </a:t>
            </a:r>
            <a:r>
              <a:rPr lang="en-US" sz="2000" b="1">
                <a:ea typeface="+mn-lt"/>
                <a:cs typeface="+mn-lt"/>
                <a:sym typeface="Wingdings" panose="05000000000000000000" pitchFamily="2" charset="2"/>
              </a:rPr>
              <a:t>comparing</a:t>
            </a:r>
            <a:r>
              <a:rPr lang="en-US" sz="2000">
                <a:ea typeface="+mn-lt"/>
                <a:cs typeface="+mn-lt"/>
                <a:sym typeface="Wingdings" panose="05000000000000000000" pitchFamily="2" charset="2"/>
              </a:rPr>
              <a:t> means in </a:t>
            </a:r>
            <a:r>
              <a:rPr lang="en-US" sz="2000" b="1">
                <a:ea typeface="+mn-lt"/>
                <a:cs typeface="+mn-lt"/>
                <a:sym typeface="Wingdings" panose="05000000000000000000" pitchFamily="2" charset="2"/>
              </a:rPr>
              <a:t>pairs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>
                <a:ea typeface="+mn-lt"/>
                <a:cs typeface="+mn-lt"/>
                <a:sym typeface="Wingdings" panose="05000000000000000000" pitchFamily="2" charset="2"/>
              </a:rPr>
              <a:t>Which city is significantly different </a:t>
            </a:r>
            <a:r>
              <a:rPr lang="en-US" sz="2000" u="sng">
                <a:ea typeface="+mn-lt"/>
                <a:cs typeface="+mn-lt"/>
                <a:sym typeface="Wingdings" panose="05000000000000000000" pitchFamily="2" charset="2"/>
              </a:rPr>
              <a:t>from St. Cloud</a:t>
            </a:r>
            <a:r>
              <a:rPr lang="en-US" sz="2000">
                <a:ea typeface="+mn-lt"/>
                <a:cs typeface="+mn-lt"/>
                <a:sym typeface="Wingdings" panose="05000000000000000000" pitchFamily="2" charset="2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>
                <a:ea typeface="+mn-lt"/>
                <a:cs typeface="+mn-lt"/>
                <a:sym typeface="Wingdings" panose="05000000000000000000" pitchFamily="2" charset="2"/>
              </a:rPr>
              <a:t>Requires specification of </a:t>
            </a:r>
            <a:r>
              <a:rPr lang="en-US" sz="2000" b="1">
                <a:ea typeface="+mn-lt"/>
                <a:cs typeface="+mn-lt"/>
                <a:sym typeface="Wingdings" panose="05000000000000000000" pitchFamily="2" charset="2"/>
              </a:rPr>
              <a:t>equal/unequal variance </a:t>
            </a:r>
            <a:r>
              <a:rPr lang="en-US" sz="2000">
                <a:ea typeface="+mn-lt"/>
                <a:cs typeface="+mn-lt"/>
                <a:sym typeface="Wingdings" panose="05000000000000000000" pitchFamily="2" charset="2"/>
              </a:rPr>
              <a:t>between two groups</a:t>
            </a:r>
            <a:endParaRPr lang="en-US" sz="2000" i="1">
              <a:latin typeface="Cambria Math" panose="02040503050406030204" pitchFamily="18" charset="0"/>
              <a:ea typeface="+mn-lt"/>
              <a:cs typeface="+mn-lt"/>
              <a:sym typeface="Wingdings" panose="05000000000000000000" pitchFamily="2" charset="2"/>
            </a:endParaRPr>
          </a:p>
        </p:txBody>
      </p:sp>
      <p:sp>
        <p:nvSpPr>
          <p:cNvPr id="5" name="직사각형 86">
            <a:extLst>
              <a:ext uri="{FF2B5EF4-FFF2-40B4-BE49-F238E27FC236}">
                <a16:creationId xmlns:a16="http://schemas.microsoft.com/office/drawing/2014/main" id="{DB0711BC-E137-497F-A0E4-DC61CAAD11CC}"/>
              </a:ext>
            </a:extLst>
          </p:cNvPr>
          <p:cNvSpPr/>
          <p:nvPr/>
        </p:nvSpPr>
        <p:spPr>
          <a:xfrm>
            <a:off x="975359" y="685800"/>
            <a:ext cx="10241279" cy="6617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200" kern="0">
                <a:ln w="3175">
                  <a:noFill/>
                </a:ln>
                <a:solidFill>
                  <a:srgbClr val="772F9C"/>
                </a:solidFill>
                <a:ea typeface="야놀자 야체 B"/>
              </a:rPr>
              <a:t>Methodology – </a:t>
            </a:r>
            <a:r>
              <a:rPr lang="en-US" altLang="ko-KR" sz="3200" b="1" kern="0">
                <a:ln w="3175">
                  <a:noFill/>
                </a:ln>
                <a:solidFill>
                  <a:srgbClr val="772F9C"/>
                </a:solidFill>
                <a:ea typeface="야놀자 야체 B"/>
              </a:rPr>
              <a:t>ANOVA</a:t>
            </a:r>
            <a:endParaRPr lang="en-US" altLang="ko-KR" sz="3200" kern="0">
              <a:ln w="3175">
                <a:noFill/>
              </a:ln>
              <a:solidFill>
                <a:srgbClr val="772F9C"/>
              </a:solidFill>
              <a:latin typeface="야놀자 야체 B" panose="02020603020101020101" pitchFamily="18" charset="-127"/>
              <a:ea typeface="야놀자 야체 B"/>
            </a:endParaRPr>
          </a:p>
          <a:p>
            <a:pPr algn="ctr"/>
            <a:endParaRPr lang="en-US" altLang="ko-KR" sz="500" kern="0">
              <a:solidFill>
                <a:srgbClr val="772F9C"/>
              </a:solidFill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E08BA-E4ED-4982-B569-74E86985CCD3}"/>
              </a:ext>
            </a:extLst>
          </p:cNvPr>
          <p:cNvSpPr txBox="1"/>
          <p:nvPr/>
        </p:nvSpPr>
        <p:spPr>
          <a:xfrm>
            <a:off x="1198983" y="1646892"/>
            <a:ext cx="717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Multiple Comparison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40111D2-499C-40BF-8E0C-88E55D10D3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47"/>
          <a:stretch/>
        </p:blipFill>
        <p:spPr bwMode="auto">
          <a:xfrm>
            <a:off x="6467475" y="4441046"/>
            <a:ext cx="3125074" cy="220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90E549D-9ED7-4E3A-99F8-921D4C3C96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22" r="48860"/>
          <a:stretch/>
        </p:blipFill>
        <p:spPr bwMode="auto">
          <a:xfrm>
            <a:off x="2681142" y="4441045"/>
            <a:ext cx="3210071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62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70B414-BEE5-48AB-90B9-77B503FE9E1E}"/>
              </a:ext>
            </a:extLst>
          </p:cNvPr>
          <p:cNvSpPr/>
          <p:nvPr/>
        </p:nvSpPr>
        <p:spPr>
          <a:xfrm>
            <a:off x="1108787" y="1588664"/>
            <a:ext cx="9974424" cy="587828"/>
          </a:xfrm>
          <a:prstGeom prst="rect">
            <a:avLst/>
          </a:prstGeom>
          <a:solidFill>
            <a:srgbClr val="E1C8EE"/>
          </a:solidFill>
          <a:ln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직사각형 86"/>
          <p:cNvSpPr/>
          <p:nvPr/>
        </p:nvSpPr>
        <p:spPr>
          <a:xfrm>
            <a:off x="975360" y="254780"/>
            <a:ext cx="10241279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ea typeface="야놀자 야체 B"/>
              </a:rPr>
              <a:t>Question #1: </a:t>
            </a:r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Demographic </a:t>
            </a:r>
            <a:r>
              <a:rPr lang="en-US" altLang="ko-KR" sz="2000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and</a:t>
            </a:r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 Economic </a:t>
            </a:r>
            <a:r>
              <a:rPr lang="en-US" altLang="ko-KR" sz="2000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Characteristics of </a:t>
            </a:r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St. Cloud </a:t>
            </a:r>
            <a:r>
              <a:rPr lang="en-US" altLang="ko-KR" sz="2000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for Businesses</a:t>
            </a:r>
          </a:p>
          <a:p>
            <a:pPr algn="ctr"/>
            <a:endParaRPr lang="en-US" altLang="ko-KR" sz="200" kern="0">
              <a:solidFill>
                <a:schemeClr val="accent3">
                  <a:lumMod val="75000"/>
                </a:schemeClr>
              </a:solidFill>
              <a:ea typeface="맑은 고딕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2FAFE1-BF3D-4690-8971-7511BAF28F19}"/>
                  </a:ext>
                </a:extLst>
              </p:cNvPr>
              <p:cNvSpPr txBox="1"/>
              <p:nvPr/>
            </p:nvSpPr>
            <p:spPr>
              <a:xfrm>
                <a:off x="1108787" y="2305621"/>
                <a:ext cx="10554478" cy="4093428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𝐴𝑙𝑙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𝑔𝑟𝑜𝑢𝑝𝑠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h𝑎𝑣𝑒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𝑒𝑞𝑢𝑎𝑙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𝑣𝑎𝑟𝑖𝑎𝑛𝑐𝑒</m:t>
                    </m:r>
                  </m:oMath>
                </a14:m>
                <a:r>
                  <a:rPr lang="en-US" sz="2000" b="0">
                    <a:ea typeface="+mn-lt"/>
                    <a:cs typeface="+mn-lt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𝑎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𝐴𝑡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𝑙𝑒𝑎𝑠𝑡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𝑜𝑛𝑒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𝑡h𝑒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𝑔𝑟𝑜𝑢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𝑣𝑎𝑟𝑎𝑖𝑛𝑐𝑒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𝑖𝑠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𝑑𝑖𝑓𝑓𝑒𝑟𝑒𝑛𝑡</m:t>
                    </m:r>
                  </m:oMath>
                </a14:m>
                <a:r>
                  <a:rPr lang="en-US" sz="2000" b="0">
                    <a:ea typeface="+mn-lt"/>
                    <a:cs typeface="+mn-lt"/>
                  </a:rPr>
                  <a:t> </a:t>
                </a: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>
                    <a:ea typeface="+mn-lt"/>
                    <a:cs typeface="+mn-lt"/>
                  </a:rPr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</m:t>
                    </m:r>
                  </m:oMath>
                </a14:m>
                <a:r>
                  <a:rPr lang="en-US" sz="2000">
                    <a:ea typeface="+mn-lt"/>
                    <a:cs typeface="+mn-lt"/>
                  </a:rPr>
                  <a:t>:</a:t>
                </a:r>
                <a:r>
                  <a:rPr lang="en-US" sz="2000">
                    <a:ea typeface="+mn-lt"/>
                    <a:cs typeface="+mn-lt"/>
                    <a:sym typeface="Wingdings" panose="05000000000000000000" pitchFamily="2" charset="2"/>
                  </a:rPr>
                  <a:t> Unequal Variance 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2000">
                    <a:ea typeface="+mn-lt"/>
                    <a:cs typeface="+mn-lt"/>
                    <a:sym typeface="Wingdings" panose="05000000000000000000" pitchFamily="2" charset="2"/>
                  </a:rPr>
                  <a:t>	   </a:t>
                </a:r>
                <a:r>
                  <a:rPr lang="en-US" sz="2000" b="1">
                    <a:ea typeface="+mn-lt"/>
                    <a:cs typeface="+mn-lt"/>
                    <a:sym typeface="Wingdings" panose="05000000000000000000" pitchFamily="2" charset="2"/>
                  </a:rPr>
                  <a:t>Dunnett's </a:t>
                </a:r>
                <a:r>
                  <a:rPr lang="en-US" sz="2000">
                    <a:ea typeface="+mn-lt"/>
                    <a:cs typeface="+mn-lt"/>
                    <a:sym typeface="Wingdings" panose="05000000000000000000" pitchFamily="2" charset="2"/>
                  </a:rPr>
                  <a:t>Modified Tukey-Kramer Pairwise Multiple Comparison Test (</a:t>
                </a:r>
                <a:r>
                  <a:rPr lang="en-US" sz="2000" b="1">
                    <a:ea typeface="+mn-lt"/>
                    <a:cs typeface="+mn-lt"/>
                    <a:sym typeface="Wingdings" panose="05000000000000000000" pitchFamily="2" charset="2"/>
                  </a:rPr>
                  <a:t>DTK</a:t>
                </a:r>
                <a:r>
                  <a:rPr lang="en-US" sz="2000">
                    <a:ea typeface="+mn-lt"/>
                    <a:cs typeface="+mn-lt"/>
                    <a:sym typeface="Wingdings" panose="05000000000000000000" pitchFamily="2" charset="2"/>
                  </a:rPr>
                  <a:t>)</a:t>
                </a:r>
              </a:p>
              <a:p>
                <a:r>
                  <a:rPr lang="en-US" sz="2000">
                    <a:ea typeface="+mn-lt"/>
                    <a:cs typeface="+mn-lt"/>
                    <a:sym typeface="Wingdings" panose="05000000000000000000" pitchFamily="2" charset="2"/>
                  </a:rPr>
                  <a:t>	      </a:t>
                </a:r>
                <a:r>
                  <a:rPr lang="en-US" sz="1600">
                    <a:ea typeface="+mn-lt"/>
                    <a:cs typeface="+mn-lt"/>
                    <a:sym typeface="Wingdings" panose="05000000000000000000" pitchFamily="2" charset="2"/>
                  </a:rPr>
                  <a:t>(May involve high error rate)</a:t>
                </a: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>
                    <a:ea typeface="+mn-lt"/>
                    <a:cs typeface="+mn-lt"/>
                  </a:rPr>
                  <a:t>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</m:t>
                    </m:r>
                  </m:oMath>
                </a14:m>
                <a:r>
                  <a:rPr lang="en-US" sz="2000">
                    <a:ea typeface="+mn-lt"/>
                    <a:cs typeface="+mn-lt"/>
                  </a:rPr>
                  <a:t>: </a:t>
                </a:r>
                <a:r>
                  <a:rPr lang="en-US" sz="2000">
                    <a:ea typeface="+mn-lt"/>
                    <a:cs typeface="+mn-lt"/>
                    <a:sym typeface="Wingdings" panose="05000000000000000000" pitchFamily="2" charset="2"/>
                  </a:rPr>
                  <a:t>Equal Variance 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2000">
                    <a:ea typeface="+mn-lt"/>
                    <a:cs typeface="+mn-lt"/>
                    <a:sym typeface="Wingdings" panose="05000000000000000000" pitchFamily="2" charset="2"/>
                  </a:rPr>
                  <a:t>	   </a:t>
                </a:r>
                <a:r>
                  <a:rPr lang="en-US" sz="2000" b="1">
                    <a:ea typeface="+mn-lt"/>
                    <a:cs typeface="+mn-lt"/>
                    <a:sym typeface="Wingdings" panose="05000000000000000000" pitchFamily="2" charset="2"/>
                  </a:rPr>
                  <a:t>Tukey’s</a:t>
                </a:r>
                <a:r>
                  <a:rPr lang="en-US" sz="2000">
                    <a:ea typeface="+mn-lt"/>
                    <a:cs typeface="+mn-lt"/>
                    <a:sym typeface="Wingdings" panose="05000000000000000000" pitchFamily="2" charset="2"/>
                  </a:rPr>
                  <a:t> Honest Significant Difference (</a:t>
                </a:r>
                <a:r>
                  <a:rPr lang="en-US" sz="2000" b="1">
                    <a:ea typeface="+mn-lt"/>
                    <a:cs typeface="+mn-lt"/>
                    <a:sym typeface="Wingdings" panose="05000000000000000000" pitchFamily="2" charset="2"/>
                  </a:rPr>
                  <a:t>HSD</a:t>
                </a:r>
                <a:r>
                  <a:rPr lang="en-US" sz="2000">
                    <a:ea typeface="+mn-lt"/>
                    <a:cs typeface="+mn-lt"/>
                    <a:sym typeface="Wingdings" panose="05000000000000000000" pitchFamily="2" charset="2"/>
                  </a:rPr>
                  <a:t>)</a:t>
                </a:r>
              </a:p>
              <a:p>
                <a:r>
                  <a:rPr lang="en-US" sz="2000">
                    <a:ea typeface="+mn-lt"/>
                    <a:cs typeface="+mn-lt"/>
                    <a:sym typeface="Wingdings" panose="05000000000000000000" pitchFamily="2" charset="2"/>
                  </a:rPr>
                  <a:t>	      </a:t>
                </a:r>
                <a:r>
                  <a:rPr lang="en-US" sz="1600">
                    <a:ea typeface="+mn-lt"/>
                    <a:cs typeface="+mn-lt"/>
                    <a:sym typeface="Wingdings" panose="05000000000000000000" pitchFamily="2" charset="2"/>
                  </a:rPr>
                  <a:t>(Very conservative error rate)</a:t>
                </a:r>
                <a:endParaRPr lang="en-US" sz="2000">
                  <a:ea typeface="+mn-lt"/>
                  <a:cs typeface="+mn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2FAFE1-BF3D-4690-8971-7511BAF28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787" y="2305621"/>
                <a:ext cx="10554478" cy="4093428"/>
              </a:xfrm>
              <a:prstGeom prst="rect">
                <a:avLst/>
              </a:prstGeom>
              <a:blipFill>
                <a:blip r:embed="rId3"/>
                <a:stretch>
                  <a:fillRect l="-520" b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86">
            <a:extLst>
              <a:ext uri="{FF2B5EF4-FFF2-40B4-BE49-F238E27FC236}">
                <a16:creationId xmlns:a16="http://schemas.microsoft.com/office/drawing/2014/main" id="{DB0711BC-E137-497F-A0E4-DC61CAAD11CC}"/>
              </a:ext>
            </a:extLst>
          </p:cNvPr>
          <p:cNvSpPr/>
          <p:nvPr/>
        </p:nvSpPr>
        <p:spPr>
          <a:xfrm>
            <a:off x="975359" y="685800"/>
            <a:ext cx="10241279" cy="6617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200" kern="0">
                <a:ln w="3175">
                  <a:noFill/>
                </a:ln>
                <a:solidFill>
                  <a:srgbClr val="772F9C"/>
                </a:solidFill>
                <a:ea typeface="야놀자 야체 B"/>
              </a:rPr>
              <a:t>Methodology – </a:t>
            </a:r>
            <a:r>
              <a:rPr lang="en-US" altLang="ko-KR" sz="3200" b="1" kern="0">
                <a:ln w="3175">
                  <a:noFill/>
                </a:ln>
                <a:solidFill>
                  <a:srgbClr val="772F9C"/>
                </a:solidFill>
                <a:ea typeface="야놀자 야체 B"/>
              </a:rPr>
              <a:t>ANOVA</a:t>
            </a:r>
            <a:endParaRPr lang="en-US" altLang="ko-KR" sz="3200" kern="0">
              <a:ln w="3175">
                <a:noFill/>
              </a:ln>
              <a:solidFill>
                <a:srgbClr val="772F9C"/>
              </a:solidFill>
              <a:latin typeface="야놀자 야체 B" panose="02020603020101020101" pitchFamily="18" charset="-127"/>
              <a:ea typeface="야놀자 야체 B"/>
            </a:endParaRPr>
          </a:p>
          <a:p>
            <a:pPr algn="ctr"/>
            <a:endParaRPr lang="en-US" altLang="ko-KR" sz="500" kern="0">
              <a:solidFill>
                <a:srgbClr val="772F9C"/>
              </a:solidFill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E08BA-E4ED-4982-B569-74E86985CCD3}"/>
              </a:ext>
            </a:extLst>
          </p:cNvPr>
          <p:cNvSpPr txBox="1"/>
          <p:nvPr/>
        </p:nvSpPr>
        <p:spPr>
          <a:xfrm>
            <a:off x="1198983" y="1646892"/>
            <a:ext cx="717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err="1">
                <a:solidFill>
                  <a:schemeClr val="bg1"/>
                </a:solidFill>
              </a:rPr>
              <a:t>Levene’s</a:t>
            </a:r>
            <a:r>
              <a:rPr lang="en-US" sz="2400" b="1">
                <a:solidFill>
                  <a:schemeClr val="bg1"/>
                </a:solidFill>
              </a:rPr>
              <a:t> Test for Equal Variance</a:t>
            </a:r>
          </a:p>
        </p:txBody>
      </p:sp>
    </p:spTree>
    <p:extLst>
      <p:ext uri="{BB962C8B-B14F-4D97-AF65-F5344CB8AC3E}">
        <p14:creationId xmlns:p14="http://schemas.microsoft.com/office/powerpoint/2010/main" val="3307031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70B414-BEE5-48AB-90B9-77B503FE9E1E}"/>
              </a:ext>
            </a:extLst>
          </p:cNvPr>
          <p:cNvSpPr/>
          <p:nvPr/>
        </p:nvSpPr>
        <p:spPr>
          <a:xfrm>
            <a:off x="1108787" y="1588664"/>
            <a:ext cx="9974424" cy="587828"/>
          </a:xfrm>
          <a:prstGeom prst="rect">
            <a:avLst/>
          </a:prstGeom>
          <a:solidFill>
            <a:srgbClr val="E1C8EE"/>
          </a:solidFill>
          <a:ln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직사각형 86"/>
          <p:cNvSpPr/>
          <p:nvPr/>
        </p:nvSpPr>
        <p:spPr>
          <a:xfrm>
            <a:off x="975360" y="254780"/>
            <a:ext cx="10241279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ea typeface="야놀자 야체 B"/>
              </a:rPr>
              <a:t>Question #1: </a:t>
            </a:r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Demographic </a:t>
            </a:r>
            <a:r>
              <a:rPr lang="en-US" altLang="ko-KR" sz="2000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and</a:t>
            </a:r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 Economic </a:t>
            </a:r>
            <a:r>
              <a:rPr lang="en-US" altLang="ko-KR" sz="2000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Characteristics of </a:t>
            </a:r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St. Cloud </a:t>
            </a:r>
            <a:r>
              <a:rPr lang="en-US" altLang="ko-KR" sz="2000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for Businesses</a:t>
            </a:r>
          </a:p>
          <a:p>
            <a:pPr algn="ctr"/>
            <a:endParaRPr lang="en-US" altLang="ko-KR" sz="200" kern="0">
              <a:solidFill>
                <a:schemeClr val="accent3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FAFE1-BF3D-4690-8971-7511BAF28F19}"/>
              </a:ext>
            </a:extLst>
          </p:cNvPr>
          <p:cNvSpPr txBox="1"/>
          <p:nvPr/>
        </p:nvSpPr>
        <p:spPr>
          <a:xfrm>
            <a:off x="1108787" y="2305621"/>
            <a:ext cx="9974424" cy="12254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>
                <a:ea typeface="+mn-lt"/>
                <a:cs typeface="+mn-lt"/>
                <a:sym typeface="Wingdings" panose="05000000000000000000" pitchFamily="2" charset="2"/>
              </a:rPr>
              <a:t>Generic characteristics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>
                <a:ea typeface="+mn-lt"/>
                <a:cs typeface="+mn-lt"/>
                <a:sym typeface="Wingdings" panose="05000000000000000000" pitchFamily="2" charset="2"/>
              </a:rPr>
              <a:t>Interpretable and related with EDA’s goal</a:t>
            </a:r>
            <a:endParaRPr lang="en-US" sz="2000">
              <a:ea typeface="+mn-lt"/>
              <a:cs typeface="+mn-lt"/>
            </a:endParaRPr>
          </a:p>
        </p:txBody>
      </p:sp>
      <p:sp>
        <p:nvSpPr>
          <p:cNvPr id="5" name="직사각형 86">
            <a:extLst>
              <a:ext uri="{FF2B5EF4-FFF2-40B4-BE49-F238E27FC236}">
                <a16:creationId xmlns:a16="http://schemas.microsoft.com/office/drawing/2014/main" id="{DB0711BC-E137-497F-A0E4-DC61CAAD11CC}"/>
              </a:ext>
            </a:extLst>
          </p:cNvPr>
          <p:cNvSpPr/>
          <p:nvPr/>
        </p:nvSpPr>
        <p:spPr>
          <a:xfrm>
            <a:off x="975359" y="685800"/>
            <a:ext cx="10241279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200" b="1" kern="0">
                <a:ln w="3175">
                  <a:noFill/>
                </a:ln>
                <a:solidFill>
                  <a:srgbClr val="772F9C"/>
                </a:solidFill>
                <a:ea typeface="야놀자 야체 B"/>
              </a:rPr>
              <a:t>Methodology </a:t>
            </a:r>
            <a:r>
              <a:rPr lang="en-US" altLang="ko-KR" sz="3200" kern="0">
                <a:ln w="3175">
                  <a:noFill/>
                </a:ln>
                <a:solidFill>
                  <a:srgbClr val="772F9C"/>
                </a:solidFill>
                <a:ea typeface="야놀자 야체 B"/>
              </a:rPr>
              <a:t>– Identifying Significant Variables</a:t>
            </a:r>
            <a:endParaRPr lang="en-US" altLang="ko-KR" sz="500" kern="0">
              <a:solidFill>
                <a:srgbClr val="772F9C"/>
              </a:solidFill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E08BA-E4ED-4982-B569-74E86985CCD3}"/>
              </a:ext>
            </a:extLst>
          </p:cNvPr>
          <p:cNvSpPr txBox="1"/>
          <p:nvPr/>
        </p:nvSpPr>
        <p:spPr>
          <a:xfrm>
            <a:off x="1198983" y="1646892"/>
            <a:ext cx="717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Initial Variable Selection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4F4208-58D9-4A5F-AABA-31B0853E0F13}"/>
              </a:ext>
            </a:extLst>
          </p:cNvPr>
          <p:cNvSpPr/>
          <p:nvPr/>
        </p:nvSpPr>
        <p:spPr>
          <a:xfrm>
            <a:off x="1108787" y="3905144"/>
            <a:ext cx="9974424" cy="587828"/>
          </a:xfrm>
          <a:prstGeom prst="rect">
            <a:avLst/>
          </a:prstGeom>
          <a:solidFill>
            <a:srgbClr val="E1C8EE"/>
          </a:solidFill>
          <a:ln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016473-F6DD-4B4E-8EE6-556597ED674D}"/>
              </a:ext>
            </a:extLst>
          </p:cNvPr>
          <p:cNvSpPr txBox="1"/>
          <p:nvPr/>
        </p:nvSpPr>
        <p:spPr>
          <a:xfrm>
            <a:off x="1108787" y="4622101"/>
            <a:ext cx="9974424" cy="17374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>
                <a:ea typeface="+mn-lt"/>
                <a:cs typeface="+mn-lt"/>
                <a:sym typeface="Wingdings" panose="05000000000000000000" pitchFamily="2" charset="2"/>
              </a:rPr>
              <a:t>Significant differences in </a:t>
            </a:r>
            <a:r>
              <a:rPr lang="en-US" sz="2000" b="1">
                <a:ea typeface="+mn-lt"/>
                <a:cs typeface="+mn-lt"/>
                <a:sym typeface="Wingdings" panose="05000000000000000000" pitchFamily="2" charset="2"/>
              </a:rPr>
              <a:t>consistent direction </a:t>
            </a:r>
            <a:r>
              <a:rPr lang="en-US" sz="2000">
                <a:ea typeface="+mn-lt"/>
                <a:cs typeface="+mn-lt"/>
                <a:sym typeface="Wingdings" panose="05000000000000000000" pitchFamily="2" charset="2"/>
              </a:rPr>
              <a:t>in </a:t>
            </a:r>
            <a:r>
              <a:rPr lang="en-US" sz="2000" b="1">
                <a:ea typeface="+mn-lt"/>
                <a:cs typeface="+mn-lt"/>
                <a:sym typeface="Wingdings" panose="05000000000000000000" pitchFamily="2" charset="2"/>
              </a:rPr>
              <a:t>all years </a:t>
            </a:r>
            <a:r>
              <a:rPr lang="en-US" sz="2000">
                <a:ea typeface="+mn-lt"/>
                <a:cs typeface="+mn-lt"/>
                <a:sym typeface="Wingdings" panose="05000000000000000000" pitchFamily="2" charset="2"/>
              </a:rPr>
              <a:t>with at least one city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b="1">
                <a:ea typeface="+mn-lt"/>
                <a:cs typeface="+mn-lt"/>
                <a:sym typeface="Wingdings" panose="05000000000000000000" pitchFamily="2" charset="2"/>
              </a:rPr>
              <a:t>Consistently significantly </a:t>
            </a:r>
            <a:r>
              <a:rPr lang="en-US" sz="2000">
                <a:ea typeface="+mn-lt"/>
                <a:cs typeface="+mn-lt"/>
                <a:sym typeface="Wingdings" panose="05000000000000000000" pitchFamily="2" charset="2"/>
              </a:rPr>
              <a:t>low or high in all years</a:t>
            </a:r>
          </a:p>
          <a:p>
            <a:pPr>
              <a:lnSpc>
                <a:spcPct val="200000"/>
              </a:lnSpc>
            </a:pPr>
            <a:r>
              <a:rPr lang="en-US" sz="1600">
                <a:ea typeface="+mn-lt"/>
                <a:cs typeface="+mn-lt"/>
                <a:sym typeface="Wingdings" panose="05000000000000000000" pitchFamily="2" charset="2"/>
              </a:rPr>
              <a:t>**The presentation only includes significant variables</a:t>
            </a:r>
            <a:endParaRPr lang="en-US" sz="1600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47D1A4-C229-472C-89D9-B6E93409822B}"/>
              </a:ext>
            </a:extLst>
          </p:cNvPr>
          <p:cNvSpPr txBox="1"/>
          <p:nvPr/>
        </p:nvSpPr>
        <p:spPr>
          <a:xfrm>
            <a:off x="1198983" y="3963372"/>
            <a:ext cx="717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Significant Variable Selection</a:t>
            </a:r>
          </a:p>
        </p:txBody>
      </p:sp>
    </p:spTree>
    <p:extLst>
      <p:ext uri="{BB962C8B-B14F-4D97-AF65-F5344CB8AC3E}">
        <p14:creationId xmlns:p14="http://schemas.microsoft.com/office/powerpoint/2010/main" val="770419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86">
            <a:extLst>
              <a:ext uri="{FF2B5EF4-FFF2-40B4-BE49-F238E27FC236}">
                <a16:creationId xmlns:a16="http://schemas.microsoft.com/office/drawing/2014/main" id="{133CAA94-F9B8-4EED-BF7E-82AD13AA6972}"/>
              </a:ext>
            </a:extLst>
          </p:cNvPr>
          <p:cNvSpPr/>
          <p:nvPr/>
        </p:nvSpPr>
        <p:spPr>
          <a:xfrm>
            <a:off x="1429891" y="2628781"/>
            <a:ext cx="9332215" cy="160043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5400" b="1">
                <a:solidFill>
                  <a:srgbClr val="772F9C"/>
                </a:solidFill>
              </a:rPr>
              <a:t>Demographic</a:t>
            </a:r>
            <a:r>
              <a:rPr lang="en-US" altLang="ko-KR" sz="5400">
                <a:solidFill>
                  <a:srgbClr val="772F9C"/>
                </a:solidFill>
              </a:rPr>
              <a:t> Characteristics</a:t>
            </a:r>
          </a:p>
          <a:p>
            <a:pPr algn="ctr"/>
            <a:r>
              <a:rPr lang="en-US" altLang="ko-KR" sz="4400" kern="0">
                <a:solidFill>
                  <a:srgbClr val="772F9C"/>
                </a:solidFill>
                <a:ea typeface="맑은 고딕"/>
              </a:rPr>
              <a:t>with</a:t>
            </a:r>
            <a:r>
              <a:rPr lang="en-US" altLang="ko-KR" sz="4400" b="1" kern="0">
                <a:solidFill>
                  <a:srgbClr val="772F9C"/>
                </a:solidFill>
                <a:ea typeface="맑은 고딕"/>
              </a:rPr>
              <a:t> IPUMS</a:t>
            </a:r>
            <a:endParaRPr lang="en-US" altLang="ko-KR" sz="1000" b="1" kern="0">
              <a:solidFill>
                <a:srgbClr val="772F9C"/>
              </a:solidFill>
              <a:ea typeface="맑은 고딕"/>
            </a:endParaRPr>
          </a:p>
        </p:txBody>
      </p:sp>
      <p:sp>
        <p:nvSpPr>
          <p:cNvPr id="5" name="직사각형 86">
            <a:extLst>
              <a:ext uri="{FF2B5EF4-FFF2-40B4-BE49-F238E27FC236}">
                <a16:creationId xmlns:a16="http://schemas.microsoft.com/office/drawing/2014/main" id="{BB73263C-0177-4B89-AB59-391CFE2ADF29}"/>
              </a:ext>
            </a:extLst>
          </p:cNvPr>
          <p:cNvSpPr/>
          <p:nvPr/>
        </p:nvSpPr>
        <p:spPr>
          <a:xfrm>
            <a:off x="975360" y="254780"/>
            <a:ext cx="10241279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ea typeface="야놀자 야체 B"/>
              </a:rPr>
              <a:t>Question #1: </a:t>
            </a:r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Demographic </a:t>
            </a:r>
            <a:r>
              <a:rPr lang="en-US" altLang="ko-KR" sz="2000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and</a:t>
            </a:r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 Economic </a:t>
            </a:r>
            <a:r>
              <a:rPr lang="en-US" altLang="ko-KR" sz="2000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Characteristics of </a:t>
            </a:r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St. Cloud </a:t>
            </a:r>
            <a:r>
              <a:rPr lang="en-US" altLang="ko-KR" sz="2000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for Businesses</a:t>
            </a:r>
          </a:p>
          <a:p>
            <a:pPr algn="ctr"/>
            <a:endParaRPr lang="en-US" altLang="ko-KR" sz="200" kern="0">
              <a:solidFill>
                <a:schemeClr val="accent3">
                  <a:lumMod val="75000"/>
                </a:schemeClr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63197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2085837" y="193822"/>
            <a:ext cx="8020326" cy="73584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>
                <a:ea typeface="맑은 고딕"/>
              </a:rPr>
              <a:t>Average First Mortgage Payment</a:t>
            </a:r>
            <a:endParaRPr lang="en-US"/>
          </a:p>
        </p:txBody>
      </p:sp>
      <p:sp>
        <p:nvSpPr>
          <p:cNvPr id="45" name="타원 44"/>
          <p:cNvSpPr/>
          <p:nvPr/>
        </p:nvSpPr>
        <p:spPr>
          <a:xfrm>
            <a:off x="916089" y="1613072"/>
            <a:ext cx="187885" cy="187885"/>
          </a:xfrm>
          <a:prstGeom prst="ellipse">
            <a:avLst/>
          </a:prstGeom>
          <a:solidFill>
            <a:srgbClr val="C00000"/>
          </a:solidFill>
          <a:ln w="19050">
            <a:solidFill>
              <a:srgbClr val="772F9C"/>
            </a:solidFill>
          </a:ln>
          <a:effectLst>
            <a:outerShdw dist="254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000">
              <a:solidFill>
                <a:srgbClr val="772F9C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168386" y="1486420"/>
            <a:ext cx="6939916" cy="11988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C00000"/>
                </a:solidFill>
                <a:ea typeface="맑은 고딕"/>
              </a:rPr>
              <a:t>St. Cloud</a:t>
            </a:r>
          </a:p>
          <a:p>
            <a:pPr>
              <a:lnSpc>
                <a:spcPct val="150000"/>
              </a:lnSpc>
            </a:pPr>
            <a:r>
              <a:rPr lang="en-US" sz="1600" b="1">
                <a:ea typeface="+mn-lt"/>
                <a:cs typeface="+mn-lt"/>
              </a:rPr>
              <a:t>One of the highest</a:t>
            </a:r>
            <a:r>
              <a:rPr lang="en-US" sz="1600">
                <a:ea typeface="+mn-lt"/>
                <a:cs typeface="+mn-lt"/>
              </a:rPr>
              <a:t>: significantly </a:t>
            </a:r>
            <a:r>
              <a:rPr lang="en-US" sz="1600" u="sng">
                <a:ea typeface="+mn-lt"/>
                <a:cs typeface="+mn-lt"/>
              </a:rPr>
              <a:t>greater</a:t>
            </a:r>
            <a:r>
              <a:rPr lang="en-US" sz="1600">
                <a:ea typeface="+mn-lt"/>
                <a:cs typeface="+mn-lt"/>
              </a:rPr>
              <a:t> than the most cities</a:t>
            </a:r>
          </a:p>
          <a:p>
            <a:pPr>
              <a:lnSpc>
                <a:spcPct val="150000"/>
              </a:lnSpc>
            </a:pPr>
            <a:r>
              <a:rPr lang="en-US" sz="1600">
                <a:ea typeface="+mn-lt"/>
                <a:cs typeface="+mn-lt"/>
              </a:rPr>
              <a:t>Significantly </a:t>
            </a:r>
            <a:r>
              <a:rPr lang="en-US" sz="1600" u="sng">
                <a:ea typeface="+mn-lt"/>
                <a:cs typeface="+mn-lt"/>
              </a:rPr>
              <a:t>less</a:t>
            </a:r>
            <a:r>
              <a:rPr lang="en-US" sz="1600">
                <a:ea typeface="+mn-lt"/>
                <a:cs typeface="+mn-lt"/>
              </a:rPr>
              <a:t> than </a:t>
            </a:r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Rochester, MN </a:t>
            </a:r>
            <a:r>
              <a:rPr lang="en-US" sz="1600" b="1">
                <a:solidFill>
                  <a:schemeClr val="bg2">
                    <a:lumMod val="50000"/>
                  </a:schemeClr>
                </a:solidFill>
              </a:rPr>
              <a:t>&amp; Fargo, ND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AF8751BA-0667-4C77-A9C0-695520A39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755034"/>
              </p:ext>
            </p:extLst>
          </p:nvPr>
        </p:nvGraphicFramePr>
        <p:xfrm>
          <a:off x="6797348" y="3109558"/>
          <a:ext cx="4970954" cy="308931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16991">
                  <a:extLst>
                    <a:ext uri="{9D8B030D-6E8A-4147-A177-3AD203B41FA5}">
                      <a16:colId xmlns:a16="http://schemas.microsoft.com/office/drawing/2014/main" val="4120663860"/>
                    </a:ext>
                  </a:extLst>
                </a:gridCol>
                <a:gridCol w="991545">
                  <a:extLst>
                    <a:ext uri="{9D8B030D-6E8A-4147-A177-3AD203B41FA5}">
                      <a16:colId xmlns:a16="http://schemas.microsoft.com/office/drawing/2014/main" val="294896847"/>
                    </a:ext>
                  </a:extLst>
                </a:gridCol>
                <a:gridCol w="1057650">
                  <a:extLst>
                    <a:ext uri="{9D8B030D-6E8A-4147-A177-3AD203B41FA5}">
                      <a16:colId xmlns:a16="http://schemas.microsoft.com/office/drawing/2014/main" val="3774865820"/>
                    </a:ext>
                  </a:extLst>
                </a:gridCol>
                <a:gridCol w="1004768">
                  <a:extLst>
                    <a:ext uri="{9D8B030D-6E8A-4147-A177-3AD203B41FA5}">
                      <a16:colId xmlns:a16="http://schemas.microsoft.com/office/drawing/2014/main" val="4138161558"/>
                    </a:ext>
                  </a:extLst>
                </a:gridCol>
              </a:tblGrid>
              <a:tr h="345056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BE86DA"/>
                          </a:solidFill>
                        </a:rPr>
                        <a:t>(DTK)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165939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Rochester, MN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+1*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+1*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+1*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976777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Fargo, ND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+2*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+2*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+2*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07533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Grand Forks, ND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-9*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-5*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-3*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799783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Duluth, MN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-6*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-6*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-4*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91126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Cedar Rapids, IA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-5*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-4*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-5*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722678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La Crosse, WI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+3*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-7*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-6*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655788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Eau Claire, WI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-7*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-8*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-7*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767020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Mankato, MN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+4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-3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-8*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414331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Dubuque, IA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-8*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-9*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-9*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960078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7FBF4DD-6253-4919-A67C-C1579E1777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951107"/>
              </p:ext>
            </p:extLst>
          </p:nvPr>
        </p:nvGraphicFramePr>
        <p:xfrm>
          <a:off x="914400" y="2926080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594CFE1-E35C-47FB-8917-9D36AB6A9B8D}"/>
              </a:ext>
            </a:extLst>
          </p:cNvPr>
          <p:cNvSpPr txBox="1"/>
          <p:nvPr/>
        </p:nvSpPr>
        <p:spPr>
          <a:xfrm>
            <a:off x="627289" y="3183391"/>
            <a:ext cx="847726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000">
                <a:solidFill>
                  <a:schemeClr val="bg2">
                    <a:lumMod val="50000"/>
                  </a:schemeClr>
                </a:solidFill>
              </a:rPr>
              <a:t>In $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6010C4-568C-4AE4-B1EA-66B5156D9F47}"/>
              </a:ext>
            </a:extLst>
          </p:cNvPr>
          <p:cNvSpPr/>
          <p:nvPr/>
        </p:nvSpPr>
        <p:spPr>
          <a:xfrm>
            <a:off x="8519160" y="3093141"/>
            <a:ext cx="2941320" cy="426720"/>
          </a:xfrm>
          <a:prstGeom prst="roundRect">
            <a:avLst/>
          </a:prstGeom>
          <a:noFill/>
          <a:ln w="57150"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4E6351A-4B9E-44E9-8CF9-56A54DD494BE}"/>
              </a:ext>
            </a:extLst>
          </p:cNvPr>
          <p:cNvSpPr/>
          <p:nvPr/>
        </p:nvSpPr>
        <p:spPr>
          <a:xfrm>
            <a:off x="1272540" y="6198876"/>
            <a:ext cx="4953000" cy="384804"/>
          </a:xfrm>
          <a:prstGeom prst="roundRect">
            <a:avLst/>
          </a:prstGeom>
          <a:noFill/>
          <a:ln w="57150"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E9BB86-E554-4336-8767-487D8A12B0B8}"/>
              </a:ext>
            </a:extLst>
          </p:cNvPr>
          <p:cNvSpPr/>
          <p:nvPr/>
        </p:nvSpPr>
        <p:spPr>
          <a:xfrm>
            <a:off x="6687911" y="3060905"/>
            <a:ext cx="847726" cy="491191"/>
          </a:xfrm>
          <a:prstGeom prst="roundRect">
            <a:avLst/>
          </a:prstGeom>
          <a:noFill/>
          <a:ln w="57150"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7522BE-3D6B-44C6-838E-2ECEDCBFCD08}"/>
              </a:ext>
            </a:extLst>
          </p:cNvPr>
          <p:cNvSpPr/>
          <p:nvPr/>
        </p:nvSpPr>
        <p:spPr>
          <a:xfrm>
            <a:off x="10716985" y="2926080"/>
            <a:ext cx="847726" cy="3359142"/>
          </a:xfrm>
          <a:prstGeom prst="roundRect">
            <a:avLst/>
          </a:prstGeom>
          <a:noFill/>
          <a:ln w="57150"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DA2746D-495F-4561-90F9-CABDB28BF177}"/>
              </a:ext>
            </a:extLst>
          </p:cNvPr>
          <p:cNvSpPr/>
          <p:nvPr/>
        </p:nvSpPr>
        <p:spPr>
          <a:xfrm>
            <a:off x="5425629" y="2926080"/>
            <a:ext cx="847726" cy="3657600"/>
          </a:xfrm>
          <a:prstGeom prst="roundRect">
            <a:avLst/>
          </a:prstGeom>
          <a:noFill/>
          <a:ln w="57150"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51F7E1-5BAB-4CC4-89E6-21A56C21C42E}"/>
              </a:ext>
            </a:extLst>
          </p:cNvPr>
          <p:cNvCxnSpPr/>
          <p:nvPr/>
        </p:nvCxnSpPr>
        <p:spPr>
          <a:xfrm>
            <a:off x="5920740" y="3261360"/>
            <a:ext cx="876608" cy="350520"/>
          </a:xfrm>
          <a:prstGeom prst="straightConnector1">
            <a:avLst/>
          </a:prstGeom>
          <a:ln w="57150">
            <a:solidFill>
              <a:srgbClr val="772F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2F4DE0-E554-464D-8C95-779DED71FF3F}"/>
              </a:ext>
            </a:extLst>
          </p:cNvPr>
          <p:cNvCxnSpPr>
            <a:cxnSpLocks/>
          </p:cNvCxnSpPr>
          <p:nvPr/>
        </p:nvCxnSpPr>
        <p:spPr>
          <a:xfrm>
            <a:off x="5962496" y="5021060"/>
            <a:ext cx="834852" cy="1118032"/>
          </a:xfrm>
          <a:prstGeom prst="straightConnector1">
            <a:avLst/>
          </a:prstGeom>
          <a:ln w="57150">
            <a:solidFill>
              <a:srgbClr val="772F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DFB4E9-1857-41DA-85A6-94FE1B1DF04E}"/>
              </a:ext>
            </a:extLst>
          </p:cNvPr>
          <p:cNvCxnSpPr>
            <a:cxnSpLocks/>
          </p:cNvCxnSpPr>
          <p:nvPr/>
        </p:nvCxnSpPr>
        <p:spPr>
          <a:xfrm>
            <a:off x="6047097" y="4737003"/>
            <a:ext cx="750251" cy="782454"/>
          </a:xfrm>
          <a:prstGeom prst="straightConnector1">
            <a:avLst/>
          </a:prstGeom>
          <a:ln w="57150">
            <a:solidFill>
              <a:srgbClr val="772F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61DB63-16D4-427D-9B9E-D5C338629957}"/>
              </a:ext>
            </a:extLst>
          </p:cNvPr>
          <p:cNvCxnSpPr>
            <a:cxnSpLocks/>
          </p:cNvCxnSpPr>
          <p:nvPr/>
        </p:nvCxnSpPr>
        <p:spPr>
          <a:xfrm>
            <a:off x="5961952" y="3594063"/>
            <a:ext cx="835396" cy="426018"/>
          </a:xfrm>
          <a:prstGeom prst="straightConnector1">
            <a:avLst/>
          </a:prstGeom>
          <a:ln w="57150">
            <a:solidFill>
              <a:srgbClr val="772F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863600D-3F7D-47D3-B3EB-434FCA6C1D54}"/>
              </a:ext>
            </a:extLst>
          </p:cNvPr>
          <p:cNvSpPr/>
          <p:nvPr/>
        </p:nvSpPr>
        <p:spPr>
          <a:xfrm>
            <a:off x="6641088" y="3340021"/>
            <a:ext cx="5276592" cy="896762"/>
          </a:xfrm>
          <a:prstGeom prst="roundRect">
            <a:avLst/>
          </a:prstGeom>
          <a:noFill/>
          <a:ln w="57150"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98831CE-52FB-40F9-8906-7FB57D7EE769}"/>
              </a:ext>
            </a:extLst>
          </p:cNvPr>
          <p:cNvSpPr/>
          <p:nvPr/>
        </p:nvSpPr>
        <p:spPr>
          <a:xfrm>
            <a:off x="3506562" y="3085897"/>
            <a:ext cx="2589437" cy="1206517"/>
          </a:xfrm>
          <a:prstGeom prst="roundRect">
            <a:avLst/>
          </a:prstGeom>
          <a:noFill/>
          <a:ln w="57150"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E1E3C74-DF0D-4208-81B3-1C9E3A17D41B}"/>
              </a:ext>
            </a:extLst>
          </p:cNvPr>
          <p:cNvSpPr/>
          <p:nvPr/>
        </p:nvSpPr>
        <p:spPr>
          <a:xfrm>
            <a:off x="6687911" y="5310889"/>
            <a:ext cx="5276592" cy="896762"/>
          </a:xfrm>
          <a:prstGeom prst="roundRect">
            <a:avLst/>
          </a:prstGeom>
          <a:noFill/>
          <a:ln w="57150"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7E6C247-CCFE-48E6-8FB3-BBA42C1F41A1}"/>
              </a:ext>
            </a:extLst>
          </p:cNvPr>
          <p:cNvSpPr/>
          <p:nvPr/>
        </p:nvSpPr>
        <p:spPr>
          <a:xfrm>
            <a:off x="3017520" y="4591736"/>
            <a:ext cx="3255835" cy="1206517"/>
          </a:xfrm>
          <a:prstGeom prst="roundRect">
            <a:avLst/>
          </a:prstGeom>
          <a:noFill/>
          <a:ln w="57150"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1DFF423-A4E1-40F3-A9E2-E54AB0CF57DA}"/>
              </a:ext>
            </a:extLst>
          </p:cNvPr>
          <p:cNvSpPr/>
          <p:nvPr/>
        </p:nvSpPr>
        <p:spPr>
          <a:xfrm>
            <a:off x="6626950" y="3310888"/>
            <a:ext cx="5276591" cy="491191"/>
          </a:xfrm>
          <a:prstGeom prst="round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243668C-2390-4F6B-920E-F8E80B930BC9}"/>
              </a:ext>
            </a:extLst>
          </p:cNvPr>
          <p:cNvSpPr/>
          <p:nvPr/>
        </p:nvSpPr>
        <p:spPr>
          <a:xfrm>
            <a:off x="6641089" y="5823923"/>
            <a:ext cx="5276591" cy="491191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A53498-A0DE-422F-8137-0AB59A9EA302}"/>
              </a:ext>
            </a:extLst>
          </p:cNvPr>
          <p:cNvCxnSpPr>
            <a:cxnSpLocks/>
          </p:cNvCxnSpPr>
          <p:nvPr/>
        </p:nvCxnSpPr>
        <p:spPr>
          <a:xfrm flipH="1" flipV="1">
            <a:off x="5687105" y="3174467"/>
            <a:ext cx="1121949" cy="276119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6A1BD9-2FE3-403F-B7E1-D6DF01CD9650}"/>
              </a:ext>
            </a:extLst>
          </p:cNvPr>
          <p:cNvCxnSpPr>
            <a:cxnSpLocks/>
          </p:cNvCxnSpPr>
          <p:nvPr/>
        </p:nvCxnSpPr>
        <p:spPr>
          <a:xfrm flipH="1" flipV="1">
            <a:off x="5863237" y="5540949"/>
            <a:ext cx="1127353" cy="614561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2081B1E-3DD6-48DF-A4CE-9BFB81D0975B}"/>
              </a:ext>
            </a:extLst>
          </p:cNvPr>
          <p:cNvSpPr/>
          <p:nvPr/>
        </p:nvSpPr>
        <p:spPr>
          <a:xfrm>
            <a:off x="8681464" y="3400549"/>
            <a:ext cx="464820" cy="42672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B365A78-0251-40EE-8208-E8F725D90792}"/>
              </a:ext>
            </a:extLst>
          </p:cNvPr>
          <p:cNvSpPr/>
          <p:nvPr/>
        </p:nvSpPr>
        <p:spPr>
          <a:xfrm>
            <a:off x="9633077" y="5856158"/>
            <a:ext cx="464820" cy="42672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15D60C7-197B-4C72-83B1-6C7789CC0696}"/>
              </a:ext>
            </a:extLst>
          </p:cNvPr>
          <p:cNvSpPr/>
          <p:nvPr/>
        </p:nvSpPr>
        <p:spPr>
          <a:xfrm>
            <a:off x="4495683" y="3223260"/>
            <a:ext cx="464820" cy="42672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A49D09C-0DAF-45FE-A710-47B90F655C4E}"/>
              </a:ext>
            </a:extLst>
          </p:cNvPr>
          <p:cNvSpPr/>
          <p:nvPr/>
        </p:nvSpPr>
        <p:spPr>
          <a:xfrm>
            <a:off x="5131786" y="5150728"/>
            <a:ext cx="464820" cy="42672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8C98FC3-CAFE-4867-ACB8-70DB8E4FB302}"/>
              </a:ext>
            </a:extLst>
          </p:cNvPr>
          <p:cNvSpPr/>
          <p:nvPr/>
        </p:nvSpPr>
        <p:spPr>
          <a:xfrm>
            <a:off x="9679632" y="5506344"/>
            <a:ext cx="426531" cy="411772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47ACE2F-6244-4BC5-8B5C-CFF7826F353B}"/>
              </a:ext>
            </a:extLst>
          </p:cNvPr>
          <p:cNvSpPr/>
          <p:nvPr/>
        </p:nvSpPr>
        <p:spPr>
          <a:xfrm>
            <a:off x="10850842" y="5600537"/>
            <a:ext cx="215644" cy="223386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F4B4CAA-F59D-41FA-BC76-DF72D0E6BA02}"/>
              </a:ext>
            </a:extLst>
          </p:cNvPr>
          <p:cNvSpPr/>
          <p:nvPr/>
        </p:nvSpPr>
        <p:spPr>
          <a:xfrm>
            <a:off x="8626363" y="4876185"/>
            <a:ext cx="1216886" cy="553040"/>
          </a:xfrm>
          <a:prstGeom prst="roundRect">
            <a:avLst/>
          </a:prstGeom>
          <a:noFill/>
          <a:ln w="57150"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85E7976-10E5-446A-A71B-BADF7179C4FF}"/>
              </a:ext>
            </a:extLst>
          </p:cNvPr>
          <p:cNvSpPr/>
          <p:nvPr/>
        </p:nvSpPr>
        <p:spPr>
          <a:xfrm>
            <a:off x="8610078" y="5502446"/>
            <a:ext cx="1216886" cy="553040"/>
          </a:xfrm>
          <a:prstGeom prst="roundRect">
            <a:avLst/>
          </a:prstGeom>
          <a:noFill/>
          <a:ln w="57150"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EAB40CC-5CEA-433F-B555-30E2B9823BA2}"/>
              </a:ext>
            </a:extLst>
          </p:cNvPr>
          <p:cNvSpPr/>
          <p:nvPr/>
        </p:nvSpPr>
        <p:spPr>
          <a:xfrm>
            <a:off x="6707011" y="3879719"/>
            <a:ext cx="5276592" cy="2653889"/>
          </a:xfrm>
          <a:prstGeom prst="roundRect">
            <a:avLst/>
          </a:prstGeom>
          <a:noFill/>
          <a:ln w="57150"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FC1D901-B0DC-491B-A659-99AD5B8D7138}"/>
              </a:ext>
            </a:extLst>
          </p:cNvPr>
          <p:cNvSpPr/>
          <p:nvPr/>
        </p:nvSpPr>
        <p:spPr>
          <a:xfrm>
            <a:off x="6651659" y="3184342"/>
            <a:ext cx="5380822" cy="2037344"/>
          </a:xfrm>
          <a:prstGeom prst="roundRect">
            <a:avLst/>
          </a:prstGeom>
          <a:noFill/>
          <a:ln w="57150"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DEE7E1E-6667-4C1D-B4E6-9C61986999A2}"/>
              </a:ext>
            </a:extLst>
          </p:cNvPr>
          <p:cNvSpPr/>
          <p:nvPr/>
        </p:nvSpPr>
        <p:spPr>
          <a:xfrm>
            <a:off x="6663148" y="5738254"/>
            <a:ext cx="5380822" cy="716395"/>
          </a:xfrm>
          <a:prstGeom prst="roundRect">
            <a:avLst/>
          </a:prstGeom>
          <a:noFill/>
          <a:ln w="57150"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3A08848-7F07-4C90-9271-2E51947902A0}"/>
              </a:ext>
            </a:extLst>
          </p:cNvPr>
          <p:cNvSpPr/>
          <p:nvPr/>
        </p:nvSpPr>
        <p:spPr>
          <a:xfrm>
            <a:off x="9664987" y="3408075"/>
            <a:ext cx="464820" cy="42672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9955B2B-856E-4562-A240-433DE3D6644F}"/>
              </a:ext>
            </a:extLst>
          </p:cNvPr>
          <p:cNvSpPr/>
          <p:nvPr/>
        </p:nvSpPr>
        <p:spPr>
          <a:xfrm>
            <a:off x="10705673" y="3391776"/>
            <a:ext cx="464820" cy="42672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0" name="Table 3">
            <a:extLst>
              <a:ext uri="{FF2B5EF4-FFF2-40B4-BE49-F238E27FC236}">
                <a16:creationId xmlns:a16="http://schemas.microsoft.com/office/drawing/2014/main" id="{71721782-39D5-4C48-8783-DDA960ED7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547910"/>
              </p:ext>
            </p:extLst>
          </p:nvPr>
        </p:nvGraphicFramePr>
        <p:xfrm>
          <a:off x="6792453" y="3108960"/>
          <a:ext cx="4970954" cy="30619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16991">
                  <a:extLst>
                    <a:ext uri="{9D8B030D-6E8A-4147-A177-3AD203B41FA5}">
                      <a16:colId xmlns:a16="http://schemas.microsoft.com/office/drawing/2014/main" val="4120663860"/>
                    </a:ext>
                  </a:extLst>
                </a:gridCol>
                <a:gridCol w="991545">
                  <a:extLst>
                    <a:ext uri="{9D8B030D-6E8A-4147-A177-3AD203B41FA5}">
                      <a16:colId xmlns:a16="http://schemas.microsoft.com/office/drawing/2014/main" val="294896847"/>
                    </a:ext>
                  </a:extLst>
                </a:gridCol>
                <a:gridCol w="1057650">
                  <a:extLst>
                    <a:ext uri="{9D8B030D-6E8A-4147-A177-3AD203B41FA5}">
                      <a16:colId xmlns:a16="http://schemas.microsoft.com/office/drawing/2014/main" val="3774865820"/>
                    </a:ext>
                  </a:extLst>
                </a:gridCol>
                <a:gridCol w="1004768">
                  <a:extLst>
                    <a:ext uri="{9D8B030D-6E8A-4147-A177-3AD203B41FA5}">
                      <a16:colId xmlns:a16="http://schemas.microsoft.com/office/drawing/2014/main" val="4138161558"/>
                    </a:ext>
                  </a:extLst>
                </a:gridCol>
              </a:tblGrid>
              <a:tr h="345056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BE86DA"/>
                          </a:solidFill>
                        </a:rPr>
                        <a:t>(DTK)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165939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Rochester, MN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1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1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1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976777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Fargo, ND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07533"/>
                  </a:ext>
                </a:extLst>
              </a:tr>
              <a:tr h="27756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Grand Forks, ND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799783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Duluth, MN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91126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Cedar Rapids, IA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722678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La Crosse, WI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655788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Eau Claire, WI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767020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Mankato, MN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414331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Dubuque, IA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1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1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960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74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25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625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25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625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4" grpId="0" animBg="1"/>
      <p:bldP spid="4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9" grpId="0" animBg="1"/>
      <p:bldP spid="29" grpId="1" animBg="1"/>
      <p:bldP spid="29" grpId="2" animBg="1"/>
      <p:bldP spid="29" grpId="3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6" grpId="0" animBg="1"/>
      <p:bldP spid="46" grpId="1" animBg="1"/>
      <p:bldP spid="48" grpId="0" animBg="1"/>
      <p:bldP spid="4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2085837" y="193822"/>
            <a:ext cx="8020326" cy="73584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>
                <a:ea typeface="맑은 고딕"/>
              </a:rPr>
              <a:t>Average Gross Rent</a:t>
            </a:r>
            <a:endParaRPr lang="en-US"/>
          </a:p>
        </p:txBody>
      </p:sp>
      <p:sp>
        <p:nvSpPr>
          <p:cNvPr id="45" name="타원 44"/>
          <p:cNvSpPr/>
          <p:nvPr/>
        </p:nvSpPr>
        <p:spPr>
          <a:xfrm>
            <a:off x="916089" y="1613072"/>
            <a:ext cx="187885" cy="187885"/>
          </a:xfrm>
          <a:prstGeom prst="ellipse">
            <a:avLst/>
          </a:prstGeom>
          <a:solidFill>
            <a:srgbClr val="C00000"/>
          </a:solidFill>
          <a:ln w="19050">
            <a:solidFill>
              <a:srgbClr val="772F9C"/>
            </a:solidFill>
          </a:ln>
          <a:effectLst>
            <a:outerShdw dist="254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000">
              <a:solidFill>
                <a:srgbClr val="772F9C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168386" y="1486420"/>
            <a:ext cx="6939916" cy="11988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C00000"/>
                </a:solidFill>
                <a:ea typeface="맑은 고딕"/>
              </a:rPr>
              <a:t>St. Cloud</a:t>
            </a:r>
          </a:p>
          <a:p>
            <a:pPr>
              <a:lnSpc>
                <a:spcPct val="150000"/>
              </a:lnSpc>
            </a:pPr>
            <a:r>
              <a:rPr lang="en-US" sz="1600">
                <a:ea typeface="+mn-lt"/>
                <a:cs typeface="+mn-lt"/>
              </a:rPr>
              <a:t>Low to average: </a:t>
            </a:r>
            <a:r>
              <a:rPr lang="en-US" sz="1600" u="sng">
                <a:ea typeface="+mn-lt"/>
                <a:cs typeface="+mn-lt"/>
              </a:rPr>
              <a:t>no significant difference </a:t>
            </a:r>
            <a:r>
              <a:rPr lang="en-US" sz="1600">
                <a:ea typeface="+mn-lt"/>
                <a:cs typeface="+mn-lt"/>
              </a:rPr>
              <a:t>with the most cities</a:t>
            </a:r>
          </a:p>
          <a:p>
            <a:pPr>
              <a:lnSpc>
                <a:spcPct val="150000"/>
              </a:lnSpc>
            </a:pPr>
            <a:r>
              <a:rPr lang="en-US" sz="1600">
                <a:ea typeface="+mn-lt"/>
                <a:cs typeface="+mn-lt"/>
              </a:rPr>
              <a:t>Significantly </a:t>
            </a:r>
            <a:r>
              <a:rPr lang="en-US" sz="1600" u="sng">
                <a:ea typeface="+mn-lt"/>
                <a:cs typeface="+mn-lt"/>
              </a:rPr>
              <a:t>less</a:t>
            </a:r>
            <a:r>
              <a:rPr lang="en-US" sz="1600">
                <a:ea typeface="+mn-lt"/>
                <a:cs typeface="+mn-lt"/>
              </a:rPr>
              <a:t> than </a:t>
            </a:r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Rochester, MN,</a:t>
            </a:r>
            <a:r>
              <a:rPr lang="en-US" sz="1600" b="1">
                <a:solidFill>
                  <a:schemeClr val="bg2">
                    <a:lumMod val="50000"/>
                  </a:schemeClr>
                </a:solidFill>
              </a:rPr>
              <a:t> Fargo, ND, and Duluth, MN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AF8751BA-0667-4C77-A9C0-695520A39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682347"/>
              </p:ext>
            </p:extLst>
          </p:nvPr>
        </p:nvGraphicFramePr>
        <p:xfrm>
          <a:off x="6797348" y="3109558"/>
          <a:ext cx="4970954" cy="308931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16991">
                  <a:extLst>
                    <a:ext uri="{9D8B030D-6E8A-4147-A177-3AD203B41FA5}">
                      <a16:colId xmlns:a16="http://schemas.microsoft.com/office/drawing/2014/main" val="4120663860"/>
                    </a:ext>
                  </a:extLst>
                </a:gridCol>
                <a:gridCol w="991545">
                  <a:extLst>
                    <a:ext uri="{9D8B030D-6E8A-4147-A177-3AD203B41FA5}">
                      <a16:colId xmlns:a16="http://schemas.microsoft.com/office/drawing/2014/main" val="294896847"/>
                    </a:ext>
                  </a:extLst>
                </a:gridCol>
                <a:gridCol w="1057650">
                  <a:extLst>
                    <a:ext uri="{9D8B030D-6E8A-4147-A177-3AD203B41FA5}">
                      <a16:colId xmlns:a16="http://schemas.microsoft.com/office/drawing/2014/main" val="3774865820"/>
                    </a:ext>
                  </a:extLst>
                </a:gridCol>
                <a:gridCol w="1004768">
                  <a:extLst>
                    <a:ext uri="{9D8B030D-6E8A-4147-A177-3AD203B41FA5}">
                      <a16:colId xmlns:a16="http://schemas.microsoft.com/office/drawing/2014/main" val="4138161558"/>
                    </a:ext>
                  </a:extLst>
                </a:gridCol>
              </a:tblGrid>
              <a:tr h="345056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BE86DA"/>
                          </a:solidFill>
                        </a:rPr>
                        <a:t>(DTK)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165939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Duluth, MN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+3*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+3*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+1*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976777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Rochester, MN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+1*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+1*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+2*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07533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Mankato, MN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+2*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+5*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+3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799783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Fargo, ND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+5*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+7*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+4*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91126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Grand Forks, ND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-9*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+4*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+5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722678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La Crosse, WI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+4*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+2*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-6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655788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Eau Claire, WI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-8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+6*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-7*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767020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Cedar Rapids, IA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+7*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-9*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-8*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414331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Dubuque, IA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+6*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-8*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-9*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960078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7B054EC-DEF3-43A1-9D8C-74698517E0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3798806"/>
              </p:ext>
            </p:extLst>
          </p:nvPr>
        </p:nvGraphicFramePr>
        <p:xfrm>
          <a:off x="914400" y="2926080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178DDB3-E55E-49ED-9578-88587650073F}"/>
              </a:ext>
            </a:extLst>
          </p:cNvPr>
          <p:cNvSpPr txBox="1"/>
          <p:nvPr/>
        </p:nvSpPr>
        <p:spPr>
          <a:xfrm>
            <a:off x="583746" y="2755219"/>
            <a:ext cx="847726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000">
                <a:solidFill>
                  <a:schemeClr val="bg2">
                    <a:lumMod val="50000"/>
                  </a:schemeClr>
                </a:solidFill>
              </a:rPr>
              <a:t>In $</a:t>
            </a:r>
          </a:p>
        </p:txBody>
      </p:sp>
    </p:spTree>
    <p:extLst>
      <p:ext uri="{BB962C8B-B14F-4D97-AF65-F5344CB8AC3E}">
        <p14:creationId xmlns:p14="http://schemas.microsoft.com/office/powerpoint/2010/main" val="1909527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3003288" y="195403"/>
            <a:ext cx="6185424" cy="73584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>
                <a:ea typeface="맑은 고딕"/>
              </a:rPr>
              <a:t>Average Family Size </a:t>
            </a:r>
            <a:endParaRPr lang="en-US"/>
          </a:p>
        </p:txBody>
      </p:sp>
      <p:sp>
        <p:nvSpPr>
          <p:cNvPr id="45" name="타원 44"/>
          <p:cNvSpPr/>
          <p:nvPr/>
        </p:nvSpPr>
        <p:spPr>
          <a:xfrm>
            <a:off x="916089" y="1613072"/>
            <a:ext cx="187885" cy="187885"/>
          </a:xfrm>
          <a:prstGeom prst="ellipse">
            <a:avLst/>
          </a:prstGeom>
          <a:solidFill>
            <a:srgbClr val="C00000"/>
          </a:solidFill>
          <a:ln w="19050">
            <a:solidFill>
              <a:srgbClr val="772F9C"/>
            </a:solidFill>
          </a:ln>
          <a:effectLst>
            <a:outerShdw dist="254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000">
              <a:solidFill>
                <a:srgbClr val="772F9C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168386" y="1486420"/>
            <a:ext cx="8212282" cy="11988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C00000"/>
                </a:solidFill>
                <a:ea typeface="맑은 고딕"/>
              </a:rPr>
              <a:t>St. Cloud</a:t>
            </a:r>
          </a:p>
          <a:p>
            <a:pPr>
              <a:lnSpc>
                <a:spcPct val="150000"/>
              </a:lnSpc>
            </a:pPr>
            <a:r>
              <a:rPr lang="en-US" sz="1600">
                <a:ea typeface="+mn-lt"/>
                <a:cs typeface="+mn-lt"/>
              </a:rPr>
              <a:t>High to average: </a:t>
            </a:r>
            <a:r>
              <a:rPr lang="en-US" sz="1600" u="sng">
                <a:ea typeface="+mn-lt"/>
                <a:cs typeface="+mn-lt"/>
              </a:rPr>
              <a:t>no significant difference </a:t>
            </a:r>
            <a:r>
              <a:rPr lang="en-US" sz="1600">
                <a:ea typeface="+mn-lt"/>
                <a:cs typeface="+mn-lt"/>
              </a:rPr>
              <a:t>with the most cities</a:t>
            </a:r>
          </a:p>
          <a:p>
            <a:pPr>
              <a:lnSpc>
                <a:spcPct val="150000"/>
              </a:lnSpc>
            </a:pPr>
            <a:r>
              <a:rPr lang="en-US" sz="1600">
                <a:ea typeface="+mn-lt"/>
                <a:cs typeface="+mn-lt"/>
              </a:rPr>
              <a:t>Significantly </a:t>
            </a:r>
            <a:r>
              <a:rPr lang="en-US" sz="1600" u="sng">
                <a:ea typeface="+mn-lt"/>
                <a:cs typeface="+mn-lt"/>
              </a:rPr>
              <a:t>greater</a:t>
            </a:r>
            <a:r>
              <a:rPr lang="en-US" sz="1600">
                <a:ea typeface="+mn-lt"/>
                <a:cs typeface="+mn-lt"/>
              </a:rPr>
              <a:t> than </a:t>
            </a:r>
            <a:r>
              <a:rPr lang="en-US" sz="1600" b="1">
                <a:solidFill>
                  <a:schemeClr val="accent6"/>
                </a:solidFill>
              </a:rPr>
              <a:t>Grand Forks, ND</a:t>
            </a:r>
            <a:r>
              <a:rPr lang="en-US" sz="1600" b="1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1600" b="1">
                <a:ea typeface="+mn-lt"/>
                <a:cs typeface="+mn-lt"/>
              </a:rPr>
              <a:t>&amp; </a:t>
            </a:r>
            <a:r>
              <a:rPr lang="en-US" sz="1600" b="1">
                <a:solidFill>
                  <a:schemeClr val="accent6">
                    <a:lumMod val="50000"/>
                  </a:schemeClr>
                </a:solidFill>
              </a:rPr>
              <a:t>Duluth, MN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AF8751BA-0667-4C77-A9C0-695520A39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806137"/>
              </p:ext>
            </p:extLst>
          </p:nvPr>
        </p:nvGraphicFramePr>
        <p:xfrm>
          <a:off x="6797348" y="3109558"/>
          <a:ext cx="4970954" cy="308931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16991">
                  <a:extLst>
                    <a:ext uri="{9D8B030D-6E8A-4147-A177-3AD203B41FA5}">
                      <a16:colId xmlns:a16="http://schemas.microsoft.com/office/drawing/2014/main" val="4120663860"/>
                    </a:ext>
                  </a:extLst>
                </a:gridCol>
                <a:gridCol w="991545">
                  <a:extLst>
                    <a:ext uri="{9D8B030D-6E8A-4147-A177-3AD203B41FA5}">
                      <a16:colId xmlns:a16="http://schemas.microsoft.com/office/drawing/2014/main" val="294896847"/>
                    </a:ext>
                  </a:extLst>
                </a:gridCol>
                <a:gridCol w="1057650">
                  <a:extLst>
                    <a:ext uri="{9D8B030D-6E8A-4147-A177-3AD203B41FA5}">
                      <a16:colId xmlns:a16="http://schemas.microsoft.com/office/drawing/2014/main" val="3774865820"/>
                    </a:ext>
                  </a:extLst>
                </a:gridCol>
                <a:gridCol w="1004768">
                  <a:extLst>
                    <a:ext uri="{9D8B030D-6E8A-4147-A177-3AD203B41FA5}">
                      <a16:colId xmlns:a16="http://schemas.microsoft.com/office/drawing/2014/main" val="4138161558"/>
                    </a:ext>
                  </a:extLst>
                </a:gridCol>
              </a:tblGrid>
              <a:tr h="345056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7030A0"/>
                          </a:solidFill>
                        </a:rPr>
                        <a:t>(HSD)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165939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Rochester, MN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+1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-2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-1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76777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Cedar Rapids, IA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+4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-4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-2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007533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Dubuque, IA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+2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-1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-3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799783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Eau Claire, WI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-5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-6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-4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91126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Mankato, MN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-7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-5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-5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722678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Grand Forks, ND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-8*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-8*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-6*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655788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Fargo, ND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+3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-3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-7*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767020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La Crosse, WI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-6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-7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-8*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414331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Duluth, MN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-9*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-9*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-9*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960078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D520F86-3E5C-4CDB-AC78-5B907CC104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6554775"/>
              </p:ext>
            </p:extLst>
          </p:nvPr>
        </p:nvGraphicFramePr>
        <p:xfrm>
          <a:off x="914400" y="2926080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0934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2085837" y="193822"/>
            <a:ext cx="8020326" cy="73584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>
                <a:ea typeface="맑은 고딕"/>
              </a:rPr>
              <a:t>Average Travel Time to Work</a:t>
            </a:r>
            <a:endParaRPr lang="en-US">
              <a:highlight>
                <a:srgbClr val="FFFF00"/>
              </a:highlight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916089" y="1613072"/>
            <a:ext cx="187885" cy="187885"/>
          </a:xfrm>
          <a:prstGeom prst="ellipse">
            <a:avLst/>
          </a:prstGeom>
          <a:solidFill>
            <a:srgbClr val="C00000"/>
          </a:solidFill>
          <a:ln w="19050">
            <a:solidFill>
              <a:srgbClr val="772F9C"/>
            </a:solidFill>
          </a:ln>
          <a:effectLst>
            <a:outerShdw dist="254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000">
              <a:solidFill>
                <a:srgbClr val="772F9C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168386" y="1486420"/>
            <a:ext cx="6939916" cy="82952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C00000"/>
                </a:solidFill>
                <a:ea typeface="맑은 고딕"/>
              </a:rPr>
              <a:t>St. Cloud</a:t>
            </a:r>
          </a:p>
          <a:p>
            <a:pPr>
              <a:lnSpc>
                <a:spcPct val="150000"/>
              </a:lnSpc>
            </a:pPr>
            <a:r>
              <a:rPr lang="en-US" sz="1600" b="1">
                <a:ea typeface="+mn-lt"/>
                <a:cs typeface="+mn-lt"/>
              </a:rPr>
              <a:t>The highest</a:t>
            </a:r>
            <a:r>
              <a:rPr lang="en-US" sz="1600">
                <a:ea typeface="+mn-lt"/>
                <a:cs typeface="+mn-lt"/>
              </a:rPr>
              <a:t>: significantly </a:t>
            </a:r>
            <a:r>
              <a:rPr lang="en-US" sz="1600" u="sng">
                <a:ea typeface="+mn-lt"/>
                <a:cs typeface="+mn-lt"/>
              </a:rPr>
              <a:t>greater</a:t>
            </a:r>
            <a:r>
              <a:rPr lang="en-US" sz="1600">
                <a:ea typeface="+mn-lt"/>
                <a:cs typeface="+mn-lt"/>
              </a:rPr>
              <a:t> than</a:t>
            </a:r>
            <a:r>
              <a:rPr lang="en-US" sz="1600"/>
              <a:t> all cities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AF8751BA-0667-4C77-A9C0-695520A39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729501"/>
              </p:ext>
            </p:extLst>
          </p:nvPr>
        </p:nvGraphicFramePr>
        <p:xfrm>
          <a:off x="6797348" y="3109558"/>
          <a:ext cx="4970954" cy="308931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16991">
                  <a:extLst>
                    <a:ext uri="{9D8B030D-6E8A-4147-A177-3AD203B41FA5}">
                      <a16:colId xmlns:a16="http://schemas.microsoft.com/office/drawing/2014/main" val="4120663860"/>
                    </a:ext>
                  </a:extLst>
                </a:gridCol>
                <a:gridCol w="991545">
                  <a:extLst>
                    <a:ext uri="{9D8B030D-6E8A-4147-A177-3AD203B41FA5}">
                      <a16:colId xmlns:a16="http://schemas.microsoft.com/office/drawing/2014/main" val="294896847"/>
                    </a:ext>
                  </a:extLst>
                </a:gridCol>
                <a:gridCol w="1057650">
                  <a:extLst>
                    <a:ext uri="{9D8B030D-6E8A-4147-A177-3AD203B41FA5}">
                      <a16:colId xmlns:a16="http://schemas.microsoft.com/office/drawing/2014/main" val="3774865820"/>
                    </a:ext>
                  </a:extLst>
                </a:gridCol>
                <a:gridCol w="1004768">
                  <a:extLst>
                    <a:ext uri="{9D8B030D-6E8A-4147-A177-3AD203B41FA5}">
                      <a16:colId xmlns:a16="http://schemas.microsoft.com/office/drawing/2014/main" val="4138161558"/>
                    </a:ext>
                  </a:extLst>
                </a:gridCol>
              </a:tblGrid>
              <a:tr h="345056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BE86DA"/>
                          </a:solidFill>
                        </a:rPr>
                        <a:t>(DTK)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165939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Cedar Rapids, IA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-5*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-6*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-1*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976777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Dubuque, IA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-3*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-1*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-2*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07533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Eau Claire, WI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-4*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-2*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-3*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799783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Rochester, MN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-6*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-3*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-4*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91126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Fargo, ND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-8*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-9*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-5*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722678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La Crosse, WI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-7*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-7*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-6*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655788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Mankato, MN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-1*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-4*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-7*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767020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Duluth, MN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-2*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-5*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-8*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414331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Grand Forks, ND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-9*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-8*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-9*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960078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4294F3A-E3B6-42F6-AD64-EBE9075DD8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9999264"/>
              </p:ext>
            </p:extLst>
          </p:nvPr>
        </p:nvGraphicFramePr>
        <p:xfrm>
          <a:off x="914400" y="2926080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AB9ABC4-9BD8-4C7F-88FB-6AEBA1828E76}"/>
              </a:ext>
            </a:extLst>
          </p:cNvPr>
          <p:cNvSpPr txBox="1"/>
          <p:nvPr/>
        </p:nvSpPr>
        <p:spPr>
          <a:xfrm>
            <a:off x="586168" y="3118919"/>
            <a:ext cx="847726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000">
                <a:solidFill>
                  <a:schemeClr val="bg2">
                    <a:lumMod val="50000"/>
                  </a:schemeClr>
                </a:solidFill>
              </a:rPr>
              <a:t>In Minutes</a:t>
            </a:r>
          </a:p>
        </p:txBody>
      </p:sp>
    </p:spTree>
    <p:extLst>
      <p:ext uri="{BB962C8B-B14F-4D97-AF65-F5344CB8AC3E}">
        <p14:creationId xmlns:p14="http://schemas.microsoft.com/office/powerpoint/2010/main" val="1911924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2085837" y="193822"/>
            <a:ext cx="8020326" cy="73584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>
                <a:ea typeface="맑은 고딕"/>
              </a:rPr>
              <a:t>Average House Value</a:t>
            </a:r>
            <a:endParaRPr lang="en-US"/>
          </a:p>
        </p:txBody>
      </p:sp>
      <p:sp>
        <p:nvSpPr>
          <p:cNvPr id="45" name="타원 44"/>
          <p:cNvSpPr/>
          <p:nvPr/>
        </p:nvSpPr>
        <p:spPr>
          <a:xfrm>
            <a:off x="916089" y="1613072"/>
            <a:ext cx="187885" cy="187885"/>
          </a:xfrm>
          <a:prstGeom prst="ellipse">
            <a:avLst/>
          </a:prstGeom>
          <a:solidFill>
            <a:srgbClr val="C00000"/>
          </a:solidFill>
          <a:ln w="19050">
            <a:solidFill>
              <a:srgbClr val="772F9C"/>
            </a:solidFill>
          </a:ln>
          <a:effectLst>
            <a:outerShdw dist="254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000">
              <a:solidFill>
                <a:srgbClr val="772F9C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168386" y="1486420"/>
            <a:ext cx="6939916" cy="11988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C00000"/>
                </a:solidFill>
                <a:ea typeface="맑은 고딕"/>
              </a:rPr>
              <a:t>St. Cloud</a:t>
            </a:r>
          </a:p>
          <a:p>
            <a:pPr>
              <a:lnSpc>
                <a:spcPct val="150000"/>
              </a:lnSpc>
            </a:pPr>
            <a:r>
              <a:rPr lang="en-US" sz="1600" b="1">
                <a:ea typeface="+mn-lt"/>
                <a:cs typeface="+mn-lt"/>
              </a:rPr>
              <a:t>One of the highest</a:t>
            </a:r>
            <a:r>
              <a:rPr lang="en-US" sz="1600">
                <a:ea typeface="+mn-lt"/>
                <a:cs typeface="+mn-lt"/>
              </a:rPr>
              <a:t>: significantly </a:t>
            </a:r>
            <a:r>
              <a:rPr lang="en-US" sz="1600" u="sng">
                <a:ea typeface="+mn-lt"/>
                <a:cs typeface="+mn-lt"/>
              </a:rPr>
              <a:t>greater</a:t>
            </a:r>
            <a:r>
              <a:rPr lang="en-US" sz="1600">
                <a:ea typeface="+mn-lt"/>
                <a:cs typeface="+mn-lt"/>
              </a:rPr>
              <a:t> than</a:t>
            </a:r>
            <a:r>
              <a:rPr lang="en-US" sz="1600"/>
              <a:t> most cities</a:t>
            </a:r>
          </a:p>
          <a:p>
            <a:pPr>
              <a:lnSpc>
                <a:spcPct val="150000"/>
              </a:lnSpc>
            </a:pPr>
            <a:r>
              <a:rPr lang="en-US" sz="1600"/>
              <a:t>Significantly </a:t>
            </a:r>
            <a:r>
              <a:rPr lang="en-US" sz="1600" u="sng"/>
              <a:t>less</a:t>
            </a:r>
            <a:r>
              <a:rPr lang="en-US" sz="1600"/>
              <a:t> than </a:t>
            </a:r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Rochester, MN </a:t>
            </a:r>
            <a:r>
              <a:rPr lang="en-US" sz="1600"/>
              <a:t>&amp; </a:t>
            </a:r>
            <a:r>
              <a:rPr lang="en-US" sz="1600" b="1">
                <a:solidFill>
                  <a:schemeClr val="bg2">
                    <a:lumMod val="50000"/>
                  </a:schemeClr>
                </a:solidFill>
              </a:rPr>
              <a:t>Fargo, ND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AF8751BA-0667-4C77-A9C0-695520A39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247155"/>
              </p:ext>
            </p:extLst>
          </p:nvPr>
        </p:nvGraphicFramePr>
        <p:xfrm>
          <a:off x="6797348" y="3109558"/>
          <a:ext cx="4970954" cy="308931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16991">
                  <a:extLst>
                    <a:ext uri="{9D8B030D-6E8A-4147-A177-3AD203B41FA5}">
                      <a16:colId xmlns:a16="http://schemas.microsoft.com/office/drawing/2014/main" val="4120663860"/>
                    </a:ext>
                  </a:extLst>
                </a:gridCol>
                <a:gridCol w="991545">
                  <a:extLst>
                    <a:ext uri="{9D8B030D-6E8A-4147-A177-3AD203B41FA5}">
                      <a16:colId xmlns:a16="http://schemas.microsoft.com/office/drawing/2014/main" val="294896847"/>
                    </a:ext>
                  </a:extLst>
                </a:gridCol>
                <a:gridCol w="1057650">
                  <a:extLst>
                    <a:ext uri="{9D8B030D-6E8A-4147-A177-3AD203B41FA5}">
                      <a16:colId xmlns:a16="http://schemas.microsoft.com/office/drawing/2014/main" val="3774865820"/>
                    </a:ext>
                  </a:extLst>
                </a:gridCol>
                <a:gridCol w="1004768">
                  <a:extLst>
                    <a:ext uri="{9D8B030D-6E8A-4147-A177-3AD203B41FA5}">
                      <a16:colId xmlns:a16="http://schemas.microsoft.com/office/drawing/2014/main" val="4138161558"/>
                    </a:ext>
                  </a:extLst>
                </a:gridCol>
              </a:tblGrid>
              <a:tr h="345056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BE86DA"/>
                          </a:solidFill>
                        </a:rPr>
                        <a:t>(DTK)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165939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Rochester, MN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+1*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+1*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+1*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976777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Fargo, ND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+2*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+2*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+2*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07533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Eau Claire, WI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-5*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-5*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-3*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799783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La Crosse, WI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-3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-4*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-4*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91126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Duluth, MN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-6*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-3*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-5*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722678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Mankato, MN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-4*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-7*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-6*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655788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Cedar Rapids, IA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-8*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-9*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-7*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767020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Grand Forks, ND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-9*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-8*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-8*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414331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Dubuque, IA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-7*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-6*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-9*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960078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04671F0-936E-4FF4-9CA5-CE5BA8B85C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5716618"/>
              </p:ext>
            </p:extLst>
          </p:nvPr>
        </p:nvGraphicFramePr>
        <p:xfrm>
          <a:off x="914400" y="2926080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E5FA437-D836-4F77-BC30-51DD59855B5F}"/>
              </a:ext>
            </a:extLst>
          </p:cNvPr>
          <p:cNvSpPr txBox="1"/>
          <p:nvPr/>
        </p:nvSpPr>
        <p:spPr>
          <a:xfrm>
            <a:off x="583746" y="2806020"/>
            <a:ext cx="847726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000">
                <a:solidFill>
                  <a:schemeClr val="bg2">
                    <a:lumMod val="50000"/>
                  </a:schemeClr>
                </a:solidFill>
              </a:rPr>
              <a:t>In $</a:t>
            </a:r>
          </a:p>
        </p:txBody>
      </p:sp>
    </p:spTree>
    <p:extLst>
      <p:ext uri="{BB962C8B-B14F-4D97-AF65-F5344CB8AC3E}">
        <p14:creationId xmlns:p14="http://schemas.microsoft.com/office/powerpoint/2010/main" val="3307999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2085837" y="193822"/>
            <a:ext cx="8020326" cy="73584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>
                <a:ea typeface="맑은 고딕"/>
              </a:rPr>
              <a:t>Average Age</a:t>
            </a:r>
            <a:endParaRPr lang="en-US"/>
          </a:p>
        </p:txBody>
      </p:sp>
      <p:sp>
        <p:nvSpPr>
          <p:cNvPr id="45" name="타원 44"/>
          <p:cNvSpPr/>
          <p:nvPr/>
        </p:nvSpPr>
        <p:spPr>
          <a:xfrm>
            <a:off x="916089" y="1613072"/>
            <a:ext cx="187885" cy="187885"/>
          </a:xfrm>
          <a:prstGeom prst="ellipse">
            <a:avLst/>
          </a:prstGeom>
          <a:solidFill>
            <a:srgbClr val="C00000"/>
          </a:solidFill>
          <a:ln w="19050">
            <a:solidFill>
              <a:srgbClr val="772F9C"/>
            </a:solidFill>
          </a:ln>
          <a:effectLst>
            <a:outerShdw dist="254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000">
              <a:solidFill>
                <a:srgbClr val="772F9C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168386" y="1486420"/>
            <a:ext cx="6939916" cy="11988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C00000"/>
                </a:solidFill>
                <a:ea typeface="맑은 고딕"/>
              </a:rPr>
              <a:t>St. Cloud</a:t>
            </a:r>
          </a:p>
          <a:p>
            <a:pPr>
              <a:lnSpc>
                <a:spcPct val="150000"/>
              </a:lnSpc>
            </a:pPr>
            <a:r>
              <a:rPr lang="en-US" sz="1600" b="1">
                <a:ea typeface="+mn-lt"/>
                <a:cs typeface="+mn-lt"/>
              </a:rPr>
              <a:t>One of the lowest</a:t>
            </a:r>
            <a:r>
              <a:rPr lang="en-US" sz="1600">
                <a:ea typeface="+mn-lt"/>
                <a:cs typeface="+mn-lt"/>
              </a:rPr>
              <a:t>: significantly </a:t>
            </a:r>
            <a:r>
              <a:rPr lang="en-US" sz="1600" u="sng">
                <a:ea typeface="+mn-lt"/>
                <a:cs typeface="+mn-lt"/>
              </a:rPr>
              <a:t>less</a:t>
            </a:r>
            <a:r>
              <a:rPr lang="en-US" sz="1600">
                <a:ea typeface="+mn-lt"/>
                <a:cs typeface="+mn-lt"/>
              </a:rPr>
              <a:t> than</a:t>
            </a:r>
            <a:r>
              <a:rPr lang="en-US" sz="1600"/>
              <a:t> the most cities</a:t>
            </a:r>
          </a:p>
          <a:p>
            <a:pPr>
              <a:lnSpc>
                <a:spcPct val="150000"/>
              </a:lnSpc>
            </a:pPr>
            <a:r>
              <a:rPr lang="en-US" sz="1600"/>
              <a:t>Significantly </a:t>
            </a:r>
            <a:r>
              <a:rPr lang="en-US" sz="1600" u="sng"/>
              <a:t>greater</a:t>
            </a:r>
            <a:r>
              <a:rPr lang="en-US" sz="1600"/>
              <a:t> than </a:t>
            </a:r>
            <a:r>
              <a:rPr lang="en-US" sz="1600" b="1">
                <a:solidFill>
                  <a:schemeClr val="accent6">
                    <a:lumMod val="50000"/>
                  </a:schemeClr>
                </a:solidFill>
              </a:rPr>
              <a:t>Fargo, ND</a:t>
            </a:r>
            <a:endParaRPr lang="en-US" sz="1600" b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AF8751BA-0667-4C77-A9C0-695520A39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647418"/>
              </p:ext>
            </p:extLst>
          </p:nvPr>
        </p:nvGraphicFramePr>
        <p:xfrm>
          <a:off x="6797348" y="3109558"/>
          <a:ext cx="4970954" cy="308931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16991">
                  <a:extLst>
                    <a:ext uri="{9D8B030D-6E8A-4147-A177-3AD203B41FA5}">
                      <a16:colId xmlns:a16="http://schemas.microsoft.com/office/drawing/2014/main" val="4120663860"/>
                    </a:ext>
                  </a:extLst>
                </a:gridCol>
                <a:gridCol w="991545">
                  <a:extLst>
                    <a:ext uri="{9D8B030D-6E8A-4147-A177-3AD203B41FA5}">
                      <a16:colId xmlns:a16="http://schemas.microsoft.com/office/drawing/2014/main" val="294896847"/>
                    </a:ext>
                  </a:extLst>
                </a:gridCol>
                <a:gridCol w="1057650">
                  <a:extLst>
                    <a:ext uri="{9D8B030D-6E8A-4147-A177-3AD203B41FA5}">
                      <a16:colId xmlns:a16="http://schemas.microsoft.com/office/drawing/2014/main" val="3774865820"/>
                    </a:ext>
                  </a:extLst>
                </a:gridCol>
                <a:gridCol w="1004768">
                  <a:extLst>
                    <a:ext uri="{9D8B030D-6E8A-4147-A177-3AD203B41FA5}">
                      <a16:colId xmlns:a16="http://schemas.microsoft.com/office/drawing/2014/main" val="4138161558"/>
                    </a:ext>
                  </a:extLst>
                </a:gridCol>
              </a:tblGrid>
              <a:tr h="345056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BE86DA"/>
                          </a:solidFill>
                        </a:rPr>
                        <a:t>(DTK)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165939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Dubuque, IA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+1*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+1*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+1*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976777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Rochester, MN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+4*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+5*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+2*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07533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Cedar Rapids, IA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+5*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+4*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+3*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799783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Duluth, MN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+7*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+2*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+4*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91126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Eau Claire, WI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+2*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+3*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+5*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722678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La Crosse, WI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+3*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+6*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+6*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655788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Grand Forks, ND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+6*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+7*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+7*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767020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Mankato, MN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-8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-8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+8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414331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Fargo, ND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-9*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-9*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-9*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960078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3B10E6C-E95B-4DD3-A627-961BD2E6BE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8093979"/>
              </p:ext>
            </p:extLst>
          </p:nvPr>
        </p:nvGraphicFramePr>
        <p:xfrm>
          <a:off x="914400" y="2926080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72271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: Shape 7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D5C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863028" y="1012004"/>
            <a:ext cx="3753698" cy="47954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rgbClr val="772F9C"/>
                </a:solidFill>
                <a:latin typeface="+mj-lt"/>
                <a:ea typeface="+mj-ea"/>
                <a:cs typeface="+mj-cs"/>
              </a:rPr>
              <a:t>St. Cloud </a:t>
            </a:r>
            <a:r>
              <a:rPr lang="en-US" sz="4400" b="1" kern="1200">
                <a:solidFill>
                  <a:srgbClr val="772F9C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4400" kern="1200">
                <a:solidFill>
                  <a:srgbClr val="772F9C"/>
                </a:solidFill>
                <a:latin typeface="+mj-lt"/>
                <a:ea typeface="+mj-ea"/>
                <a:cs typeface="+mj-cs"/>
              </a:rPr>
              <a:t>conomic</a:t>
            </a:r>
            <a:r>
              <a:rPr lang="en-US" sz="4400" b="1" kern="1200">
                <a:solidFill>
                  <a:srgbClr val="772F9C"/>
                </a:solidFill>
                <a:latin typeface="+mj-lt"/>
                <a:ea typeface="+mj-ea"/>
                <a:cs typeface="+mj-cs"/>
              </a:rPr>
              <a:t> D</a:t>
            </a:r>
            <a:r>
              <a:rPr lang="en-US" sz="4400" kern="1200">
                <a:solidFill>
                  <a:srgbClr val="772F9C"/>
                </a:solidFill>
                <a:latin typeface="+mj-lt"/>
                <a:ea typeface="+mj-ea"/>
                <a:cs typeface="+mj-cs"/>
              </a:rPr>
              <a:t>evelopment</a:t>
            </a:r>
            <a:r>
              <a:rPr lang="en-US" sz="4400" b="1" kern="1200">
                <a:solidFill>
                  <a:srgbClr val="772F9C"/>
                </a:solidFill>
                <a:latin typeface="+mj-lt"/>
                <a:ea typeface="+mj-ea"/>
                <a:cs typeface="+mj-cs"/>
              </a:rPr>
              <a:t> A</a:t>
            </a:r>
            <a:r>
              <a:rPr lang="en-US" sz="4400" kern="1200">
                <a:solidFill>
                  <a:srgbClr val="772F9C"/>
                </a:solidFill>
                <a:latin typeface="+mj-lt"/>
                <a:ea typeface="+mj-ea"/>
                <a:cs typeface="+mj-cs"/>
              </a:rPr>
              <a:t>uthority</a:t>
            </a:r>
            <a:r>
              <a:rPr lang="en-US" sz="4400" b="1" kern="1200">
                <a:solidFill>
                  <a:srgbClr val="772F9C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>
                <a:solidFill>
                  <a:srgbClr val="772F9C"/>
                </a:solidFill>
                <a:latin typeface="+mj-lt"/>
                <a:ea typeface="+mj-ea"/>
                <a:cs typeface="+mj-cs"/>
              </a:rPr>
              <a:t>(EDA)</a:t>
            </a:r>
            <a:endParaRPr lang="en-US" sz="4400" kern="1200">
              <a:solidFill>
                <a:srgbClr val="772F9C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1" name="TextBox 1">
            <a:extLst>
              <a:ext uri="{FF2B5EF4-FFF2-40B4-BE49-F238E27FC236}">
                <a16:creationId xmlns:a16="http://schemas.microsoft.com/office/drawing/2014/main" id="{7545B809-67B4-4030-A6B7-4FAE2749D7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790203"/>
              </p:ext>
            </p:extLst>
          </p:nvPr>
        </p:nvGraphicFramePr>
        <p:xfrm>
          <a:off x="5308602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4393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1500963" y="291203"/>
            <a:ext cx="9190074" cy="73584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>
                <a:ea typeface="맑은 고딕"/>
              </a:rPr>
              <a:t>Proportion of Finished Some College</a:t>
            </a:r>
            <a:endParaRPr lang="en-US"/>
          </a:p>
        </p:txBody>
      </p:sp>
      <p:sp>
        <p:nvSpPr>
          <p:cNvPr id="45" name="타원 44"/>
          <p:cNvSpPr/>
          <p:nvPr/>
        </p:nvSpPr>
        <p:spPr>
          <a:xfrm>
            <a:off x="916089" y="1613072"/>
            <a:ext cx="187885" cy="187885"/>
          </a:xfrm>
          <a:prstGeom prst="ellipse">
            <a:avLst/>
          </a:prstGeom>
          <a:solidFill>
            <a:srgbClr val="C00000"/>
          </a:solidFill>
          <a:ln w="19050">
            <a:solidFill>
              <a:srgbClr val="772F9C"/>
            </a:solidFill>
          </a:ln>
          <a:effectLst>
            <a:outerShdw dist="254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000">
              <a:solidFill>
                <a:srgbClr val="772F9C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168385" y="1486420"/>
            <a:ext cx="10148660" cy="11988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C00000"/>
                </a:solidFill>
                <a:ea typeface="맑은 고딕"/>
              </a:rPr>
              <a:t>St. Cloud</a:t>
            </a:r>
          </a:p>
          <a:p>
            <a:pPr>
              <a:lnSpc>
                <a:spcPct val="150000"/>
              </a:lnSpc>
            </a:pPr>
            <a:r>
              <a:rPr lang="en-US" sz="1600" b="1">
                <a:ea typeface="+mn-lt"/>
                <a:cs typeface="+mn-lt"/>
              </a:rPr>
              <a:t>One of the lowest</a:t>
            </a:r>
            <a:r>
              <a:rPr lang="en-US" sz="1600">
                <a:ea typeface="+mn-lt"/>
                <a:cs typeface="+mn-lt"/>
              </a:rPr>
              <a:t>: s</a:t>
            </a:r>
            <a:r>
              <a:rPr lang="en-US" sz="1600"/>
              <a:t>ignificantly </a:t>
            </a:r>
            <a:r>
              <a:rPr lang="en-US" sz="1600" u="sng"/>
              <a:t>less</a:t>
            </a:r>
            <a:r>
              <a:rPr lang="en-US" sz="1600"/>
              <a:t> than </a:t>
            </a:r>
            <a:r>
              <a:rPr lang="en-US" sz="1600" b="1">
                <a:solidFill>
                  <a:schemeClr val="accent5"/>
                </a:solidFill>
              </a:rPr>
              <a:t>Rochester, MN</a:t>
            </a:r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, Fargo, ND</a:t>
            </a:r>
            <a:r>
              <a:rPr lang="en-US" sz="1600" b="1">
                <a:solidFill>
                  <a:schemeClr val="bg2">
                    <a:lumMod val="50000"/>
                  </a:schemeClr>
                </a:solidFill>
              </a:rPr>
              <a:t>, Duluth, MN, and Mankato, MN</a:t>
            </a:r>
          </a:p>
          <a:p>
            <a:pPr>
              <a:lnSpc>
                <a:spcPct val="150000"/>
              </a:lnSpc>
            </a:pPr>
            <a:r>
              <a:rPr lang="en-US" sz="1600"/>
              <a:t>Significantly </a:t>
            </a:r>
            <a:r>
              <a:rPr lang="en-US" sz="1600" u="sng"/>
              <a:t>greater</a:t>
            </a:r>
            <a:r>
              <a:rPr lang="en-US" sz="1600"/>
              <a:t> than </a:t>
            </a:r>
            <a:r>
              <a:rPr lang="en-US" sz="1600" b="1">
                <a:solidFill>
                  <a:schemeClr val="accent6">
                    <a:lumMod val="50000"/>
                  </a:schemeClr>
                </a:solidFill>
              </a:rPr>
              <a:t>Dubuque, IA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AF8751BA-0667-4C77-A9C0-695520A39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674310"/>
              </p:ext>
            </p:extLst>
          </p:nvPr>
        </p:nvGraphicFramePr>
        <p:xfrm>
          <a:off x="6797348" y="3109558"/>
          <a:ext cx="4970954" cy="308931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16991">
                  <a:extLst>
                    <a:ext uri="{9D8B030D-6E8A-4147-A177-3AD203B41FA5}">
                      <a16:colId xmlns:a16="http://schemas.microsoft.com/office/drawing/2014/main" val="4120663860"/>
                    </a:ext>
                  </a:extLst>
                </a:gridCol>
                <a:gridCol w="991545">
                  <a:extLst>
                    <a:ext uri="{9D8B030D-6E8A-4147-A177-3AD203B41FA5}">
                      <a16:colId xmlns:a16="http://schemas.microsoft.com/office/drawing/2014/main" val="294896847"/>
                    </a:ext>
                  </a:extLst>
                </a:gridCol>
                <a:gridCol w="1057650">
                  <a:extLst>
                    <a:ext uri="{9D8B030D-6E8A-4147-A177-3AD203B41FA5}">
                      <a16:colId xmlns:a16="http://schemas.microsoft.com/office/drawing/2014/main" val="3774865820"/>
                    </a:ext>
                  </a:extLst>
                </a:gridCol>
                <a:gridCol w="1004768">
                  <a:extLst>
                    <a:ext uri="{9D8B030D-6E8A-4147-A177-3AD203B41FA5}">
                      <a16:colId xmlns:a16="http://schemas.microsoft.com/office/drawing/2014/main" val="4138161558"/>
                    </a:ext>
                  </a:extLst>
                </a:gridCol>
              </a:tblGrid>
              <a:tr h="345056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BE86DA"/>
                          </a:solidFill>
                        </a:rPr>
                        <a:t>(DTK)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165939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Duluth, MN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+1*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+3*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+1*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976777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5"/>
                          </a:solidFill>
                          <a:effectLst/>
                        </a:rPr>
                        <a:t>Rochester, MN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5"/>
                          </a:solidFill>
                          <a:effectLst/>
                        </a:rPr>
                        <a:t>+3*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5"/>
                          </a:solidFill>
                          <a:effectLst/>
                        </a:rPr>
                        <a:t>+1*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5"/>
                          </a:solidFill>
                          <a:effectLst/>
                        </a:rPr>
                        <a:t>+2*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07533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Fargo, ND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+2*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+2*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+3*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799783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Grand Forks, ND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+5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+6*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+4*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91126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Mankato, MN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+4*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+4*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+5*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722678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La Crosse, WI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-6*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+5*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+6*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655788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Cedar Rapids, IA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-8*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-7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+7*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767020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Eau</a:t>
                      </a:r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Claire, WI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-7*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-8*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+8*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414331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Dubuque, IA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-9*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-9*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-9*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960078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2670ABD-1694-4F28-9B1D-991AE1BCA6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5553998"/>
              </p:ext>
            </p:extLst>
          </p:nvPr>
        </p:nvGraphicFramePr>
        <p:xfrm>
          <a:off x="914400" y="2925070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94847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86">
            <a:extLst>
              <a:ext uri="{FF2B5EF4-FFF2-40B4-BE49-F238E27FC236}">
                <a16:creationId xmlns:a16="http://schemas.microsoft.com/office/drawing/2014/main" id="{133CAA94-F9B8-4EED-BF7E-82AD13AA6972}"/>
              </a:ext>
            </a:extLst>
          </p:cNvPr>
          <p:cNvSpPr/>
          <p:nvPr/>
        </p:nvSpPr>
        <p:spPr>
          <a:xfrm>
            <a:off x="1429891" y="2628781"/>
            <a:ext cx="9332215" cy="160043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5400" b="1">
                <a:solidFill>
                  <a:srgbClr val="772F9C"/>
                </a:solidFill>
              </a:rPr>
              <a:t>Economic</a:t>
            </a:r>
            <a:r>
              <a:rPr lang="en-US" altLang="ko-KR" sz="5400">
                <a:solidFill>
                  <a:srgbClr val="772F9C"/>
                </a:solidFill>
              </a:rPr>
              <a:t> Characteristics</a:t>
            </a:r>
          </a:p>
          <a:p>
            <a:pPr algn="ctr"/>
            <a:r>
              <a:rPr lang="en-US" altLang="ko-KR" sz="4400" kern="0">
                <a:solidFill>
                  <a:srgbClr val="772F9C"/>
                </a:solidFill>
                <a:ea typeface="맑은 고딕"/>
              </a:rPr>
              <a:t>with</a:t>
            </a:r>
            <a:r>
              <a:rPr lang="en-US" altLang="ko-KR" sz="4400" b="1" kern="0">
                <a:solidFill>
                  <a:srgbClr val="772F9C"/>
                </a:solidFill>
                <a:ea typeface="맑은 고딕"/>
              </a:rPr>
              <a:t> LAUS</a:t>
            </a:r>
            <a:endParaRPr lang="en-US" altLang="ko-KR" sz="1000" b="1" kern="0">
              <a:solidFill>
                <a:srgbClr val="772F9C"/>
              </a:solidFill>
              <a:ea typeface="맑은 고딕"/>
            </a:endParaRPr>
          </a:p>
        </p:txBody>
      </p:sp>
      <p:sp>
        <p:nvSpPr>
          <p:cNvPr id="5" name="직사각형 86">
            <a:extLst>
              <a:ext uri="{FF2B5EF4-FFF2-40B4-BE49-F238E27FC236}">
                <a16:creationId xmlns:a16="http://schemas.microsoft.com/office/drawing/2014/main" id="{BB73263C-0177-4B89-AB59-391CFE2ADF29}"/>
              </a:ext>
            </a:extLst>
          </p:cNvPr>
          <p:cNvSpPr/>
          <p:nvPr/>
        </p:nvSpPr>
        <p:spPr>
          <a:xfrm>
            <a:off x="975360" y="254780"/>
            <a:ext cx="10241279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ea typeface="야놀자 야체 B"/>
              </a:rPr>
              <a:t>Question #1: </a:t>
            </a:r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Demographic </a:t>
            </a:r>
            <a:r>
              <a:rPr lang="en-US" altLang="ko-KR" sz="2000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and</a:t>
            </a:r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 Economic </a:t>
            </a:r>
            <a:r>
              <a:rPr lang="en-US" altLang="ko-KR" sz="2000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Characteristics of </a:t>
            </a:r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St. Cloud </a:t>
            </a:r>
            <a:r>
              <a:rPr lang="en-US" altLang="ko-KR" sz="2000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for Businesses</a:t>
            </a:r>
          </a:p>
          <a:p>
            <a:pPr algn="ctr"/>
            <a:endParaRPr lang="en-US" altLang="ko-KR" sz="200" kern="0">
              <a:solidFill>
                <a:schemeClr val="accent3">
                  <a:lumMod val="75000"/>
                </a:schemeClr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15306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1500963" y="291203"/>
            <a:ext cx="9190074" cy="73584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>
                <a:ea typeface="맑은 고딕"/>
              </a:rPr>
              <a:t>Labor Force Participation</a:t>
            </a:r>
            <a:endParaRPr lang="en-US"/>
          </a:p>
        </p:txBody>
      </p:sp>
      <p:sp>
        <p:nvSpPr>
          <p:cNvPr id="45" name="타원 44"/>
          <p:cNvSpPr/>
          <p:nvPr/>
        </p:nvSpPr>
        <p:spPr>
          <a:xfrm>
            <a:off x="916089" y="1613072"/>
            <a:ext cx="187885" cy="187885"/>
          </a:xfrm>
          <a:prstGeom prst="ellipse">
            <a:avLst/>
          </a:prstGeom>
          <a:solidFill>
            <a:srgbClr val="C00000"/>
          </a:solidFill>
          <a:ln w="19050">
            <a:solidFill>
              <a:srgbClr val="772F9C"/>
            </a:solidFill>
          </a:ln>
          <a:effectLst>
            <a:outerShdw dist="254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000">
              <a:solidFill>
                <a:srgbClr val="772F9C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168385" y="1486420"/>
            <a:ext cx="10148660" cy="8463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C00000"/>
                </a:solidFill>
                <a:ea typeface="맑은 고딕"/>
              </a:rPr>
              <a:t>St. Cloud</a:t>
            </a:r>
          </a:p>
          <a:p>
            <a:pPr>
              <a:lnSpc>
                <a:spcPct val="150000"/>
              </a:lnSpc>
            </a:pPr>
            <a:r>
              <a:rPr lang="en-US" sz="1600" b="1">
                <a:ea typeface="+mn-lt"/>
                <a:cs typeface="+mn-lt"/>
              </a:rPr>
              <a:t>Around average</a:t>
            </a:r>
            <a:r>
              <a:rPr lang="en-US" sz="1600">
                <a:ea typeface="+mn-lt"/>
                <a:cs typeface="+mn-lt"/>
              </a:rPr>
              <a:t>: # </a:t>
            </a: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of significantly </a:t>
            </a:r>
            <a:r>
              <a:rPr lang="en-US" sz="1600" u="sng">
                <a:solidFill>
                  <a:schemeClr val="tx1"/>
                </a:solidFill>
                <a:ea typeface="+mn-lt"/>
                <a:cs typeface="+mn-lt"/>
              </a:rPr>
              <a:t>greater</a:t>
            </a: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 cities </a:t>
            </a:r>
            <a:r>
              <a:rPr lang="en-US" sz="1600">
                <a:solidFill>
                  <a:schemeClr val="tx1"/>
                </a:solidFill>
                <a:latin typeface="Matura MT Script Capitals" panose="03020802060602070202" pitchFamily="66" charset="0"/>
                <a:ea typeface="+mn-lt"/>
                <a:cs typeface="+mn-lt"/>
              </a:rPr>
              <a:t>≈ </a:t>
            </a:r>
            <a:r>
              <a:rPr lang="en-US" sz="1600">
                <a:solidFill>
                  <a:schemeClr val="tx1"/>
                </a:solidFill>
              </a:rPr>
              <a:t># of significantly </a:t>
            </a:r>
            <a:r>
              <a:rPr lang="en-US" sz="1600" u="sng">
                <a:solidFill>
                  <a:schemeClr val="tx1"/>
                </a:solidFill>
              </a:rPr>
              <a:t>less</a:t>
            </a:r>
            <a:r>
              <a:rPr lang="en-US" sz="1600">
                <a:solidFill>
                  <a:schemeClr val="tx1"/>
                </a:solidFill>
              </a:rPr>
              <a:t> cities</a:t>
            </a:r>
            <a:endParaRPr lang="en-US" sz="160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AF8751BA-0667-4C77-A9C0-695520A39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164220"/>
              </p:ext>
            </p:extLst>
          </p:nvPr>
        </p:nvGraphicFramePr>
        <p:xfrm>
          <a:off x="6797348" y="3109558"/>
          <a:ext cx="4970954" cy="308931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16991">
                  <a:extLst>
                    <a:ext uri="{9D8B030D-6E8A-4147-A177-3AD203B41FA5}">
                      <a16:colId xmlns:a16="http://schemas.microsoft.com/office/drawing/2014/main" val="4120663860"/>
                    </a:ext>
                  </a:extLst>
                </a:gridCol>
                <a:gridCol w="991545">
                  <a:extLst>
                    <a:ext uri="{9D8B030D-6E8A-4147-A177-3AD203B41FA5}">
                      <a16:colId xmlns:a16="http://schemas.microsoft.com/office/drawing/2014/main" val="294896847"/>
                    </a:ext>
                  </a:extLst>
                </a:gridCol>
                <a:gridCol w="1057650">
                  <a:extLst>
                    <a:ext uri="{9D8B030D-6E8A-4147-A177-3AD203B41FA5}">
                      <a16:colId xmlns:a16="http://schemas.microsoft.com/office/drawing/2014/main" val="3774865820"/>
                    </a:ext>
                  </a:extLst>
                </a:gridCol>
                <a:gridCol w="1004768">
                  <a:extLst>
                    <a:ext uri="{9D8B030D-6E8A-4147-A177-3AD203B41FA5}">
                      <a16:colId xmlns:a16="http://schemas.microsoft.com/office/drawing/2014/main" val="4138161558"/>
                    </a:ext>
                  </a:extLst>
                </a:gridCol>
              </a:tblGrid>
              <a:tr h="345056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BE86DA"/>
                          </a:solidFill>
                        </a:rPr>
                        <a:t>(DTK)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165939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Cedar Rapids, IA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+2*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+1*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+1*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976777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Duluth, MN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+1*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+2*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+2*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07533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Fargo, ND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+3*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+3*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+3*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799783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Rochester, MN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+4*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+4*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+4*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91126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Eau Claire, WI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-5*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-5*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-5*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722678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La Crosse, WI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-6*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-6*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-6*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655788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Mankato, MN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-7*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-7*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-7*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767020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6"/>
                          </a:solidFill>
                          <a:effectLst/>
                        </a:rPr>
                        <a:t>Dubuque, IA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6"/>
                          </a:solidFill>
                          <a:effectLst/>
                        </a:rPr>
                        <a:t>-9*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6"/>
                          </a:solidFill>
                          <a:effectLst/>
                        </a:rPr>
                        <a:t>-8*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6"/>
                          </a:solidFill>
                          <a:effectLst/>
                        </a:rPr>
                        <a:t>-8*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414331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Grand Forks, ND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-8*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-9*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-9*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960078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950E149-BB03-4A7F-B888-AE489D5BE0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88114"/>
              </p:ext>
            </p:extLst>
          </p:nvPr>
        </p:nvGraphicFramePr>
        <p:xfrm>
          <a:off x="914400" y="2743200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A3A3491-5E9A-45C9-B47C-8B30B76B1B85}"/>
              </a:ext>
            </a:extLst>
          </p:cNvPr>
          <p:cNvSpPr txBox="1"/>
          <p:nvPr/>
        </p:nvSpPr>
        <p:spPr>
          <a:xfrm>
            <a:off x="257174" y="3009219"/>
            <a:ext cx="847726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000">
                <a:solidFill>
                  <a:schemeClr val="bg2">
                    <a:lumMod val="50000"/>
                  </a:schemeClr>
                </a:solidFill>
              </a:rPr>
              <a:t>Population</a:t>
            </a:r>
            <a:endParaRPr 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12480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1500963" y="291203"/>
            <a:ext cx="9190074" cy="73584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>
                <a:ea typeface="맑은 고딕"/>
              </a:rPr>
              <a:t>Total Employment</a:t>
            </a:r>
            <a:endParaRPr lang="en-US"/>
          </a:p>
        </p:txBody>
      </p:sp>
      <p:sp>
        <p:nvSpPr>
          <p:cNvPr id="45" name="타원 44"/>
          <p:cNvSpPr/>
          <p:nvPr/>
        </p:nvSpPr>
        <p:spPr>
          <a:xfrm>
            <a:off x="916089" y="1613072"/>
            <a:ext cx="187885" cy="187885"/>
          </a:xfrm>
          <a:prstGeom prst="ellipse">
            <a:avLst/>
          </a:prstGeom>
          <a:solidFill>
            <a:srgbClr val="C00000"/>
          </a:solidFill>
          <a:ln w="19050">
            <a:solidFill>
              <a:srgbClr val="772F9C"/>
            </a:solidFill>
          </a:ln>
          <a:effectLst>
            <a:outerShdw dist="254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000">
              <a:solidFill>
                <a:srgbClr val="772F9C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168385" y="1486420"/>
            <a:ext cx="10148660" cy="8463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C00000"/>
                </a:solidFill>
                <a:ea typeface="맑은 고딕"/>
              </a:rPr>
              <a:t>St. Cloud</a:t>
            </a:r>
          </a:p>
          <a:p>
            <a:pPr>
              <a:lnSpc>
                <a:spcPct val="150000"/>
              </a:lnSpc>
            </a:pPr>
            <a:r>
              <a:rPr lang="en-US" sz="1600" b="1">
                <a:ea typeface="+mn-lt"/>
                <a:cs typeface="+mn-lt"/>
              </a:rPr>
              <a:t>Around average</a:t>
            </a:r>
            <a:r>
              <a:rPr lang="en-US" sz="1600">
                <a:ea typeface="+mn-lt"/>
                <a:cs typeface="+mn-lt"/>
              </a:rPr>
              <a:t>: same as Labor Force Participation</a:t>
            </a:r>
            <a:endParaRPr lang="en-US" sz="160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AF8751BA-0667-4C77-A9C0-695520A39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337549"/>
              </p:ext>
            </p:extLst>
          </p:nvPr>
        </p:nvGraphicFramePr>
        <p:xfrm>
          <a:off x="6797348" y="3109558"/>
          <a:ext cx="4970954" cy="308931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16991">
                  <a:extLst>
                    <a:ext uri="{9D8B030D-6E8A-4147-A177-3AD203B41FA5}">
                      <a16:colId xmlns:a16="http://schemas.microsoft.com/office/drawing/2014/main" val="4120663860"/>
                    </a:ext>
                  </a:extLst>
                </a:gridCol>
                <a:gridCol w="991545">
                  <a:extLst>
                    <a:ext uri="{9D8B030D-6E8A-4147-A177-3AD203B41FA5}">
                      <a16:colId xmlns:a16="http://schemas.microsoft.com/office/drawing/2014/main" val="294896847"/>
                    </a:ext>
                  </a:extLst>
                </a:gridCol>
                <a:gridCol w="1057650">
                  <a:extLst>
                    <a:ext uri="{9D8B030D-6E8A-4147-A177-3AD203B41FA5}">
                      <a16:colId xmlns:a16="http://schemas.microsoft.com/office/drawing/2014/main" val="3774865820"/>
                    </a:ext>
                  </a:extLst>
                </a:gridCol>
                <a:gridCol w="1004768">
                  <a:extLst>
                    <a:ext uri="{9D8B030D-6E8A-4147-A177-3AD203B41FA5}">
                      <a16:colId xmlns:a16="http://schemas.microsoft.com/office/drawing/2014/main" val="4138161558"/>
                    </a:ext>
                  </a:extLst>
                </a:gridCol>
              </a:tblGrid>
              <a:tr h="345056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BE86DA"/>
                          </a:solidFill>
                        </a:rPr>
                        <a:t>(DTK)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165939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Fargo, ND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+3*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+3*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+3*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976777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Cedar Rapids, IA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+2*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+1*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+1*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07533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Duluth, MN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+1*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+2*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+2*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799783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Rochester, MN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+4*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+4*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+4*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91126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Eau Claire, WI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-5*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-5*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-5*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722678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La Crosse, WI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-6*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-6*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-6*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655788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Mankato, MN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-7*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-7*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-7*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767020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Grand Forks, ND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-8*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-9*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-9*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414331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6"/>
                          </a:solidFill>
                          <a:effectLst/>
                        </a:rPr>
                        <a:t>Dubuque, IA 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6"/>
                          </a:solidFill>
                          <a:effectLst/>
                        </a:rPr>
                        <a:t>-9*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6"/>
                          </a:solidFill>
                          <a:effectLst/>
                        </a:rPr>
                        <a:t>-8*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6"/>
                          </a:solidFill>
                          <a:effectLst/>
                        </a:rPr>
                        <a:t>-8*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960078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6A0257A-B7C2-4C2A-80CF-D8D8710BEC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154437"/>
              </p:ext>
            </p:extLst>
          </p:nvPr>
        </p:nvGraphicFramePr>
        <p:xfrm>
          <a:off x="914400" y="2743200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4EF61D1-3004-4A40-9E51-7C4752F178F9}"/>
              </a:ext>
            </a:extLst>
          </p:cNvPr>
          <p:cNvSpPr txBox="1"/>
          <p:nvPr/>
        </p:nvSpPr>
        <p:spPr>
          <a:xfrm>
            <a:off x="322488" y="3255962"/>
            <a:ext cx="847726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000">
                <a:solidFill>
                  <a:schemeClr val="bg2">
                    <a:lumMod val="50000"/>
                  </a:schemeClr>
                </a:solidFill>
              </a:rPr>
              <a:t>Population</a:t>
            </a:r>
            <a:endParaRPr 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24364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1500963" y="291203"/>
            <a:ext cx="9190074" cy="73584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>
                <a:ea typeface="맑은 고딕"/>
              </a:rPr>
              <a:t>Unemployment Rate</a:t>
            </a:r>
            <a:endParaRPr lang="en-US"/>
          </a:p>
        </p:txBody>
      </p:sp>
      <p:sp>
        <p:nvSpPr>
          <p:cNvPr id="45" name="타원 44"/>
          <p:cNvSpPr/>
          <p:nvPr/>
        </p:nvSpPr>
        <p:spPr>
          <a:xfrm>
            <a:off x="916089" y="1613072"/>
            <a:ext cx="187885" cy="187885"/>
          </a:xfrm>
          <a:prstGeom prst="ellipse">
            <a:avLst/>
          </a:prstGeom>
          <a:solidFill>
            <a:srgbClr val="C00000"/>
          </a:solidFill>
          <a:ln w="19050">
            <a:solidFill>
              <a:srgbClr val="772F9C"/>
            </a:solidFill>
          </a:ln>
          <a:effectLst>
            <a:outerShdw dist="254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000">
              <a:solidFill>
                <a:srgbClr val="772F9C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168385" y="1486420"/>
            <a:ext cx="10148660" cy="11988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C00000"/>
                </a:solidFill>
                <a:ea typeface="맑은 고딕"/>
              </a:rPr>
              <a:t>St. Cloud</a:t>
            </a:r>
          </a:p>
          <a:p>
            <a:pPr>
              <a:lnSpc>
                <a:spcPct val="150000"/>
              </a:lnSpc>
            </a:pPr>
            <a:r>
              <a:rPr lang="en-US" sz="1600" b="1">
                <a:ea typeface="+mn-lt"/>
                <a:cs typeface="+mn-lt"/>
              </a:rPr>
              <a:t>One of the highest</a:t>
            </a:r>
            <a:r>
              <a:rPr lang="en-US" sz="1600">
                <a:ea typeface="+mn-lt"/>
                <a:cs typeface="+mn-lt"/>
              </a:rPr>
              <a:t>: significantly </a:t>
            </a:r>
            <a:r>
              <a:rPr lang="en-US" sz="1600" u="sng">
                <a:ea typeface="+mn-lt"/>
                <a:cs typeface="+mn-lt"/>
              </a:rPr>
              <a:t>greater</a:t>
            </a:r>
            <a:r>
              <a:rPr lang="en-US" sz="1600">
                <a:ea typeface="+mn-lt"/>
                <a:cs typeface="+mn-lt"/>
              </a:rPr>
              <a:t> than the most cities</a:t>
            </a:r>
          </a:p>
          <a:p>
            <a:pPr>
              <a:lnSpc>
                <a:spcPct val="150000"/>
              </a:lnSpc>
            </a:pPr>
            <a:r>
              <a:rPr lang="en-US" sz="1600">
                <a:ea typeface="+mn-lt"/>
                <a:cs typeface="+mn-lt"/>
              </a:rPr>
              <a:t>Significantly </a:t>
            </a:r>
            <a:r>
              <a:rPr lang="en-US" sz="1600" u="sng">
                <a:ea typeface="+mn-lt"/>
                <a:cs typeface="+mn-lt"/>
              </a:rPr>
              <a:t>less</a:t>
            </a:r>
            <a:r>
              <a:rPr lang="en-US" sz="1600">
                <a:ea typeface="+mn-lt"/>
                <a:cs typeface="+mn-lt"/>
              </a:rPr>
              <a:t> than </a:t>
            </a:r>
            <a:r>
              <a:rPr lang="en-US" sz="1600" b="1">
                <a:solidFill>
                  <a:schemeClr val="accent5">
                    <a:lumMod val="50000"/>
                  </a:schemeClr>
                </a:solidFill>
                <a:ea typeface="+mn-lt"/>
                <a:cs typeface="+mn-lt"/>
              </a:rPr>
              <a:t>Duluth, MN</a:t>
            </a:r>
            <a:endParaRPr lang="en-US" sz="1600" b="1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AF8751BA-0667-4C77-A9C0-695520A39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031724"/>
              </p:ext>
            </p:extLst>
          </p:nvPr>
        </p:nvGraphicFramePr>
        <p:xfrm>
          <a:off x="6797348" y="3109558"/>
          <a:ext cx="4970954" cy="308931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16991">
                  <a:extLst>
                    <a:ext uri="{9D8B030D-6E8A-4147-A177-3AD203B41FA5}">
                      <a16:colId xmlns:a16="http://schemas.microsoft.com/office/drawing/2014/main" val="4120663860"/>
                    </a:ext>
                  </a:extLst>
                </a:gridCol>
                <a:gridCol w="991545">
                  <a:extLst>
                    <a:ext uri="{9D8B030D-6E8A-4147-A177-3AD203B41FA5}">
                      <a16:colId xmlns:a16="http://schemas.microsoft.com/office/drawing/2014/main" val="294896847"/>
                    </a:ext>
                  </a:extLst>
                </a:gridCol>
                <a:gridCol w="1057650">
                  <a:extLst>
                    <a:ext uri="{9D8B030D-6E8A-4147-A177-3AD203B41FA5}">
                      <a16:colId xmlns:a16="http://schemas.microsoft.com/office/drawing/2014/main" val="3774865820"/>
                    </a:ext>
                  </a:extLst>
                </a:gridCol>
                <a:gridCol w="1004768">
                  <a:extLst>
                    <a:ext uri="{9D8B030D-6E8A-4147-A177-3AD203B41FA5}">
                      <a16:colId xmlns:a16="http://schemas.microsoft.com/office/drawing/2014/main" val="4138161558"/>
                    </a:ext>
                  </a:extLst>
                </a:gridCol>
              </a:tblGrid>
              <a:tr h="345056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BE86DA"/>
                          </a:solidFill>
                        </a:rPr>
                        <a:t>(DTK)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165939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Duluth, MN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+1*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+1*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+1*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976777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Cedar Rapids, IA 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-2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-2*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-4*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07533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Eau Claire, WI 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-3*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-3*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+2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799783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Dubuque, IA 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-4*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-7*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-8*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91126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La Crosse, MN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-5*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-5*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-3*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722678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Rochester, MN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-6*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-6*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-5*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655788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Mankato, MN 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-8*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-8*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-7*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767020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Grand Forks, ND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-7*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-4*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-6*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414331"/>
                  </a:ext>
                </a:extLst>
              </a:tr>
              <a:tr h="3049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Fargo, ND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-9*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-9*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-9*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960078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C4E6C2A-BD40-4040-80D3-0544A5EF2F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954069"/>
              </p:ext>
            </p:extLst>
          </p:nvPr>
        </p:nvGraphicFramePr>
        <p:xfrm>
          <a:off x="914400" y="2926080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03277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70B414-BEE5-48AB-90B9-77B503FE9E1E}"/>
              </a:ext>
            </a:extLst>
          </p:cNvPr>
          <p:cNvSpPr/>
          <p:nvPr/>
        </p:nvSpPr>
        <p:spPr>
          <a:xfrm>
            <a:off x="1108787" y="1588664"/>
            <a:ext cx="9974424" cy="587828"/>
          </a:xfrm>
          <a:prstGeom prst="rect">
            <a:avLst/>
          </a:prstGeom>
          <a:solidFill>
            <a:srgbClr val="E1C8EE"/>
          </a:solidFill>
          <a:ln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직사각형 86"/>
          <p:cNvSpPr/>
          <p:nvPr/>
        </p:nvSpPr>
        <p:spPr>
          <a:xfrm>
            <a:off x="975360" y="254780"/>
            <a:ext cx="10241279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ea typeface="야놀자 야체 B"/>
              </a:rPr>
              <a:t>Question #1: </a:t>
            </a:r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Demographic </a:t>
            </a:r>
            <a:r>
              <a:rPr lang="en-US" altLang="ko-KR" sz="2000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and</a:t>
            </a:r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 Economic </a:t>
            </a:r>
            <a:r>
              <a:rPr lang="en-US" altLang="ko-KR" sz="2000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Characteristics of </a:t>
            </a:r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St. Cloud </a:t>
            </a:r>
            <a:r>
              <a:rPr lang="en-US" altLang="ko-KR" sz="2000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for Businesses</a:t>
            </a:r>
          </a:p>
          <a:p>
            <a:pPr algn="ctr"/>
            <a:endParaRPr lang="en-US" altLang="ko-KR" sz="200" kern="0">
              <a:solidFill>
                <a:srgbClr val="AD917F"/>
              </a:solidFill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FAFE1-BF3D-4690-8971-7511BAF28F19}"/>
              </a:ext>
            </a:extLst>
          </p:cNvPr>
          <p:cNvSpPr txBox="1"/>
          <p:nvPr/>
        </p:nvSpPr>
        <p:spPr>
          <a:xfrm>
            <a:off x="1108787" y="2194305"/>
            <a:ext cx="9974424" cy="7833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>
                <a:ea typeface="+mn-lt"/>
                <a:cs typeface="+mn-lt"/>
              </a:rPr>
              <a:t>Gross Rent: low to average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>
                <a:ea typeface="+mn-lt"/>
                <a:cs typeface="+mn-lt"/>
              </a:rPr>
              <a:t>Age: </a:t>
            </a:r>
            <a:r>
              <a:rPr lang="en-US" sz="1600" b="1">
                <a:ea typeface="+mn-lt"/>
                <a:cs typeface="+mn-lt"/>
              </a:rPr>
              <a:t>one of the lowest</a:t>
            </a:r>
          </a:p>
        </p:txBody>
      </p:sp>
      <p:sp>
        <p:nvSpPr>
          <p:cNvPr id="5" name="직사각형 86">
            <a:extLst>
              <a:ext uri="{FF2B5EF4-FFF2-40B4-BE49-F238E27FC236}">
                <a16:creationId xmlns:a16="http://schemas.microsoft.com/office/drawing/2014/main" id="{DB0711BC-E137-497F-A0E4-DC61CAAD11CC}"/>
              </a:ext>
            </a:extLst>
          </p:cNvPr>
          <p:cNvSpPr/>
          <p:nvPr/>
        </p:nvSpPr>
        <p:spPr>
          <a:xfrm>
            <a:off x="975359" y="685667"/>
            <a:ext cx="10241279" cy="6617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200" b="1" kern="0">
                <a:ln w="3175">
                  <a:noFill/>
                </a:ln>
                <a:solidFill>
                  <a:srgbClr val="772F9C"/>
                </a:solidFill>
                <a:ea typeface="야놀자 야체 B"/>
              </a:rPr>
              <a:t>Summary</a:t>
            </a:r>
            <a:endParaRPr lang="en-US" altLang="ko-KR" sz="3200" kern="0">
              <a:ln w="3175">
                <a:noFill/>
              </a:ln>
              <a:solidFill>
                <a:srgbClr val="772F9C"/>
              </a:solidFill>
              <a:latin typeface="야놀자 야체 B" panose="02020603020101020101" pitchFamily="18" charset="-127"/>
              <a:ea typeface="야놀자 야체 B"/>
            </a:endParaRPr>
          </a:p>
          <a:p>
            <a:pPr algn="ctr"/>
            <a:endParaRPr lang="en-US" altLang="ko-KR" sz="500" kern="0">
              <a:solidFill>
                <a:srgbClr val="772F9C"/>
              </a:solidFill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E08BA-E4ED-4982-B569-74E86985CCD3}"/>
              </a:ext>
            </a:extLst>
          </p:cNvPr>
          <p:cNvSpPr txBox="1"/>
          <p:nvPr/>
        </p:nvSpPr>
        <p:spPr>
          <a:xfrm>
            <a:off x="1198983" y="1646892"/>
            <a:ext cx="5244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Competitive Characteristics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B244FB-EB27-4593-AD4A-ADACB9AC4642}"/>
              </a:ext>
            </a:extLst>
          </p:cNvPr>
          <p:cNvSpPr/>
          <p:nvPr/>
        </p:nvSpPr>
        <p:spPr>
          <a:xfrm>
            <a:off x="1108787" y="5061180"/>
            <a:ext cx="9974424" cy="587828"/>
          </a:xfrm>
          <a:prstGeom prst="rect">
            <a:avLst/>
          </a:prstGeom>
          <a:solidFill>
            <a:srgbClr val="E1C8EE"/>
          </a:solidFill>
          <a:ln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CB0D1C-C266-4D93-BBA4-9D889E5AC29B}"/>
              </a:ext>
            </a:extLst>
          </p:cNvPr>
          <p:cNvSpPr txBox="1"/>
          <p:nvPr/>
        </p:nvSpPr>
        <p:spPr>
          <a:xfrm>
            <a:off x="1108786" y="5655896"/>
            <a:ext cx="4846740" cy="7833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>
                <a:ea typeface="+mn-lt"/>
                <a:cs typeface="+mn-lt"/>
              </a:rPr>
              <a:t>Family size: high to average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u="sng">
                <a:ea typeface="+mn-lt"/>
                <a:cs typeface="+mn-lt"/>
              </a:rPr>
              <a:t>Travel Time to Work</a:t>
            </a:r>
            <a:r>
              <a:rPr lang="en-US" sz="1600">
                <a:ea typeface="+mn-lt"/>
                <a:cs typeface="+mn-lt"/>
              </a:rPr>
              <a:t>: </a:t>
            </a:r>
            <a:r>
              <a:rPr lang="en-US" sz="1600" b="1">
                <a:ea typeface="+mn-lt"/>
                <a:cs typeface="+mn-lt"/>
              </a:rPr>
              <a:t>the highest</a:t>
            </a:r>
            <a:endParaRPr lang="en-US" sz="1600">
              <a:ea typeface="+mn-lt"/>
              <a:cs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3DFC64-92E1-4E8E-9F4A-7DCB4A16E515}"/>
              </a:ext>
            </a:extLst>
          </p:cNvPr>
          <p:cNvSpPr txBox="1"/>
          <p:nvPr/>
        </p:nvSpPr>
        <p:spPr>
          <a:xfrm>
            <a:off x="1198983" y="5119408"/>
            <a:ext cx="4979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Questionable Characteristics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EFF3F0-B8BD-4797-A6EE-7FA90AEB7A7D}"/>
              </a:ext>
            </a:extLst>
          </p:cNvPr>
          <p:cNvSpPr/>
          <p:nvPr/>
        </p:nvSpPr>
        <p:spPr>
          <a:xfrm>
            <a:off x="1108787" y="3305567"/>
            <a:ext cx="9974424" cy="587828"/>
          </a:xfrm>
          <a:prstGeom prst="rect">
            <a:avLst/>
          </a:prstGeom>
          <a:solidFill>
            <a:srgbClr val="E1C8EE"/>
          </a:solidFill>
          <a:ln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97EA0B-E57F-4392-818A-DF48A5F54915}"/>
              </a:ext>
            </a:extLst>
          </p:cNvPr>
          <p:cNvSpPr txBox="1"/>
          <p:nvPr/>
        </p:nvSpPr>
        <p:spPr>
          <a:xfrm>
            <a:off x="1108787" y="3911206"/>
            <a:ext cx="4846740" cy="7833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>
                <a:ea typeface="+mn-lt"/>
                <a:cs typeface="+mn-lt"/>
              </a:rPr>
              <a:t>First Mortgage Payment: </a:t>
            </a:r>
            <a:r>
              <a:rPr lang="en-US" sz="1600" b="1">
                <a:ea typeface="+mn-lt"/>
                <a:cs typeface="+mn-lt"/>
              </a:rPr>
              <a:t>one of the highest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>
                <a:ea typeface="+mn-lt"/>
                <a:cs typeface="+mn-lt"/>
              </a:rPr>
              <a:t>Value of House: </a:t>
            </a:r>
            <a:r>
              <a:rPr lang="en-US" sz="1600" b="1">
                <a:ea typeface="+mn-lt"/>
                <a:cs typeface="+mn-lt"/>
              </a:rPr>
              <a:t>one of the highest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E93CD3-FF7F-4057-9700-A04128453053}"/>
              </a:ext>
            </a:extLst>
          </p:cNvPr>
          <p:cNvSpPr txBox="1"/>
          <p:nvPr/>
        </p:nvSpPr>
        <p:spPr>
          <a:xfrm>
            <a:off x="1198983" y="3363795"/>
            <a:ext cx="6887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Unfavorable Characteristics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C602CB-2FB7-4DB6-97D2-BFE69A07012D}"/>
              </a:ext>
            </a:extLst>
          </p:cNvPr>
          <p:cNvSpPr txBox="1"/>
          <p:nvPr/>
        </p:nvSpPr>
        <p:spPr>
          <a:xfrm>
            <a:off x="5955527" y="3905454"/>
            <a:ext cx="4846740" cy="4140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>
                <a:ea typeface="+mn-lt"/>
                <a:cs typeface="+mn-lt"/>
              </a:rPr>
              <a:t>Finished Some College: </a:t>
            </a:r>
            <a:r>
              <a:rPr lang="en-US" sz="1600" b="1">
                <a:ea typeface="+mn-lt"/>
                <a:cs typeface="+mn-lt"/>
              </a:rPr>
              <a:t>one of the lowest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B1F09C-CAA5-4DA9-853F-32729EFBE955}"/>
              </a:ext>
            </a:extLst>
          </p:cNvPr>
          <p:cNvSpPr txBox="1"/>
          <p:nvPr/>
        </p:nvSpPr>
        <p:spPr>
          <a:xfrm>
            <a:off x="5955526" y="5658017"/>
            <a:ext cx="5069376" cy="7833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>
                <a:ea typeface="+mn-lt"/>
                <a:cs typeface="+mn-lt"/>
              </a:rPr>
              <a:t>Total Employment &amp; LF Participation : average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u="sng">
                <a:ea typeface="+mn-lt"/>
                <a:cs typeface="+mn-lt"/>
              </a:rPr>
              <a:t>Unemployment Rate</a:t>
            </a:r>
            <a:r>
              <a:rPr lang="en-US" sz="1600">
                <a:ea typeface="+mn-lt"/>
                <a:cs typeface="+mn-lt"/>
              </a:rPr>
              <a:t>: </a:t>
            </a:r>
            <a:r>
              <a:rPr lang="en-US" sz="1600" b="1">
                <a:ea typeface="+mn-lt"/>
                <a:cs typeface="+mn-lt"/>
              </a:rPr>
              <a:t>one of the highest</a:t>
            </a:r>
          </a:p>
        </p:txBody>
      </p:sp>
    </p:spTree>
    <p:extLst>
      <p:ext uri="{BB962C8B-B14F-4D97-AF65-F5344CB8AC3E}">
        <p14:creationId xmlns:p14="http://schemas.microsoft.com/office/powerpoint/2010/main" val="2172009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1106556" y="689789"/>
            <a:ext cx="9978887" cy="76944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4400" b="1" kern="0">
                <a:ln w="3175">
                  <a:noFill/>
                </a:ln>
                <a:solidFill>
                  <a:srgbClr val="AD917F"/>
                </a:solidFill>
                <a:ea typeface="야놀자 야체 B"/>
              </a:rPr>
              <a:t>Question #2</a:t>
            </a:r>
            <a:endParaRPr lang="en-US" altLang="ko-KR" sz="800" kern="0">
              <a:solidFill>
                <a:srgbClr val="AD917F"/>
              </a:solidFill>
              <a:ea typeface="맑은 고딕"/>
            </a:endParaRPr>
          </a:p>
        </p:txBody>
      </p:sp>
      <p:sp>
        <p:nvSpPr>
          <p:cNvPr id="3" name="직사각형 86">
            <a:extLst>
              <a:ext uri="{FF2B5EF4-FFF2-40B4-BE49-F238E27FC236}">
                <a16:creationId xmlns:a16="http://schemas.microsoft.com/office/drawing/2014/main" id="{133CAA94-F9B8-4EED-BF7E-82AD13AA6972}"/>
              </a:ext>
            </a:extLst>
          </p:cNvPr>
          <p:cNvSpPr/>
          <p:nvPr/>
        </p:nvSpPr>
        <p:spPr>
          <a:xfrm>
            <a:off x="1397823" y="2262277"/>
            <a:ext cx="9396351" cy="289310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4000">
                <a:solidFill>
                  <a:srgbClr val="772F9C"/>
                </a:solidFill>
              </a:rPr>
              <a:t>What are some </a:t>
            </a:r>
            <a:r>
              <a:rPr lang="en-US" altLang="ko-KR" sz="4400" b="1">
                <a:solidFill>
                  <a:srgbClr val="772F9C"/>
                </a:solidFill>
              </a:rPr>
              <a:t>Occupations</a:t>
            </a:r>
            <a:r>
              <a:rPr lang="en-US" altLang="ko-KR" sz="4400">
                <a:solidFill>
                  <a:srgbClr val="772F9C"/>
                </a:solidFill>
              </a:rPr>
              <a:t> </a:t>
            </a:r>
          </a:p>
          <a:p>
            <a:r>
              <a:rPr lang="en-US" altLang="ko-KR" sz="4400">
                <a:solidFill>
                  <a:srgbClr val="772F9C"/>
                </a:solidFill>
              </a:rPr>
              <a:t>that present </a:t>
            </a:r>
            <a:r>
              <a:rPr lang="en-US" altLang="ko-KR" sz="4400" b="1">
                <a:solidFill>
                  <a:srgbClr val="772F9C"/>
                </a:solidFill>
              </a:rPr>
              <a:t>unique characteristics </a:t>
            </a:r>
            <a:r>
              <a:rPr lang="en-US" altLang="ko-KR" sz="4400">
                <a:solidFill>
                  <a:srgbClr val="772F9C"/>
                </a:solidFill>
              </a:rPr>
              <a:t>in St. Cloud</a:t>
            </a:r>
            <a:r>
              <a:rPr lang="en-US" altLang="ko-KR" sz="4000">
                <a:solidFill>
                  <a:srgbClr val="772F9C"/>
                </a:solidFill>
              </a:rPr>
              <a:t> compared to similar upper Midwest cities?</a:t>
            </a:r>
            <a:endParaRPr lang="en-US" altLang="ko-KR" sz="4000" b="1">
              <a:solidFill>
                <a:srgbClr val="772F9C"/>
              </a:solidFill>
            </a:endParaRPr>
          </a:p>
          <a:p>
            <a:endParaRPr lang="en-US" altLang="ko-KR" sz="1000" b="1" kern="0">
              <a:solidFill>
                <a:srgbClr val="772F9C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99239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70B414-BEE5-48AB-90B9-77B503FE9E1E}"/>
              </a:ext>
            </a:extLst>
          </p:cNvPr>
          <p:cNvSpPr/>
          <p:nvPr/>
        </p:nvSpPr>
        <p:spPr>
          <a:xfrm>
            <a:off x="1108787" y="1588664"/>
            <a:ext cx="9974424" cy="587828"/>
          </a:xfrm>
          <a:prstGeom prst="rect">
            <a:avLst/>
          </a:prstGeom>
          <a:solidFill>
            <a:srgbClr val="E1C8EE"/>
          </a:solidFill>
          <a:ln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직사각형 86"/>
          <p:cNvSpPr/>
          <p:nvPr/>
        </p:nvSpPr>
        <p:spPr>
          <a:xfrm>
            <a:off x="975360" y="254780"/>
            <a:ext cx="10241279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ea typeface="야놀자 야체 B"/>
              </a:rPr>
              <a:t>Question #2: </a:t>
            </a:r>
            <a:r>
              <a:rPr lang="en-US" altLang="ko-KR" sz="2000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Unique </a:t>
            </a:r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Occupational </a:t>
            </a:r>
            <a:r>
              <a:rPr lang="en-US" altLang="ko-KR" sz="2000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Characteristics of </a:t>
            </a:r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St. Cloud</a:t>
            </a:r>
            <a:endParaRPr lang="en-US" altLang="ko-KR" sz="2000" kern="0">
              <a:ln w="3175">
                <a:noFill/>
              </a:ln>
              <a:solidFill>
                <a:srgbClr val="AD917F"/>
              </a:solidFill>
              <a:latin typeface="야놀자 야체 B" panose="02020603020101020101" pitchFamily="18" charset="-127"/>
              <a:ea typeface="야놀자 야체 B"/>
            </a:endParaRPr>
          </a:p>
          <a:p>
            <a:pPr algn="ctr"/>
            <a:endParaRPr lang="en-US" altLang="ko-KR" sz="200" kern="0">
              <a:solidFill>
                <a:srgbClr val="AD917F"/>
              </a:solidFill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FAFE1-BF3D-4690-8971-7511BAF28F19}"/>
              </a:ext>
            </a:extLst>
          </p:cNvPr>
          <p:cNvSpPr txBox="1"/>
          <p:nvPr/>
        </p:nvSpPr>
        <p:spPr>
          <a:xfrm>
            <a:off x="1108787" y="2305621"/>
            <a:ext cx="9974424" cy="36897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>
                <a:ea typeface="+mn-lt"/>
                <a:cs typeface="+mn-lt"/>
              </a:rPr>
              <a:t>Statistical method of </a:t>
            </a:r>
            <a:r>
              <a:rPr lang="en-US" sz="2000" b="1">
                <a:ea typeface="+mn-lt"/>
                <a:cs typeface="+mn-lt"/>
              </a:rPr>
              <a:t>comparing</a:t>
            </a:r>
            <a:r>
              <a:rPr lang="en-US" sz="2000">
                <a:ea typeface="+mn-lt"/>
                <a:cs typeface="+mn-lt"/>
              </a:rPr>
              <a:t> median of a group to a specific value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>
                <a:ea typeface="+mn-lt"/>
                <a:cs typeface="+mn-lt"/>
              </a:rPr>
              <a:t>Efficient for </a:t>
            </a:r>
            <a:r>
              <a:rPr lang="en-US" sz="2000" b="1">
                <a:ea typeface="+mn-lt"/>
                <a:cs typeface="+mn-lt"/>
              </a:rPr>
              <a:t>small data </a:t>
            </a:r>
            <a:r>
              <a:rPr lang="en-US" sz="2000">
                <a:ea typeface="+mn-lt"/>
                <a:cs typeface="+mn-lt"/>
              </a:rPr>
              <a:t>(nonparametric data)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b="1">
                <a:ea typeface="+mn-lt"/>
                <a:cs typeface="+mn-lt"/>
              </a:rPr>
              <a:t>Signed ranking</a:t>
            </a:r>
            <a:r>
              <a:rPr lang="en-US" sz="2000">
                <a:ea typeface="+mn-lt"/>
                <a:cs typeface="+mn-lt"/>
              </a:rPr>
              <a:t> of values as variance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b="1">
                <a:ea typeface="+mn-lt"/>
                <a:cs typeface="+mn-lt"/>
              </a:rPr>
              <a:t>Significant Difference </a:t>
            </a:r>
            <a:r>
              <a:rPr lang="en-US" sz="2000">
                <a:ea typeface="+mn-lt"/>
                <a:cs typeface="+mn-lt"/>
              </a:rPr>
              <a:t>in median</a:t>
            </a:r>
          </a:p>
          <a:p>
            <a:pPr lvl="1">
              <a:lnSpc>
                <a:spcPct val="200000"/>
              </a:lnSpc>
            </a:pPr>
            <a:r>
              <a:rPr lang="en-US">
                <a:ea typeface="+mn-lt"/>
                <a:cs typeface="+mn-lt"/>
              </a:rPr>
              <a:t>= </a:t>
            </a:r>
            <a:r>
              <a:rPr lang="en-US" u="sng">
                <a:ea typeface="+mn-lt"/>
                <a:cs typeface="+mn-lt"/>
              </a:rPr>
              <a:t>The median is extremely different</a:t>
            </a:r>
            <a:r>
              <a:rPr lang="en-US">
                <a:ea typeface="+mn-lt"/>
                <a:cs typeface="+mn-lt"/>
              </a:rPr>
              <a:t> considering their variation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>
                <a:ea typeface="+mn-lt"/>
                <a:cs typeface="+mn-lt"/>
              </a:rPr>
              <a:t>Direction (low/high) is not tested (find on the graph)</a:t>
            </a:r>
          </a:p>
        </p:txBody>
      </p:sp>
      <p:sp>
        <p:nvSpPr>
          <p:cNvPr id="5" name="직사각형 86">
            <a:extLst>
              <a:ext uri="{FF2B5EF4-FFF2-40B4-BE49-F238E27FC236}">
                <a16:creationId xmlns:a16="http://schemas.microsoft.com/office/drawing/2014/main" id="{DB0711BC-E137-497F-A0E4-DC61CAAD11CC}"/>
              </a:ext>
            </a:extLst>
          </p:cNvPr>
          <p:cNvSpPr/>
          <p:nvPr/>
        </p:nvSpPr>
        <p:spPr>
          <a:xfrm>
            <a:off x="975359" y="685667"/>
            <a:ext cx="10241279" cy="6617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200" b="1" kern="0">
                <a:ln w="3175">
                  <a:noFill/>
                </a:ln>
                <a:solidFill>
                  <a:srgbClr val="772F9C"/>
                </a:solidFill>
                <a:ea typeface="야놀자 야체 B"/>
              </a:rPr>
              <a:t>Methodology</a:t>
            </a:r>
            <a:r>
              <a:rPr lang="en-US" altLang="ko-KR" sz="3200" kern="0">
                <a:ln w="3175">
                  <a:noFill/>
                </a:ln>
                <a:solidFill>
                  <a:srgbClr val="772F9C"/>
                </a:solidFill>
                <a:ea typeface="야놀자 야체 B"/>
              </a:rPr>
              <a:t> – Statistical Method</a:t>
            </a:r>
            <a:endParaRPr lang="en-US" altLang="ko-KR" sz="3200" kern="0">
              <a:ln w="3175">
                <a:noFill/>
              </a:ln>
              <a:solidFill>
                <a:srgbClr val="772F9C"/>
              </a:solidFill>
              <a:latin typeface="야놀자 야체 B" panose="02020603020101020101" pitchFamily="18" charset="-127"/>
              <a:ea typeface="야놀자 야체 B"/>
            </a:endParaRPr>
          </a:p>
          <a:p>
            <a:pPr algn="ctr"/>
            <a:endParaRPr lang="en-US" altLang="ko-KR" sz="500" kern="0">
              <a:solidFill>
                <a:srgbClr val="772F9C"/>
              </a:solidFill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E08BA-E4ED-4982-B569-74E86985CCD3}"/>
              </a:ext>
            </a:extLst>
          </p:cNvPr>
          <p:cNvSpPr txBox="1"/>
          <p:nvPr/>
        </p:nvSpPr>
        <p:spPr>
          <a:xfrm>
            <a:off x="1198983" y="1646892"/>
            <a:ext cx="6304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Wilcoxon Signed-Rank Test</a:t>
            </a:r>
          </a:p>
        </p:txBody>
      </p:sp>
    </p:spTree>
    <p:extLst>
      <p:ext uri="{BB962C8B-B14F-4D97-AF65-F5344CB8AC3E}">
        <p14:creationId xmlns:p14="http://schemas.microsoft.com/office/powerpoint/2010/main" val="762919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70B414-BEE5-48AB-90B9-77B503FE9E1E}"/>
              </a:ext>
            </a:extLst>
          </p:cNvPr>
          <p:cNvSpPr/>
          <p:nvPr/>
        </p:nvSpPr>
        <p:spPr>
          <a:xfrm>
            <a:off x="1108787" y="1588664"/>
            <a:ext cx="9974424" cy="587828"/>
          </a:xfrm>
          <a:prstGeom prst="rect">
            <a:avLst/>
          </a:prstGeom>
          <a:solidFill>
            <a:srgbClr val="E1C8EE"/>
          </a:solidFill>
          <a:ln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직사각형 86"/>
          <p:cNvSpPr/>
          <p:nvPr/>
        </p:nvSpPr>
        <p:spPr>
          <a:xfrm>
            <a:off x="975360" y="254780"/>
            <a:ext cx="10241279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ea typeface="야놀자 야체 B"/>
              </a:rPr>
              <a:t>Question #2: </a:t>
            </a:r>
            <a:r>
              <a:rPr lang="en-US" altLang="ko-KR" sz="2000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Unique </a:t>
            </a:r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Occupational </a:t>
            </a:r>
            <a:r>
              <a:rPr lang="en-US" altLang="ko-KR" sz="2000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Characteristics of </a:t>
            </a:r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St. Cloud</a:t>
            </a:r>
            <a:endParaRPr lang="en-US" altLang="ko-KR" sz="2000" kern="0">
              <a:ln w="3175">
                <a:noFill/>
              </a:ln>
              <a:solidFill>
                <a:srgbClr val="AD917F"/>
              </a:solidFill>
              <a:latin typeface="야놀자 야체 B" panose="02020603020101020101" pitchFamily="18" charset="-127"/>
              <a:ea typeface="야놀자 야체 B"/>
            </a:endParaRPr>
          </a:p>
          <a:p>
            <a:pPr algn="ctr"/>
            <a:endParaRPr lang="en-US" altLang="ko-KR" sz="200" kern="0">
              <a:solidFill>
                <a:srgbClr val="AD917F"/>
              </a:solidFill>
              <a:ea typeface="맑은 고딕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2FAFE1-BF3D-4690-8971-7511BAF28F19}"/>
                  </a:ext>
                </a:extLst>
              </p:cNvPr>
              <p:cNvSpPr txBox="1"/>
              <p:nvPr/>
            </p:nvSpPr>
            <p:spPr>
              <a:xfrm>
                <a:off x="1108787" y="2305621"/>
                <a:ext cx="9974424" cy="208204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600" b="1">
                    <a:ea typeface="+mn-lt"/>
                    <a:cs typeface="+mn-lt"/>
                  </a:rPr>
                  <a:t>Wilcoxson Signed-Rank Test</a:t>
                </a:r>
                <a:r>
                  <a:rPr lang="en-US" sz="1600">
                    <a:ea typeface="+mn-lt"/>
                    <a:cs typeface="+mn-lt"/>
                  </a:rPr>
                  <a:t> between St. Cloud and All 10 Cities (</a:t>
                </a:r>
                <a:r>
                  <a:rPr lang="en-US" sz="1600" b="1">
                    <a:ea typeface="+mn-lt"/>
                    <a:cs typeface="+mn-lt"/>
                  </a:rPr>
                  <a:t>Years</a:t>
                </a:r>
                <a:r>
                  <a:rPr lang="en-US" sz="1600">
                    <a:ea typeface="+mn-lt"/>
                    <a:cs typeface="+mn-lt"/>
                  </a:rPr>
                  <a:t>: 2017-2020)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𝐻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0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: </m:t>
                    </m:r>
                  </m:oMath>
                </a14:m>
                <a:r>
                  <a:rPr lang="en-US" sz="1400">
                    <a:ea typeface="+mn-lt"/>
                    <a:cs typeface="+mn-lt"/>
                  </a:rPr>
                  <a:t>Median of all 10 cities = St. Cloud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𝐻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𝑎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: </m:t>
                    </m:r>
                  </m:oMath>
                </a14:m>
                <a:r>
                  <a:rPr lang="en-US" sz="1400">
                    <a:ea typeface="+mn-lt"/>
                    <a:cs typeface="+mn-lt"/>
                  </a:rPr>
                  <a:t>Median of all 10 cities ≠ St. Cloud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600">
                    <a:ea typeface="+mn-lt"/>
                    <a:cs typeface="+mn-lt"/>
                  </a:rPr>
                  <a:t>Variable of Interest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400">
                    <a:ea typeface="+mn-lt"/>
                    <a:cs typeface="+mn-lt"/>
                  </a:rPr>
                  <a:t>Number of Employments per 1000 Jobs in the given city </a:t>
                </a:r>
                <a:r>
                  <a:rPr lang="en-US" sz="1400" b="1">
                    <a:ea typeface="+mn-lt"/>
                    <a:cs typeface="+mn-lt"/>
                  </a:rPr>
                  <a:t>(Employment Ratio)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400" b="1">
                    <a:ea typeface="+mn-lt"/>
                    <a:cs typeface="+mn-lt"/>
                  </a:rPr>
                  <a:t>Mean Annual Wage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2FAFE1-BF3D-4690-8971-7511BAF28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787" y="2305621"/>
                <a:ext cx="9974424" cy="2082045"/>
              </a:xfrm>
              <a:prstGeom prst="rect">
                <a:avLst/>
              </a:prstGeom>
              <a:blipFill>
                <a:blip r:embed="rId3"/>
                <a:stretch>
                  <a:fillRect l="-244" b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86">
            <a:extLst>
              <a:ext uri="{FF2B5EF4-FFF2-40B4-BE49-F238E27FC236}">
                <a16:creationId xmlns:a16="http://schemas.microsoft.com/office/drawing/2014/main" id="{DB0711BC-E137-497F-A0E4-DC61CAAD11CC}"/>
              </a:ext>
            </a:extLst>
          </p:cNvPr>
          <p:cNvSpPr/>
          <p:nvPr/>
        </p:nvSpPr>
        <p:spPr>
          <a:xfrm>
            <a:off x="975359" y="685667"/>
            <a:ext cx="10241279" cy="6617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200" b="1" kern="0">
                <a:ln w="3175">
                  <a:noFill/>
                </a:ln>
                <a:solidFill>
                  <a:srgbClr val="772F9C"/>
                </a:solidFill>
                <a:ea typeface="야놀자 야체 B"/>
              </a:rPr>
              <a:t>Methodology </a:t>
            </a:r>
            <a:r>
              <a:rPr lang="en-US" altLang="ko-KR" sz="3200" kern="0">
                <a:ln w="3175">
                  <a:noFill/>
                </a:ln>
                <a:solidFill>
                  <a:srgbClr val="772F9C"/>
                </a:solidFill>
                <a:ea typeface="야놀자 야체 B"/>
              </a:rPr>
              <a:t>– Application</a:t>
            </a:r>
            <a:endParaRPr lang="en-US" altLang="ko-KR" sz="3200" kern="0">
              <a:ln w="3175">
                <a:noFill/>
              </a:ln>
              <a:solidFill>
                <a:srgbClr val="772F9C"/>
              </a:solidFill>
              <a:latin typeface="야놀자 야체 B" panose="02020603020101020101" pitchFamily="18" charset="-127"/>
              <a:ea typeface="야놀자 야체 B"/>
            </a:endParaRPr>
          </a:p>
          <a:p>
            <a:pPr algn="ctr"/>
            <a:endParaRPr lang="en-US" altLang="ko-KR" sz="500" kern="0">
              <a:solidFill>
                <a:srgbClr val="772F9C"/>
              </a:solidFill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E08BA-E4ED-4982-B569-74E86985CCD3}"/>
              </a:ext>
            </a:extLst>
          </p:cNvPr>
          <p:cNvSpPr txBox="1"/>
          <p:nvPr/>
        </p:nvSpPr>
        <p:spPr>
          <a:xfrm>
            <a:off x="1198983" y="1646892"/>
            <a:ext cx="6304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Occupations in Major Classifications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B244FB-EB27-4593-AD4A-ADACB9AC4642}"/>
              </a:ext>
            </a:extLst>
          </p:cNvPr>
          <p:cNvSpPr/>
          <p:nvPr/>
        </p:nvSpPr>
        <p:spPr>
          <a:xfrm>
            <a:off x="1108787" y="4627132"/>
            <a:ext cx="9974424" cy="587828"/>
          </a:xfrm>
          <a:prstGeom prst="rect">
            <a:avLst/>
          </a:prstGeom>
          <a:solidFill>
            <a:srgbClr val="E1C8EE"/>
          </a:solidFill>
          <a:ln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CB0D1C-C266-4D93-BBA4-9D889E5AC29B}"/>
              </a:ext>
            </a:extLst>
          </p:cNvPr>
          <p:cNvSpPr txBox="1"/>
          <p:nvPr/>
        </p:nvSpPr>
        <p:spPr>
          <a:xfrm>
            <a:off x="1108787" y="5344089"/>
            <a:ext cx="9974424" cy="11526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>
                <a:ea typeface="+mn-lt"/>
                <a:cs typeface="+mn-lt"/>
              </a:rPr>
              <a:t>One of the highest or lowest (St. Cloud ratio / US ratio) </a:t>
            </a:r>
            <a:r>
              <a:rPr lang="en-US" sz="1600" b="1">
                <a:ea typeface="+mn-lt"/>
                <a:cs typeface="+mn-lt"/>
              </a:rPr>
              <a:t>Quotient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>
                <a:ea typeface="+mn-lt"/>
                <a:cs typeface="+mn-lt"/>
              </a:rPr>
              <a:t>Same testing </a:t>
            </a:r>
            <a:r>
              <a:rPr lang="en-US" sz="1600">
                <a:ea typeface="+mn-lt"/>
                <a:cs typeface="+mn-lt"/>
              </a:rPr>
              <a:t>as above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>
              <a:ea typeface="+mn-lt"/>
              <a:cs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3DFC64-92E1-4E8E-9F4A-7DCB4A16E515}"/>
              </a:ext>
            </a:extLst>
          </p:cNvPr>
          <p:cNvSpPr txBox="1"/>
          <p:nvPr/>
        </p:nvSpPr>
        <p:spPr>
          <a:xfrm>
            <a:off x="1198984" y="4685360"/>
            <a:ext cx="7579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Noticeable Occupations in Subclassification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847622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70B414-BEE5-48AB-90B9-77B503FE9E1E}"/>
              </a:ext>
            </a:extLst>
          </p:cNvPr>
          <p:cNvSpPr/>
          <p:nvPr/>
        </p:nvSpPr>
        <p:spPr>
          <a:xfrm>
            <a:off x="1108787" y="1588664"/>
            <a:ext cx="9974424" cy="587828"/>
          </a:xfrm>
          <a:prstGeom prst="rect">
            <a:avLst/>
          </a:prstGeom>
          <a:solidFill>
            <a:srgbClr val="E1C8EE"/>
          </a:solidFill>
          <a:ln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직사각형 86"/>
          <p:cNvSpPr/>
          <p:nvPr/>
        </p:nvSpPr>
        <p:spPr>
          <a:xfrm>
            <a:off x="975360" y="254780"/>
            <a:ext cx="10241279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ea typeface="야놀자 야체 B"/>
              </a:rPr>
              <a:t>Question #2: </a:t>
            </a:r>
            <a:r>
              <a:rPr lang="en-US" altLang="ko-KR" sz="2000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Unique </a:t>
            </a:r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Occupational </a:t>
            </a:r>
            <a:r>
              <a:rPr lang="en-US" altLang="ko-KR" sz="2000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Characteristics of </a:t>
            </a:r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St. Cloud</a:t>
            </a:r>
            <a:endParaRPr lang="en-US" altLang="ko-KR" sz="2000" kern="0">
              <a:ln w="3175">
                <a:noFill/>
              </a:ln>
              <a:solidFill>
                <a:srgbClr val="AD917F"/>
              </a:solidFill>
              <a:latin typeface="야놀자 야체 B" panose="02020603020101020101" pitchFamily="18" charset="-127"/>
              <a:ea typeface="야놀자 야체 B"/>
            </a:endParaRPr>
          </a:p>
          <a:p>
            <a:pPr algn="ctr"/>
            <a:endParaRPr lang="en-US" altLang="ko-KR" sz="200" kern="0">
              <a:solidFill>
                <a:schemeClr val="accent3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FAFE1-BF3D-4690-8971-7511BAF28F19}"/>
              </a:ext>
            </a:extLst>
          </p:cNvPr>
          <p:cNvSpPr txBox="1"/>
          <p:nvPr/>
        </p:nvSpPr>
        <p:spPr>
          <a:xfrm>
            <a:off x="1108787" y="2305621"/>
            <a:ext cx="9974424" cy="1451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>
                <a:ea typeface="+mn-lt"/>
                <a:cs typeface="+mn-lt"/>
                <a:sym typeface="Wingdings" panose="05000000000000000000" pitchFamily="2" charset="2"/>
              </a:rPr>
              <a:t>Major classifications: all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>
                <a:ea typeface="+mn-lt"/>
                <a:cs typeface="+mn-lt"/>
                <a:sym typeface="Wingdings" panose="05000000000000000000" pitchFamily="2" charset="2"/>
              </a:rPr>
              <a:t>Detailed subclassifications: </a:t>
            </a:r>
            <a:r>
              <a:rPr lang="en-US" sz="1600" b="1">
                <a:ea typeface="+mn-lt"/>
                <a:cs typeface="+mn-lt"/>
              </a:rPr>
              <a:t>Quotient</a:t>
            </a:r>
            <a:r>
              <a:rPr lang="en-US" sz="1600">
                <a:ea typeface="+mn-lt"/>
                <a:cs typeface="+mn-lt"/>
              </a:rPr>
              <a:t> less than </a:t>
            </a:r>
            <a:r>
              <a:rPr lang="en-US" sz="1600" b="1">
                <a:ea typeface="+mn-lt"/>
                <a:cs typeface="+mn-lt"/>
              </a:rPr>
              <a:t>lower quartile</a:t>
            </a:r>
            <a:r>
              <a:rPr lang="en-US" sz="1600">
                <a:ea typeface="+mn-lt"/>
                <a:cs typeface="+mn-lt"/>
              </a:rPr>
              <a:t> &amp; greater than </a:t>
            </a:r>
            <a:r>
              <a:rPr lang="en-US" sz="1600" b="1">
                <a:ea typeface="+mn-lt"/>
                <a:cs typeface="+mn-lt"/>
              </a:rPr>
              <a:t>upper quartile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>
                <a:ea typeface="+mn-lt"/>
                <a:cs typeface="+mn-lt"/>
              </a:rPr>
              <a:t>w/ at least 0.1% of total employment of St. Cloud</a:t>
            </a:r>
          </a:p>
        </p:txBody>
      </p:sp>
      <p:sp>
        <p:nvSpPr>
          <p:cNvPr id="5" name="직사각형 86">
            <a:extLst>
              <a:ext uri="{FF2B5EF4-FFF2-40B4-BE49-F238E27FC236}">
                <a16:creationId xmlns:a16="http://schemas.microsoft.com/office/drawing/2014/main" id="{DB0711BC-E137-497F-A0E4-DC61CAAD11CC}"/>
              </a:ext>
            </a:extLst>
          </p:cNvPr>
          <p:cNvSpPr/>
          <p:nvPr/>
        </p:nvSpPr>
        <p:spPr>
          <a:xfrm>
            <a:off x="975359" y="685800"/>
            <a:ext cx="10241279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200" b="1" kern="0">
                <a:ln w="3175">
                  <a:noFill/>
                </a:ln>
                <a:solidFill>
                  <a:srgbClr val="772F9C"/>
                </a:solidFill>
                <a:ea typeface="야놀자 야체 B"/>
              </a:rPr>
              <a:t>Methodology </a:t>
            </a:r>
            <a:r>
              <a:rPr lang="en-US" altLang="ko-KR" sz="3200" kern="0">
                <a:ln w="3175">
                  <a:noFill/>
                </a:ln>
                <a:solidFill>
                  <a:srgbClr val="772F9C"/>
                </a:solidFill>
                <a:ea typeface="야놀자 야체 B"/>
              </a:rPr>
              <a:t>– Identifying Significant Occupations</a:t>
            </a:r>
            <a:endParaRPr lang="en-US" altLang="ko-KR" sz="500" kern="0">
              <a:solidFill>
                <a:srgbClr val="772F9C"/>
              </a:solidFill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E08BA-E4ED-4982-B569-74E86985CCD3}"/>
              </a:ext>
            </a:extLst>
          </p:cNvPr>
          <p:cNvSpPr txBox="1"/>
          <p:nvPr/>
        </p:nvSpPr>
        <p:spPr>
          <a:xfrm>
            <a:off x="1198983" y="1646892"/>
            <a:ext cx="717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Initial Occupation Selections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4F4208-58D9-4A5F-AABA-31B0853E0F13}"/>
              </a:ext>
            </a:extLst>
          </p:cNvPr>
          <p:cNvSpPr/>
          <p:nvPr/>
        </p:nvSpPr>
        <p:spPr>
          <a:xfrm>
            <a:off x="1108787" y="4138824"/>
            <a:ext cx="9974424" cy="587828"/>
          </a:xfrm>
          <a:prstGeom prst="rect">
            <a:avLst/>
          </a:prstGeom>
          <a:solidFill>
            <a:srgbClr val="E1C8EE"/>
          </a:solidFill>
          <a:ln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016473-F6DD-4B4E-8EE6-556597ED674D}"/>
              </a:ext>
            </a:extLst>
          </p:cNvPr>
          <p:cNvSpPr txBox="1"/>
          <p:nvPr/>
        </p:nvSpPr>
        <p:spPr>
          <a:xfrm>
            <a:off x="1108787" y="4855781"/>
            <a:ext cx="9974424" cy="11219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b="1">
                <a:ea typeface="+mn-lt"/>
                <a:cs typeface="+mn-lt"/>
                <a:sym typeface="Wingdings" panose="05000000000000000000" pitchFamily="2" charset="2"/>
              </a:rPr>
              <a:t>Consistently significantly </a:t>
            </a:r>
            <a:r>
              <a:rPr lang="en-US" sz="2000">
                <a:ea typeface="+mn-lt"/>
                <a:cs typeface="+mn-lt"/>
                <a:sym typeface="Wingdings" panose="05000000000000000000" pitchFamily="2" charset="2"/>
              </a:rPr>
              <a:t>low or high in all years either in ratio or wage</a:t>
            </a:r>
          </a:p>
          <a:p>
            <a:pPr>
              <a:lnSpc>
                <a:spcPct val="200000"/>
              </a:lnSpc>
            </a:pPr>
            <a:r>
              <a:rPr lang="en-US" sz="1600">
                <a:ea typeface="+mn-lt"/>
                <a:cs typeface="+mn-lt"/>
                <a:sym typeface="Wingdings" panose="05000000000000000000" pitchFamily="2" charset="2"/>
              </a:rPr>
              <a:t>**The presentation only includes significant occupations</a:t>
            </a:r>
            <a:endParaRPr lang="en-US" sz="1600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47D1A4-C229-472C-89D9-B6E93409822B}"/>
              </a:ext>
            </a:extLst>
          </p:cNvPr>
          <p:cNvSpPr txBox="1"/>
          <p:nvPr/>
        </p:nvSpPr>
        <p:spPr>
          <a:xfrm>
            <a:off x="1198983" y="4197052"/>
            <a:ext cx="717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Significant Occupation Selection</a:t>
            </a:r>
          </a:p>
        </p:txBody>
      </p:sp>
    </p:spTree>
    <p:extLst>
      <p:ext uri="{BB962C8B-B14F-4D97-AF65-F5344CB8AC3E}">
        <p14:creationId xmlns:p14="http://schemas.microsoft.com/office/powerpoint/2010/main" val="1947444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5C6BD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E7DE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C3C1C1">
                <a:alpha val="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550863" y="365125"/>
            <a:ext cx="110902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772F9C"/>
                </a:solidFill>
                <a:latin typeface="+mj-lt"/>
                <a:ea typeface="+mj-ea"/>
                <a:cs typeface="+mj-cs"/>
              </a:rPr>
              <a:t>Project Goal</a:t>
            </a:r>
            <a:endParaRPr lang="en-US" sz="4000" kern="1200">
              <a:solidFill>
                <a:srgbClr val="772F9C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9" name="TextBox 1">
            <a:extLst>
              <a:ext uri="{FF2B5EF4-FFF2-40B4-BE49-F238E27FC236}">
                <a16:creationId xmlns:a16="http://schemas.microsoft.com/office/drawing/2014/main" id="{72760C52-0863-41A9-B48D-3DA24CDF69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0474883"/>
              </p:ext>
            </p:extLst>
          </p:nvPr>
        </p:nvGraphicFramePr>
        <p:xfrm>
          <a:off x="547688" y="2133600"/>
          <a:ext cx="11093450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8721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86">
            <a:extLst>
              <a:ext uri="{FF2B5EF4-FFF2-40B4-BE49-F238E27FC236}">
                <a16:creationId xmlns:a16="http://schemas.microsoft.com/office/drawing/2014/main" id="{133CAA94-F9B8-4EED-BF7E-82AD13AA6972}"/>
              </a:ext>
            </a:extLst>
          </p:cNvPr>
          <p:cNvSpPr/>
          <p:nvPr/>
        </p:nvSpPr>
        <p:spPr>
          <a:xfrm>
            <a:off x="1840610" y="2628781"/>
            <a:ext cx="8510780" cy="160043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4400">
                <a:solidFill>
                  <a:srgbClr val="772F9C"/>
                </a:solidFill>
              </a:rPr>
              <a:t>Unique Occupations in </a:t>
            </a:r>
          </a:p>
          <a:p>
            <a:pPr algn="ctr"/>
            <a:r>
              <a:rPr lang="en-US" altLang="ko-KR" sz="5400" b="1">
                <a:solidFill>
                  <a:srgbClr val="772F9C"/>
                </a:solidFill>
              </a:rPr>
              <a:t>Major</a:t>
            </a:r>
            <a:r>
              <a:rPr lang="en-US" altLang="ko-KR" sz="5400">
                <a:solidFill>
                  <a:srgbClr val="772F9C"/>
                </a:solidFill>
              </a:rPr>
              <a:t> Classifications</a:t>
            </a:r>
            <a:endParaRPr lang="en-US" altLang="ko-KR" sz="1000" b="1" kern="0">
              <a:solidFill>
                <a:srgbClr val="772F9C"/>
              </a:solidFill>
              <a:ea typeface="맑은 고딕"/>
            </a:endParaRPr>
          </a:p>
        </p:txBody>
      </p:sp>
      <p:sp>
        <p:nvSpPr>
          <p:cNvPr id="4" name="직사각형 86">
            <a:extLst>
              <a:ext uri="{FF2B5EF4-FFF2-40B4-BE49-F238E27FC236}">
                <a16:creationId xmlns:a16="http://schemas.microsoft.com/office/drawing/2014/main" id="{37551AD4-B26A-4445-8937-4DDF9D4049D2}"/>
              </a:ext>
            </a:extLst>
          </p:cNvPr>
          <p:cNvSpPr/>
          <p:nvPr/>
        </p:nvSpPr>
        <p:spPr>
          <a:xfrm>
            <a:off x="975360" y="254780"/>
            <a:ext cx="10241279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ea typeface="야놀자 야체 B"/>
              </a:rPr>
              <a:t>Question #2: </a:t>
            </a:r>
            <a:r>
              <a:rPr lang="en-US" altLang="ko-KR" sz="2000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Unique </a:t>
            </a:r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Occupational </a:t>
            </a:r>
            <a:r>
              <a:rPr lang="en-US" altLang="ko-KR" sz="2000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Characteristics of </a:t>
            </a:r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St. Cloud</a:t>
            </a:r>
            <a:endParaRPr lang="en-US" altLang="ko-KR" sz="2000" kern="0">
              <a:ln w="3175">
                <a:noFill/>
              </a:ln>
              <a:solidFill>
                <a:srgbClr val="AD917F"/>
              </a:solidFill>
              <a:latin typeface="야놀자 야체 B" panose="02020603020101020101" pitchFamily="18" charset="-127"/>
              <a:ea typeface="야놀자 야체 B"/>
            </a:endParaRPr>
          </a:p>
          <a:p>
            <a:pPr algn="ctr"/>
            <a:endParaRPr lang="en-US" altLang="ko-KR" sz="200" kern="0">
              <a:solidFill>
                <a:srgbClr val="AD917F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17635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1551329" y="149784"/>
            <a:ext cx="9089342" cy="73584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>
                <a:ea typeface="맑은 고딕"/>
              </a:rPr>
              <a:t> </a:t>
            </a:r>
            <a:r>
              <a:rPr lang="en-US" sz="3200" b="1">
                <a:ea typeface="+mn-lt"/>
                <a:cs typeface="+mn-lt"/>
              </a:rPr>
              <a:t>Architecture and Engineering </a:t>
            </a:r>
            <a:endParaRPr lang="en-US" b="1">
              <a:ea typeface="맑은 고딕"/>
            </a:endParaRPr>
          </a:p>
        </p:txBody>
      </p:sp>
      <p:sp>
        <p:nvSpPr>
          <p:cNvPr id="10" name="타원 44">
            <a:extLst>
              <a:ext uri="{FF2B5EF4-FFF2-40B4-BE49-F238E27FC236}">
                <a16:creationId xmlns:a16="http://schemas.microsoft.com/office/drawing/2014/main" id="{872018D9-4F60-497E-9A1C-19443C1D2104}"/>
              </a:ext>
            </a:extLst>
          </p:cNvPr>
          <p:cNvSpPr/>
          <p:nvPr/>
        </p:nvSpPr>
        <p:spPr>
          <a:xfrm>
            <a:off x="914400" y="1613072"/>
            <a:ext cx="187885" cy="187885"/>
          </a:xfrm>
          <a:prstGeom prst="ellipse">
            <a:avLst/>
          </a:prstGeom>
          <a:solidFill>
            <a:srgbClr val="C00000"/>
          </a:solidFill>
          <a:ln w="19050">
            <a:solidFill>
              <a:srgbClr val="772F9C"/>
            </a:solidFill>
          </a:ln>
          <a:effectLst>
            <a:outerShdw dist="254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000">
              <a:solidFill>
                <a:srgbClr val="772F9C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1" name="직사각형 46">
            <a:extLst>
              <a:ext uri="{FF2B5EF4-FFF2-40B4-BE49-F238E27FC236}">
                <a16:creationId xmlns:a16="http://schemas.microsoft.com/office/drawing/2014/main" id="{F0B6FED4-6D89-4F3C-9BBB-45B29087E47C}"/>
              </a:ext>
            </a:extLst>
          </p:cNvPr>
          <p:cNvSpPr/>
          <p:nvPr/>
        </p:nvSpPr>
        <p:spPr>
          <a:xfrm>
            <a:off x="1170432" y="1490472"/>
            <a:ext cx="5163693" cy="11988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C00000"/>
                </a:solidFill>
                <a:ea typeface="맑은 고딕"/>
              </a:rPr>
              <a:t>St. Cloud</a:t>
            </a:r>
          </a:p>
          <a:p>
            <a:pPr>
              <a:lnSpc>
                <a:spcPct val="150000"/>
              </a:lnSpc>
            </a:pPr>
            <a:r>
              <a:rPr lang="en-US" sz="1600">
                <a:ea typeface="+mn-lt"/>
                <a:cs typeface="+mn-lt"/>
              </a:rPr>
              <a:t>Lowest then sharp </a:t>
            </a:r>
            <a:r>
              <a:rPr lang="en-US" sz="1600" b="1">
                <a:ea typeface="+mn-lt"/>
                <a:cs typeface="+mn-lt"/>
              </a:rPr>
              <a:t>increasing</a:t>
            </a:r>
            <a:r>
              <a:rPr lang="en-US" sz="1600">
                <a:ea typeface="+mn-lt"/>
                <a:cs typeface="+mn-lt"/>
              </a:rPr>
              <a:t> in ratio</a:t>
            </a:r>
            <a:endParaRPr lang="en-US" sz="1600" b="1">
              <a:solidFill>
                <a:schemeClr val="bg2">
                  <a:lumMod val="50000"/>
                </a:schemeClr>
              </a:solidFill>
              <a:ea typeface="맑은 고딕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ea typeface="맑은 고딕"/>
                <a:cs typeface="+mn-lt"/>
              </a:rPr>
              <a:t>One of the lowest in wage</a:t>
            </a:r>
            <a:endParaRPr lang="en-US" sz="1600">
              <a:ea typeface="+mn-lt"/>
              <a:cs typeface="+mn-lt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C4F2AE5-A052-5A40-A5B5-1AFAFE5F21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0374320"/>
              </p:ext>
            </p:extLst>
          </p:nvPr>
        </p:nvGraphicFramePr>
        <p:xfrm>
          <a:off x="612648" y="2743200"/>
          <a:ext cx="5488084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2E7CB7A-7051-4149-8DEC-523CAD459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704626"/>
              </p:ext>
            </p:extLst>
          </p:nvPr>
        </p:nvGraphicFramePr>
        <p:xfrm>
          <a:off x="6094316" y="1490472"/>
          <a:ext cx="4687443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563">
                  <a:extLst>
                    <a:ext uri="{9D8B030D-6E8A-4147-A177-3AD203B41FA5}">
                      <a16:colId xmlns:a16="http://schemas.microsoft.com/office/drawing/2014/main" val="938010954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3399031536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41808461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1103320935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14259112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endParaRPr lang="en-US" sz="11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911751"/>
                  </a:ext>
                </a:extLst>
              </a:tr>
              <a:tr h="245281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0.01562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0.01562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0.04688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0.125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842414"/>
                  </a:ext>
                </a:extLst>
              </a:tr>
              <a:tr h="245281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0.01562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0.03125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0.01562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0.03125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3441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BFD113D-39DE-4C5B-A2A6-7FAF1F1D5268}"/>
              </a:ext>
            </a:extLst>
          </p:cNvPr>
          <p:cNvSpPr txBox="1"/>
          <p:nvPr/>
        </p:nvSpPr>
        <p:spPr>
          <a:xfrm>
            <a:off x="5910490" y="2914877"/>
            <a:ext cx="847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2">
                    <a:lumMod val="50000"/>
                  </a:schemeClr>
                </a:solidFill>
              </a:rPr>
              <a:t>Wage in $</a:t>
            </a: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14C14C84-43A2-450D-AC31-04E72788EAF8}"/>
              </a:ext>
            </a:extLst>
          </p:cNvPr>
          <p:cNvSpPr txBox="1"/>
          <p:nvPr/>
        </p:nvSpPr>
        <p:spPr>
          <a:xfrm>
            <a:off x="162832" y="2914877"/>
            <a:ext cx="1079954" cy="2477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2">
                    <a:lumMod val="50000"/>
                  </a:schemeClr>
                </a:solidFill>
              </a:rPr>
              <a:t>Per 1000 Jobs</a:t>
            </a:r>
            <a:endParaRPr lang="en-US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8C77209-6E41-834E-9640-22819F6F73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1663651"/>
              </p:ext>
            </p:extLst>
          </p:nvPr>
        </p:nvGraphicFramePr>
        <p:xfrm>
          <a:off x="6378951" y="2743200"/>
          <a:ext cx="5488085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53434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1551329" y="104317"/>
            <a:ext cx="9089342" cy="73584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>
                <a:ea typeface="맑은 고딕"/>
              </a:rPr>
              <a:t> </a:t>
            </a:r>
            <a:r>
              <a:rPr lang="en-US" altLang="ko-KR" sz="3200" b="1">
                <a:ea typeface="+mn-lt"/>
                <a:cs typeface="+mn-lt"/>
              </a:rPr>
              <a:t>Life, Physical, and Social Science</a:t>
            </a:r>
            <a:endParaRPr lang="en-US" sz="3200" b="1">
              <a:ea typeface="맑은 고딕"/>
            </a:endParaRPr>
          </a:p>
        </p:txBody>
      </p:sp>
      <p:sp>
        <p:nvSpPr>
          <p:cNvPr id="5" name="타원 44">
            <a:extLst>
              <a:ext uri="{FF2B5EF4-FFF2-40B4-BE49-F238E27FC236}">
                <a16:creationId xmlns:a16="http://schemas.microsoft.com/office/drawing/2014/main" id="{745EE2EF-A9A1-4B43-A518-3DEB677BC213}"/>
              </a:ext>
            </a:extLst>
          </p:cNvPr>
          <p:cNvSpPr/>
          <p:nvPr/>
        </p:nvSpPr>
        <p:spPr>
          <a:xfrm>
            <a:off x="916089" y="1613072"/>
            <a:ext cx="187885" cy="187885"/>
          </a:xfrm>
          <a:prstGeom prst="ellipse">
            <a:avLst/>
          </a:prstGeom>
          <a:solidFill>
            <a:srgbClr val="C00000"/>
          </a:solidFill>
          <a:ln w="19050">
            <a:solidFill>
              <a:srgbClr val="772F9C"/>
            </a:solidFill>
          </a:ln>
          <a:effectLst>
            <a:outerShdw dist="254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000">
              <a:solidFill>
                <a:srgbClr val="772F9C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7" name="직사각형 46">
            <a:extLst>
              <a:ext uri="{FF2B5EF4-FFF2-40B4-BE49-F238E27FC236}">
                <a16:creationId xmlns:a16="http://schemas.microsoft.com/office/drawing/2014/main" id="{C9B2EA02-725C-4D45-BA8C-9F1C4CD321AF}"/>
              </a:ext>
            </a:extLst>
          </p:cNvPr>
          <p:cNvSpPr/>
          <p:nvPr/>
        </p:nvSpPr>
        <p:spPr>
          <a:xfrm>
            <a:off x="1168386" y="1486420"/>
            <a:ext cx="6939916" cy="193751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C00000"/>
                </a:solidFill>
                <a:ea typeface="맑은 고딕"/>
              </a:rPr>
              <a:t>St. Cloud</a:t>
            </a:r>
          </a:p>
          <a:p>
            <a:pPr>
              <a:lnSpc>
                <a:spcPct val="150000"/>
              </a:lnSpc>
            </a:pPr>
            <a:r>
              <a:rPr lang="en-US" sz="1600">
                <a:ea typeface="+mn-lt"/>
                <a:cs typeface="+mn-lt"/>
              </a:rPr>
              <a:t>The </a:t>
            </a:r>
            <a:r>
              <a:rPr lang="en-US" sz="1600" b="1">
                <a:ea typeface="+mn-lt"/>
                <a:cs typeface="+mn-lt"/>
              </a:rPr>
              <a:t>highest</a:t>
            </a:r>
            <a:r>
              <a:rPr lang="en-US" sz="1600">
                <a:ea typeface="+mn-lt"/>
                <a:cs typeface="+mn-lt"/>
              </a:rPr>
              <a:t> in ratio</a:t>
            </a:r>
          </a:p>
          <a:p>
            <a:pPr>
              <a:lnSpc>
                <a:spcPct val="150000"/>
              </a:lnSpc>
            </a:pPr>
            <a:endParaRPr lang="en-US" sz="160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ko-KR" altLang="en-US" sz="1600">
              <a:solidFill>
                <a:srgbClr val="000000"/>
              </a:solidFill>
              <a:highlight>
                <a:srgbClr val="FFFF00"/>
              </a:highlight>
              <a:ea typeface="맑은 고딕"/>
            </a:endParaRPr>
          </a:p>
          <a:p>
            <a:pPr>
              <a:lnSpc>
                <a:spcPct val="150000"/>
              </a:lnSpc>
            </a:pPr>
            <a:endParaRPr lang="en-US" sz="16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506CCD01-38EE-4B8C-A9F1-DB7AB6315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281722"/>
              </p:ext>
            </p:extLst>
          </p:nvPr>
        </p:nvGraphicFramePr>
        <p:xfrm>
          <a:off x="6094316" y="1490472"/>
          <a:ext cx="4687443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563">
                  <a:extLst>
                    <a:ext uri="{9D8B030D-6E8A-4147-A177-3AD203B41FA5}">
                      <a16:colId xmlns:a16="http://schemas.microsoft.com/office/drawing/2014/main" val="938010954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3399031536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41808461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1103320935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14259112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endParaRPr lang="en-US" sz="11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911751"/>
                  </a:ext>
                </a:extLst>
              </a:tr>
              <a:tr h="245281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0.03125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0.01562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0.04688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0.2812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842414"/>
                  </a:ext>
                </a:extLst>
              </a:tr>
              <a:tr h="245281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344114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515B3A2-8047-3847-805A-627320DA90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0928116"/>
              </p:ext>
            </p:extLst>
          </p:nvPr>
        </p:nvGraphicFramePr>
        <p:xfrm>
          <a:off x="612648" y="2743200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B0CBDBC-ADAB-4813-82C3-035EEF1998C1}"/>
              </a:ext>
            </a:extLst>
          </p:cNvPr>
          <p:cNvSpPr txBox="1"/>
          <p:nvPr/>
        </p:nvSpPr>
        <p:spPr>
          <a:xfrm>
            <a:off x="563997" y="2933882"/>
            <a:ext cx="1079954" cy="2477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2">
                    <a:lumMod val="50000"/>
                  </a:schemeClr>
                </a:solidFill>
              </a:rPr>
              <a:t>Per 1000 Jobs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17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1551329" y="149784"/>
            <a:ext cx="9089342" cy="73584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>
                <a:ea typeface="맑은 고딕"/>
              </a:rPr>
              <a:t>Community and Social Services </a:t>
            </a:r>
            <a:endParaRPr lang="en-US" sz="3200" b="1">
              <a:ea typeface="+mn-lt"/>
              <a:cs typeface="+mn-lt"/>
            </a:endParaRPr>
          </a:p>
        </p:txBody>
      </p:sp>
      <p:sp>
        <p:nvSpPr>
          <p:cNvPr id="3" name="타원 44">
            <a:extLst>
              <a:ext uri="{FF2B5EF4-FFF2-40B4-BE49-F238E27FC236}">
                <a16:creationId xmlns:a16="http://schemas.microsoft.com/office/drawing/2014/main" id="{DAD34D06-9EE7-4E73-A33D-600913677EC3}"/>
              </a:ext>
            </a:extLst>
          </p:cNvPr>
          <p:cNvSpPr/>
          <p:nvPr/>
        </p:nvSpPr>
        <p:spPr>
          <a:xfrm>
            <a:off x="916089" y="1613072"/>
            <a:ext cx="187885" cy="187885"/>
          </a:xfrm>
          <a:prstGeom prst="ellipse">
            <a:avLst/>
          </a:prstGeom>
          <a:solidFill>
            <a:srgbClr val="C00000"/>
          </a:solidFill>
          <a:ln w="19050">
            <a:solidFill>
              <a:srgbClr val="772F9C"/>
            </a:solidFill>
          </a:ln>
          <a:effectLst>
            <a:outerShdw dist="254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000">
              <a:solidFill>
                <a:srgbClr val="772F9C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" name="직사각형 46">
            <a:extLst>
              <a:ext uri="{FF2B5EF4-FFF2-40B4-BE49-F238E27FC236}">
                <a16:creationId xmlns:a16="http://schemas.microsoft.com/office/drawing/2014/main" id="{D5E1BE8E-E8B5-4DAA-8442-13121938A271}"/>
              </a:ext>
            </a:extLst>
          </p:cNvPr>
          <p:cNvSpPr/>
          <p:nvPr/>
        </p:nvSpPr>
        <p:spPr>
          <a:xfrm>
            <a:off x="1168386" y="1486420"/>
            <a:ext cx="6939916" cy="11988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C00000"/>
                </a:solidFill>
                <a:ea typeface="맑은 고딕"/>
              </a:rPr>
              <a:t>St. Cloud</a:t>
            </a:r>
          </a:p>
          <a:p>
            <a:pPr>
              <a:lnSpc>
                <a:spcPct val="150000"/>
              </a:lnSpc>
            </a:pPr>
            <a:r>
              <a:rPr lang="en-US" sz="1600" b="1">
                <a:ea typeface="+mn-lt"/>
                <a:cs typeface="+mn-lt"/>
              </a:rPr>
              <a:t>One of the lowest </a:t>
            </a:r>
            <a:r>
              <a:rPr lang="en-US" sz="1600">
                <a:ea typeface="+mn-lt"/>
                <a:cs typeface="+mn-lt"/>
              </a:rPr>
              <a:t>in ratio</a:t>
            </a:r>
          </a:p>
          <a:p>
            <a:pPr>
              <a:lnSpc>
                <a:spcPct val="150000"/>
              </a:lnSpc>
            </a:pPr>
            <a:r>
              <a:rPr lang="en-US" sz="1600" b="1">
                <a:ea typeface="+mn-lt"/>
                <a:cs typeface="+mn-lt"/>
              </a:rPr>
              <a:t>One of the highest </a:t>
            </a:r>
            <a:r>
              <a:rPr lang="en-US" sz="1600">
                <a:ea typeface="+mn-lt"/>
                <a:cs typeface="+mn-lt"/>
              </a:rPr>
              <a:t>in wage</a:t>
            </a:r>
            <a:endParaRPr lang="en-US" sz="1600"/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C15C835F-95BB-4750-80A9-05C7B048C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695473"/>
              </p:ext>
            </p:extLst>
          </p:nvPr>
        </p:nvGraphicFramePr>
        <p:xfrm>
          <a:off x="6094316" y="1490472"/>
          <a:ext cx="4687443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563">
                  <a:extLst>
                    <a:ext uri="{9D8B030D-6E8A-4147-A177-3AD203B41FA5}">
                      <a16:colId xmlns:a16="http://schemas.microsoft.com/office/drawing/2014/main" val="938010954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3399031536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41808461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1103320935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14259112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endParaRPr lang="en-US" sz="11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911751"/>
                  </a:ext>
                </a:extLst>
              </a:tr>
              <a:tr h="245281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0.03125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0.09375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0.03125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0.01562</a:t>
                      </a:r>
                      <a:endParaRPr lang="en-US" sz="14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842414"/>
                  </a:ext>
                </a:extLst>
              </a:tr>
              <a:tr h="245281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0.09375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0.04688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0.01562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0.01562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344114"/>
                  </a:ext>
                </a:extLst>
              </a:tr>
            </a:tbl>
          </a:graphicData>
        </a:graphic>
      </p:graphicFrame>
      <p:sp>
        <p:nvSpPr>
          <p:cNvPr id="8" name="TextBox 1">
            <a:extLst>
              <a:ext uri="{FF2B5EF4-FFF2-40B4-BE49-F238E27FC236}">
                <a16:creationId xmlns:a16="http://schemas.microsoft.com/office/drawing/2014/main" id="{14C14C84-43A2-450D-AC31-04E72788EAF8}"/>
              </a:ext>
            </a:extLst>
          </p:cNvPr>
          <p:cNvSpPr txBox="1"/>
          <p:nvPr/>
        </p:nvSpPr>
        <p:spPr>
          <a:xfrm>
            <a:off x="5830661" y="2943906"/>
            <a:ext cx="847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2">
                    <a:lumMod val="50000"/>
                  </a:schemeClr>
                </a:solidFill>
              </a:rPr>
              <a:t>Wage in $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6C9516-F7F7-4E2D-99CB-32B1AE507644}"/>
              </a:ext>
            </a:extLst>
          </p:cNvPr>
          <p:cNvSpPr txBox="1"/>
          <p:nvPr/>
        </p:nvSpPr>
        <p:spPr>
          <a:xfrm>
            <a:off x="162832" y="2914877"/>
            <a:ext cx="1079954" cy="2477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2">
                    <a:lumMod val="50000"/>
                  </a:schemeClr>
                </a:solidFill>
              </a:rPr>
              <a:t>Per 1000 Jobs</a:t>
            </a:r>
            <a:endParaRPr lang="en-US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E2225D7-151C-574B-89BB-AB14CD5EA2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3159800"/>
              </p:ext>
            </p:extLst>
          </p:nvPr>
        </p:nvGraphicFramePr>
        <p:xfrm>
          <a:off x="478455" y="2743200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BBE8453-E741-4FBC-8BBC-D1CD8964F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8164286"/>
              </p:ext>
            </p:extLst>
          </p:nvPr>
        </p:nvGraphicFramePr>
        <p:xfrm>
          <a:off x="6254524" y="2685275"/>
          <a:ext cx="5499100" cy="3715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03194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1551329" y="149784"/>
            <a:ext cx="9089342" cy="193161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>
                <a:ea typeface="맑은 고딕"/>
              </a:rPr>
              <a:t> </a:t>
            </a:r>
            <a:r>
              <a:rPr lang="en-US" altLang="ko-KR" sz="3200" b="1">
                <a:ea typeface="+mn-lt"/>
                <a:cs typeface="+mn-lt"/>
              </a:rPr>
              <a:t>Protective Service</a:t>
            </a:r>
            <a:endParaRPr lang="en-US" sz="3200" b="1">
              <a:ea typeface="+mn-lt"/>
              <a:cs typeface="+mn-lt"/>
            </a:endParaRPr>
          </a:p>
          <a:p>
            <a:pPr algn="ctr">
              <a:lnSpc>
                <a:spcPct val="150000"/>
              </a:lnSpc>
            </a:pPr>
            <a:endParaRPr lang="en-US" sz="3200" b="1">
              <a:ea typeface="맑은 고딕"/>
            </a:endParaRPr>
          </a:p>
          <a:p>
            <a:pPr algn="ctr">
              <a:lnSpc>
                <a:spcPct val="150000"/>
              </a:lnSpc>
            </a:pPr>
            <a:endParaRPr lang="en-US"/>
          </a:p>
        </p:txBody>
      </p:sp>
      <p:sp>
        <p:nvSpPr>
          <p:cNvPr id="5" name="타원 44">
            <a:extLst>
              <a:ext uri="{FF2B5EF4-FFF2-40B4-BE49-F238E27FC236}">
                <a16:creationId xmlns:a16="http://schemas.microsoft.com/office/drawing/2014/main" id="{A2A62798-E5D3-461D-AC2E-30A7480D382C}"/>
              </a:ext>
            </a:extLst>
          </p:cNvPr>
          <p:cNvSpPr/>
          <p:nvPr/>
        </p:nvSpPr>
        <p:spPr>
          <a:xfrm>
            <a:off x="916089" y="1609344"/>
            <a:ext cx="187885" cy="187885"/>
          </a:xfrm>
          <a:prstGeom prst="ellipse">
            <a:avLst/>
          </a:prstGeom>
          <a:solidFill>
            <a:srgbClr val="C00000"/>
          </a:solidFill>
          <a:ln w="19050">
            <a:solidFill>
              <a:srgbClr val="772F9C"/>
            </a:solidFill>
          </a:ln>
          <a:effectLst>
            <a:outerShdw dist="254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000">
              <a:solidFill>
                <a:srgbClr val="772F9C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" name="직사각형 46">
            <a:extLst>
              <a:ext uri="{FF2B5EF4-FFF2-40B4-BE49-F238E27FC236}">
                <a16:creationId xmlns:a16="http://schemas.microsoft.com/office/drawing/2014/main" id="{686EBDAC-2772-4978-90A2-2822DEB0A20C}"/>
              </a:ext>
            </a:extLst>
          </p:cNvPr>
          <p:cNvSpPr/>
          <p:nvPr/>
        </p:nvSpPr>
        <p:spPr>
          <a:xfrm>
            <a:off x="1168386" y="1490472"/>
            <a:ext cx="6939916" cy="11988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C00000"/>
                </a:solidFill>
                <a:ea typeface="맑은 고딕"/>
              </a:rPr>
              <a:t>St. Cloud</a:t>
            </a:r>
          </a:p>
          <a:p>
            <a:pPr>
              <a:lnSpc>
                <a:spcPct val="150000"/>
              </a:lnSpc>
            </a:pPr>
            <a:r>
              <a:rPr lang="en-US" sz="1600" b="1">
                <a:ea typeface="+mn-lt"/>
                <a:cs typeface="+mn-lt"/>
              </a:rPr>
              <a:t>The lowest </a:t>
            </a:r>
            <a:r>
              <a:rPr lang="en-US" sz="1600">
                <a:ea typeface="+mn-lt"/>
                <a:cs typeface="+mn-lt"/>
              </a:rPr>
              <a:t>in ratio; </a:t>
            </a:r>
            <a:r>
              <a:rPr lang="en-US" sz="1400">
                <a:ea typeface="+mn-lt"/>
                <a:cs typeface="+mn-lt"/>
              </a:rPr>
              <a:t>steady then </a:t>
            </a:r>
            <a:r>
              <a:rPr lang="en-US" sz="1400" b="1">
                <a:ea typeface="+mn-lt"/>
                <a:cs typeface="+mn-lt"/>
              </a:rPr>
              <a:t>slight increase </a:t>
            </a:r>
            <a:r>
              <a:rPr lang="en-US" sz="1400">
                <a:ea typeface="+mn-lt"/>
                <a:cs typeface="+mn-lt"/>
              </a:rPr>
              <a:t>in 2020</a:t>
            </a:r>
            <a:endParaRPr lang="en-US" sz="160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ea typeface="+mn-lt"/>
                <a:cs typeface="+mn-lt"/>
              </a:rPr>
              <a:t>One of the highest </a:t>
            </a:r>
            <a:r>
              <a:rPr lang="en-US" sz="1600">
                <a:ea typeface="+mn-lt"/>
                <a:cs typeface="+mn-lt"/>
              </a:rPr>
              <a:t>in wage; </a:t>
            </a:r>
            <a:r>
              <a:rPr lang="en-US" sz="1400">
                <a:ea typeface="+mn-lt"/>
                <a:cs typeface="+mn-lt"/>
              </a:rPr>
              <a:t>increasing then </a:t>
            </a:r>
            <a:r>
              <a:rPr lang="en-US" sz="1400" b="1">
                <a:ea typeface="+mn-lt"/>
                <a:cs typeface="+mn-lt"/>
              </a:rPr>
              <a:t>slight decrease </a:t>
            </a:r>
            <a:r>
              <a:rPr lang="en-US" sz="1400">
                <a:ea typeface="+mn-lt"/>
                <a:cs typeface="+mn-lt"/>
              </a:rPr>
              <a:t>in 2020</a:t>
            </a:r>
            <a:endParaRPr lang="en-US" sz="1600">
              <a:ea typeface="+mn-lt"/>
              <a:cs typeface="+mn-lt"/>
            </a:endParaRP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8DF33AB9-EACF-43C1-9259-BF2DBF538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373857"/>
              </p:ext>
            </p:extLst>
          </p:nvPr>
        </p:nvGraphicFramePr>
        <p:xfrm>
          <a:off x="6094316" y="1490472"/>
          <a:ext cx="4687443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563">
                  <a:extLst>
                    <a:ext uri="{9D8B030D-6E8A-4147-A177-3AD203B41FA5}">
                      <a16:colId xmlns:a16="http://schemas.microsoft.com/office/drawing/2014/main" val="938010954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3399031536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41808461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1103320935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14259112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endParaRPr lang="en-US" sz="11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911751"/>
                  </a:ext>
                </a:extLst>
              </a:tr>
              <a:tr h="245281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0.01562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0.01562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0.01562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0.09375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842414"/>
                  </a:ext>
                </a:extLst>
              </a:tr>
              <a:tr h="245281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0.01562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0.01562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0.01562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0.1719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344114"/>
                  </a:ext>
                </a:extLst>
              </a:tr>
            </a:tbl>
          </a:graphicData>
        </a:graphic>
      </p:graphicFrame>
      <p:sp>
        <p:nvSpPr>
          <p:cNvPr id="9" name="TextBox 1">
            <a:extLst>
              <a:ext uri="{FF2B5EF4-FFF2-40B4-BE49-F238E27FC236}">
                <a16:creationId xmlns:a16="http://schemas.microsoft.com/office/drawing/2014/main" id="{14C14C84-43A2-450D-AC31-04E72788EAF8}"/>
              </a:ext>
            </a:extLst>
          </p:cNvPr>
          <p:cNvSpPr txBox="1"/>
          <p:nvPr/>
        </p:nvSpPr>
        <p:spPr>
          <a:xfrm>
            <a:off x="5888718" y="2958420"/>
            <a:ext cx="847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2">
                    <a:lumMod val="50000"/>
                  </a:schemeClr>
                </a:solidFill>
              </a:rPr>
              <a:t>Wage in $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B884A9-6D5D-4510-B2D8-809B209914BC}"/>
              </a:ext>
            </a:extLst>
          </p:cNvPr>
          <p:cNvSpPr txBox="1"/>
          <p:nvPr/>
        </p:nvSpPr>
        <p:spPr>
          <a:xfrm>
            <a:off x="162832" y="2914877"/>
            <a:ext cx="1079954" cy="2477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2">
                    <a:lumMod val="50000"/>
                  </a:schemeClr>
                </a:solidFill>
              </a:rPr>
              <a:t>Per 1000 Jobs</a:t>
            </a:r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6C511D4-E6F6-2149-8ED1-1C3B0AD554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0596427"/>
              </p:ext>
            </p:extLst>
          </p:nvPr>
        </p:nvGraphicFramePr>
        <p:xfrm>
          <a:off x="6304435" y="2743198"/>
          <a:ext cx="5486401" cy="3657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">
            <a:extLst>
              <a:ext uri="{FF2B5EF4-FFF2-40B4-BE49-F238E27FC236}">
                <a16:creationId xmlns:a16="http://schemas.microsoft.com/office/drawing/2014/main" id="{8290E467-662B-1046-9BB9-87A71360BA83}"/>
              </a:ext>
            </a:extLst>
          </p:cNvPr>
          <p:cNvSpPr txBox="1"/>
          <p:nvPr/>
        </p:nvSpPr>
        <p:spPr>
          <a:xfrm>
            <a:off x="10062821" y="3422091"/>
            <a:ext cx="1155700" cy="263201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>
                <a:solidFill>
                  <a:srgbClr val="C00000"/>
                </a:solidFill>
              </a:rPr>
              <a:t>St. Cloud,</a:t>
            </a:r>
            <a:r>
              <a:rPr lang="en-US" sz="1100" b="1" baseline="0">
                <a:solidFill>
                  <a:srgbClr val="C00000"/>
                </a:solidFill>
              </a:rPr>
              <a:t> MN</a:t>
            </a:r>
            <a:endParaRPr lang="en-US" sz="1100" b="1">
              <a:solidFill>
                <a:srgbClr val="C00000"/>
              </a:solidFill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D3C112D-2453-E14A-B96E-63E5219971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5482708"/>
              </p:ext>
            </p:extLst>
          </p:nvPr>
        </p:nvGraphicFramePr>
        <p:xfrm>
          <a:off x="357311" y="2689325"/>
          <a:ext cx="5486401" cy="3711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943252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1551329" y="149784"/>
            <a:ext cx="9089342" cy="119295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>
                <a:ea typeface="맑은 고딕"/>
              </a:rPr>
              <a:t> </a:t>
            </a:r>
            <a:r>
              <a:rPr lang="en-US" altLang="ko-KR" sz="3200" b="1">
                <a:ea typeface="+mn-lt"/>
                <a:cs typeface="+mn-lt"/>
              </a:rPr>
              <a:t>Food Preparation and Servicing Related</a:t>
            </a:r>
            <a:r>
              <a:rPr lang="en-US" sz="3200" b="1">
                <a:ea typeface="+mn-lt"/>
                <a:cs typeface="+mn-lt"/>
              </a:rPr>
              <a:t> </a:t>
            </a:r>
          </a:p>
          <a:p>
            <a:pPr algn="ctr">
              <a:lnSpc>
                <a:spcPct val="150000"/>
              </a:lnSpc>
            </a:pPr>
            <a:endParaRPr lang="en-US"/>
          </a:p>
        </p:txBody>
      </p:sp>
      <p:sp>
        <p:nvSpPr>
          <p:cNvPr id="5" name="타원 44">
            <a:extLst>
              <a:ext uri="{FF2B5EF4-FFF2-40B4-BE49-F238E27FC236}">
                <a16:creationId xmlns:a16="http://schemas.microsoft.com/office/drawing/2014/main" id="{70759EFB-5F20-481A-AF04-0948396999F7}"/>
              </a:ext>
            </a:extLst>
          </p:cNvPr>
          <p:cNvSpPr/>
          <p:nvPr/>
        </p:nvSpPr>
        <p:spPr>
          <a:xfrm>
            <a:off x="916089" y="1609344"/>
            <a:ext cx="187885" cy="187885"/>
          </a:xfrm>
          <a:prstGeom prst="ellipse">
            <a:avLst/>
          </a:prstGeom>
          <a:solidFill>
            <a:srgbClr val="C00000"/>
          </a:solidFill>
          <a:ln w="19050">
            <a:solidFill>
              <a:srgbClr val="772F9C"/>
            </a:solidFill>
          </a:ln>
          <a:effectLst>
            <a:outerShdw dist="254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000">
              <a:solidFill>
                <a:srgbClr val="772F9C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" name="직사각형 46">
            <a:extLst>
              <a:ext uri="{FF2B5EF4-FFF2-40B4-BE49-F238E27FC236}">
                <a16:creationId xmlns:a16="http://schemas.microsoft.com/office/drawing/2014/main" id="{79207B5F-6F61-4858-8BCC-0CEC9E20CBCA}"/>
              </a:ext>
            </a:extLst>
          </p:cNvPr>
          <p:cNvSpPr/>
          <p:nvPr/>
        </p:nvSpPr>
        <p:spPr>
          <a:xfrm>
            <a:off x="1168386" y="1490472"/>
            <a:ext cx="6939916" cy="11988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C00000"/>
                </a:solidFill>
                <a:ea typeface="맑은 고딕"/>
              </a:rPr>
              <a:t>St. Cloud</a:t>
            </a:r>
          </a:p>
          <a:p>
            <a:pPr>
              <a:lnSpc>
                <a:spcPct val="150000"/>
              </a:lnSpc>
            </a:pPr>
            <a:r>
              <a:rPr lang="en-US" sz="1600" b="1">
                <a:ea typeface="+mn-lt"/>
                <a:cs typeface="+mn-lt"/>
              </a:rPr>
              <a:t>One of the lowest </a:t>
            </a:r>
            <a:r>
              <a:rPr lang="en-US" sz="1600">
                <a:ea typeface="+mn-lt"/>
                <a:cs typeface="+mn-lt"/>
              </a:rPr>
              <a:t>in ratio</a:t>
            </a:r>
          </a:p>
          <a:p>
            <a:pPr>
              <a:lnSpc>
                <a:spcPct val="150000"/>
              </a:lnSpc>
            </a:pPr>
            <a:r>
              <a:rPr lang="en-US" sz="1600" b="1">
                <a:ea typeface="+mn-lt"/>
                <a:cs typeface="+mn-lt"/>
              </a:rPr>
              <a:t>One of the highest </a:t>
            </a:r>
            <a:r>
              <a:rPr lang="en-US" sz="1600">
                <a:ea typeface="+mn-lt"/>
                <a:cs typeface="+mn-lt"/>
              </a:rPr>
              <a:t>in wage</a:t>
            </a:r>
            <a:endParaRPr lang="en-US" sz="16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33F0EAD-B096-D346-9CE7-F3667065C8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0087396"/>
              </p:ext>
            </p:extLst>
          </p:nvPr>
        </p:nvGraphicFramePr>
        <p:xfrm>
          <a:off x="6099048" y="2743200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B5A91C3-A782-684B-9873-C03B4767F0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411498"/>
              </p:ext>
            </p:extLst>
          </p:nvPr>
        </p:nvGraphicFramePr>
        <p:xfrm>
          <a:off x="612648" y="2743200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77761D0C-A033-4671-8BA8-FB8F2A8BA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695660"/>
              </p:ext>
            </p:extLst>
          </p:nvPr>
        </p:nvGraphicFramePr>
        <p:xfrm>
          <a:off x="6094316" y="1490472"/>
          <a:ext cx="4687443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563">
                  <a:extLst>
                    <a:ext uri="{9D8B030D-6E8A-4147-A177-3AD203B41FA5}">
                      <a16:colId xmlns:a16="http://schemas.microsoft.com/office/drawing/2014/main" val="938010954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3399031536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41808461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1103320935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14259112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endParaRPr lang="en-US" sz="11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911751"/>
                  </a:ext>
                </a:extLst>
              </a:tr>
              <a:tr h="245281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0.125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0.01562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0.01562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0.01562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842414"/>
                  </a:ext>
                </a:extLst>
              </a:tr>
              <a:tr h="245281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0.01562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0.01562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0.03125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0.0625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344114"/>
                  </a:ext>
                </a:extLst>
              </a:tr>
            </a:tbl>
          </a:graphicData>
        </a:graphic>
      </p:graphicFrame>
      <p:sp>
        <p:nvSpPr>
          <p:cNvPr id="10" name="TextBox 1">
            <a:extLst>
              <a:ext uri="{FF2B5EF4-FFF2-40B4-BE49-F238E27FC236}">
                <a16:creationId xmlns:a16="http://schemas.microsoft.com/office/drawing/2014/main" id="{14C14C84-43A2-450D-AC31-04E72788EAF8}"/>
              </a:ext>
            </a:extLst>
          </p:cNvPr>
          <p:cNvSpPr txBox="1"/>
          <p:nvPr/>
        </p:nvSpPr>
        <p:spPr>
          <a:xfrm>
            <a:off x="5830661" y="2943906"/>
            <a:ext cx="847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2">
                    <a:lumMod val="50000"/>
                  </a:schemeClr>
                </a:solidFill>
              </a:rPr>
              <a:t>Wage in $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9045EA-1891-4F1F-ACA7-DF3790D8E163}"/>
              </a:ext>
            </a:extLst>
          </p:cNvPr>
          <p:cNvSpPr txBox="1"/>
          <p:nvPr/>
        </p:nvSpPr>
        <p:spPr>
          <a:xfrm>
            <a:off x="162832" y="2914877"/>
            <a:ext cx="1079954" cy="2477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2">
                    <a:lumMod val="50000"/>
                  </a:schemeClr>
                </a:solidFill>
              </a:rPr>
              <a:t>Per 1000 Jobs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108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947480" y="207293"/>
            <a:ext cx="10297040" cy="73584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>
                <a:ea typeface="맑은 고딕"/>
              </a:rPr>
              <a:t> </a:t>
            </a:r>
            <a:r>
              <a:rPr lang="en-US" altLang="ko-KR" sz="3200" b="1">
                <a:ea typeface="+mn-lt"/>
                <a:cs typeface="+mn-lt"/>
              </a:rPr>
              <a:t>Building and Grounds Cleaning and Maintenance </a:t>
            </a:r>
            <a:endParaRPr lang="en-US" sz="3200" b="1">
              <a:ea typeface="+mn-lt"/>
              <a:cs typeface="+mn-lt"/>
            </a:endParaRPr>
          </a:p>
        </p:txBody>
      </p:sp>
      <p:sp>
        <p:nvSpPr>
          <p:cNvPr id="3" name="타원 44">
            <a:extLst>
              <a:ext uri="{FF2B5EF4-FFF2-40B4-BE49-F238E27FC236}">
                <a16:creationId xmlns:a16="http://schemas.microsoft.com/office/drawing/2014/main" id="{3C0304C0-335E-4CC2-83D1-C99742FAA771}"/>
              </a:ext>
            </a:extLst>
          </p:cNvPr>
          <p:cNvSpPr/>
          <p:nvPr/>
        </p:nvSpPr>
        <p:spPr>
          <a:xfrm>
            <a:off x="916089" y="1613072"/>
            <a:ext cx="187885" cy="187885"/>
          </a:xfrm>
          <a:prstGeom prst="ellipse">
            <a:avLst/>
          </a:prstGeom>
          <a:solidFill>
            <a:srgbClr val="C00000"/>
          </a:solidFill>
          <a:ln w="19050">
            <a:solidFill>
              <a:srgbClr val="772F9C"/>
            </a:solidFill>
          </a:ln>
          <a:effectLst>
            <a:outerShdw dist="254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000">
              <a:solidFill>
                <a:srgbClr val="772F9C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" name="직사각형 46">
            <a:extLst>
              <a:ext uri="{FF2B5EF4-FFF2-40B4-BE49-F238E27FC236}">
                <a16:creationId xmlns:a16="http://schemas.microsoft.com/office/drawing/2014/main" id="{D259B769-EC13-4339-9F59-CF7A543B7DF9}"/>
              </a:ext>
            </a:extLst>
          </p:cNvPr>
          <p:cNvSpPr/>
          <p:nvPr/>
        </p:nvSpPr>
        <p:spPr>
          <a:xfrm>
            <a:off x="1168386" y="1486420"/>
            <a:ext cx="6939916" cy="11988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C00000"/>
                </a:solidFill>
                <a:ea typeface="맑은 고딕"/>
              </a:rPr>
              <a:t>St. Cloud</a:t>
            </a:r>
          </a:p>
          <a:p>
            <a:pPr>
              <a:lnSpc>
                <a:spcPct val="150000"/>
              </a:lnSpc>
            </a:pPr>
            <a:r>
              <a:rPr lang="en-US" sz="1600" b="1">
                <a:ea typeface="+mn-lt"/>
                <a:cs typeface="+mn-lt"/>
              </a:rPr>
              <a:t>The highest</a:t>
            </a:r>
            <a:r>
              <a:rPr lang="en-US" sz="1600">
                <a:ea typeface="+mn-lt"/>
                <a:cs typeface="+mn-lt"/>
              </a:rPr>
              <a:t> in wage</a:t>
            </a:r>
            <a:endParaRPr lang="en-US" sz="1600" b="1"/>
          </a:p>
          <a:p>
            <a:pPr>
              <a:lnSpc>
                <a:spcPct val="150000"/>
              </a:lnSpc>
            </a:pPr>
            <a:endParaRPr lang="en-US" sz="16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7F725A72-01ED-4D0E-82E7-9D8A08141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885074"/>
              </p:ext>
            </p:extLst>
          </p:nvPr>
        </p:nvGraphicFramePr>
        <p:xfrm>
          <a:off x="6094316" y="1490472"/>
          <a:ext cx="4687443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563">
                  <a:extLst>
                    <a:ext uri="{9D8B030D-6E8A-4147-A177-3AD203B41FA5}">
                      <a16:colId xmlns:a16="http://schemas.microsoft.com/office/drawing/2014/main" val="938010954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3399031536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41808461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1103320935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14259112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endParaRPr lang="en-US" sz="11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911751"/>
                  </a:ext>
                </a:extLst>
              </a:tr>
              <a:tr h="245281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842414"/>
                  </a:ext>
                </a:extLst>
              </a:tr>
              <a:tr h="245281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0.03125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0.01562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0.01562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0.01562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344114"/>
                  </a:ext>
                </a:extLst>
              </a:tr>
            </a:tbl>
          </a:graphicData>
        </a:graphic>
      </p:graphicFrame>
      <p:sp>
        <p:nvSpPr>
          <p:cNvPr id="7" name="TextBox 1">
            <a:extLst>
              <a:ext uri="{FF2B5EF4-FFF2-40B4-BE49-F238E27FC236}">
                <a16:creationId xmlns:a16="http://schemas.microsoft.com/office/drawing/2014/main" id="{14C14C84-43A2-450D-AC31-04E72788EAF8}"/>
              </a:ext>
            </a:extLst>
          </p:cNvPr>
          <p:cNvSpPr txBox="1"/>
          <p:nvPr/>
        </p:nvSpPr>
        <p:spPr>
          <a:xfrm>
            <a:off x="5845175" y="3183391"/>
            <a:ext cx="847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2">
                    <a:lumMod val="50000"/>
                  </a:schemeClr>
                </a:solidFill>
              </a:rPr>
              <a:t>Wage in $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5CAF09F-70FE-E844-9245-E06A9EE1EC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3355396"/>
              </p:ext>
            </p:extLst>
          </p:nvPr>
        </p:nvGraphicFramePr>
        <p:xfrm>
          <a:off x="6094316" y="2890348"/>
          <a:ext cx="5486400" cy="3690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1953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1551329" y="149784"/>
            <a:ext cx="9089342" cy="73584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>
                <a:ea typeface="맑은 고딕"/>
              </a:rPr>
              <a:t> </a:t>
            </a:r>
            <a:r>
              <a:rPr lang="en-US" altLang="ko-KR" sz="3200" b="1">
                <a:ea typeface="+mn-lt"/>
                <a:cs typeface="+mn-lt"/>
              </a:rPr>
              <a:t>Construction and Extraction</a:t>
            </a:r>
            <a:r>
              <a:rPr lang="en-US" sz="3200">
                <a:ea typeface="+mn-lt"/>
                <a:cs typeface="+mn-lt"/>
              </a:rPr>
              <a:t> </a:t>
            </a:r>
            <a:endParaRPr lang="en-US"/>
          </a:p>
        </p:txBody>
      </p:sp>
      <p:sp>
        <p:nvSpPr>
          <p:cNvPr id="3" name="타원 44">
            <a:extLst>
              <a:ext uri="{FF2B5EF4-FFF2-40B4-BE49-F238E27FC236}">
                <a16:creationId xmlns:a16="http://schemas.microsoft.com/office/drawing/2014/main" id="{67882325-9DA2-4988-9CFD-5F00CDCEADB5}"/>
              </a:ext>
            </a:extLst>
          </p:cNvPr>
          <p:cNvSpPr/>
          <p:nvPr/>
        </p:nvSpPr>
        <p:spPr>
          <a:xfrm>
            <a:off x="916089" y="1613072"/>
            <a:ext cx="187885" cy="187885"/>
          </a:xfrm>
          <a:prstGeom prst="ellipse">
            <a:avLst/>
          </a:prstGeom>
          <a:solidFill>
            <a:srgbClr val="C00000"/>
          </a:solidFill>
          <a:ln w="19050">
            <a:solidFill>
              <a:srgbClr val="772F9C"/>
            </a:solidFill>
          </a:ln>
          <a:effectLst>
            <a:outerShdw dist="254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000">
              <a:solidFill>
                <a:srgbClr val="772F9C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" name="직사각형 46">
            <a:extLst>
              <a:ext uri="{FF2B5EF4-FFF2-40B4-BE49-F238E27FC236}">
                <a16:creationId xmlns:a16="http://schemas.microsoft.com/office/drawing/2014/main" id="{23B75BB4-9F23-47E2-9833-65758134E9A0}"/>
              </a:ext>
            </a:extLst>
          </p:cNvPr>
          <p:cNvSpPr/>
          <p:nvPr/>
        </p:nvSpPr>
        <p:spPr>
          <a:xfrm>
            <a:off x="1168386" y="1486420"/>
            <a:ext cx="6939916" cy="82952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C00000"/>
                </a:solidFill>
                <a:ea typeface="맑은 고딕"/>
              </a:rPr>
              <a:t>St. Cloud</a:t>
            </a:r>
          </a:p>
          <a:p>
            <a:pPr>
              <a:lnSpc>
                <a:spcPct val="150000"/>
              </a:lnSpc>
            </a:pPr>
            <a:r>
              <a:rPr lang="en-US" sz="1600" b="1">
                <a:ea typeface="+mn-lt"/>
                <a:cs typeface="+mn-lt"/>
              </a:rPr>
              <a:t>One of the highest </a:t>
            </a:r>
            <a:r>
              <a:rPr lang="en-US" sz="1600">
                <a:ea typeface="+mn-lt"/>
                <a:cs typeface="+mn-lt"/>
              </a:rPr>
              <a:t>in ratio</a:t>
            </a:r>
            <a:endParaRPr lang="en-US" sz="16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3484BFB-18FE-A04F-B505-0E6A85CD11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132747"/>
              </p:ext>
            </p:extLst>
          </p:nvPr>
        </p:nvGraphicFramePr>
        <p:xfrm>
          <a:off x="612648" y="2743200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BF9F5705-C8EB-4614-980F-B6DE7014F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319609"/>
              </p:ext>
            </p:extLst>
          </p:nvPr>
        </p:nvGraphicFramePr>
        <p:xfrm>
          <a:off x="6094316" y="1490472"/>
          <a:ext cx="4687443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563">
                  <a:extLst>
                    <a:ext uri="{9D8B030D-6E8A-4147-A177-3AD203B41FA5}">
                      <a16:colId xmlns:a16="http://schemas.microsoft.com/office/drawing/2014/main" val="938010954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3399031536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41808461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1103320935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14259112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endParaRPr lang="en-US" sz="11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911751"/>
                  </a:ext>
                </a:extLst>
              </a:tr>
              <a:tr h="245281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0.09375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0.04688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0.03125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0.1719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842414"/>
                  </a:ext>
                </a:extLst>
              </a:tr>
              <a:tr h="245281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34411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6311ECA-C90A-4E8F-80D1-EEDA0597231B}"/>
              </a:ext>
            </a:extLst>
          </p:cNvPr>
          <p:cNvSpPr txBox="1"/>
          <p:nvPr/>
        </p:nvSpPr>
        <p:spPr>
          <a:xfrm>
            <a:off x="177346" y="3306763"/>
            <a:ext cx="1079954" cy="2477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2">
                    <a:lumMod val="50000"/>
                  </a:schemeClr>
                </a:solidFill>
              </a:rPr>
              <a:t>Per 1000 Jobs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64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1551329" y="149784"/>
            <a:ext cx="9089342" cy="73584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>
                <a:ea typeface="맑은 고딕"/>
              </a:rPr>
              <a:t> </a:t>
            </a:r>
            <a:r>
              <a:rPr lang="en-US" altLang="ko-KR" sz="3200" b="1">
                <a:ea typeface="+mn-lt"/>
                <a:cs typeface="+mn-lt"/>
              </a:rPr>
              <a:t>Installation, Maintenance, and Repair</a:t>
            </a:r>
            <a:endParaRPr lang="en-US" sz="3200" b="1">
              <a:ea typeface="맑은 고딕"/>
            </a:endParaRPr>
          </a:p>
        </p:txBody>
      </p:sp>
      <p:sp>
        <p:nvSpPr>
          <p:cNvPr id="3" name="타원 44">
            <a:extLst>
              <a:ext uri="{FF2B5EF4-FFF2-40B4-BE49-F238E27FC236}">
                <a16:creationId xmlns:a16="http://schemas.microsoft.com/office/drawing/2014/main" id="{62BA4E15-E64C-443E-A684-C3990FE8F88E}"/>
              </a:ext>
            </a:extLst>
          </p:cNvPr>
          <p:cNvSpPr/>
          <p:nvPr/>
        </p:nvSpPr>
        <p:spPr>
          <a:xfrm>
            <a:off x="916089" y="1613072"/>
            <a:ext cx="187885" cy="187885"/>
          </a:xfrm>
          <a:prstGeom prst="ellipse">
            <a:avLst/>
          </a:prstGeom>
          <a:solidFill>
            <a:srgbClr val="C00000"/>
          </a:solidFill>
          <a:ln w="19050">
            <a:solidFill>
              <a:srgbClr val="772F9C"/>
            </a:solidFill>
          </a:ln>
          <a:effectLst>
            <a:outerShdw dist="254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000">
              <a:solidFill>
                <a:srgbClr val="772F9C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" name="직사각형 46">
            <a:extLst>
              <a:ext uri="{FF2B5EF4-FFF2-40B4-BE49-F238E27FC236}">
                <a16:creationId xmlns:a16="http://schemas.microsoft.com/office/drawing/2014/main" id="{9AB7FFCD-0B18-4FE7-9D8C-F81097CA2C34}"/>
              </a:ext>
            </a:extLst>
          </p:cNvPr>
          <p:cNvSpPr/>
          <p:nvPr/>
        </p:nvSpPr>
        <p:spPr>
          <a:xfrm>
            <a:off x="1168386" y="1486420"/>
            <a:ext cx="6939916" cy="11988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C00000"/>
                </a:solidFill>
                <a:ea typeface="맑은 고딕"/>
              </a:rPr>
              <a:t>St. Cloud</a:t>
            </a:r>
          </a:p>
          <a:p>
            <a:pPr>
              <a:lnSpc>
                <a:spcPct val="150000"/>
              </a:lnSpc>
            </a:pPr>
            <a:r>
              <a:rPr lang="en-US" sz="1600" b="1">
                <a:ea typeface="+mn-lt"/>
                <a:cs typeface="+mn-lt"/>
              </a:rPr>
              <a:t>One of the lowest</a:t>
            </a:r>
            <a:endParaRPr lang="en-US" sz="1600"/>
          </a:p>
          <a:p>
            <a:pPr>
              <a:lnSpc>
                <a:spcPct val="150000"/>
              </a:lnSpc>
            </a:pPr>
            <a:endParaRPr lang="en-US" sz="16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70170A8-7807-43E9-8FD4-2A68E235E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283131"/>
              </p:ext>
            </p:extLst>
          </p:nvPr>
        </p:nvGraphicFramePr>
        <p:xfrm>
          <a:off x="6094316" y="1490472"/>
          <a:ext cx="4687443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563">
                  <a:extLst>
                    <a:ext uri="{9D8B030D-6E8A-4147-A177-3AD203B41FA5}">
                      <a16:colId xmlns:a16="http://schemas.microsoft.com/office/drawing/2014/main" val="938010954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3399031536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41808461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1103320935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14259112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endParaRPr lang="en-US" sz="11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911751"/>
                  </a:ext>
                </a:extLst>
              </a:tr>
              <a:tr h="245281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842414"/>
                  </a:ext>
                </a:extLst>
              </a:tr>
              <a:tr h="245281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0.03125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0.01562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0.03125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0.04688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344114"/>
                  </a:ext>
                </a:extLst>
              </a:tr>
            </a:tbl>
          </a:graphicData>
        </a:graphic>
      </p:graphicFrame>
      <p:sp>
        <p:nvSpPr>
          <p:cNvPr id="7" name="TextBox 1">
            <a:extLst>
              <a:ext uri="{FF2B5EF4-FFF2-40B4-BE49-F238E27FC236}">
                <a16:creationId xmlns:a16="http://schemas.microsoft.com/office/drawing/2014/main" id="{14C14C84-43A2-450D-AC31-04E72788EAF8}"/>
              </a:ext>
            </a:extLst>
          </p:cNvPr>
          <p:cNvSpPr txBox="1"/>
          <p:nvPr/>
        </p:nvSpPr>
        <p:spPr>
          <a:xfrm>
            <a:off x="5874204" y="3089049"/>
            <a:ext cx="847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2">
                    <a:lumMod val="50000"/>
                  </a:schemeClr>
                </a:solidFill>
              </a:rPr>
              <a:t>Wage in $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F9AB644-0540-2A4E-8642-7A4378ECAA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7224943"/>
              </p:ext>
            </p:extLst>
          </p:nvPr>
        </p:nvGraphicFramePr>
        <p:xfrm>
          <a:off x="6094316" y="2814637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58896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1551329" y="149784"/>
            <a:ext cx="9089342" cy="73584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>
                <a:ea typeface="맑은 고딕"/>
              </a:rPr>
              <a:t> </a:t>
            </a:r>
            <a:r>
              <a:rPr lang="en-US" sz="3200" b="1">
                <a:ea typeface="+mn-lt"/>
                <a:cs typeface="+mn-lt"/>
              </a:rPr>
              <a:t>Production</a:t>
            </a:r>
            <a:endParaRPr lang="en-US" b="1">
              <a:ea typeface="맑은 고딕"/>
            </a:endParaRPr>
          </a:p>
        </p:txBody>
      </p:sp>
      <p:sp>
        <p:nvSpPr>
          <p:cNvPr id="3" name="타원 44">
            <a:extLst>
              <a:ext uri="{FF2B5EF4-FFF2-40B4-BE49-F238E27FC236}">
                <a16:creationId xmlns:a16="http://schemas.microsoft.com/office/drawing/2014/main" id="{6C1AF09D-E0EC-46FF-B7E3-B2C7FE5EB2F6}"/>
              </a:ext>
            </a:extLst>
          </p:cNvPr>
          <p:cNvSpPr/>
          <p:nvPr/>
        </p:nvSpPr>
        <p:spPr>
          <a:xfrm>
            <a:off x="916089" y="1613072"/>
            <a:ext cx="187885" cy="187885"/>
          </a:xfrm>
          <a:prstGeom prst="ellipse">
            <a:avLst/>
          </a:prstGeom>
          <a:solidFill>
            <a:srgbClr val="C00000"/>
          </a:solidFill>
          <a:ln w="19050">
            <a:solidFill>
              <a:srgbClr val="772F9C"/>
            </a:solidFill>
          </a:ln>
          <a:effectLst>
            <a:outerShdw dist="254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000">
              <a:solidFill>
                <a:srgbClr val="772F9C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" name="직사각형 46">
            <a:extLst>
              <a:ext uri="{FF2B5EF4-FFF2-40B4-BE49-F238E27FC236}">
                <a16:creationId xmlns:a16="http://schemas.microsoft.com/office/drawing/2014/main" id="{6A127961-1A7B-451F-AFEE-C249B19285BD}"/>
              </a:ext>
            </a:extLst>
          </p:cNvPr>
          <p:cNvSpPr/>
          <p:nvPr/>
        </p:nvSpPr>
        <p:spPr>
          <a:xfrm>
            <a:off x="1168386" y="1486420"/>
            <a:ext cx="6939916" cy="11988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C00000"/>
                </a:solidFill>
                <a:ea typeface="맑은 고딕"/>
              </a:rPr>
              <a:t>St. Cloud</a:t>
            </a:r>
          </a:p>
          <a:p>
            <a:pPr>
              <a:lnSpc>
                <a:spcPct val="150000"/>
              </a:lnSpc>
            </a:pPr>
            <a:r>
              <a:rPr lang="en-US" sz="1600" b="1">
                <a:ea typeface="맑은 고딕"/>
              </a:rPr>
              <a:t>The highest </a:t>
            </a:r>
            <a:r>
              <a:rPr lang="en-US" sz="1600">
                <a:ea typeface="맑은 고딕"/>
              </a:rPr>
              <a:t>in ratio</a:t>
            </a:r>
          </a:p>
          <a:p>
            <a:pPr>
              <a:lnSpc>
                <a:spcPct val="150000"/>
              </a:lnSpc>
            </a:pPr>
            <a:endParaRPr lang="en-US" sz="16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7B69D50-F6E3-BC49-9880-E9D6DFFCB0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1190180"/>
              </p:ext>
            </p:extLst>
          </p:nvPr>
        </p:nvGraphicFramePr>
        <p:xfrm>
          <a:off x="612648" y="2743200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B1807E0E-ED55-4B48-92F6-656F66A2F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162252"/>
              </p:ext>
            </p:extLst>
          </p:nvPr>
        </p:nvGraphicFramePr>
        <p:xfrm>
          <a:off x="6094316" y="1490472"/>
          <a:ext cx="4687443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563">
                  <a:extLst>
                    <a:ext uri="{9D8B030D-6E8A-4147-A177-3AD203B41FA5}">
                      <a16:colId xmlns:a16="http://schemas.microsoft.com/office/drawing/2014/main" val="938010954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3399031536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41808461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1103320935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14259112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endParaRPr lang="en-US" sz="11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911751"/>
                  </a:ext>
                </a:extLst>
              </a:tr>
              <a:tr h="245281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0.01562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0.01562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0.01562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0.01562</a:t>
                      </a:r>
                      <a:endParaRPr lang="en-US" sz="14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842414"/>
                  </a:ext>
                </a:extLst>
              </a:tr>
              <a:tr h="245281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34411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1CDDA7A-2EA1-4D82-81AB-773ECE9F045D}"/>
              </a:ext>
            </a:extLst>
          </p:cNvPr>
          <p:cNvSpPr txBox="1"/>
          <p:nvPr/>
        </p:nvSpPr>
        <p:spPr>
          <a:xfrm>
            <a:off x="162832" y="2914877"/>
            <a:ext cx="1079954" cy="2477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2">
                    <a:lumMod val="50000"/>
                  </a:schemeClr>
                </a:solidFill>
              </a:rPr>
              <a:t>Per 1000 Jobs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7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3361765" y="478504"/>
            <a:ext cx="5468469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3200" b="1">
                <a:solidFill>
                  <a:srgbClr val="772F9C"/>
                </a:solidFill>
                <a:ea typeface="맑은 고딕"/>
              </a:rPr>
              <a:t>Research Question</a:t>
            </a:r>
            <a:endParaRPr lang="en-US">
              <a:solidFill>
                <a:srgbClr val="772F9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D6BA0F-09E0-4408-ACB5-3270C997B602}"/>
              </a:ext>
            </a:extLst>
          </p:cNvPr>
          <p:cNvSpPr txBox="1"/>
          <p:nvPr/>
        </p:nvSpPr>
        <p:spPr>
          <a:xfrm>
            <a:off x="551285" y="1772395"/>
            <a:ext cx="5742437" cy="4095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772F9C"/>
                </a:solidFill>
              </a:rPr>
              <a:t>Competitive Factors of St. Cloud for Businesses</a:t>
            </a:r>
          </a:p>
          <a:p>
            <a:pPr>
              <a:lnSpc>
                <a:spcPct val="150000"/>
              </a:lnSpc>
            </a:pPr>
            <a:endParaRPr lang="en-US" altLang="ko-KR" sz="2000">
              <a:solidFill>
                <a:prstClr val="white">
                  <a:lumMod val="50000"/>
                </a:prst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/>
              <a:t>Does St. Cloud offer better </a:t>
            </a:r>
            <a:r>
              <a:rPr lang="en-US" altLang="ko-KR" sz="2000" b="1"/>
              <a:t>Demographic</a:t>
            </a:r>
            <a:r>
              <a:rPr lang="en-US" altLang="ko-KR" sz="2000"/>
              <a:t> or </a:t>
            </a:r>
            <a:r>
              <a:rPr lang="en-US" altLang="ko-KR" sz="2000" b="1"/>
              <a:t>Economic</a:t>
            </a:r>
            <a:r>
              <a:rPr lang="en-US" altLang="ko-KR" sz="2000"/>
              <a:t> advantage for Businesses </a:t>
            </a:r>
            <a:r>
              <a:rPr lang="en-US" altLang="ko-KR"/>
              <a:t>compared to similar upper Midwest cities?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/>
              <a:t>What are some </a:t>
            </a:r>
            <a:r>
              <a:rPr lang="en-US" altLang="ko-KR" sz="2000" b="1"/>
              <a:t>Occupations</a:t>
            </a:r>
            <a:r>
              <a:rPr lang="en-US" altLang="ko-KR" sz="2000"/>
              <a:t> that present unique characteristics in St. Cloud  </a:t>
            </a:r>
            <a:r>
              <a:rPr lang="en-US" altLang="ko-KR"/>
              <a:t>compared to similar upper Midwest cities?</a:t>
            </a:r>
            <a:endParaRPr lang="en-US" altLang="ko-KR" sz="2000" b="1"/>
          </a:p>
        </p:txBody>
      </p:sp>
      <p:sp>
        <p:nvSpPr>
          <p:cNvPr id="6" name="직사각형 26">
            <a:extLst>
              <a:ext uri="{FF2B5EF4-FFF2-40B4-BE49-F238E27FC236}">
                <a16:creationId xmlns:a16="http://schemas.microsoft.com/office/drawing/2014/main" id="{65717FBC-8A74-436B-8F69-70875B280DC4}"/>
              </a:ext>
            </a:extLst>
          </p:cNvPr>
          <p:cNvSpPr/>
          <p:nvPr/>
        </p:nvSpPr>
        <p:spPr>
          <a:xfrm>
            <a:off x="6741367" y="2053743"/>
            <a:ext cx="4899348" cy="3740978"/>
          </a:xfrm>
          <a:prstGeom prst="rect">
            <a:avLst/>
          </a:prstGeom>
          <a:solidFill>
            <a:srgbClr val="E1C8E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41">
            <a:extLst>
              <a:ext uri="{FF2B5EF4-FFF2-40B4-BE49-F238E27FC236}">
                <a16:creationId xmlns:a16="http://schemas.microsoft.com/office/drawing/2014/main" id="{9FB4A24B-B16C-4BD5-8E61-1E9FEA7421BA}"/>
              </a:ext>
            </a:extLst>
          </p:cNvPr>
          <p:cNvSpPr/>
          <p:nvPr/>
        </p:nvSpPr>
        <p:spPr>
          <a:xfrm>
            <a:off x="6741367" y="2053743"/>
            <a:ext cx="4899348" cy="728810"/>
          </a:xfrm>
          <a:prstGeom prst="rect">
            <a:avLst/>
          </a:prstGeom>
          <a:solidFill>
            <a:srgbClr val="772F9C"/>
          </a:solidFill>
          <a:ln>
            <a:solidFill>
              <a:srgbClr val="F5ED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prstClr val="white"/>
                </a:solidFill>
              </a:rPr>
              <a:t>Comparable Upper Midwest Cities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E73AB6-5847-470E-9634-42F0356663E9}"/>
              </a:ext>
            </a:extLst>
          </p:cNvPr>
          <p:cNvSpPr txBox="1"/>
          <p:nvPr/>
        </p:nvSpPr>
        <p:spPr>
          <a:xfrm>
            <a:off x="7076491" y="3073838"/>
            <a:ext cx="4229100" cy="2220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b="1">
                <a:ea typeface="맑은 고딕"/>
              </a:rPr>
              <a:t>MN</a:t>
            </a:r>
            <a:r>
              <a:rPr lang="en-US">
                <a:ea typeface="맑은 고딕"/>
              </a:rPr>
              <a:t>: 	Rochester, Duluth, Mankato</a:t>
            </a:r>
          </a:p>
          <a:p>
            <a:pPr>
              <a:lnSpc>
                <a:spcPct val="200000"/>
              </a:lnSpc>
            </a:pPr>
            <a:r>
              <a:rPr lang="en-US" b="1">
                <a:ea typeface="맑은 고딕"/>
              </a:rPr>
              <a:t>ND</a:t>
            </a:r>
            <a:r>
              <a:rPr lang="en-US">
                <a:ea typeface="맑은 고딕"/>
              </a:rPr>
              <a:t>: 	Fargo, Grand Forks</a:t>
            </a:r>
          </a:p>
          <a:p>
            <a:pPr>
              <a:lnSpc>
                <a:spcPct val="200000"/>
              </a:lnSpc>
            </a:pPr>
            <a:r>
              <a:rPr lang="en-US" b="1">
                <a:ea typeface="맑은 고딕"/>
              </a:rPr>
              <a:t>WI</a:t>
            </a:r>
            <a:r>
              <a:rPr lang="en-US">
                <a:ea typeface="맑은 고딕"/>
              </a:rPr>
              <a:t>: 	</a:t>
            </a:r>
            <a:r>
              <a:rPr lang="en-US" err="1">
                <a:ea typeface="맑은 고딕"/>
              </a:rPr>
              <a:t>Eau</a:t>
            </a:r>
            <a:r>
              <a:rPr lang="en-US">
                <a:ea typeface="맑은 고딕"/>
              </a:rPr>
              <a:t> Claire, La Crosse</a:t>
            </a:r>
          </a:p>
          <a:p>
            <a:pPr>
              <a:lnSpc>
                <a:spcPct val="200000"/>
              </a:lnSpc>
            </a:pPr>
            <a:r>
              <a:rPr lang="en-US" b="1">
                <a:ea typeface="맑은 고딕"/>
              </a:rPr>
              <a:t>IA</a:t>
            </a:r>
            <a:r>
              <a:rPr lang="en-US">
                <a:ea typeface="맑은 고딕"/>
              </a:rPr>
              <a:t>: 	Dubuque, Cedar Rapids</a:t>
            </a:r>
          </a:p>
        </p:txBody>
      </p:sp>
    </p:spTree>
    <p:extLst>
      <p:ext uri="{BB962C8B-B14F-4D97-AF65-F5344CB8AC3E}">
        <p14:creationId xmlns:p14="http://schemas.microsoft.com/office/powerpoint/2010/main" val="8573428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1551329" y="149784"/>
            <a:ext cx="9089342" cy="73584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>
                <a:ea typeface="맑은 고딕"/>
              </a:rPr>
              <a:t> </a:t>
            </a:r>
            <a:r>
              <a:rPr lang="en-US" altLang="ko-KR" sz="3200" b="1">
                <a:ea typeface="+mn-lt"/>
                <a:cs typeface="+mn-lt"/>
              </a:rPr>
              <a:t>Transportation and Material Moving</a:t>
            </a:r>
            <a:endParaRPr lang="en-US" altLang="ko-KR" sz="3200" b="1">
              <a:ea typeface="맑은 고딕"/>
            </a:endParaRPr>
          </a:p>
        </p:txBody>
      </p:sp>
      <p:sp>
        <p:nvSpPr>
          <p:cNvPr id="3" name="타원 44">
            <a:extLst>
              <a:ext uri="{FF2B5EF4-FFF2-40B4-BE49-F238E27FC236}">
                <a16:creationId xmlns:a16="http://schemas.microsoft.com/office/drawing/2014/main" id="{FFA25398-80D6-4CDB-86D4-817DF8CEA383}"/>
              </a:ext>
            </a:extLst>
          </p:cNvPr>
          <p:cNvSpPr/>
          <p:nvPr/>
        </p:nvSpPr>
        <p:spPr>
          <a:xfrm>
            <a:off x="916089" y="1613072"/>
            <a:ext cx="187885" cy="187885"/>
          </a:xfrm>
          <a:prstGeom prst="ellipse">
            <a:avLst/>
          </a:prstGeom>
          <a:solidFill>
            <a:srgbClr val="C00000"/>
          </a:solidFill>
          <a:ln w="19050">
            <a:solidFill>
              <a:srgbClr val="772F9C"/>
            </a:solidFill>
          </a:ln>
          <a:effectLst>
            <a:outerShdw dist="254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000">
              <a:solidFill>
                <a:srgbClr val="772F9C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" name="직사각형 46">
            <a:extLst>
              <a:ext uri="{FF2B5EF4-FFF2-40B4-BE49-F238E27FC236}">
                <a16:creationId xmlns:a16="http://schemas.microsoft.com/office/drawing/2014/main" id="{C5CDA023-F0BD-4BFA-A9F7-5747CC506F6F}"/>
              </a:ext>
            </a:extLst>
          </p:cNvPr>
          <p:cNvSpPr/>
          <p:nvPr/>
        </p:nvSpPr>
        <p:spPr>
          <a:xfrm>
            <a:off x="1168386" y="1486420"/>
            <a:ext cx="6939916" cy="11988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C00000"/>
                </a:solidFill>
                <a:ea typeface="맑은 고딕"/>
              </a:rPr>
              <a:t>St. Cloud</a:t>
            </a:r>
          </a:p>
          <a:p>
            <a:pPr>
              <a:lnSpc>
                <a:spcPct val="150000"/>
              </a:lnSpc>
            </a:pPr>
            <a:r>
              <a:rPr lang="en-US" sz="1600" b="1">
                <a:ea typeface="맑은 고딕"/>
              </a:rPr>
              <a:t>The second highest </a:t>
            </a:r>
            <a:r>
              <a:rPr lang="en-US" sz="1600">
                <a:ea typeface="맑은 고딕"/>
              </a:rPr>
              <a:t>in ratio</a:t>
            </a:r>
          </a:p>
          <a:p>
            <a:pPr>
              <a:lnSpc>
                <a:spcPct val="150000"/>
              </a:lnSpc>
            </a:pPr>
            <a:endParaRPr lang="en-US" sz="16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BAA5EFB-64C4-A249-8628-D7F73BC13C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311957"/>
              </p:ext>
            </p:extLst>
          </p:nvPr>
        </p:nvGraphicFramePr>
        <p:xfrm>
          <a:off x="612648" y="2743200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F6BC186C-AF27-49DE-B72A-36B9DCE80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627723"/>
              </p:ext>
            </p:extLst>
          </p:nvPr>
        </p:nvGraphicFramePr>
        <p:xfrm>
          <a:off x="6094316" y="1490472"/>
          <a:ext cx="4687443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563">
                  <a:extLst>
                    <a:ext uri="{9D8B030D-6E8A-4147-A177-3AD203B41FA5}">
                      <a16:colId xmlns:a16="http://schemas.microsoft.com/office/drawing/2014/main" val="938010954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3399031536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41808461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1103320935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14259112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endParaRPr lang="en-US" sz="11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911751"/>
                  </a:ext>
                </a:extLst>
              </a:tr>
              <a:tr h="245281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0.01562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0.03125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0.01562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0.03125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842414"/>
                  </a:ext>
                </a:extLst>
              </a:tr>
              <a:tr h="245281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34411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10CC689-17FB-4CA8-B746-CA98A47658B0}"/>
              </a:ext>
            </a:extLst>
          </p:cNvPr>
          <p:cNvSpPr txBox="1"/>
          <p:nvPr/>
        </p:nvSpPr>
        <p:spPr>
          <a:xfrm>
            <a:off x="162832" y="2914877"/>
            <a:ext cx="1079954" cy="2477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2">
                    <a:lumMod val="50000"/>
                  </a:schemeClr>
                </a:solidFill>
              </a:rPr>
              <a:t>Per 1000 Jobs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371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86">
            <a:extLst>
              <a:ext uri="{FF2B5EF4-FFF2-40B4-BE49-F238E27FC236}">
                <a16:creationId xmlns:a16="http://schemas.microsoft.com/office/drawing/2014/main" id="{133CAA94-F9B8-4EED-BF7E-82AD13AA6972}"/>
              </a:ext>
            </a:extLst>
          </p:cNvPr>
          <p:cNvSpPr/>
          <p:nvPr/>
        </p:nvSpPr>
        <p:spPr>
          <a:xfrm>
            <a:off x="1840610" y="1874728"/>
            <a:ext cx="8510780" cy="310854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4400">
                <a:solidFill>
                  <a:srgbClr val="772F9C"/>
                </a:solidFill>
              </a:rPr>
              <a:t>Occupations in </a:t>
            </a:r>
          </a:p>
          <a:p>
            <a:pPr algn="ctr"/>
            <a:r>
              <a:rPr lang="en-US" altLang="ko-KR" sz="4400" b="1">
                <a:solidFill>
                  <a:srgbClr val="772F9C"/>
                </a:solidFill>
              </a:rPr>
              <a:t>Sub</a:t>
            </a:r>
            <a:r>
              <a:rPr lang="en-US" altLang="ko-KR" sz="4400">
                <a:solidFill>
                  <a:srgbClr val="772F9C"/>
                </a:solidFill>
              </a:rPr>
              <a:t>classifications with </a:t>
            </a:r>
          </a:p>
          <a:p>
            <a:pPr algn="ctr"/>
            <a:r>
              <a:rPr lang="en-US" altLang="ko-KR" sz="5400" b="1" kern="0">
                <a:solidFill>
                  <a:srgbClr val="772F9C"/>
                </a:solidFill>
                <a:ea typeface="맑은 고딕"/>
              </a:rPr>
              <a:t>Lower Quartile</a:t>
            </a:r>
          </a:p>
          <a:p>
            <a:pPr algn="ctr"/>
            <a:r>
              <a:rPr lang="en-US" altLang="ko-KR" sz="5400" kern="0">
                <a:solidFill>
                  <a:srgbClr val="772F9C"/>
                </a:solidFill>
                <a:ea typeface="맑은 고딕"/>
              </a:rPr>
              <a:t>Ratio Quotient</a:t>
            </a:r>
            <a:endParaRPr lang="en-US" altLang="ko-KR" sz="1000" kern="0">
              <a:solidFill>
                <a:srgbClr val="772F9C"/>
              </a:solidFill>
              <a:ea typeface="맑은 고딕"/>
            </a:endParaRPr>
          </a:p>
        </p:txBody>
      </p:sp>
      <p:sp>
        <p:nvSpPr>
          <p:cNvPr id="4" name="직사각형 86">
            <a:extLst>
              <a:ext uri="{FF2B5EF4-FFF2-40B4-BE49-F238E27FC236}">
                <a16:creationId xmlns:a16="http://schemas.microsoft.com/office/drawing/2014/main" id="{80B4D347-07A7-4446-B93C-137635C731AB}"/>
              </a:ext>
            </a:extLst>
          </p:cNvPr>
          <p:cNvSpPr/>
          <p:nvPr/>
        </p:nvSpPr>
        <p:spPr>
          <a:xfrm>
            <a:off x="975360" y="254780"/>
            <a:ext cx="10241279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ea typeface="야놀자 야체 B"/>
              </a:rPr>
              <a:t>Question #2: </a:t>
            </a:r>
            <a:r>
              <a:rPr lang="en-US" altLang="ko-KR" sz="2000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Unique </a:t>
            </a:r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Occupational </a:t>
            </a:r>
            <a:r>
              <a:rPr lang="en-US" altLang="ko-KR" sz="2000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Characteristics of </a:t>
            </a:r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St. Cloud</a:t>
            </a:r>
            <a:endParaRPr lang="en-US" altLang="ko-KR" sz="2000" kern="0">
              <a:ln w="3175">
                <a:noFill/>
              </a:ln>
              <a:solidFill>
                <a:srgbClr val="AD917F"/>
              </a:solidFill>
              <a:latin typeface="야놀자 야체 B" panose="02020603020101020101" pitchFamily="18" charset="-127"/>
              <a:ea typeface="야놀자 야체 B"/>
            </a:endParaRPr>
          </a:p>
          <a:p>
            <a:pPr algn="ctr"/>
            <a:endParaRPr lang="en-US" altLang="ko-KR" sz="200" kern="0">
              <a:solidFill>
                <a:srgbClr val="AD917F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178719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123064" y="263312"/>
            <a:ext cx="11942500" cy="107721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3200" b="1">
                <a:ea typeface="맑은 고딕"/>
              </a:rPr>
              <a:t> </a:t>
            </a:r>
            <a:r>
              <a:rPr lang="en-US" altLang="ko-KR" sz="3200" b="1">
                <a:ea typeface="+mn-lt"/>
                <a:cs typeface="+mn-lt"/>
              </a:rPr>
              <a:t>First-Line Supervisors of Transportation &amp; Material Moving Workers, Except Aircraft Cargo Handling Supervisors</a:t>
            </a:r>
            <a:endParaRPr lang="en-US" sz="3200">
              <a:ea typeface="맑은 고딕"/>
            </a:endParaRPr>
          </a:p>
        </p:txBody>
      </p:sp>
      <p:sp>
        <p:nvSpPr>
          <p:cNvPr id="3" name="타원 44">
            <a:extLst>
              <a:ext uri="{FF2B5EF4-FFF2-40B4-BE49-F238E27FC236}">
                <a16:creationId xmlns:a16="http://schemas.microsoft.com/office/drawing/2014/main" id="{FFA25398-80D6-4CDB-86D4-817DF8CEA383}"/>
              </a:ext>
            </a:extLst>
          </p:cNvPr>
          <p:cNvSpPr/>
          <p:nvPr/>
        </p:nvSpPr>
        <p:spPr>
          <a:xfrm>
            <a:off x="916089" y="1613072"/>
            <a:ext cx="187885" cy="187885"/>
          </a:xfrm>
          <a:prstGeom prst="ellipse">
            <a:avLst/>
          </a:prstGeom>
          <a:solidFill>
            <a:srgbClr val="C00000"/>
          </a:solidFill>
          <a:ln w="19050">
            <a:solidFill>
              <a:srgbClr val="772F9C"/>
            </a:solidFill>
          </a:ln>
          <a:effectLst>
            <a:outerShdw dist="254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000">
              <a:solidFill>
                <a:srgbClr val="772F9C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" name="직사각형 46">
            <a:extLst>
              <a:ext uri="{FF2B5EF4-FFF2-40B4-BE49-F238E27FC236}">
                <a16:creationId xmlns:a16="http://schemas.microsoft.com/office/drawing/2014/main" id="{C5CDA023-F0BD-4BFA-A9F7-5747CC506F6F}"/>
              </a:ext>
            </a:extLst>
          </p:cNvPr>
          <p:cNvSpPr/>
          <p:nvPr/>
        </p:nvSpPr>
        <p:spPr>
          <a:xfrm>
            <a:off x="1168386" y="1486420"/>
            <a:ext cx="6939916" cy="82952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C00000"/>
                </a:solidFill>
                <a:ea typeface="맑은 고딕"/>
              </a:rPr>
              <a:t>St. Cloud</a:t>
            </a:r>
          </a:p>
          <a:p>
            <a:pPr>
              <a:lnSpc>
                <a:spcPct val="150000"/>
              </a:lnSpc>
            </a:pPr>
            <a:r>
              <a:rPr lang="en-US" sz="1600" b="1">
                <a:ea typeface="맑은 고딕"/>
              </a:rPr>
              <a:t>One of the highest </a:t>
            </a:r>
            <a:r>
              <a:rPr lang="en-US" sz="1600">
                <a:ea typeface="맑은 고딕"/>
              </a:rPr>
              <a:t>in </a:t>
            </a:r>
            <a:r>
              <a:rPr lang="en-US" sz="1600">
                <a:ea typeface="+mn-lt"/>
                <a:cs typeface="+mn-lt"/>
              </a:rPr>
              <a:t>wage; slightly decreasing</a:t>
            </a:r>
            <a:endParaRPr lang="en-US" sz="16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66FEECE6-09D2-4F8E-AD7A-81D4DB1C9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623017"/>
              </p:ext>
            </p:extLst>
          </p:nvPr>
        </p:nvGraphicFramePr>
        <p:xfrm>
          <a:off x="6094316" y="1490472"/>
          <a:ext cx="4687443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563">
                  <a:extLst>
                    <a:ext uri="{9D8B030D-6E8A-4147-A177-3AD203B41FA5}">
                      <a16:colId xmlns:a16="http://schemas.microsoft.com/office/drawing/2014/main" val="938010954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3399031536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41808461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1103320935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14259112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endParaRPr lang="en-US" sz="11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911751"/>
                  </a:ext>
                </a:extLst>
              </a:tr>
              <a:tr h="245281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842414"/>
                  </a:ext>
                </a:extLst>
              </a:tr>
              <a:tr h="245281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0.01562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0.01562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0.04688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0.1719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344114"/>
                  </a:ext>
                </a:extLst>
              </a:tr>
            </a:tbl>
          </a:graphicData>
        </a:graphic>
      </p:graphicFrame>
      <p:sp>
        <p:nvSpPr>
          <p:cNvPr id="7" name="TextBox 1">
            <a:extLst>
              <a:ext uri="{FF2B5EF4-FFF2-40B4-BE49-F238E27FC236}">
                <a16:creationId xmlns:a16="http://schemas.microsoft.com/office/drawing/2014/main" id="{14C14C84-43A2-450D-AC31-04E72788EAF8}"/>
              </a:ext>
            </a:extLst>
          </p:cNvPr>
          <p:cNvSpPr txBox="1"/>
          <p:nvPr/>
        </p:nvSpPr>
        <p:spPr>
          <a:xfrm>
            <a:off x="5888718" y="2958420"/>
            <a:ext cx="847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2">
                    <a:lumMod val="50000"/>
                  </a:schemeClr>
                </a:solidFill>
              </a:rPr>
              <a:t>Wage in $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9EDE95-68C9-4AD7-BF91-B98BCCCD080C}"/>
              </a:ext>
            </a:extLst>
          </p:cNvPr>
          <p:cNvSpPr txBox="1"/>
          <p:nvPr/>
        </p:nvSpPr>
        <p:spPr>
          <a:xfrm>
            <a:off x="4791009" y="1274518"/>
            <a:ext cx="2606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2">
                    <a:lumMod val="50000"/>
                  </a:schemeClr>
                </a:solidFill>
              </a:rPr>
              <a:t>Under protective service 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0BA9357-735F-2D4C-AFA4-CF80125337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6894790"/>
              </p:ext>
            </p:extLst>
          </p:nvPr>
        </p:nvGraphicFramePr>
        <p:xfrm>
          <a:off x="6094314" y="2934451"/>
          <a:ext cx="5486400" cy="3660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33295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1551329" y="149784"/>
            <a:ext cx="9089342" cy="147450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>
                <a:ea typeface="+mn-lt"/>
                <a:cs typeface="+mn-lt"/>
              </a:rPr>
              <a:t>Landscaping and Groundskeeping Workers</a:t>
            </a:r>
          </a:p>
          <a:p>
            <a:pPr algn="ctr">
              <a:lnSpc>
                <a:spcPct val="150000"/>
              </a:lnSpc>
            </a:pPr>
            <a:endParaRPr lang="en-US" sz="3200">
              <a:ea typeface="맑은 고딕"/>
            </a:endParaRPr>
          </a:p>
        </p:txBody>
      </p:sp>
      <p:sp>
        <p:nvSpPr>
          <p:cNvPr id="3" name="타원 44">
            <a:extLst>
              <a:ext uri="{FF2B5EF4-FFF2-40B4-BE49-F238E27FC236}">
                <a16:creationId xmlns:a16="http://schemas.microsoft.com/office/drawing/2014/main" id="{FFA25398-80D6-4CDB-86D4-817DF8CEA383}"/>
              </a:ext>
            </a:extLst>
          </p:cNvPr>
          <p:cNvSpPr/>
          <p:nvPr/>
        </p:nvSpPr>
        <p:spPr>
          <a:xfrm>
            <a:off x="916089" y="1613072"/>
            <a:ext cx="187885" cy="187885"/>
          </a:xfrm>
          <a:prstGeom prst="ellipse">
            <a:avLst/>
          </a:prstGeom>
          <a:solidFill>
            <a:srgbClr val="C00000"/>
          </a:solidFill>
          <a:ln w="19050">
            <a:solidFill>
              <a:srgbClr val="772F9C"/>
            </a:solidFill>
          </a:ln>
          <a:effectLst>
            <a:outerShdw dist="254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000">
              <a:solidFill>
                <a:srgbClr val="772F9C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" name="직사각형 46">
            <a:extLst>
              <a:ext uri="{FF2B5EF4-FFF2-40B4-BE49-F238E27FC236}">
                <a16:creationId xmlns:a16="http://schemas.microsoft.com/office/drawing/2014/main" id="{C5CDA023-F0BD-4BFA-A9F7-5747CC506F6F}"/>
              </a:ext>
            </a:extLst>
          </p:cNvPr>
          <p:cNvSpPr/>
          <p:nvPr/>
        </p:nvSpPr>
        <p:spPr>
          <a:xfrm>
            <a:off x="1168386" y="1486420"/>
            <a:ext cx="6939916" cy="15681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C00000"/>
                </a:solidFill>
                <a:ea typeface="맑은 고딕"/>
              </a:rPr>
              <a:t>St. Cloud</a:t>
            </a:r>
          </a:p>
          <a:p>
            <a:pPr>
              <a:lnSpc>
                <a:spcPct val="150000"/>
              </a:lnSpc>
            </a:pPr>
            <a:r>
              <a:rPr lang="en-US" sz="1600" b="1">
                <a:ea typeface="+mn-lt"/>
                <a:cs typeface="+mn-lt"/>
              </a:rPr>
              <a:t>One of the lowest </a:t>
            </a:r>
            <a:r>
              <a:rPr lang="en-US" sz="1600">
                <a:ea typeface="+mn-lt"/>
                <a:cs typeface="+mn-lt"/>
              </a:rPr>
              <a:t>in ratio</a:t>
            </a:r>
          </a:p>
          <a:p>
            <a:pPr>
              <a:lnSpc>
                <a:spcPct val="150000"/>
              </a:lnSpc>
            </a:pPr>
            <a:r>
              <a:rPr lang="en-US" sz="1600" b="1">
                <a:ea typeface="+mn-lt"/>
                <a:cs typeface="+mn-lt"/>
              </a:rPr>
              <a:t>One of the highest</a:t>
            </a:r>
            <a:r>
              <a:rPr lang="en-US" sz="1600">
                <a:ea typeface="+mn-lt"/>
                <a:cs typeface="+mn-lt"/>
              </a:rPr>
              <a:t> in wage; sharply increasing</a:t>
            </a:r>
          </a:p>
          <a:p>
            <a:pPr>
              <a:lnSpc>
                <a:spcPct val="150000"/>
              </a:lnSpc>
            </a:pPr>
            <a:endParaRPr lang="en-US" sz="16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F4B7C7E-CBDB-D842-B291-AD0C67848B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6237701"/>
              </p:ext>
            </p:extLst>
          </p:nvPr>
        </p:nvGraphicFramePr>
        <p:xfrm>
          <a:off x="6099048" y="2743200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583995B-7D79-444E-8075-A3AD2615BD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4826851"/>
              </p:ext>
            </p:extLst>
          </p:nvPr>
        </p:nvGraphicFramePr>
        <p:xfrm>
          <a:off x="612648" y="2743200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2C6D0F0A-E359-4520-A9F8-23046E04C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779811"/>
              </p:ext>
            </p:extLst>
          </p:nvPr>
        </p:nvGraphicFramePr>
        <p:xfrm>
          <a:off x="6094316" y="1490472"/>
          <a:ext cx="4687443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563">
                  <a:extLst>
                    <a:ext uri="{9D8B030D-6E8A-4147-A177-3AD203B41FA5}">
                      <a16:colId xmlns:a16="http://schemas.microsoft.com/office/drawing/2014/main" val="938010954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3399031536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41808461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1103320935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14259112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endParaRPr lang="en-US" sz="11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911751"/>
                  </a:ext>
                </a:extLst>
              </a:tr>
              <a:tr h="245281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0.01562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0.01562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0.09375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0.01562</a:t>
                      </a:r>
                      <a:endParaRPr lang="en-US" sz="14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842414"/>
                  </a:ext>
                </a:extLst>
              </a:tr>
              <a:tr h="245281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0.4219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0.2812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0.01562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0.01562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344114"/>
                  </a:ext>
                </a:extLst>
              </a:tr>
            </a:tbl>
          </a:graphicData>
        </a:graphic>
      </p:graphicFrame>
      <p:sp>
        <p:nvSpPr>
          <p:cNvPr id="8" name="TextBox 1">
            <a:extLst>
              <a:ext uri="{FF2B5EF4-FFF2-40B4-BE49-F238E27FC236}">
                <a16:creationId xmlns:a16="http://schemas.microsoft.com/office/drawing/2014/main" id="{14C14C84-43A2-450D-AC31-04E72788EAF8}"/>
              </a:ext>
            </a:extLst>
          </p:cNvPr>
          <p:cNvSpPr txBox="1"/>
          <p:nvPr/>
        </p:nvSpPr>
        <p:spPr>
          <a:xfrm>
            <a:off x="5888718" y="2958420"/>
            <a:ext cx="847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2">
                    <a:lumMod val="50000"/>
                  </a:schemeClr>
                </a:solidFill>
              </a:rPr>
              <a:t>Wage in $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68747A-A97E-4A44-A08D-CE8E5E28C2C4}"/>
              </a:ext>
            </a:extLst>
          </p:cNvPr>
          <p:cNvSpPr txBox="1"/>
          <p:nvPr/>
        </p:nvSpPr>
        <p:spPr>
          <a:xfrm>
            <a:off x="162832" y="2914877"/>
            <a:ext cx="1079954" cy="2477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2">
                    <a:lumMod val="50000"/>
                  </a:schemeClr>
                </a:solidFill>
              </a:rPr>
              <a:t>Per 1000 Jobs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EBAA68-D975-47B0-B783-BE5D90DED078}"/>
              </a:ext>
            </a:extLst>
          </p:cNvPr>
          <p:cNvSpPr txBox="1"/>
          <p:nvPr/>
        </p:nvSpPr>
        <p:spPr>
          <a:xfrm>
            <a:off x="3162235" y="846022"/>
            <a:ext cx="562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2">
                    <a:lumMod val="50000"/>
                  </a:schemeClr>
                </a:solidFill>
              </a:rPr>
              <a:t>Under Building and Grounds Cleaning and Maintenance</a:t>
            </a:r>
          </a:p>
        </p:txBody>
      </p:sp>
    </p:spTree>
    <p:extLst>
      <p:ext uri="{BB962C8B-B14F-4D97-AF65-F5344CB8AC3E}">
        <p14:creationId xmlns:p14="http://schemas.microsoft.com/office/powerpoint/2010/main" val="33144905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86">
            <a:extLst>
              <a:ext uri="{FF2B5EF4-FFF2-40B4-BE49-F238E27FC236}">
                <a16:creationId xmlns:a16="http://schemas.microsoft.com/office/drawing/2014/main" id="{133CAA94-F9B8-4EED-BF7E-82AD13AA6972}"/>
              </a:ext>
            </a:extLst>
          </p:cNvPr>
          <p:cNvSpPr/>
          <p:nvPr/>
        </p:nvSpPr>
        <p:spPr>
          <a:xfrm>
            <a:off x="1840610" y="1874728"/>
            <a:ext cx="8510780" cy="310854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4400">
                <a:solidFill>
                  <a:srgbClr val="772F9C"/>
                </a:solidFill>
              </a:rPr>
              <a:t>Occupations in </a:t>
            </a:r>
          </a:p>
          <a:p>
            <a:pPr algn="ctr"/>
            <a:r>
              <a:rPr lang="en-US" altLang="ko-KR" sz="4400" b="1">
                <a:solidFill>
                  <a:srgbClr val="772F9C"/>
                </a:solidFill>
              </a:rPr>
              <a:t>Sub</a:t>
            </a:r>
            <a:r>
              <a:rPr lang="en-US" altLang="ko-KR" sz="4400">
                <a:solidFill>
                  <a:srgbClr val="772F9C"/>
                </a:solidFill>
              </a:rPr>
              <a:t>classifications with </a:t>
            </a:r>
          </a:p>
          <a:p>
            <a:pPr algn="ctr"/>
            <a:r>
              <a:rPr lang="en-US" altLang="ko-KR" sz="5400" b="1" kern="0">
                <a:solidFill>
                  <a:srgbClr val="772F9C"/>
                </a:solidFill>
                <a:ea typeface="맑은 고딕"/>
              </a:rPr>
              <a:t>Upper Quartile</a:t>
            </a:r>
          </a:p>
          <a:p>
            <a:pPr algn="ctr"/>
            <a:r>
              <a:rPr lang="en-US" altLang="ko-KR" sz="5400" kern="0">
                <a:solidFill>
                  <a:srgbClr val="772F9C"/>
                </a:solidFill>
                <a:ea typeface="맑은 고딕"/>
              </a:rPr>
              <a:t>Ratio Quotient</a:t>
            </a:r>
            <a:endParaRPr lang="en-US" altLang="ko-KR" sz="1000" kern="0">
              <a:solidFill>
                <a:srgbClr val="772F9C"/>
              </a:solidFill>
              <a:ea typeface="맑은 고딕"/>
            </a:endParaRPr>
          </a:p>
        </p:txBody>
      </p:sp>
      <p:sp>
        <p:nvSpPr>
          <p:cNvPr id="4" name="직사각형 86">
            <a:extLst>
              <a:ext uri="{FF2B5EF4-FFF2-40B4-BE49-F238E27FC236}">
                <a16:creationId xmlns:a16="http://schemas.microsoft.com/office/drawing/2014/main" id="{A2227340-A647-42F3-AB6E-AC536EB9BAE5}"/>
              </a:ext>
            </a:extLst>
          </p:cNvPr>
          <p:cNvSpPr/>
          <p:nvPr/>
        </p:nvSpPr>
        <p:spPr>
          <a:xfrm>
            <a:off x="975360" y="254780"/>
            <a:ext cx="10241279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ea typeface="야놀자 야체 B"/>
              </a:rPr>
              <a:t>Question #2: </a:t>
            </a:r>
            <a:r>
              <a:rPr lang="en-US" altLang="ko-KR" sz="2000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Unique </a:t>
            </a:r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Occupational </a:t>
            </a:r>
            <a:r>
              <a:rPr lang="en-US" altLang="ko-KR" sz="2000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Characteristics of </a:t>
            </a:r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St. Cloud</a:t>
            </a:r>
            <a:endParaRPr lang="en-US" altLang="ko-KR" sz="2000" kern="0">
              <a:ln w="3175">
                <a:noFill/>
              </a:ln>
              <a:solidFill>
                <a:srgbClr val="AD917F"/>
              </a:solidFill>
              <a:latin typeface="야놀자 야체 B" panose="02020603020101020101" pitchFamily="18" charset="-127"/>
              <a:ea typeface="야놀자 야체 B"/>
            </a:endParaRPr>
          </a:p>
          <a:p>
            <a:pPr algn="ctr"/>
            <a:endParaRPr lang="en-US" altLang="ko-KR" sz="200" kern="0">
              <a:solidFill>
                <a:srgbClr val="AD917F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138635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1551329" y="149784"/>
            <a:ext cx="9089342" cy="73584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>
                <a:ea typeface="+mn-lt"/>
                <a:cs typeface="+mn-lt"/>
              </a:rPr>
              <a:t>Bartenders</a:t>
            </a:r>
            <a:endParaRPr lang="en-US" sz="3200">
              <a:ea typeface="맑은 고딕"/>
            </a:endParaRPr>
          </a:p>
        </p:txBody>
      </p:sp>
      <p:sp>
        <p:nvSpPr>
          <p:cNvPr id="3" name="타원 44">
            <a:extLst>
              <a:ext uri="{FF2B5EF4-FFF2-40B4-BE49-F238E27FC236}">
                <a16:creationId xmlns:a16="http://schemas.microsoft.com/office/drawing/2014/main" id="{FFA25398-80D6-4CDB-86D4-817DF8CEA383}"/>
              </a:ext>
            </a:extLst>
          </p:cNvPr>
          <p:cNvSpPr/>
          <p:nvPr/>
        </p:nvSpPr>
        <p:spPr>
          <a:xfrm>
            <a:off x="916089" y="1613072"/>
            <a:ext cx="187885" cy="187885"/>
          </a:xfrm>
          <a:prstGeom prst="ellipse">
            <a:avLst/>
          </a:prstGeom>
          <a:solidFill>
            <a:srgbClr val="C00000"/>
          </a:solidFill>
          <a:ln w="19050">
            <a:solidFill>
              <a:srgbClr val="772F9C"/>
            </a:solidFill>
          </a:ln>
          <a:effectLst>
            <a:outerShdw dist="254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000">
              <a:solidFill>
                <a:srgbClr val="772F9C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" name="직사각형 46">
            <a:extLst>
              <a:ext uri="{FF2B5EF4-FFF2-40B4-BE49-F238E27FC236}">
                <a16:creationId xmlns:a16="http://schemas.microsoft.com/office/drawing/2014/main" id="{C5CDA023-F0BD-4BFA-A9F7-5747CC506F6F}"/>
              </a:ext>
            </a:extLst>
          </p:cNvPr>
          <p:cNvSpPr/>
          <p:nvPr/>
        </p:nvSpPr>
        <p:spPr>
          <a:xfrm>
            <a:off x="1168386" y="1486420"/>
            <a:ext cx="6939916" cy="11988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C00000"/>
                </a:solidFill>
                <a:ea typeface="맑은 고딕"/>
              </a:rPr>
              <a:t>St. Cloud</a:t>
            </a:r>
          </a:p>
          <a:p>
            <a:pPr>
              <a:lnSpc>
                <a:spcPct val="150000"/>
              </a:lnSpc>
            </a:pPr>
            <a:r>
              <a:rPr lang="en-US" sz="1600" b="1">
                <a:ea typeface="맑은 고딕"/>
              </a:rPr>
              <a:t>One of the lowest </a:t>
            </a:r>
            <a:r>
              <a:rPr lang="en-US" sz="1600">
                <a:ea typeface="맑은 고딕"/>
              </a:rPr>
              <a:t>in ratio</a:t>
            </a:r>
          </a:p>
          <a:p>
            <a:pPr>
              <a:lnSpc>
                <a:spcPct val="150000"/>
              </a:lnSpc>
            </a:pPr>
            <a:endParaRPr lang="en-US" sz="16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4434631B-EA7C-4B21-8160-012BDC445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992824"/>
              </p:ext>
            </p:extLst>
          </p:nvPr>
        </p:nvGraphicFramePr>
        <p:xfrm>
          <a:off x="6094316" y="1490472"/>
          <a:ext cx="4687443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563">
                  <a:extLst>
                    <a:ext uri="{9D8B030D-6E8A-4147-A177-3AD203B41FA5}">
                      <a16:colId xmlns:a16="http://schemas.microsoft.com/office/drawing/2014/main" val="938010954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3399031536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41808461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1103320935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14259112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endParaRPr lang="en-US" sz="11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911751"/>
                  </a:ext>
                </a:extLst>
              </a:tr>
              <a:tr h="245281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0.03125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0.01562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0.04688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0.125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842414"/>
                  </a:ext>
                </a:extLst>
              </a:tr>
              <a:tr h="245281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34411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7255B7C-425C-4A8E-8E50-3FD77F9E6680}"/>
              </a:ext>
            </a:extLst>
          </p:cNvPr>
          <p:cNvSpPr txBox="1"/>
          <p:nvPr/>
        </p:nvSpPr>
        <p:spPr>
          <a:xfrm>
            <a:off x="249918" y="3306763"/>
            <a:ext cx="1079954" cy="2477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2">
                    <a:lumMod val="50000"/>
                  </a:schemeClr>
                </a:solidFill>
              </a:rPr>
              <a:t>Per 1000 Jobs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F26C5C-4E57-478B-8988-150B8DF11271}"/>
              </a:ext>
            </a:extLst>
          </p:cNvPr>
          <p:cNvSpPr txBox="1"/>
          <p:nvPr/>
        </p:nvSpPr>
        <p:spPr>
          <a:xfrm>
            <a:off x="3162235" y="846022"/>
            <a:ext cx="562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2">
                    <a:lumMod val="50000"/>
                  </a:schemeClr>
                </a:solidFill>
              </a:rPr>
              <a:t>Under Food Preparation and Serving Related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E3A7E06-72E7-0C40-9FA1-4F91E25E74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80028"/>
              </p:ext>
            </p:extLst>
          </p:nvPr>
        </p:nvGraphicFramePr>
        <p:xfrm>
          <a:off x="706855" y="2713792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509059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1551329" y="149784"/>
            <a:ext cx="9089342" cy="73584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>
                <a:ea typeface="맑은 고딕"/>
              </a:rPr>
              <a:t>Heavy</a:t>
            </a:r>
            <a:r>
              <a:rPr lang="en-US" altLang="ko-KR" sz="3200" b="1">
                <a:ea typeface="+mn-lt"/>
                <a:cs typeface="+mn-lt"/>
              </a:rPr>
              <a:t> and Tractor – Trailer Truck Drivers </a:t>
            </a:r>
            <a:endParaRPr lang="en-US" sz="3200">
              <a:ea typeface="맑은 고딕"/>
            </a:endParaRPr>
          </a:p>
        </p:txBody>
      </p:sp>
      <p:sp>
        <p:nvSpPr>
          <p:cNvPr id="3" name="타원 44">
            <a:extLst>
              <a:ext uri="{FF2B5EF4-FFF2-40B4-BE49-F238E27FC236}">
                <a16:creationId xmlns:a16="http://schemas.microsoft.com/office/drawing/2014/main" id="{FFA25398-80D6-4CDB-86D4-817DF8CEA383}"/>
              </a:ext>
            </a:extLst>
          </p:cNvPr>
          <p:cNvSpPr/>
          <p:nvPr/>
        </p:nvSpPr>
        <p:spPr>
          <a:xfrm>
            <a:off x="916089" y="1613072"/>
            <a:ext cx="187885" cy="187885"/>
          </a:xfrm>
          <a:prstGeom prst="ellipse">
            <a:avLst/>
          </a:prstGeom>
          <a:solidFill>
            <a:srgbClr val="C00000"/>
          </a:solidFill>
          <a:ln w="19050">
            <a:solidFill>
              <a:srgbClr val="772F9C"/>
            </a:solidFill>
          </a:ln>
          <a:effectLst>
            <a:outerShdw dist="254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000">
              <a:solidFill>
                <a:srgbClr val="772F9C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" name="직사각형 46">
            <a:extLst>
              <a:ext uri="{FF2B5EF4-FFF2-40B4-BE49-F238E27FC236}">
                <a16:creationId xmlns:a16="http://schemas.microsoft.com/office/drawing/2014/main" id="{C5CDA023-F0BD-4BFA-A9F7-5747CC506F6F}"/>
              </a:ext>
            </a:extLst>
          </p:cNvPr>
          <p:cNvSpPr/>
          <p:nvPr/>
        </p:nvSpPr>
        <p:spPr>
          <a:xfrm>
            <a:off x="1168386" y="1486420"/>
            <a:ext cx="6939916" cy="11988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C00000"/>
                </a:solidFill>
                <a:ea typeface="맑은 고딕"/>
              </a:rPr>
              <a:t>St. Cloud</a:t>
            </a:r>
          </a:p>
          <a:p>
            <a:pPr>
              <a:lnSpc>
                <a:spcPct val="150000"/>
              </a:lnSpc>
            </a:pPr>
            <a:r>
              <a:rPr lang="en-US" sz="1600" b="1">
                <a:ea typeface="맑은 고딕"/>
              </a:rPr>
              <a:t>One of the lowest </a:t>
            </a:r>
            <a:r>
              <a:rPr lang="en-US" sz="1600">
                <a:ea typeface="맑은 고딕"/>
              </a:rPr>
              <a:t>in ratio</a:t>
            </a:r>
          </a:p>
          <a:p>
            <a:pPr>
              <a:lnSpc>
                <a:spcPct val="150000"/>
              </a:lnSpc>
            </a:pPr>
            <a:endParaRPr lang="en-US" sz="16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96CB6B7C-CC9C-4A52-8941-09F79F378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095541"/>
              </p:ext>
            </p:extLst>
          </p:nvPr>
        </p:nvGraphicFramePr>
        <p:xfrm>
          <a:off x="6094316" y="1490472"/>
          <a:ext cx="4687443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563">
                  <a:extLst>
                    <a:ext uri="{9D8B030D-6E8A-4147-A177-3AD203B41FA5}">
                      <a16:colId xmlns:a16="http://schemas.microsoft.com/office/drawing/2014/main" val="938010954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3399031536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41808461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1103320935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14259112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endParaRPr lang="en-US" sz="11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911751"/>
                  </a:ext>
                </a:extLst>
              </a:tr>
              <a:tr h="245281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0.01562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0.04688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0.01562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0.04688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842414"/>
                  </a:ext>
                </a:extLst>
              </a:tr>
              <a:tr h="245281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34411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DBF730A-0B94-4DFF-A404-C9625113DA87}"/>
              </a:ext>
            </a:extLst>
          </p:cNvPr>
          <p:cNvSpPr txBox="1"/>
          <p:nvPr/>
        </p:nvSpPr>
        <p:spPr>
          <a:xfrm>
            <a:off x="206375" y="3183391"/>
            <a:ext cx="1079954" cy="2477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2">
                    <a:lumMod val="50000"/>
                  </a:schemeClr>
                </a:solidFill>
              </a:rPr>
              <a:t>Per 1000 Jobs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310484-A57F-4567-A60F-577881461FC3}"/>
              </a:ext>
            </a:extLst>
          </p:cNvPr>
          <p:cNvSpPr txBox="1"/>
          <p:nvPr/>
        </p:nvSpPr>
        <p:spPr>
          <a:xfrm>
            <a:off x="3162235" y="846022"/>
            <a:ext cx="562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2">
                    <a:lumMod val="50000"/>
                  </a:schemeClr>
                </a:solidFill>
              </a:rPr>
              <a:t>Under Transportation and Material Moving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7FC3419-A5A2-2944-9EF2-ED59ADF6EC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9043732"/>
              </p:ext>
            </p:extLst>
          </p:nvPr>
        </p:nvGraphicFramePr>
        <p:xfrm>
          <a:off x="607916" y="2963998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34778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1292395" y="206934"/>
            <a:ext cx="9607209" cy="73584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>
                <a:ea typeface="맑은 고딕"/>
              </a:rPr>
              <a:t>Licensed</a:t>
            </a:r>
            <a:r>
              <a:rPr lang="en-US" altLang="ko-KR" sz="3200" b="1">
                <a:ea typeface="+mn-lt"/>
                <a:cs typeface="+mn-lt"/>
              </a:rPr>
              <a:t> Practical &amp; Licensed Vocational Nurses </a:t>
            </a:r>
          </a:p>
        </p:txBody>
      </p:sp>
      <p:sp>
        <p:nvSpPr>
          <p:cNvPr id="3" name="타원 44">
            <a:extLst>
              <a:ext uri="{FF2B5EF4-FFF2-40B4-BE49-F238E27FC236}">
                <a16:creationId xmlns:a16="http://schemas.microsoft.com/office/drawing/2014/main" id="{FFA25398-80D6-4CDB-86D4-817DF8CEA383}"/>
              </a:ext>
            </a:extLst>
          </p:cNvPr>
          <p:cNvSpPr/>
          <p:nvPr/>
        </p:nvSpPr>
        <p:spPr>
          <a:xfrm>
            <a:off x="916089" y="1613072"/>
            <a:ext cx="187885" cy="187885"/>
          </a:xfrm>
          <a:prstGeom prst="ellipse">
            <a:avLst/>
          </a:prstGeom>
          <a:solidFill>
            <a:srgbClr val="C00000"/>
          </a:solidFill>
          <a:ln w="19050">
            <a:solidFill>
              <a:srgbClr val="772F9C"/>
            </a:solidFill>
          </a:ln>
          <a:effectLst>
            <a:outerShdw dist="254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000">
              <a:solidFill>
                <a:srgbClr val="772F9C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" name="직사각형 46">
            <a:extLst>
              <a:ext uri="{FF2B5EF4-FFF2-40B4-BE49-F238E27FC236}">
                <a16:creationId xmlns:a16="http://schemas.microsoft.com/office/drawing/2014/main" id="{C5CDA023-F0BD-4BFA-A9F7-5747CC506F6F}"/>
              </a:ext>
            </a:extLst>
          </p:cNvPr>
          <p:cNvSpPr/>
          <p:nvPr/>
        </p:nvSpPr>
        <p:spPr>
          <a:xfrm>
            <a:off x="1168386" y="1486420"/>
            <a:ext cx="6939916" cy="11988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C00000"/>
                </a:solidFill>
                <a:ea typeface="맑은 고딕"/>
              </a:rPr>
              <a:t>St. Cloud</a:t>
            </a:r>
          </a:p>
          <a:p>
            <a:pPr>
              <a:lnSpc>
                <a:spcPct val="150000"/>
              </a:lnSpc>
            </a:pPr>
            <a:r>
              <a:rPr lang="en-US" sz="1600" b="1">
                <a:ea typeface="맑은 고딕"/>
              </a:rPr>
              <a:t>One of the highest </a:t>
            </a:r>
            <a:r>
              <a:rPr lang="en-US" sz="1600">
                <a:ea typeface="맑은 고딕"/>
              </a:rPr>
              <a:t>in ratio; increasing</a:t>
            </a:r>
          </a:p>
          <a:p>
            <a:pPr>
              <a:lnSpc>
                <a:spcPct val="150000"/>
              </a:lnSpc>
            </a:pPr>
            <a:endParaRPr lang="en-US" sz="16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FD0562A-46B3-0747-8A33-060C9783C7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467324"/>
              </p:ext>
            </p:extLst>
          </p:nvPr>
        </p:nvGraphicFramePr>
        <p:xfrm>
          <a:off x="612648" y="2743200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E64BE2C-5649-4DD1-9AB7-0F4A305B9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738482"/>
              </p:ext>
            </p:extLst>
          </p:nvPr>
        </p:nvGraphicFramePr>
        <p:xfrm>
          <a:off x="6094316" y="1490472"/>
          <a:ext cx="4687443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563">
                  <a:extLst>
                    <a:ext uri="{9D8B030D-6E8A-4147-A177-3AD203B41FA5}">
                      <a16:colId xmlns:a16="http://schemas.microsoft.com/office/drawing/2014/main" val="938010954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3399031536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41808461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1103320935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14259112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endParaRPr lang="en-US" sz="11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911751"/>
                  </a:ext>
                </a:extLst>
              </a:tr>
              <a:tr h="245281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0.125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0.03125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0.0625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0.03125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842414"/>
                  </a:ext>
                </a:extLst>
              </a:tr>
              <a:tr h="245281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34411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09AC306-496E-43A5-A70E-D1763E700C20}"/>
              </a:ext>
            </a:extLst>
          </p:cNvPr>
          <p:cNvSpPr txBox="1"/>
          <p:nvPr/>
        </p:nvSpPr>
        <p:spPr>
          <a:xfrm>
            <a:off x="322489" y="2929391"/>
            <a:ext cx="1079954" cy="2477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2">
                    <a:lumMod val="50000"/>
                  </a:schemeClr>
                </a:solidFill>
              </a:rPr>
              <a:t>Per 1000 Jobs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21B26A-2AC9-4932-B73E-66E05D5C9A8B}"/>
              </a:ext>
            </a:extLst>
          </p:cNvPr>
          <p:cNvSpPr txBox="1"/>
          <p:nvPr/>
        </p:nvSpPr>
        <p:spPr>
          <a:xfrm>
            <a:off x="3162235" y="846022"/>
            <a:ext cx="562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2">
                    <a:lumMod val="50000"/>
                  </a:schemeClr>
                </a:solidFill>
              </a:rPr>
              <a:t>Under Healthcare Practitioners and Technical</a:t>
            </a:r>
          </a:p>
        </p:txBody>
      </p:sp>
    </p:spTree>
    <p:extLst>
      <p:ext uri="{BB962C8B-B14F-4D97-AF65-F5344CB8AC3E}">
        <p14:creationId xmlns:p14="http://schemas.microsoft.com/office/powerpoint/2010/main" val="7801580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345978" y="232508"/>
            <a:ext cx="11496675" cy="107721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3200" b="1">
                <a:ea typeface="+mn-lt"/>
                <a:cs typeface="+mn-lt"/>
              </a:rPr>
              <a:t>Operating Engineers &amp; Other Construction Equipment Operators</a:t>
            </a:r>
            <a:endParaRPr lang="en-US" altLang="ko-KR" sz="3200" b="1">
              <a:ea typeface="맑은 고딕"/>
            </a:endParaRPr>
          </a:p>
        </p:txBody>
      </p:sp>
      <p:sp>
        <p:nvSpPr>
          <p:cNvPr id="3" name="타원 44">
            <a:extLst>
              <a:ext uri="{FF2B5EF4-FFF2-40B4-BE49-F238E27FC236}">
                <a16:creationId xmlns:a16="http://schemas.microsoft.com/office/drawing/2014/main" id="{FFA25398-80D6-4CDB-86D4-817DF8CEA383}"/>
              </a:ext>
            </a:extLst>
          </p:cNvPr>
          <p:cNvSpPr/>
          <p:nvPr/>
        </p:nvSpPr>
        <p:spPr>
          <a:xfrm>
            <a:off x="916089" y="1613072"/>
            <a:ext cx="187885" cy="187885"/>
          </a:xfrm>
          <a:prstGeom prst="ellipse">
            <a:avLst/>
          </a:prstGeom>
          <a:solidFill>
            <a:srgbClr val="C00000"/>
          </a:solidFill>
          <a:ln w="19050">
            <a:solidFill>
              <a:srgbClr val="772F9C"/>
            </a:solidFill>
          </a:ln>
          <a:effectLst>
            <a:outerShdw dist="254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000">
              <a:solidFill>
                <a:srgbClr val="772F9C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" name="직사각형 46">
            <a:extLst>
              <a:ext uri="{FF2B5EF4-FFF2-40B4-BE49-F238E27FC236}">
                <a16:creationId xmlns:a16="http://schemas.microsoft.com/office/drawing/2014/main" id="{C5CDA023-F0BD-4BFA-A9F7-5747CC506F6F}"/>
              </a:ext>
            </a:extLst>
          </p:cNvPr>
          <p:cNvSpPr/>
          <p:nvPr/>
        </p:nvSpPr>
        <p:spPr>
          <a:xfrm>
            <a:off x="1168386" y="1486420"/>
            <a:ext cx="6939916" cy="11988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C00000"/>
                </a:solidFill>
                <a:ea typeface="맑은 고딕"/>
              </a:rPr>
              <a:t>St. Cloud</a:t>
            </a:r>
          </a:p>
          <a:p>
            <a:pPr>
              <a:lnSpc>
                <a:spcPct val="150000"/>
              </a:lnSpc>
            </a:pPr>
            <a:r>
              <a:rPr lang="en-US" sz="1600" b="1">
                <a:ea typeface="맑은 고딕"/>
              </a:rPr>
              <a:t>One of the highest </a:t>
            </a:r>
            <a:r>
              <a:rPr lang="en-US" sz="1600">
                <a:ea typeface="맑은 고딕"/>
              </a:rPr>
              <a:t>in ratio</a:t>
            </a:r>
          </a:p>
          <a:p>
            <a:pPr>
              <a:lnSpc>
                <a:spcPct val="150000"/>
              </a:lnSpc>
            </a:pPr>
            <a:endParaRPr lang="en-US" sz="16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B3C7F181-841D-487D-8533-1532AC287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015249"/>
              </p:ext>
            </p:extLst>
          </p:nvPr>
        </p:nvGraphicFramePr>
        <p:xfrm>
          <a:off x="6094316" y="1490472"/>
          <a:ext cx="4687443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563">
                  <a:extLst>
                    <a:ext uri="{9D8B030D-6E8A-4147-A177-3AD203B41FA5}">
                      <a16:colId xmlns:a16="http://schemas.microsoft.com/office/drawing/2014/main" val="938010954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3399031536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41808461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1103320935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14259112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endParaRPr lang="en-US" sz="11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911751"/>
                  </a:ext>
                </a:extLst>
              </a:tr>
              <a:tr h="245281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0.01562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0.03125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0.01562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0.09375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842414"/>
                  </a:ext>
                </a:extLst>
              </a:tr>
              <a:tr h="245281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34411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6C66AC4-A62A-4723-A1C8-AEDB8D6FEF67}"/>
              </a:ext>
            </a:extLst>
          </p:cNvPr>
          <p:cNvSpPr txBox="1"/>
          <p:nvPr/>
        </p:nvSpPr>
        <p:spPr>
          <a:xfrm>
            <a:off x="344261" y="2885848"/>
            <a:ext cx="1079954" cy="2477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2">
                    <a:lumMod val="50000"/>
                  </a:schemeClr>
                </a:solidFill>
              </a:rPr>
              <a:t>Per 1000 Jobs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095759-6183-488F-97F7-9B25632F348C}"/>
              </a:ext>
            </a:extLst>
          </p:cNvPr>
          <p:cNvSpPr txBox="1"/>
          <p:nvPr/>
        </p:nvSpPr>
        <p:spPr>
          <a:xfrm>
            <a:off x="3282026" y="1228796"/>
            <a:ext cx="562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2">
                    <a:lumMod val="50000"/>
                  </a:schemeClr>
                </a:solidFill>
              </a:rPr>
              <a:t>Under Construction and Extraction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656F28D-8811-4B4B-B691-91336A79BE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1589379"/>
              </p:ext>
            </p:extLst>
          </p:nvPr>
        </p:nvGraphicFramePr>
        <p:xfrm>
          <a:off x="884238" y="2885848"/>
          <a:ext cx="5486399" cy="3538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053783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1551329" y="149784"/>
            <a:ext cx="9089342" cy="73584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>
                <a:ea typeface="맑은 고딕"/>
              </a:rPr>
              <a:t>Plumbers, Pipefitters, &amp; Steamfitters</a:t>
            </a:r>
            <a:endParaRPr lang="en-US"/>
          </a:p>
        </p:txBody>
      </p:sp>
      <p:sp>
        <p:nvSpPr>
          <p:cNvPr id="3" name="타원 44">
            <a:extLst>
              <a:ext uri="{FF2B5EF4-FFF2-40B4-BE49-F238E27FC236}">
                <a16:creationId xmlns:a16="http://schemas.microsoft.com/office/drawing/2014/main" id="{FFA25398-80D6-4CDB-86D4-817DF8CEA383}"/>
              </a:ext>
            </a:extLst>
          </p:cNvPr>
          <p:cNvSpPr/>
          <p:nvPr/>
        </p:nvSpPr>
        <p:spPr>
          <a:xfrm>
            <a:off x="916089" y="1613072"/>
            <a:ext cx="187885" cy="187885"/>
          </a:xfrm>
          <a:prstGeom prst="ellipse">
            <a:avLst/>
          </a:prstGeom>
          <a:solidFill>
            <a:srgbClr val="C00000"/>
          </a:solidFill>
          <a:ln w="19050">
            <a:solidFill>
              <a:srgbClr val="772F9C"/>
            </a:solidFill>
          </a:ln>
          <a:effectLst>
            <a:outerShdw dist="254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000">
              <a:solidFill>
                <a:srgbClr val="772F9C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" name="직사각형 46">
            <a:extLst>
              <a:ext uri="{FF2B5EF4-FFF2-40B4-BE49-F238E27FC236}">
                <a16:creationId xmlns:a16="http://schemas.microsoft.com/office/drawing/2014/main" id="{C5CDA023-F0BD-4BFA-A9F7-5747CC506F6F}"/>
              </a:ext>
            </a:extLst>
          </p:cNvPr>
          <p:cNvSpPr/>
          <p:nvPr/>
        </p:nvSpPr>
        <p:spPr>
          <a:xfrm>
            <a:off x="1168386" y="1486420"/>
            <a:ext cx="6939916" cy="11988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C00000"/>
                </a:solidFill>
                <a:ea typeface="맑은 고딕"/>
              </a:rPr>
              <a:t>St. Cloud</a:t>
            </a:r>
          </a:p>
          <a:p>
            <a:pPr>
              <a:lnSpc>
                <a:spcPct val="150000"/>
              </a:lnSpc>
            </a:pPr>
            <a:r>
              <a:rPr lang="en-US" sz="1600" b="1">
                <a:ea typeface="맑은 고딕"/>
              </a:rPr>
              <a:t>One of the highest </a:t>
            </a:r>
            <a:r>
              <a:rPr lang="en-US" sz="1600">
                <a:ea typeface="맑은 고딕"/>
              </a:rPr>
              <a:t>in ratio</a:t>
            </a:r>
          </a:p>
          <a:p>
            <a:pPr>
              <a:lnSpc>
                <a:spcPct val="150000"/>
              </a:lnSpc>
            </a:pPr>
            <a:endParaRPr lang="en-US" sz="16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77E282B-D66C-A941-A7DA-834B043D04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457388"/>
              </p:ext>
            </p:extLst>
          </p:nvPr>
        </p:nvGraphicFramePr>
        <p:xfrm>
          <a:off x="612648" y="2743200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08D0B624-ABDC-4B2A-B282-F8530EC27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015391"/>
              </p:ext>
            </p:extLst>
          </p:nvPr>
        </p:nvGraphicFramePr>
        <p:xfrm>
          <a:off x="6094316" y="1490472"/>
          <a:ext cx="4687443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563">
                  <a:extLst>
                    <a:ext uri="{9D8B030D-6E8A-4147-A177-3AD203B41FA5}">
                      <a16:colId xmlns:a16="http://schemas.microsoft.com/office/drawing/2014/main" val="938010954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3399031536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41808461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1103320935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14259112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endParaRPr lang="en-US" sz="11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911751"/>
                  </a:ext>
                </a:extLst>
              </a:tr>
              <a:tr h="245281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0.01562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0.01562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0.01562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0.01562</a:t>
                      </a:r>
                      <a:endParaRPr lang="en-US" sz="14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842414"/>
                  </a:ext>
                </a:extLst>
              </a:tr>
              <a:tr h="245281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34411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FC32E26-C0D2-4CEF-90C1-BB7C74435A38}"/>
              </a:ext>
            </a:extLst>
          </p:cNvPr>
          <p:cNvSpPr txBox="1"/>
          <p:nvPr/>
        </p:nvSpPr>
        <p:spPr>
          <a:xfrm>
            <a:off x="162832" y="2914877"/>
            <a:ext cx="1079954" cy="2477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2">
                    <a:lumMod val="50000"/>
                  </a:schemeClr>
                </a:solidFill>
              </a:rPr>
              <a:t>Per 1000 Jobs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49D308-5165-495D-94BD-24181281F2D7}"/>
              </a:ext>
            </a:extLst>
          </p:cNvPr>
          <p:cNvSpPr txBox="1"/>
          <p:nvPr/>
        </p:nvSpPr>
        <p:spPr>
          <a:xfrm>
            <a:off x="3162235" y="846022"/>
            <a:ext cx="562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2">
                    <a:lumMod val="50000"/>
                  </a:schemeClr>
                </a:solidFill>
              </a:rPr>
              <a:t>Under Construction and Extraction</a:t>
            </a:r>
          </a:p>
        </p:txBody>
      </p:sp>
    </p:spTree>
    <p:extLst>
      <p:ext uri="{BB962C8B-B14F-4D97-AF65-F5344CB8AC3E}">
        <p14:creationId xmlns:p14="http://schemas.microsoft.com/office/powerpoint/2010/main" val="352098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E7DED9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550863" y="365125"/>
            <a:ext cx="110902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772F9C"/>
                </a:solidFill>
                <a:latin typeface="+mj-lt"/>
                <a:ea typeface="+mj-ea"/>
                <a:cs typeface="+mj-cs"/>
              </a:rPr>
              <a:t>Analysis Steps</a:t>
            </a:r>
            <a:endParaRPr lang="en-US" sz="4000" kern="1200">
              <a:solidFill>
                <a:srgbClr val="772F9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0103E5-CD45-4D7D-AB62-A9A71E7A7BB6}"/>
              </a:ext>
            </a:extLst>
          </p:cNvPr>
          <p:cNvSpPr/>
          <p:nvPr/>
        </p:nvSpPr>
        <p:spPr>
          <a:xfrm>
            <a:off x="272141" y="2055816"/>
            <a:ext cx="2710542" cy="3598183"/>
          </a:xfrm>
          <a:prstGeom prst="rect">
            <a:avLst/>
          </a:prstGeom>
          <a:solidFill>
            <a:srgbClr val="772F9C"/>
          </a:solidFill>
          <a:ln>
            <a:solidFill>
              <a:srgbClr val="F5ED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>
              <a:lnSpc>
                <a:spcPct val="150000"/>
              </a:lnSpc>
            </a:pPr>
            <a:r>
              <a:rPr lang="en-US" sz="4800"/>
              <a:t>01</a:t>
            </a:r>
          </a:p>
          <a:p>
            <a:pPr>
              <a:lnSpc>
                <a:spcPct val="150000"/>
              </a:lnSpc>
            </a:pPr>
            <a:endParaRPr lang="en-US" sz="1000"/>
          </a:p>
          <a:p>
            <a:pPr>
              <a:lnSpc>
                <a:spcPct val="150000"/>
              </a:lnSpc>
            </a:pPr>
            <a:r>
              <a:rPr lang="en-US"/>
              <a:t>Gather related data that can be classified into</a:t>
            </a:r>
            <a:r>
              <a:rPr lang="en-US" b="1"/>
              <a:t> metropolitan area</a:t>
            </a:r>
          </a:p>
          <a:p>
            <a:pPr>
              <a:lnSpc>
                <a:spcPct val="150000"/>
              </a:lnSpc>
            </a:pPr>
            <a:endParaRPr lang="en-US" b="1"/>
          </a:p>
          <a:p>
            <a:pPr>
              <a:lnSpc>
                <a:spcPct val="150000"/>
              </a:lnSpc>
            </a:pPr>
            <a:endParaRPr lang="en-US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0799C9-74E4-439E-8D08-A4AE8903E4F2}"/>
              </a:ext>
            </a:extLst>
          </p:cNvPr>
          <p:cNvSpPr/>
          <p:nvPr/>
        </p:nvSpPr>
        <p:spPr>
          <a:xfrm>
            <a:off x="3249384" y="2055813"/>
            <a:ext cx="2710542" cy="3598183"/>
          </a:xfrm>
          <a:prstGeom prst="rect">
            <a:avLst/>
          </a:prstGeom>
          <a:solidFill>
            <a:srgbClr val="BE86DA"/>
          </a:solidFill>
          <a:ln>
            <a:solidFill>
              <a:srgbClr val="F5ED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>
              <a:lnSpc>
                <a:spcPct val="150000"/>
              </a:lnSpc>
            </a:pPr>
            <a:r>
              <a:rPr lang="en-US" sz="4800"/>
              <a:t>02</a:t>
            </a:r>
          </a:p>
          <a:p>
            <a:pPr>
              <a:lnSpc>
                <a:spcPct val="150000"/>
              </a:lnSpc>
            </a:pPr>
            <a:endParaRPr lang="en-US" sz="1000"/>
          </a:p>
          <a:p>
            <a:pPr lvl="0">
              <a:lnSpc>
                <a:spcPct val="150000"/>
              </a:lnSpc>
            </a:pPr>
            <a:r>
              <a:rPr lang="en-US"/>
              <a:t>Perform </a:t>
            </a:r>
            <a:r>
              <a:rPr lang="en-US" b="1"/>
              <a:t>statistical analysis</a:t>
            </a:r>
            <a:r>
              <a:rPr lang="en-US"/>
              <a:t> in each variable/factor</a:t>
            </a:r>
          </a:p>
          <a:p>
            <a:pPr lvl="0"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 b="1"/>
          </a:p>
          <a:p>
            <a:pPr>
              <a:lnSpc>
                <a:spcPct val="150000"/>
              </a:lnSpc>
            </a:pPr>
            <a:endParaRPr lang="en-US" b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F4892D-4F9C-4B35-9064-6E3ECDE788E2}"/>
              </a:ext>
            </a:extLst>
          </p:cNvPr>
          <p:cNvSpPr/>
          <p:nvPr/>
        </p:nvSpPr>
        <p:spPr>
          <a:xfrm>
            <a:off x="6226629" y="2055816"/>
            <a:ext cx="2710542" cy="3598183"/>
          </a:xfrm>
          <a:prstGeom prst="rect">
            <a:avLst/>
          </a:prstGeom>
          <a:solidFill>
            <a:srgbClr val="E1C8EE"/>
          </a:solidFill>
          <a:ln>
            <a:solidFill>
              <a:srgbClr val="BE86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>
              <a:lnSpc>
                <a:spcPct val="150000"/>
              </a:lnSpc>
            </a:pPr>
            <a:r>
              <a:rPr lang="en-US" sz="4800">
                <a:solidFill>
                  <a:srgbClr val="772F9C"/>
                </a:solidFill>
              </a:rPr>
              <a:t>03</a:t>
            </a:r>
          </a:p>
          <a:p>
            <a:pPr>
              <a:lnSpc>
                <a:spcPct val="150000"/>
              </a:lnSpc>
            </a:pPr>
            <a:endParaRPr lang="en-US" sz="1000">
              <a:solidFill>
                <a:srgbClr val="772F9C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>
                <a:solidFill>
                  <a:srgbClr val="772F9C"/>
                </a:solidFill>
              </a:rPr>
              <a:t>Identify </a:t>
            </a:r>
            <a:r>
              <a:rPr lang="en-US" b="1">
                <a:solidFill>
                  <a:srgbClr val="772F9C"/>
                </a:solidFill>
              </a:rPr>
              <a:t>interesting factors</a:t>
            </a:r>
            <a:r>
              <a:rPr lang="en-US">
                <a:solidFill>
                  <a:srgbClr val="772F9C"/>
                </a:solidFill>
              </a:rPr>
              <a:t> and their statistical &amp; practical significance</a:t>
            </a:r>
          </a:p>
          <a:p>
            <a:pPr>
              <a:lnSpc>
                <a:spcPct val="150000"/>
              </a:lnSpc>
            </a:pPr>
            <a:endParaRPr lang="en-US" b="1">
              <a:solidFill>
                <a:srgbClr val="772F9C"/>
              </a:solidFill>
            </a:endParaRPr>
          </a:p>
          <a:p>
            <a:pPr>
              <a:lnSpc>
                <a:spcPct val="150000"/>
              </a:lnSpc>
            </a:pPr>
            <a:endParaRPr lang="en-US" b="1">
              <a:solidFill>
                <a:srgbClr val="772F9C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3BE181-2DF1-4DDE-933A-609898106D4D}"/>
              </a:ext>
            </a:extLst>
          </p:cNvPr>
          <p:cNvSpPr/>
          <p:nvPr/>
        </p:nvSpPr>
        <p:spPr>
          <a:xfrm>
            <a:off x="9203872" y="2055813"/>
            <a:ext cx="2710542" cy="3598183"/>
          </a:xfrm>
          <a:prstGeom prst="rect">
            <a:avLst/>
          </a:prstGeom>
          <a:solidFill>
            <a:srgbClr val="F5EDF9"/>
          </a:solidFill>
          <a:ln>
            <a:solidFill>
              <a:srgbClr val="BE86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>
              <a:lnSpc>
                <a:spcPct val="150000"/>
              </a:lnSpc>
            </a:pPr>
            <a:r>
              <a:rPr lang="en-US" sz="4800">
                <a:solidFill>
                  <a:srgbClr val="772F9C"/>
                </a:solidFill>
              </a:rPr>
              <a:t>04</a:t>
            </a:r>
          </a:p>
          <a:p>
            <a:pPr>
              <a:lnSpc>
                <a:spcPct val="150000"/>
              </a:lnSpc>
            </a:pPr>
            <a:endParaRPr lang="en-US" sz="1000">
              <a:solidFill>
                <a:srgbClr val="772F9C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>
                <a:solidFill>
                  <a:srgbClr val="772F9C"/>
                </a:solidFill>
              </a:rPr>
              <a:t>Provide </a:t>
            </a:r>
            <a:r>
              <a:rPr lang="en-US" b="1">
                <a:solidFill>
                  <a:srgbClr val="772F9C"/>
                </a:solidFill>
              </a:rPr>
              <a:t>descriptions</a:t>
            </a:r>
            <a:r>
              <a:rPr lang="en-US">
                <a:solidFill>
                  <a:srgbClr val="772F9C"/>
                </a:solidFill>
              </a:rPr>
              <a:t> of competitive factors and its </a:t>
            </a:r>
            <a:r>
              <a:rPr lang="en-US" b="1">
                <a:solidFill>
                  <a:srgbClr val="772F9C"/>
                </a:solidFill>
              </a:rPr>
              <a:t>relevance</a:t>
            </a:r>
          </a:p>
          <a:p>
            <a:pPr lvl="0">
              <a:lnSpc>
                <a:spcPct val="150000"/>
              </a:lnSpc>
            </a:pPr>
            <a:endParaRPr lang="en-US" b="1">
              <a:solidFill>
                <a:srgbClr val="772F9C"/>
              </a:solidFill>
            </a:endParaRPr>
          </a:p>
          <a:p>
            <a:pPr>
              <a:lnSpc>
                <a:spcPct val="150000"/>
              </a:lnSpc>
            </a:pPr>
            <a:endParaRPr lang="en-US" b="1">
              <a:solidFill>
                <a:srgbClr val="772F9C"/>
              </a:solidFill>
            </a:endParaRPr>
          </a:p>
          <a:p>
            <a:pPr>
              <a:lnSpc>
                <a:spcPct val="150000"/>
              </a:lnSpc>
            </a:pPr>
            <a:endParaRPr lang="en-US" b="1">
              <a:solidFill>
                <a:srgbClr val="772F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8523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1551329" y="149784"/>
            <a:ext cx="9089342" cy="119295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>
                <a:ea typeface="+mn-lt"/>
                <a:cs typeface="+mn-lt"/>
              </a:rPr>
              <a:t>Welders, Cutters, </a:t>
            </a:r>
            <a:r>
              <a:rPr lang="en-US" altLang="ko-KR" sz="3200" b="1" err="1">
                <a:ea typeface="+mn-lt"/>
                <a:cs typeface="+mn-lt"/>
              </a:rPr>
              <a:t>Solderers</a:t>
            </a:r>
            <a:r>
              <a:rPr lang="en-US" altLang="ko-KR" sz="3200" b="1">
                <a:ea typeface="+mn-lt"/>
                <a:cs typeface="+mn-lt"/>
              </a:rPr>
              <a:t>, and </a:t>
            </a:r>
            <a:r>
              <a:rPr lang="en-US" altLang="ko-KR" sz="3200" b="1" err="1">
                <a:ea typeface="+mn-lt"/>
                <a:cs typeface="+mn-lt"/>
              </a:rPr>
              <a:t>Brazers</a:t>
            </a:r>
            <a:endParaRPr lang="en-US" altLang="ko-KR" sz="3200" b="1">
              <a:ea typeface="+mn-lt"/>
              <a:cs typeface="+mn-lt"/>
            </a:endParaRPr>
          </a:p>
          <a:p>
            <a:pPr algn="ctr">
              <a:lnSpc>
                <a:spcPct val="150000"/>
              </a:lnSpc>
            </a:pPr>
            <a:endParaRPr lang="en-US"/>
          </a:p>
        </p:txBody>
      </p:sp>
      <p:sp>
        <p:nvSpPr>
          <p:cNvPr id="3" name="타원 44">
            <a:extLst>
              <a:ext uri="{FF2B5EF4-FFF2-40B4-BE49-F238E27FC236}">
                <a16:creationId xmlns:a16="http://schemas.microsoft.com/office/drawing/2014/main" id="{FFA25398-80D6-4CDB-86D4-817DF8CEA383}"/>
              </a:ext>
            </a:extLst>
          </p:cNvPr>
          <p:cNvSpPr/>
          <p:nvPr/>
        </p:nvSpPr>
        <p:spPr>
          <a:xfrm>
            <a:off x="916089" y="1613072"/>
            <a:ext cx="187885" cy="187885"/>
          </a:xfrm>
          <a:prstGeom prst="ellipse">
            <a:avLst/>
          </a:prstGeom>
          <a:solidFill>
            <a:srgbClr val="C00000"/>
          </a:solidFill>
          <a:ln w="19050">
            <a:solidFill>
              <a:srgbClr val="772F9C"/>
            </a:solidFill>
          </a:ln>
          <a:effectLst>
            <a:outerShdw dist="254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000">
              <a:solidFill>
                <a:srgbClr val="772F9C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" name="직사각형 46">
            <a:extLst>
              <a:ext uri="{FF2B5EF4-FFF2-40B4-BE49-F238E27FC236}">
                <a16:creationId xmlns:a16="http://schemas.microsoft.com/office/drawing/2014/main" id="{C5CDA023-F0BD-4BFA-A9F7-5747CC506F6F}"/>
              </a:ext>
            </a:extLst>
          </p:cNvPr>
          <p:cNvSpPr/>
          <p:nvPr/>
        </p:nvSpPr>
        <p:spPr>
          <a:xfrm>
            <a:off x="1168386" y="1486420"/>
            <a:ext cx="6939916" cy="11988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C00000"/>
                </a:solidFill>
                <a:ea typeface="맑은 고딕"/>
              </a:rPr>
              <a:t>St. Cloud</a:t>
            </a:r>
          </a:p>
          <a:p>
            <a:pPr>
              <a:lnSpc>
                <a:spcPct val="150000"/>
              </a:lnSpc>
            </a:pPr>
            <a:r>
              <a:rPr lang="en-US" sz="1600" b="1">
                <a:ea typeface="맑은 고딕"/>
              </a:rPr>
              <a:t>One of the highest </a:t>
            </a:r>
            <a:r>
              <a:rPr lang="en-US" sz="1600">
                <a:ea typeface="맑은 고딕"/>
              </a:rPr>
              <a:t>in ratio; decreasing</a:t>
            </a:r>
          </a:p>
          <a:p>
            <a:pPr>
              <a:lnSpc>
                <a:spcPct val="150000"/>
              </a:lnSpc>
            </a:pPr>
            <a:endParaRPr lang="en-US" sz="16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15E2DB26-EC0D-4D58-9A3B-629E28596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81024"/>
              </p:ext>
            </p:extLst>
          </p:nvPr>
        </p:nvGraphicFramePr>
        <p:xfrm>
          <a:off x="6094316" y="1490472"/>
          <a:ext cx="4687443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563">
                  <a:extLst>
                    <a:ext uri="{9D8B030D-6E8A-4147-A177-3AD203B41FA5}">
                      <a16:colId xmlns:a16="http://schemas.microsoft.com/office/drawing/2014/main" val="938010954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3399031536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41808461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1103320935"/>
                    </a:ext>
                  </a:extLst>
                </a:gridCol>
                <a:gridCol w="999220">
                  <a:extLst>
                    <a:ext uri="{9D8B030D-6E8A-4147-A177-3AD203B41FA5}">
                      <a16:colId xmlns:a16="http://schemas.microsoft.com/office/drawing/2014/main" val="14259112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endParaRPr lang="en-US" sz="11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911751"/>
                  </a:ext>
                </a:extLst>
              </a:tr>
              <a:tr h="245281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0.01562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0.01562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0.01562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0.01562</a:t>
                      </a:r>
                      <a:endParaRPr lang="en-US" sz="14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842414"/>
                  </a:ext>
                </a:extLst>
              </a:tr>
              <a:tr h="245281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34411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E2D818A-4979-4041-94A4-69AACDCE13D7}"/>
              </a:ext>
            </a:extLst>
          </p:cNvPr>
          <p:cNvSpPr txBox="1"/>
          <p:nvPr/>
        </p:nvSpPr>
        <p:spPr>
          <a:xfrm>
            <a:off x="162832" y="2914877"/>
            <a:ext cx="1079954" cy="2477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2">
                    <a:lumMod val="50000"/>
                  </a:schemeClr>
                </a:solidFill>
              </a:rPr>
              <a:t>Per 1000 Jobs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4DE039-1766-472E-94AB-714657B3FB7E}"/>
              </a:ext>
            </a:extLst>
          </p:cNvPr>
          <p:cNvSpPr txBox="1"/>
          <p:nvPr/>
        </p:nvSpPr>
        <p:spPr>
          <a:xfrm>
            <a:off x="3162235" y="846022"/>
            <a:ext cx="562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2">
                    <a:lumMod val="50000"/>
                  </a:schemeClr>
                </a:solidFill>
              </a:rPr>
              <a:t>Under Production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DF0EC0E-E7DF-874F-9931-B3A730E848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6269218"/>
              </p:ext>
            </p:extLst>
          </p:nvPr>
        </p:nvGraphicFramePr>
        <p:xfrm>
          <a:off x="607916" y="2685274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875336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975360" y="254780"/>
            <a:ext cx="10241279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ea typeface="야놀자 야체 B"/>
              </a:rPr>
              <a:t>Question #2: </a:t>
            </a:r>
            <a:r>
              <a:rPr lang="en-US" altLang="ko-KR" sz="2000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Unique </a:t>
            </a:r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Occupational </a:t>
            </a:r>
            <a:r>
              <a:rPr lang="en-US" altLang="ko-KR" sz="2000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Characteristics of </a:t>
            </a:r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St. Cloud</a:t>
            </a:r>
            <a:endParaRPr lang="en-US" altLang="ko-KR" sz="2000" kern="0">
              <a:ln w="3175">
                <a:noFill/>
              </a:ln>
              <a:solidFill>
                <a:srgbClr val="AD917F"/>
              </a:solidFill>
              <a:latin typeface="야놀자 야체 B" panose="02020603020101020101" pitchFamily="18" charset="-127"/>
              <a:ea typeface="야놀자 야체 B"/>
            </a:endParaRPr>
          </a:p>
          <a:p>
            <a:pPr algn="ctr"/>
            <a:endParaRPr lang="en-US" altLang="ko-KR" sz="200" kern="0">
              <a:solidFill>
                <a:srgbClr val="AD917F"/>
              </a:solidFill>
              <a:ea typeface="맑은 고딕"/>
            </a:endParaRPr>
          </a:p>
        </p:txBody>
      </p:sp>
      <p:sp>
        <p:nvSpPr>
          <p:cNvPr id="5" name="직사각형 86">
            <a:extLst>
              <a:ext uri="{FF2B5EF4-FFF2-40B4-BE49-F238E27FC236}">
                <a16:creationId xmlns:a16="http://schemas.microsoft.com/office/drawing/2014/main" id="{DB0711BC-E137-497F-A0E4-DC61CAAD11CC}"/>
              </a:ext>
            </a:extLst>
          </p:cNvPr>
          <p:cNvSpPr/>
          <p:nvPr/>
        </p:nvSpPr>
        <p:spPr>
          <a:xfrm>
            <a:off x="975359" y="685667"/>
            <a:ext cx="10241279" cy="6617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200" b="1" kern="0">
                <a:ln w="3175">
                  <a:noFill/>
                </a:ln>
                <a:solidFill>
                  <a:srgbClr val="772F9C"/>
                </a:solidFill>
                <a:ea typeface="야놀자 야체 B"/>
              </a:rPr>
              <a:t>Summary </a:t>
            </a:r>
            <a:r>
              <a:rPr lang="en-US" altLang="ko-KR" sz="2400" b="1" kern="0">
                <a:ln w="3175">
                  <a:noFill/>
                </a:ln>
                <a:solidFill>
                  <a:srgbClr val="772F9C"/>
                </a:solidFill>
                <a:ea typeface="야놀자 야체 B"/>
              </a:rPr>
              <a:t>– Major</a:t>
            </a:r>
            <a:r>
              <a:rPr lang="en-US" altLang="ko-KR" sz="2400" kern="0">
                <a:ln w="3175">
                  <a:noFill/>
                </a:ln>
                <a:solidFill>
                  <a:srgbClr val="772F9C"/>
                </a:solidFill>
                <a:ea typeface="야놀자 야체 B"/>
              </a:rPr>
              <a:t> Classifications </a:t>
            </a:r>
            <a:r>
              <a:rPr lang="en-US" altLang="ko-KR" sz="3200" b="1" kern="0">
                <a:ln w="3175">
                  <a:noFill/>
                </a:ln>
                <a:solidFill>
                  <a:srgbClr val="772F9C"/>
                </a:solidFill>
                <a:ea typeface="야놀자 야체 B"/>
              </a:rPr>
              <a:t>		</a:t>
            </a:r>
            <a:endParaRPr lang="en-US" altLang="ko-KR" sz="3200" kern="0">
              <a:ln w="3175">
                <a:noFill/>
              </a:ln>
              <a:solidFill>
                <a:srgbClr val="772F9C"/>
              </a:solidFill>
              <a:latin typeface="야놀자 야체 B" panose="02020603020101020101" pitchFamily="18" charset="-127"/>
              <a:ea typeface="야놀자 야체 B"/>
            </a:endParaRPr>
          </a:p>
          <a:p>
            <a:pPr algn="ctr"/>
            <a:endParaRPr lang="en-US" altLang="ko-KR" sz="500" kern="0">
              <a:solidFill>
                <a:srgbClr val="772F9C"/>
              </a:solidFill>
              <a:ea typeface="맑은 고딕"/>
            </a:endParaRP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5E74D8E2-4C7D-4E3D-9B76-4DE3D1B62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036239"/>
              </p:ext>
            </p:extLst>
          </p:nvPr>
        </p:nvGraphicFramePr>
        <p:xfrm>
          <a:off x="376333" y="1778274"/>
          <a:ext cx="11439330" cy="4167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936">
                  <a:extLst>
                    <a:ext uri="{9D8B030D-6E8A-4147-A177-3AD203B41FA5}">
                      <a16:colId xmlns:a16="http://schemas.microsoft.com/office/drawing/2014/main" val="1424893556"/>
                    </a:ext>
                  </a:extLst>
                </a:gridCol>
                <a:gridCol w="5226697">
                  <a:extLst>
                    <a:ext uri="{9D8B030D-6E8A-4147-A177-3AD203B41FA5}">
                      <a16:colId xmlns:a16="http://schemas.microsoft.com/office/drawing/2014/main" val="1485366117"/>
                    </a:ext>
                  </a:extLst>
                </a:gridCol>
                <a:gridCol w="5226697">
                  <a:extLst>
                    <a:ext uri="{9D8B030D-6E8A-4147-A177-3AD203B41FA5}">
                      <a16:colId xmlns:a16="http://schemas.microsoft.com/office/drawing/2014/main" val="1924791987"/>
                    </a:ext>
                  </a:extLst>
                </a:gridCol>
              </a:tblGrid>
              <a:tr h="3962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>
                          <a:solidFill>
                            <a:srgbClr val="AD917F"/>
                          </a:solidFill>
                        </a:rPr>
                        <a:t>Job Ratio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>
                          <a:solidFill>
                            <a:srgbClr val="AD917F"/>
                          </a:solidFill>
                        </a:rPr>
                        <a:t>Annual Mean Wage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74774"/>
                  </a:ext>
                </a:extLst>
              </a:tr>
              <a:tr h="8629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AD917F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spc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lt"/>
                          <a:cs typeface="+mn-lt"/>
                        </a:rPr>
                        <a:t>Life, Physical, and Social Science</a:t>
                      </a:r>
                      <a:r>
                        <a:rPr kumimoji="0" lang="en-US" altLang="ko-KR" sz="1600" b="1" i="0" u="none" strike="noStrike" kern="0" cap="none" spc="0" normalizeH="0" baseline="0" noProof="0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야놀자 야체 B"/>
                          <a:cs typeface="+mn-cs"/>
                        </a:rPr>
                        <a:t>	</a:t>
                      </a:r>
                      <a:r>
                        <a:rPr lang="en-US" altLang="ko-KR" sz="1400" b="0" spc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lt"/>
                          <a:cs typeface="+mn-lt"/>
                        </a:rPr>
                        <a:t>– </a:t>
                      </a:r>
                      <a:r>
                        <a:rPr lang="en-US" altLang="ko-KR" sz="1400" b="0" u="sng" spc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lt"/>
                          <a:cs typeface="+mn-lt"/>
                        </a:rPr>
                        <a:t>highest</a:t>
                      </a:r>
                      <a:endParaRPr lang="en-US" altLang="ko-KR" sz="1600" b="0" u="sng" spc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lt"/>
                        <a:cs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lt"/>
                          <a:cs typeface="+mn-lt"/>
                        </a:rPr>
                        <a:t>Production</a:t>
                      </a:r>
                      <a:r>
                        <a:rPr kumimoji="0" lang="en-US" altLang="ko-KR" sz="1600" b="1" i="0" u="none" strike="noStrike" kern="0" cap="none" spc="0" normalizeH="0" baseline="0" noProof="0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야놀자 야체 B"/>
                          <a:cs typeface="+mn-cs"/>
                        </a:rPr>
                        <a:t>			</a:t>
                      </a:r>
                      <a:r>
                        <a:rPr lang="en-US" sz="1400" b="0" spc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lt"/>
                          <a:cs typeface="+mn-lt"/>
                        </a:rPr>
                        <a:t>– </a:t>
                      </a:r>
                      <a:r>
                        <a:rPr lang="en-US" sz="1400" b="0" u="sng" spc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lt"/>
                          <a:cs typeface="+mn-lt"/>
                        </a:rPr>
                        <a:t>highest</a:t>
                      </a:r>
                      <a:endParaRPr lang="en-US" sz="1600" b="0" u="sng" spc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lt"/>
                        <a:cs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pc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lt"/>
                          <a:cs typeface="+mn-lt"/>
                        </a:rPr>
                        <a:t>Transportation and Material Moving</a:t>
                      </a:r>
                      <a:r>
                        <a:rPr kumimoji="0" lang="en-US" altLang="ko-KR" sz="1600" b="1" i="0" u="none" strike="noStrike" kern="0" cap="none" spc="0" normalizeH="0" baseline="0" noProof="0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야놀자 야체 B"/>
                          <a:cs typeface="+mn-cs"/>
                        </a:rPr>
                        <a:t>	</a:t>
                      </a:r>
                      <a:r>
                        <a:rPr lang="en-US" altLang="ko-KR" sz="1400" b="0" spc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lt"/>
                          <a:cs typeface="+mn-lt"/>
                        </a:rPr>
                        <a:t>– second highest</a:t>
                      </a:r>
                      <a:endParaRPr lang="en-US" altLang="ko-KR" sz="1600" b="0" spc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lt"/>
                        <a:cs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spc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lt"/>
                          <a:cs typeface="+mn-lt"/>
                        </a:rPr>
                        <a:t>Construction and Extraction</a:t>
                      </a:r>
                      <a:r>
                        <a:rPr kumimoji="0" lang="en-US" altLang="ko-KR" sz="1600" b="1" i="0" u="none" strike="noStrike" kern="0" cap="none" spc="0" normalizeH="0" baseline="0" noProof="0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야놀자 야체 B"/>
                          <a:cs typeface="+mn-cs"/>
                        </a:rPr>
                        <a:t>		</a:t>
                      </a:r>
                      <a:r>
                        <a:rPr lang="en-US" altLang="ko-KR" sz="1400" b="0" spc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lt"/>
                          <a:cs typeface="+mn-lt"/>
                        </a:rPr>
                        <a:t>–</a:t>
                      </a:r>
                      <a:r>
                        <a:rPr lang="en-US" sz="1200" b="0" spc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lt"/>
                          <a:cs typeface="+mn-lt"/>
                        </a:rPr>
                        <a:t> </a:t>
                      </a:r>
                      <a:r>
                        <a:rPr lang="en-US" sz="1200" b="0" u="sng" spc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lt"/>
                          <a:cs typeface="+mn-lt"/>
                        </a:rPr>
                        <a:t>3 high quotients</a:t>
                      </a:r>
                      <a:endParaRPr lang="en-US" sz="1600" b="0" u="sng" spc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spc="0" baseline="0">
                          <a:solidFill>
                            <a:schemeClr val="bg2">
                              <a:lumMod val="50000"/>
                            </a:schemeClr>
                          </a:solidFill>
                          <a:ea typeface="+mn-lt"/>
                          <a:cs typeface="+mn-lt"/>
                        </a:rPr>
                        <a:t>Building and Grounds Cleaning and Maintenance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0" cap="none" spc="0" normalizeH="0" baseline="0" noProof="0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야놀자 야체 B"/>
                          <a:cs typeface="+mn-cs"/>
                        </a:rPr>
                        <a:t>			</a:t>
                      </a:r>
                      <a:r>
                        <a:rPr lang="en-US" altLang="ko-KR" sz="1200" b="0" spc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lt"/>
                          <a:cs typeface="+mn-lt"/>
                        </a:rPr>
                        <a:t>– </a:t>
                      </a:r>
                      <a:r>
                        <a:rPr lang="en-US" altLang="ko-KR" sz="1400" b="0" spc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lt"/>
                          <a:cs typeface="+mn-lt"/>
                        </a:rPr>
                        <a:t>highest, </a:t>
                      </a:r>
                      <a:r>
                        <a:rPr lang="en-US" altLang="ko-KR" sz="1200" b="0" spc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lt"/>
                          <a:cs typeface="+mn-lt"/>
                        </a:rPr>
                        <a:t>3 low </a:t>
                      </a:r>
                      <a:r>
                        <a:rPr lang="en-US" sz="1200" b="0" spc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lt"/>
                          <a:cs typeface="+mn-lt"/>
                        </a:rPr>
                        <a:t>quotients</a:t>
                      </a:r>
                      <a:endParaRPr lang="en-US" altLang="ko-KR" sz="1200" b="0" spc="0">
                        <a:solidFill>
                          <a:schemeClr val="bg2">
                            <a:lumMod val="50000"/>
                          </a:schemeClr>
                        </a:solidFill>
                        <a:ea typeface="+mn-lt"/>
                        <a:cs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pc="0">
                          <a:solidFill>
                            <a:schemeClr val="bg2">
                              <a:lumMod val="50000"/>
                            </a:schemeClr>
                          </a:solidFill>
                          <a:ea typeface="+mn-lt"/>
                          <a:cs typeface="+mn-lt"/>
                        </a:rPr>
                        <a:t>Protective Service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pc="0">
                          <a:solidFill>
                            <a:schemeClr val="bg2">
                              <a:lumMod val="50000"/>
                            </a:schemeClr>
                          </a:solidFill>
                          <a:ea typeface="맑은 고딕"/>
                        </a:rPr>
                        <a:t>Community and Social Services </a:t>
                      </a:r>
                      <a:endParaRPr lang="en-US" sz="1600" b="0" spc="0">
                        <a:solidFill>
                          <a:schemeClr val="bg2">
                            <a:lumMod val="50000"/>
                          </a:schemeClr>
                        </a:solidFill>
                        <a:ea typeface="+mn-lt"/>
                        <a:cs typeface="+mn-lt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spc="0">
                          <a:solidFill>
                            <a:schemeClr val="bg2">
                              <a:lumMod val="50000"/>
                            </a:schemeClr>
                          </a:solidFill>
                          <a:ea typeface="+mn-lt"/>
                          <a:cs typeface="+mn-lt"/>
                        </a:rPr>
                        <a:t>Food Preparation and Servicing Related</a:t>
                      </a:r>
                      <a:r>
                        <a:rPr lang="en-US" sz="1600" b="0" spc="0">
                          <a:solidFill>
                            <a:schemeClr val="bg2">
                              <a:lumMod val="50000"/>
                            </a:schemeClr>
                          </a:solidFill>
                          <a:ea typeface="+mn-lt"/>
                          <a:cs typeface="+mn-lt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257329"/>
                  </a:ext>
                </a:extLst>
              </a:tr>
              <a:tr h="12851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AD917F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pc="0">
                          <a:solidFill>
                            <a:schemeClr val="bg2">
                              <a:lumMod val="50000"/>
                            </a:schemeClr>
                          </a:solidFill>
                          <a:ea typeface="+mn-lt"/>
                          <a:cs typeface="+mn-lt"/>
                        </a:rPr>
                        <a:t>Protective Service</a:t>
                      </a:r>
                      <a:r>
                        <a:rPr kumimoji="0" lang="en-US" altLang="ko-KR" sz="1800" b="1" i="0" u="none" strike="noStrike" kern="0" cap="none" spc="0" normalizeH="0" baseline="0" noProof="0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야놀자 야체 B"/>
                          <a:cs typeface="+mn-cs"/>
                        </a:rPr>
                        <a:t>	</a:t>
                      </a:r>
                      <a:r>
                        <a:rPr kumimoji="0" lang="en-US" altLang="ko-KR" sz="1600" b="1" i="0" u="none" strike="noStrike" kern="0" cap="none" spc="0" normalizeH="0" baseline="0" noProof="0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야놀자 야체 B"/>
                          <a:cs typeface="+mn-cs"/>
                        </a:rPr>
                        <a:t>		</a:t>
                      </a:r>
                      <a:r>
                        <a:rPr lang="en-US" sz="1400" b="0" spc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lt"/>
                          <a:cs typeface="+mn-lt"/>
                        </a:rPr>
                        <a:t>– </a:t>
                      </a:r>
                      <a:r>
                        <a:rPr lang="en-US" sz="1400" b="0" u="sng" spc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lt"/>
                          <a:cs typeface="+mn-lt"/>
                        </a:rPr>
                        <a:t>lowest</a:t>
                      </a:r>
                      <a:endParaRPr lang="en-US" sz="1600" b="0" spc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lt"/>
                        <a:cs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pc="0">
                          <a:solidFill>
                            <a:schemeClr val="bg2">
                              <a:lumMod val="50000"/>
                            </a:schemeClr>
                          </a:solidFill>
                          <a:ea typeface="맑은 고딕"/>
                        </a:rPr>
                        <a:t>Community and Social Services </a:t>
                      </a:r>
                      <a:endParaRPr lang="en-US" sz="1600" b="0" spc="0">
                        <a:solidFill>
                          <a:schemeClr val="bg2">
                            <a:lumMod val="50000"/>
                          </a:schemeClr>
                        </a:solidFill>
                        <a:ea typeface="+mn-lt"/>
                        <a:cs typeface="+mn-lt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spc="0">
                          <a:solidFill>
                            <a:schemeClr val="bg2">
                              <a:lumMod val="50000"/>
                            </a:schemeClr>
                          </a:solidFill>
                          <a:ea typeface="+mn-lt"/>
                          <a:cs typeface="+mn-lt"/>
                        </a:rPr>
                        <a:t>Food Preparation and Servicing Related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pc="0">
                          <a:solidFill>
                            <a:schemeClr val="bg2">
                              <a:lumMod val="50000"/>
                            </a:schemeClr>
                          </a:solidFill>
                          <a:ea typeface="+mn-lt"/>
                          <a:cs typeface="+mn-lt"/>
                        </a:rPr>
                        <a:t>Installation, Maintenance, and Repair</a:t>
                      </a:r>
                      <a:endParaRPr lang="en-US" sz="1600" b="0" spc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spc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Architecture and Engineering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393538"/>
                  </a:ext>
                </a:extLst>
              </a:tr>
              <a:tr h="48848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rgbClr val="AD917F"/>
                          </a:solidFill>
                        </a:rPr>
                        <a:t>Interesting Pattern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pc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Architecture and Engineering</a:t>
                      </a:r>
                      <a:r>
                        <a:rPr kumimoji="0" lang="en-US" altLang="ko-KR" sz="1800" b="1" i="0" u="none" strike="noStrike" kern="0" cap="none" spc="0" normalizeH="0" baseline="0" noProof="0">
                          <a:ln w="3175"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야놀자 야체 B"/>
                          <a:cs typeface="+mn-cs"/>
                        </a:rPr>
                        <a:t>		</a:t>
                      </a:r>
                      <a:r>
                        <a:rPr lang="en-US" sz="1400" b="0" spc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lt"/>
                          <a:cs typeface="+mn-lt"/>
                        </a:rPr>
                        <a:t>– </a:t>
                      </a:r>
                      <a:r>
                        <a:rPr lang="en-US" sz="1400" b="0" u="sng" spc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lt"/>
                          <a:cs typeface="+mn-lt"/>
                        </a:rPr>
                        <a:t>sharp increase</a:t>
                      </a:r>
                      <a:endParaRPr lang="en-US" sz="1400" b="0" spc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spc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640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9804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975360" y="254780"/>
            <a:ext cx="10241279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ea typeface="야놀자 야체 B"/>
              </a:rPr>
              <a:t>Question #2: </a:t>
            </a:r>
            <a:r>
              <a:rPr lang="en-US" altLang="ko-KR" sz="2000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Unique </a:t>
            </a:r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Occupational </a:t>
            </a:r>
            <a:r>
              <a:rPr lang="en-US" altLang="ko-KR" sz="2000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Characteristics of </a:t>
            </a:r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St. Cloud</a:t>
            </a:r>
            <a:endParaRPr lang="en-US" altLang="ko-KR" sz="2000" kern="0">
              <a:ln w="3175">
                <a:noFill/>
              </a:ln>
              <a:solidFill>
                <a:srgbClr val="AD917F"/>
              </a:solidFill>
              <a:latin typeface="야놀자 야체 B" panose="02020603020101020101" pitchFamily="18" charset="-127"/>
              <a:ea typeface="야놀자 야체 B"/>
            </a:endParaRPr>
          </a:p>
          <a:p>
            <a:pPr algn="ctr"/>
            <a:endParaRPr lang="en-US" altLang="ko-KR" sz="200" kern="0">
              <a:solidFill>
                <a:srgbClr val="AD917F"/>
              </a:solidFill>
              <a:ea typeface="맑은 고딕"/>
            </a:endParaRPr>
          </a:p>
        </p:txBody>
      </p:sp>
      <p:sp>
        <p:nvSpPr>
          <p:cNvPr id="5" name="직사각형 86">
            <a:extLst>
              <a:ext uri="{FF2B5EF4-FFF2-40B4-BE49-F238E27FC236}">
                <a16:creationId xmlns:a16="http://schemas.microsoft.com/office/drawing/2014/main" id="{DB0711BC-E137-497F-A0E4-DC61CAAD11CC}"/>
              </a:ext>
            </a:extLst>
          </p:cNvPr>
          <p:cNvSpPr/>
          <p:nvPr/>
        </p:nvSpPr>
        <p:spPr>
          <a:xfrm>
            <a:off x="975359" y="685667"/>
            <a:ext cx="10356670" cy="6617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200" b="1" kern="0">
                <a:ln w="3175">
                  <a:noFill/>
                </a:ln>
                <a:solidFill>
                  <a:srgbClr val="772F9C"/>
                </a:solidFill>
                <a:ea typeface="야놀자 야체 B"/>
              </a:rPr>
              <a:t>Summary </a:t>
            </a:r>
            <a:r>
              <a:rPr lang="en-US" altLang="ko-KR" sz="2400" b="1" kern="0">
                <a:ln w="3175">
                  <a:noFill/>
                </a:ln>
                <a:solidFill>
                  <a:srgbClr val="772F9C"/>
                </a:solidFill>
                <a:ea typeface="야놀자 야체 B"/>
              </a:rPr>
              <a:t>– </a:t>
            </a:r>
            <a:r>
              <a:rPr lang="en-US" altLang="ko-KR" sz="2400" b="1">
                <a:solidFill>
                  <a:srgbClr val="772F9C"/>
                </a:solidFill>
              </a:rPr>
              <a:t>Sub</a:t>
            </a:r>
            <a:r>
              <a:rPr lang="en-US" altLang="ko-KR" sz="2400">
                <a:solidFill>
                  <a:srgbClr val="772F9C"/>
                </a:solidFill>
              </a:rPr>
              <a:t>classifications</a:t>
            </a:r>
            <a:r>
              <a:rPr lang="en-US" altLang="ko-KR" sz="2400" b="1" kern="0">
                <a:solidFill>
                  <a:srgbClr val="772F9C"/>
                </a:solidFill>
                <a:ea typeface="맑은 고딕"/>
              </a:rPr>
              <a:t> Upper/Lower Quartile Quotient</a:t>
            </a:r>
            <a:r>
              <a:rPr lang="en-US" altLang="ko-KR" sz="3200" b="1" kern="0">
                <a:ln w="3175">
                  <a:noFill/>
                </a:ln>
                <a:solidFill>
                  <a:srgbClr val="772F9C"/>
                </a:solidFill>
                <a:ea typeface="야놀자 야체 B"/>
              </a:rPr>
              <a:t>	</a:t>
            </a:r>
            <a:endParaRPr lang="en-US" altLang="ko-KR" sz="3200" kern="0">
              <a:ln w="3175">
                <a:noFill/>
              </a:ln>
              <a:solidFill>
                <a:srgbClr val="772F9C"/>
              </a:solidFill>
              <a:latin typeface="야놀자 야체 B" panose="02020603020101020101" pitchFamily="18" charset="-127"/>
              <a:ea typeface="야놀자 야체 B"/>
            </a:endParaRPr>
          </a:p>
          <a:p>
            <a:endParaRPr lang="en-US" altLang="ko-KR" sz="500" kern="0">
              <a:solidFill>
                <a:srgbClr val="772F9C"/>
              </a:solidFill>
              <a:ea typeface="맑은 고딕"/>
            </a:endParaRP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5E74D8E2-4C7D-4E3D-9B76-4DE3D1B62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380757"/>
              </p:ext>
            </p:extLst>
          </p:nvPr>
        </p:nvGraphicFramePr>
        <p:xfrm>
          <a:off x="376333" y="1403599"/>
          <a:ext cx="11439329" cy="5021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279">
                  <a:extLst>
                    <a:ext uri="{9D8B030D-6E8A-4147-A177-3AD203B41FA5}">
                      <a16:colId xmlns:a16="http://schemas.microsoft.com/office/drawing/2014/main" val="1424893556"/>
                    </a:ext>
                  </a:extLst>
                </a:gridCol>
                <a:gridCol w="5243025">
                  <a:extLst>
                    <a:ext uri="{9D8B030D-6E8A-4147-A177-3AD203B41FA5}">
                      <a16:colId xmlns:a16="http://schemas.microsoft.com/office/drawing/2014/main" val="1485366117"/>
                    </a:ext>
                  </a:extLst>
                </a:gridCol>
                <a:gridCol w="5243025">
                  <a:extLst>
                    <a:ext uri="{9D8B030D-6E8A-4147-A177-3AD203B41FA5}">
                      <a16:colId xmlns:a16="http://schemas.microsoft.com/office/drawing/2014/main" val="1924791987"/>
                    </a:ext>
                  </a:extLst>
                </a:gridCol>
              </a:tblGrid>
              <a:tr h="3962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>
                          <a:solidFill>
                            <a:srgbClr val="AD917F"/>
                          </a:solidFill>
                        </a:rPr>
                        <a:t>Job Ratio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>
                          <a:solidFill>
                            <a:srgbClr val="AD917F"/>
                          </a:solidFill>
                        </a:rPr>
                        <a:t>Annual Mean Wage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74774"/>
                  </a:ext>
                </a:extLst>
              </a:tr>
              <a:tr h="15453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rgbClr val="AD917F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>
                          <a:solidFill>
                            <a:srgbClr val="AD917F"/>
                          </a:solidFill>
                          <a:latin typeface="+mn-lt"/>
                          <a:ea typeface="+mn-lt"/>
                          <a:cs typeface="+mn-lt"/>
                        </a:rPr>
                        <a:t>High Quotient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lt"/>
                          <a:cs typeface="+mn-lt"/>
                        </a:rPr>
                        <a:t>Construction and Extraction</a:t>
                      </a:r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lt"/>
                          <a:cs typeface="+mn-lt"/>
                        </a:rPr>
                        <a:t> 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spc="-50" baseline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lt"/>
                          <a:cs typeface="+mn-lt"/>
                        </a:rPr>
                        <a:t>Operating Engineers &amp; Other Construction Equipment Operators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맑은 고딕"/>
                        </a:rPr>
                        <a:t>Plumbers, Pipefitters, &amp; Steamfitters</a:t>
                      </a:r>
                      <a:endParaRPr lang="en-US" altLang="ko-KR" sz="1400" b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lt"/>
                          <a:cs typeface="+mn-lt"/>
                        </a:rPr>
                        <a:t>Welders, Cutters, </a:t>
                      </a:r>
                      <a:r>
                        <a:rPr lang="en-US" altLang="ko-KR" sz="1400" b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lt"/>
                          <a:cs typeface="+mn-lt"/>
                        </a:rPr>
                        <a:t>Solderers</a:t>
                      </a:r>
                      <a:r>
                        <a:rPr lang="en-US" altLang="ko-KR" sz="1400" b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lt"/>
                          <a:cs typeface="+mn-lt"/>
                        </a:rPr>
                        <a:t>, and </a:t>
                      </a:r>
                      <a:r>
                        <a:rPr lang="en-US" altLang="ko-KR" sz="1400" b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lt"/>
                          <a:cs typeface="+mn-lt"/>
                        </a:rPr>
                        <a:t>Brazers</a:t>
                      </a:r>
                      <a:endParaRPr lang="en-US" altLang="ko-KR" sz="1400" b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lt"/>
                        <a:cs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1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lt"/>
                        <a:cs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>
                          <a:solidFill>
                            <a:srgbClr val="AD917F"/>
                          </a:solidFill>
                          <a:latin typeface="+mn-lt"/>
                          <a:ea typeface="+mn-lt"/>
                          <a:cs typeface="+mn-lt"/>
                        </a:rPr>
                        <a:t>Low Quotient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Healthcare Practitioners and Technical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맑은 고딕"/>
                        </a:rPr>
                        <a:t>Licensed</a:t>
                      </a:r>
                      <a:r>
                        <a:rPr lang="en-US" altLang="ko-KR" sz="1400" b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lt"/>
                          <a:cs typeface="+mn-lt"/>
                        </a:rPr>
                        <a:t> Practical &amp; Licensed Vocational Nurses 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>
                          <a:solidFill>
                            <a:srgbClr val="AD917F"/>
                          </a:solidFill>
                          <a:latin typeface="+mn-lt"/>
                          <a:ea typeface="+mn-lt"/>
                          <a:cs typeface="+mn-lt"/>
                        </a:rPr>
                        <a:t>Low Quotient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F0502020204030204"/>
                          <a:cs typeface="+mn-lt"/>
                        </a:rPr>
                        <a:t>Building and Grounds Cleaning and Maintenance</a:t>
                      </a:r>
                      <a:endParaRPr kumimoji="0" lang="en-US" altLang="ko-KR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F0502020204030204"/>
                          <a:cs typeface="+mn-lt"/>
                        </a:rPr>
                        <a:t>First-Line Supervisors of Transportation &amp; Material Moving Workers, Except Aircraft Cargo Handling Supervisors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F0502020204030204"/>
                          <a:cs typeface="+mn-lt"/>
                        </a:rPr>
                        <a:t>Landscaping and Groundskeeping Workers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07744"/>
                  </a:ext>
                </a:extLst>
              </a:tr>
              <a:tr h="12851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>
                          <a:solidFill>
                            <a:srgbClr val="AD917F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AD917F"/>
                          </a:solidFill>
                          <a:ea typeface="+mn-lt"/>
                          <a:cs typeface="+mn-lt"/>
                        </a:rPr>
                        <a:t>High Quotient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  <a:ea typeface="+mn-lt"/>
                          <a:cs typeface="+mn-lt"/>
                        </a:rPr>
                        <a:t>Transportation and Material Moving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bg2">
                              <a:lumMod val="50000"/>
                            </a:schemeClr>
                          </a:solidFill>
                          <a:ea typeface="맑은 고딕"/>
                        </a:rPr>
                        <a:t>Heavy</a:t>
                      </a:r>
                      <a:r>
                        <a:rPr lang="en-US" altLang="ko-KR" sz="1400" b="0">
                          <a:solidFill>
                            <a:schemeClr val="bg2">
                              <a:lumMod val="50000"/>
                            </a:schemeClr>
                          </a:solidFill>
                          <a:ea typeface="+mn-lt"/>
                          <a:cs typeface="+mn-lt"/>
                        </a:rPr>
                        <a:t> and Tractor – Trailer Truck Drivers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b="0">
                        <a:solidFill>
                          <a:schemeClr val="bg2">
                            <a:lumMod val="50000"/>
                          </a:schemeClr>
                        </a:solidFill>
                        <a:ea typeface="맑은 고딕"/>
                      </a:endParaRPr>
                    </a:p>
                    <a:p>
                      <a:pPr marL="285750" indent="-28575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>
                          <a:solidFill>
                            <a:schemeClr val="bg2">
                              <a:lumMod val="50000"/>
                            </a:schemeClr>
                          </a:solidFill>
                          <a:ea typeface="+mn-lt"/>
                          <a:cs typeface="+mn-lt"/>
                        </a:rPr>
                        <a:t>Food Preparation and Servicing Related</a:t>
                      </a:r>
                      <a:r>
                        <a:rPr lang="en-US" sz="1100" b="0">
                          <a:solidFill>
                            <a:schemeClr val="bg2">
                              <a:lumMod val="50000"/>
                            </a:schemeClr>
                          </a:solidFill>
                          <a:ea typeface="+mn-lt"/>
                          <a:cs typeface="+mn-lt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bg2">
                              <a:lumMod val="50000"/>
                            </a:schemeClr>
                          </a:solidFill>
                          <a:ea typeface="+mn-lt"/>
                          <a:cs typeface="+mn-lt"/>
                        </a:rPr>
                        <a:t>Bartenders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>
                        <a:solidFill>
                          <a:schemeClr val="bg2">
                            <a:lumMod val="50000"/>
                          </a:schemeClr>
                        </a:solidFill>
                        <a:ea typeface="+mn-lt"/>
                        <a:cs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AD917F"/>
                          </a:solidFill>
                          <a:ea typeface="+mn-lt"/>
                          <a:cs typeface="+mn-lt"/>
                        </a:rPr>
                        <a:t>Low Quotient</a:t>
                      </a:r>
                      <a:endParaRPr lang="en-US" sz="1100" b="1">
                        <a:solidFill>
                          <a:srgbClr val="AD917F"/>
                        </a:solidFill>
                        <a:ea typeface="맑은 고딕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>
                          <a:solidFill>
                            <a:schemeClr val="bg2">
                              <a:lumMod val="50000"/>
                            </a:schemeClr>
                          </a:solidFill>
                          <a:ea typeface="+mn-lt"/>
                          <a:cs typeface="+mn-lt"/>
                        </a:rPr>
                        <a:t>Building and Grounds Cleaning and Maintenance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bg2">
                              <a:lumMod val="50000"/>
                            </a:schemeClr>
                          </a:solidFill>
                          <a:ea typeface="+mn-lt"/>
                          <a:cs typeface="+mn-lt"/>
                        </a:rPr>
                        <a:t>Landscaping and Groundskeeping Workers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C6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393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1367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모서리가 둥근 직사각형 76"/>
          <p:cNvSpPr/>
          <p:nvPr/>
        </p:nvSpPr>
        <p:spPr>
          <a:xfrm>
            <a:off x="628153" y="2001520"/>
            <a:ext cx="11123875" cy="425792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1">
              <a:lnSpc>
                <a:spcPct val="200000"/>
              </a:lnSpc>
            </a:pPr>
            <a:r>
              <a:rPr lang="ko-KR" altLang="en-US" sz="1400">
                <a:ea typeface="맑은 고딕"/>
              </a:rPr>
              <a:t>컨텐츠에 대한 내용을 적어요</a:t>
            </a:r>
            <a:endParaRPr lang="en-US" altLang="ko-KR" sz="1400">
              <a:ea typeface="맑은 고딕"/>
            </a:endParaRPr>
          </a:p>
          <a:p>
            <a:pPr lvl="1">
              <a:lnSpc>
                <a:spcPct val="200000"/>
              </a:lnSpc>
            </a:pPr>
            <a:endParaRPr lang="ko-KR" altLang="en-US" sz="1000">
              <a:ea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2A187C-2E01-4CE4-ADF1-B443DBA0704A}"/>
              </a:ext>
            </a:extLst>
          </p:cNvPr>
          <p:cNvSpPr txBox="1"/>
          <p:nvPr/>
        </p:nvSpPr>
        <p:spPr>
          <a:xfrm>
            <a:off x="1363648" y="2460906"/>
            <a:ext cx="9652884" cy="30721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b="1">
                <a:ea typeface="+mn-lt"/>
                <a:cs typeface="+mn-lt"/>
              </a:rPr>
              <a:t>High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b="1">
                <a:ea typeface="+mn-lt"/>
                <a:cs typeface="+mn-lt"/>
              </a:rPr>
              <a:t>family size </a:t>
            </a:r>
            <a:r>
              <a:rPr lang="en-US" sz="2000">
                <a:ea typeface="+mn-lt"/>
                <a:cs typeface="+mn-lt"/>
              </a:rPr>
              <a:t>with the </a:t>
            </a:r>
            <a:r>
              <a:rPr lang="en-US" sz="2000" b="1">
                <a:ea typeface="+mn-lt"/>
                <a:cs typeface="+mn-lt"/>
              </a:rPr>
              <a:t>lowest population age</a:t>
            </a:r>
            <a:r>
              <a:rPr lang="en-US" sz="2000">
                <a:ea typeface="+mn-lt"/>
                <a:cs typeface="+mn-lt"/>
              </a:rPr>
              <a:t>, but </a:t>
            </a:r>
            <a:r>
              <a:rPr lang="en-US" sz="2000" b="1">
                <a:ea typeface="+mn-lt"/>
                <a:cs typeface="+mn-lt"/>
              </a:rPr>
              <a:t>low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b="1">
                <a:ea typeface="+mn-lt"/>
                <a:cs typeface="+mn-lt"/>
              </a:rPr>
              <a:t>college</a:t>
            </a:r>
            <a:r>
              <a:rPr lang="en-US" sz="2000">
                <a:ea typeface="+mn-lt"/>
                <a:cs typeface="+mn-lt"/>
              </a:rPr>
              <a:t> education attainment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b="1">
                <a:ea typeface="+mn-lt"/>
                <a:cs typeface="+mn-lt"/>
              </a:rPr>
              <a:t>High house and mortgage values </a:t>
            </a:r>
            <a:r>
              <a:rPr lang="en-US" sz="2000">
                <a:ea typeface="+mn-lt"/>
                <a:cs typeface="+mn-lt"/>
              </a:rPr>
              <a:t>but </a:t>
            </a:r>
            <a:r>
              <a:rPr lang="en-US" sz="2000" b="1">
                <a:ea typeface="+mn-lt"/>
                <a:cs typeface="+mn-lt"/>
              </a:rPr>
              <a:t>low rent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>
                <a:ea typeface="+mn-lt"/>
                <a:cs typeface="+mn-lt"/>
              </a:rPr>
              <a:t>The </a:t>
            </a:r>
            <a:r>
              <a:rPr lang="en-US" sz="2000" b="1">
                <a:ea typeface="+mn-lt"/>
                <a:cs typeface="+mn-lt"/>
              </a:rPr>
              <a:t>highest travel time </a:t>
            </a:r>
            <a:r>
              <a:rPr lang="en-US" sz="2000">
                <a:ea typeface="+mn-lt"/>
                <a:cs typeface="+mn-lt"/>
              </a:rPr>
              <a:t>to work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>
                <a:ea typeface="+mn-lt"/>
                <a:cs typeface="+mn-lt"/>
              </a:rPr>
              <a:t>The </a:t>
            </a:r>
            <a:r>
              <a:rPr lang="en-US" sz="2000" b="1">
                <a:ea typeface="+mn-lt"/>
                <a:cs typeface="+mn-lt"/>
              </a:rPr>
              <a:t>highest unemployment </a:t>
            </a:r>
            <a:r>
              <a:rPr lang="en-US" sz="2000">
                <a:ea typeface="+mn-lt"/>
                <a:cs typeface="+mn-lt"/>
              </a:rPr>
              <a:t>rate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355F8E-1F5D-4159-A52B-D66EBFDAF9DB}"/>
              </a:ext>
            </a:extLst>
          </p:cNvPr>
          <p:cNvSpPr txBox="1"/>
          <p:nvPr/>
        </p:nvSpPr>
        <p:spPr>
          <a:xfrm>
            <a:off x="2253200" y="373711"/>
            <a:ext cx="7685599" cy="113877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3200" kern="0">
                <a:ln w="3175">
                  <a:noFill/>
                </a:ln>
                <a:solidFill>
                  <a:srgbClr val="772F9C"/>
                </a:solidFill>
                <a:latin typeface="야놀자 야체 B" panose="02020603020101020101" pitchFamily="18" charset="-127"/>
                <a:ea typeface="야놀자 야체 B"/>
              </a:rPr>
              <a:t>Key Insights</a:t>
            </a:r>
          </a:p>
          <a:p>
            <a:pPr algn="ctr"/>
            <a:r>
              <a:rPr lang="en-US" altLang="ko-KR" sz="3600" b="1" kern="0">
                <a:ln w="3175">
                  <a:noFill/>
                </a:ln>
                <a:solidFill>
                  <a:srgbClr val="772F9C"/>
                </a:solidFill>
                <a:latin typeface="야놀자 야체 B" panose="02020603020101020101" pitchFamily="18" charset="-127"/>
                <a:ea typeface="야놀자 야체 B"/>
              </a:rPr>
              <a:t>Demographic and Economic</a:t>
            </a:r>
            <a:endParaRPr lang="en-US" altLang="ko-KR" sz="3600" b="1" kern="0">
              <a:ln w="3175">
                <a:noFill/>
              </a:ln>
              <a:solidFill>
                <a:srgbClr val="772F9C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72017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모서리가 둥근 직사각형 76"/>
          <p:cNvSpPr/>
          <p:nvPr/>
        </p:nvSpPr>
        <p:spPr>
          <a:xfrm>
            <a:off x="628153" y="2001520"/>
            <a:ext cx="11123875" cy="425792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1">
              <a:lnSpc>
                <a:spcPct val="200000"/>
              </a:lnSpc>
            </a:pPr>
            <a:r>
              <a:rPr lang="ko-KR" altLang="en-US" sz="1400">
                <a:ea typeface="맑은 고딕"/>
              </a:rPr>
              <a:t>컨텐츠에 대한 내용을 적어요</a:t>
            </a:r>
            <a:endParaRPr lang="en-US" altLang="ko-KR" sz="1400">
              <a:ea typeface="맑은 고딕"/>
            </a:endParaRPr>
          </a:p>
          <a:p>
            <a:pPr lvl="1">
              <a:lnSpc>
                <a:spcPct val="200000"/>
              </a:lnSpc>
            </a:pPr>
            <a:endParaRPr lang="ko-KR" altLang="en-US" sz="1000">
              <a:ea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2A187C-2E01-4CE4-ADF1-B443DBA0704A}"/>
              </a:ext>
            </a:extLst>
          </p:cNvPr>
          <p:cNvSpPr txBox="1"/>
          <p:nvPr/>
        </p:nvSpPr>
        <p:spPr>
          <a:xfrm>
            <a:off x="1363648" y="2329988"/>
            <a:ext cx="9652884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b="1">
                <a:ea typeface="+mn-lt"/>
                <a:cs typeface="+mn-lt"/>
              </a:rPr>
              <a:t>Low # jobs high wage</a:t>
            </a:r>
            <a:r>
              <a:rPr lang="en-US" sz="2000">
                <a:ea typeface="+mn-lt"/>
                <a:cs typeface="+mn-lt"/>
              </a:rPr>
              <a:t>: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>
                <a:ea typeface="+mn-lt"/>
                <a:cs typeface="+mn-lt"/>
              </a:rPr>
              <a:t>Protective Service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>
                <a:ea typeface="+mn-lt"/>
                <a:cs typeface="+mn-lt"/>
              </a:rPr>
              <a:t>Community and Social Services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>
                <a:ea typeface="+mn-lt"/>
                <a:cs typeface="+mn-lt"/>
              </a:rPr>
              <a:t>Food Preparation and Servicing Related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>
                <a:ea typeface="+mn-lt"/>
                <a:cs typeface="+mn-lt"/>
              </a:rPr>
              <a:t>Landscaping and Groundskeeping Workers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>
                <a:ea typeface="+mn-lt"/>
                <a:cs typeface="+mn-lt"/>
              </a:rPr>
              <a:t>Architecture and engineering: </a:t>
            </a:r>
            <a:r>
              <a:rPr lang="en-US" sz="2000" b="1">
                <a:ea typeface="+mn-lt"/>
                <a:cs typeface="+mn-lt"/>
              </a:rPr>
              <a:t>sharp increase of # jobs but low wage</a:t>
            </a:r>
            <a:endParaRPr lang="en-US" sz="2000">
              <a:ea typeface="+mn-lt"/>
              <a:cs typeface="+mn-lt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>
                <a:ea typeface="+mn-lt"/>
                <a:cs typeface="+mn-lt"/>
              </a:rPr>
              <a:t>Sharp drop in Rochester’s wage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b="1">
                <a:ea typeface="+mn-lt"/>
                <a:cs typeface="+mn-lt"/>
              </a:rPr>
              <a:t>High # jobs </a:t>
            </a:r>
            <a:r>
              <a:rPr lang="en-US" sz="2000">
                <a:ea typeface="+mn-lt"/>
                <a:cs typeface="+mn-lt"/>
              </a:rPr>
              <a:t>in </a:t>
            </a:r>
            <a:r>
              <a:rPr lang="en-US" sz="2000" b="1">
                <a:ea typeface="+mn-lt"/>
                <a:cs typeface="+mn-lt"/>
              </a:rPr>
              <a:t>industrial manual labors</a:t>
            </a:r>
            <a:r>
              <a:rPr lang="en-US" sz="2000">
                <a:ea typeface="+mn-lt"/>
                <a:cs typeface="+mn-lt"/>
              </a:rPr>
              <a:t>: 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>
                <a:ea typeface="+mn-lt"/>
                <a:cs typeface="+mn-lt"/>
              </a:rPr>
              <a:t>Construction and Extractions, Production, Transportation and Material Moving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355F8E-1F5D-4159-A52B-D66EBFDAF9DB}"/>
              </a:ext>
            </a:extLst>
          </p:cNvPr>
          <p:cNvSpPr txBox="1"/>
          <p:nvPr/>
        </p:nvSpPr>
        <p:spPr>
          <a:xfrm>
            <a:off x="2253200" y="373711"/>
            <a:ext cx="7685599" cy="113877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3200" kern="0">
                <a:ln w="3175">
                  <a:noFill/>
                </a:ln>
                <a:solidFill>
                  <a:srgbClr val="772F9C"/>
                </a:solidFill>
                <a:latin typeface="야놀자 야체 B" panose="02020603020101020101" pitchFamily="18" charset="-127"/>
                <a:ea typeface="야놀자 야체 B"/>
              </a:rPr>
              <a:t>Key Insights</a:t>
            </a:r>
          </a:p>
          <a:p>
            <a:pPr algn="ctr"/>
            <a:r>
              <a:rPr lang="en-US" altLang="ko-KR" sz="3600" b="1" kern="0">
                <a:ln w="3175">
                  <a:noFill/>
                </a:ln>
                <a:solidFill>
                  <a:srgbClr val="772F9C"/>
                </a:solidFill>
                <a:latin typeface="야놀자 야체 B" panose="02020603020101020101" pitchFamily="18" charset="-127"/>
                <a:ea typeface="야놀자 야체 B"/>
              </a:rPr>
              <a:t>Occupations</a:t>
            </a:r>
            <a:endParaRPr lang="en-US" altLang="ko-KR" sz="3600" b="1" kern="0">
              <a:ln w="3175">
                <a:noFill/>
              </a:ln>
              <a:solidFill>
                <a:srgbClr val="772F9C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80205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70B414-BEE5-48AB-90B9-77B503FE9E1E}"/>
              </a:ext>
            </a:extLst>
          </p:cNvPr>
          <p:cNvSpPr/>
          <p:nvPr/>
        </p:nvSpPr>
        <p:spPr>
          <a:xfrm>
            <a:off x="1108787" y="1588664"/>
            <a:ext cx="9974424" cy="587828"/>
          </a:xfrm>
          <a:prstGeom prst="rect">
            <a:avLst/>
          </a:prstGeom>
          <a:solidFill>
            <a:srgbClr val="E1C8EE"/>
          </a:solidFill>
          <a:ln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FAFE1-BF3D-4690-8971-7511BAF28F19}"/>
              </a:ext>
            </a:extLst>
          </p:cNvPr>
          <p:cNvSpPr txBox="1"/>
          <p:nvPr/>
        </p:nvSpPr>
        <p:spPr>
          <a:xfrm>
            <a:off x="1108787" y="2305621"/>
            <a:ext cx="9974424" cy="7833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>
                <a:ea typeface="+mn-lt"/>
                <a:cs typeface="+mn-lt"/>
              </a:rPr>
              <a:t>Due to better job opportunities in the twin cities?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>
                <a:ea typeface="+mn-lt"/>
                <a:cs typeface="+mn-lt"/>
              </a:rPr>
              <a:t>Where do people go to work?</a:t>
            </a:r>
          </a:p>
        </p:txBody>
      </p:sp>
      <p:sp>
        <p:nvSpPr>
          <p:cNvPr id="5" name="직사각형 86">
            <a:extLst>
              <a:ext uri="{FF2B5EF4-FFF2-40B4-BE49-F238E27FC236}">
                <a16:creationId xmlns:a16="http://schemas.microsoft.com/office/drawing/2014/main" id="{DB0711BC-E137-497F-A0E4-DC61CAAD11CC}"/>
              </a:ext>
            </a:extLst>
          </p:cNvPr>
          <p:cNvSpPr/>
          <p:nvPr/>
        </p:nvSpPr>
        <p:spPr>
          <a:xfrm>
            <a:off x="975359" y="531520"/>
            <a:ext cx="10241279" cy="6617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3200" kern="0">
                <a:ln w="3175">
                  <a:noFill/>
                </a:ln>
                <a:solidFill>
                  <a:srgbClr val="772F9C"/>
                </a:solidFill>
                <a:ea typeface="야놀자 야체 B"/>
              </a:rPr>
              <a:t>Suggestions for </a:t>
            </a:r>
            <a:r>
              <a:rPr lang="en-US" altLang="ko-KR" sz="3200" b="1" kern="0">
                <a:ln w="3175">
                  <a:noFill/>
                </a:ln>
                <a:solidFill>
                  <a:srgbClr val="772F9C"/>
                </a:solidFill>
                <a:ea typeface="야놀자 야체 B"/>
              </a:rPr>
              <a:t>Future Analysis</a:t>
            </a:r>
            <a:endParaRPr lang="en-US" altLang="ko-KR" sz="3200" b="1" kern="0">
              <a:ln w="3175">
                <a:noFill/>
              </a:ln>
              <a:solidFill>
                <a:srgbClr val="772F9C"/>
              </a:solidFill>
              <a:latin typeface="야놀자 야체 B" panose="02020603020101020101" pitchFamily="18" charset="-127"/>
              <a:ea typeface="야놀자 야체 B"/>
            </a:endParaRPr>
          </a:p>
          <a:p>
            <a:pPr algn="ctr"/>
            <a:endParaRPr lang="en-US" altLang="ko-KR" sz="500" kern="0">
              <a:solidFill>
                <a:srgbClr val="772F9C"/>
              </a:solidFill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E08BA-E4ED-4982-B569-74E86985CCD3}"/>
              </a:ext>
            </a:extLst>
          </p:cNvPr>
          <p:cNvSpPr txBox="1"/>
          <p:nvPr/>
        </p:nvSpPr>
        <p:spPr>
          <a:xfrm>
            <a:off x="1198984" y="1646892"/>
            <a:ext cx="9631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Why is </a:t>
            </a:r>
            <a:r>
              <a:rPr lang="en-US" sz="2400" b="1">
                <a:solidFill>
                  <a:schemeClr val="bg1"/>
                </a:solidFill>
              </a:rPr>
              <a:t>travel time to work </a:t>
            </a:r>
            <a:r>
              <a:rPr lang="en-US" sz="2400">
                <a:solidFill>
                  <a:schemeClr val="bg1"/>
                </a:solidFill>
              </a:rPr>
              <a:t>in St. Cloud so high?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B244FB-EB27-4593-AD4A-ADACB9AC4642}"/>
              </a:ext>
            </a:extLst>
          </p:cNvPr>
          <p:cNvSpPr/>
          <p:nvPr/>
        </p:nvSpPr>
        <p:spPr>
          <a:xfrm>
            <a:off x="1108787" y="3314101"/>
            <a:ext cx="9974424" cy="587828"/>
          </a:xfrm>
          <a:prstGeom prst="rect">
            <a:avLst/>
          </a:prstGeom>
          <a:solidFill>
            <a:srgbClr val="E1C8EE"/>
          </a:solidFill>
          <a:ln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CB0D1C-C266-4D93-BBA4-9D889E5AC29B}"/>
              </a:ext>
            </a:extLst>
          </p:cNvPr>
          <p:cNvSpPr txBox="1"/>
          <p:nvPr/>
        </p:nvSpPr>
        <p:spPr>
          <a:xfrm>
            <a:off x="1108787" y="4031058"/>
            <a:ext cx="9974424" cy="4140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>
                <a:ea typeface="+mn-lt"/>
                <a:cs typeface="+mn-lt"/>
              </a:rPr>
              <a:t>Lack of job opportunities vs. Unwillingness to 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3DFC64-92E1-4E8E-9F4A-7DCB4A16E515}"/>
              </a:ext>
            </a:extLst>
          </p:cNvPr>
          <p:cNvSpPr txBox="1"/>
          <p:nvPr/>
        </p:nvSpPr>
        <p:spPr>
          <a:xfrm>
            <a:off x="1198984" y="3372329"/>
            <a:ext cx="976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What causes </a:t>
            </a:r>
            <a:r>
              <a:rPr lang="en-US" sz="2400" b="1">
                <a:solidFill>
                  <a:schemeClr val="bg1"/>
                </a:solidFill>
              </a:rPr>
              <a:t>high unemployment rate </a:t>
            </a:r>
            <a:r>
              <a:rPr lang="en-US" sz="2400">
                <a:solidFill>
                  <a:schemeClr val="bg1"/>
                </a:solidFill>
              </a:rPr>
              <a:t>in St. Cloud?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F553F5-E51A-47CE-8687-F536E076A77F}"/>
              </a:ext>
            </a:extLst>
          </p:cNvPr>
          <p:cNvSpPr/>
          <p:nvPr/>
        </p:nvSpPr>
        <p:spPr>
          <a:xfrm>
            <a:off x="1108787" y="4701829"/>
            <a:ext cx="9974424" cy="587828"/>
          </a:xfrm>
          <a:prstGeom prst="rect">
            <a:avLst/>
          </a:prstGeom>
          <a:solidFill>
            <a:srgbClr val="E1C8EE"/>
          </a:solidFill>
          <a:ln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AECAED-DBD4-40E2-9864-F8BB1032643A}"/>
              </a:ext>
            </a:extLst>
          </p:cNvPr>
          <p:cNvSpPr txBox="1"/>
          <p:nvPr/>
        </p:nvSpPr>
        <p:spPr>
          <a:xfrm>
            <a:off x="1108787" y="5418786"/>
            <a:ext cx="9974424" cy="4140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>
                <a:ea typeface="+mn-lt"/>
                <a:cs typeface="+mn-lt"/>
              </a:rPr>
              <a:t>The lowest population age, but low college graduate proportions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1C60B5-34E8-42B7-B3E1-DA0D480918BE}"/>
              </a:ext>
            </a:extLst>
          </p:cNvPr>
          <p:cNvSpPr txBox="1"/>
          <p:nvPr/>
        </p:nvSpPr>
        <p:spPr>
          <a:xfrm>
            <a:off x="1198984" y="4760057"/>
            <a:ext cx="976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Why is the </a:t>
            </a:r>
            <a:r>
              <a:rPr lang="en-US" sz="2400" b="1">
                <a:solidFill>
                  <a:schemeClr val="bg1"/>
                </a:solidFill>
              </a:rPr>
              <a:t>college education attainment</a:t>
            </a:r>
            <a:r>
              <a:rPr lang="en-US" sz="2400">
                <a:solidFill>
                  <a:schemeClr val="bg1"/>
                </a:solidFill>
              </a:rPr>
              <a:t> is so </a:t>
            </a:r>
            <a:r>
              <a:rPr lang="en-US" sz="2400" b="1">
                <a:solidFill>
                  <a:schemeClr val="bg1"/>
                </a:solidFill>
              </a:rPr>
              <a:t>low</a:t>
            </a:r>
            <a:r>
              <a:rPr lang="en-US" sz="2400">
                <a:solidFill>
                  <a:schemeClr val="bg1"/>
                </a:solidFill>
              </a:rPr>
              <a:t> in St. Cloud?</a:t>
            </a:r>
          </a:p>
        </p:txBody>
      </p:sp>
    </p:spTree>
    <p:extLst>
      <p:ext uri="{BB962C8B-B14F-4D97-AF65-F5344CB8AC3E}">
        <p14:creationId xmlns:p14="http://schemas.microsoft.com/office/powerpoint/2010/main" val="7006539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70B414-BEE5-48AB-90B9-77B503FE9E1E}"/>
              </a:ext>
            </a:extLst>
          </p:cNvPr>
          <p:cNvSpPr/>
          <p:nvPr/>
        </p:nvSpPr>
        <p:spPr>
          <a:xfrm>
            <a:off x="1108787" y="1588664"/>
            <a:ext cx="9974424" cy="587828"/>
          </a:xfrm>
          <a:prstGeom prst="rect">
            <a:avLst/>
          </a:prstGeom>
          <a:solidFill>
            <a:srgbClr val="E1C8EE"/>
          </a:solidFill>
          <a:ln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FAFE1-BF3D-4690-8971-7511BAF28F19}"/>
              </a:ext>
            </a:extLst>
          </p:cNvPr>
          <p:cNvSpPr txBox="1"/>
          <p:nvPr/>
        </p:nvSpPr>
        <p:spPr>
          <a:xfrm>
            <a:off x="1108787" y="2305621"/>
            <a:ext cx="9974424" cy="7833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>
                <a:ea typeface="+mn-lt"/>
                <a:cs typeface="+mn-lt"/>
              </a:rPr>
              <a:t>Protective Service, Community and Social Services, Food Preparation and Servicing Related, Landscaping and Groundskeeping Workers</a:t>
            </a:r>
          </a:p>
        </p:txBody>
      </p:sp>
      <p:sp>
        <p:nvSpPr>
          <p:cNvPr id="5" name="직사각형 86">
            <a:extLst>
              <a:ext uri="{FF2B5EF4-FFF2-40B4-BE49-F238E27FC236}">
                <a16:creationId xmlns:a16="http://schemas.microsoft.com/office/drawing/2014/main" id="{DB0711BC-E137-497F-A0E4-DC61CAAD11CC}"/>
              </a:ext>
            </a:extLst>
          </p:cNvPr>
          <p:cNvSpPr/>
          <p:nvPr/>
        </p:nvSpPr>
        <p:spPr>
          <a:xfrm>
            <a:off x="975359" y="531520"/>
            <a:ext cx="10241279" cy="6617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3200" kern="0">
                <a:ln w="3175">
                  <a:noFill/>
                </a:ln>
                <a:solidFill>
                  <a:srgbClr val="772F9C"/>
                </a:solidFill>
                <a:ea typeface="야놀자 야체 B"/>
              </a:rPr>
              <a:t>Suggestions for </a:t>
            </a:r>
            <a:r>
              <a:rPr lang="en-US" altLang="ko-KR" sz="3200" b="1" kern="0">
                <a:ln w="3175">
                  <a:noFill/>
                </a:ln>
                <a:solidFill>
                  <a:srgbClr val="772F9C"/>
                </a:solidFill>
                <a:ea typeface="야놀자 야체 B"/>
              </a:rPr>
              <a:t>Future Analysis</a:t>
            </a:r>
            <a:endParaRPr lang="en-US" altLang="ko-KR" sz="3200" b="1" kern="0">
              <a:ln w="3175">
                <a:noFill/>
              </a:ln>
              <a:solidFill>
                <a:srgbClr val="772F9C"/>
              </a:solidFill>
              <a:latin typeface="야놀자 야체 B" panose="02020603020101020101" pitchFamily="18" charset="-127"/>
              <a:ea typeface="야놀자 야체 B"/>
            </a:endParaRPr>
          </a:p>
          <a:p>
            <a:pPr algn="ctr"/>
            <a:endParaRPr lang="en-US" altLang="ko-KR" sz="500" kern="0">
              <a:solidFill>
                <a:srgbClr val="772F9C"/>
              </a:solidFill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E08BA-E4ED-4982-B569-74E86985CCD3}"/>
              </a:ext>
            </a:extLst>
          </p:cNvPr>
          <p:cNvSpPr txBox="1"/>
          <p:nvPr/>
        </p:nvSpPr>
        <p:spPr>
          <a:xfrm>
            <a:off x="1198984" y="1646892"/>
            <a:ext cx="9631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Why some occupations have low # of jobs but high wage?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B244FB-EB27-4593-AD4A-ADACB9AC4642}"/>
              </a:ext>
            </a:extLst>
          </p:cNvPr>
          <p:cNvSpPr/>
          <p:nvPr/>
        </p:nvSpPr>
        <p:spPr>
          <a:xfrm>
            <a:off x="1108787" y="3314101"/>
            <a:ext cx="9974424" cy="587828"/>
          </a:xfrm>
          <a:prstGeom prst="rect">
            <a:avLst/>
          </a:prstGeom>
          <a:solidFill>
            <a:srgbClr val="E1C8EE"/>
          </a:solidFill>
          <a:ln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CB0D1C-C266-4D93-BBA4-9D889E5AC29B}"/>
              </a:ext>
            </a:extLst>
          </p:cNvPr>
          <p:cNvSpPr txBox="1"/>
          <p:nvPr/>
        </p:nvSpPr>
        <p:spPr>
          <a:xfrm>
            <a:off x="1108787" y="4031058"/>
            <a:ext cx="9974424" cy="7833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>
                <a:ea typeface="+mn-lt"/>
                <a:cs typeface="+mn-lt"/>
              </a:rPr>
              <a:t>Sharp increase of # of jobs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>
                <a:ea typeface="+mn-lt"/>
                <a:cs typeface="+mn-lt"/>
              </a:rPr>
              <a:t>Sudden drop of wage in Rochester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3DFC64-92E1-4E8E-9F4A-7DCB4A16E515}"/>
              </a:ext>
            </a:extLst>
          </p:cNvPr>
          <p:cNvSpPr txBox="1"/>
          <p:nvPr/>
        </p:nvSpPr>
        <p:spPr>
          <a:xfrm>
            <a:off x="1198984" y="3372329"/>
            <a:ext cx="976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What happened to </a:t>
            </a:r>
            <a:r>
              <a:rPr lang="en-US" sz="2400" b="1">
                <a:solidFill>
                  <a:schemeClr val="bg1"/>
                </a:solidFill>
              </a:rPr>
              <a:t>Architecture and Engineering industry </a:t>
            </a:r>
            <a:r>
              <a:rPr lang="en-US" sz="2400">
                <a:solidFill>
                  <a:schemeClr val="bg1"/>
                </a:solidFill>
              </a:rPr>
              <a:t>in MN?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F553F5-E51A-47CE-8687-F536E076A77F}"/>
              </a:ext>
            </a:extLst>
          </p:cNvPr>
          <p:cNvSpPr/>
          <p:nvPr/>
        </p:nvSpPr>
        <p:spPr>
          <a:xfrm>
            <a:off x="1108787" y="5072669"/>
            <a:ext cx="9974424" cy="587828"/>
          </a:xfrm>
          <a:prstGeom prst="rect">
            <a:avLst/>
          </a:prstGeom>
          <a:solidFill>
            <a:srgbClr val="E1C8EE"/>
          </a:solidFill>
          <a:ln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AECAED-DBD4-40E2-9864-F8BB1032643A}"/>
              </a:ext>
            </a:extLst>
          </p:cNvPr>
          <p:cNvSpPr txBox="1"/>
          <p:nvPr/>
        </p:nvSpPr>
        <p:spPr>
          <a:xfrm>
            <a:off x="1108787" y="5789626"/>
            <a:ext cx="9974424" cy="4140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>
                <a:ea typeface="+mn-lt"/>
                <a:cs typeface="+mn-lt"/>
              </a:rPr>
              <a:t>High # of manual labor jobs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1C60B5-34E8-42B7-B3E1-DA0D480918BE}"/>
              </a:ext>
            </a:extLst>
          </p:cNvPr>
          <p:cNvSpPr txBox="1"/>
          <p:nvPr/>
        </p:nvSpPr>
        <p:spPr>
          <a:xfrm>
            <a:off x="1198984" y="5130897"/>
            <a:ext cx="976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What sources high # of </a:t>
            </a:r>
            <a:r>
              <a:rPr lang="en-US" sz="2400" b="1">
                <a:solidFill>
                  <a:schemeClr val="bg1"/>
                </a:solidFill>
              </a:rPr>
              <a:t>Manual Labor jobs </a:t>
            </a:r>
            <a:r>
              <a:rPr lang="en-US" sz="2400">
                <a:solidFill>
                  <a:schemeClr val="bg1"/>
                </a:solidFill>
              </a:rPr>
              <a:t>in St. Cloud</a:t>
            </a:r>
          </a:p>
        </p:txBody>
      </p:sp>
    </p:spTree>
    <p:extLst>
      <p:ext uri="{BB962C8B-B14F-4D97-AF65-F5344CB8AC3E}">
        <p14:creationId xmlns:p14="http://schemas.microsoft.com/office/powerpoint/2010/main" val="7273382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모서리가 둥근 직사각형 76"/>
          <p:cNvSpPr/>
          <p:nvPr/>
        </p:nvSpPr>
        <p:spPr>
          <a:xfrm>
            <a:off x="628153" y="1431235"/>
            <a:ext cx="11123875" cy="474692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1">
              <a:lnSpc>
                <a:spcPct val="200000"/>
              </a:lnSpc>
            </a:pPr>
            <a:r>
              <a:rPr lang="ko-KR" altLang="en-US" sz="1400">
                <a:ea typeface="맑은 고딕"/>
              </a:rPr>
              <a:t>컨텐츠에 대한 내용을 적어요</a:t>
            </a:r>
            <a:endParaRPr lang="en-US" altLang="ko-KR" sz="1400">
              <a:ea typeface="맑은 고딕"/>
            </a:endParaRPr>
          </a:p>
          <a:p>
            <a:pPr lvl="1">
              <a:lnSpc>
                <a:spcPct val="200000"/>
              </a:lnSpc>
            </a:pPr>
            <a:endParaRPr lang="ko-KR" altLang="en-US" sz="1000">
              <a:ea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2A187C-2E01-4CE4-ADF1-B443DBA0704A}"/>
              </a:ext>
            </a:extLst>
          </p:cNvPr>
          <p:cNvSpPr txBox="1"/>
          <p:nvPr/>
        </p:nvSpPr>
        <p:spPr>
          <a:xfrm>
            <a:off x="1363648" y="2339970"/>
            <a:ext cx="9652884" cy="2929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Control of DTK error rate (Conservative Tukey’s HSD)</a:t>
            </a:r>
            <a:endParaRPr lang="en-US" sz="2000">
              <a:ea typeface="+mn-lt"/>
              <a:cs typeface="+mn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IPUMS’s city areas (PUMA) do not match LAUS/OEWS’s Metropolitan Statistical Areas (MSA)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Unable to test for all years (2012-2020)</a:t>
            </a:r>
            <a:endParaRPr lang="en-US" sz="2800">
              <a:ea typeface="+mn-lt"/>
              <a:cs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355F8E-1F5D-4159-A52B-D66EBFDAF9DB}"/>
              </a:ext>
            </a:extLst>
          </p:cNvPr>
          <p:cNvSpPr txBox="1"/>
          <p:nvPr/>
        </p:nvSpPr>
        <p:spPr>
          <a:xfrm>
            <a:off x="3142753" y="392949"/>
            <a:ext cx="6094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kern="0">
                <a:ln w="3175">
                  <a:noFill/>
                </a:ln>
                <a:solidFill>
                  <a:srgbClr val="772F9C"/>
                </a:solidFill>
                <a:latin typeface="야놀자 야체 B" panose="02020603020101020101" pitchFamily="18" charset="-127"/>
                <a:ea typeface="야놀자 야체 B"/>
              </a:rPr>
              <a:t>Limitation</a:t>
            </a:r>
            <a:endParaRPr lang="en-US" altLang="ko-KR" sz="3600" b="1" kern="0">
              <a:ln w="3175">
                <a:noFill/>
              </a:ln>
              <a:solidFill>
                <a:srgbClr val="772F9C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438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3399864" y="328853"/>
            <a:ext cx="5468469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2400">
                <a:solidFill>
                  <a:srgbClr val="772F9C"/>
                </a:solidFill>
                <a:ea typeface="맑은 고딕"/>
              </a:rPr>
              <a:t> </a:t>
            </a:r>
            <a:r>
              <a:rPr lang="en-US" altLang="ko-KR" sz="3200" b="1">
                <a:solidFill>
                  <a:srgbClr val="772F9C"/>
                </a:solidFill>
                <a:ea typeface="맑은 고딕"/>
              </a:rPr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FBE229-BB0E-406F-B4DC-AB50EFAE9B12}"/>
              </a:ext>
            </a:extLst>
          </p:cNvPr>
          <p:cNvSpPr/>
          <p:nvPr/>
        </p:nvSpPr>
        <p:spPr>
          <a:xfrm>
            <a:off x="1108787" y="1133636"/>
            <a:ext cx="9974424" cy="587828"/>
          </a:xfrm>
          <a:prstGeom prst="rect">
            <a:avLst/>
          </a:prstGeom>
          <a:solidFill>
            <a:srgbClr val="E1C8EE"/>
          </a:solidFill>
          <a:ln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379998-E013-4489-8A16-5DEAFB356416}"/>
              </a:ext>
            </a:extLst>
          </p:cNvPr>
          <p:cNvSpPr txBox="1"/>
          <p:nvPr/>
        </p:nvSpPr>
        <p:spPr>
          <a:xfrm>
            <a:off x="1198983" y="1191864"/>
            <a:ext cx="9664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American Community Survey (IPUMS)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B68B8F-47C9-49DF-B9B1-BDA29FB071D8}"/>
              </a:ext>
            </a:extLst>
          </p:cNvPr>
          <p:cNvSpPr txBox="1"/>
          <p:nvPr/>
        </p:nvSpPr>
        <p:spPr>
          <a:xfrm>
            <a:off x="1108786" y="1846065"/>
            <a:ext cx="9974424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/>
              <a:t>Unit: Household/Person 		Yearly data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City Area Approximate: </a:t>
            </a:r>
            <a:r>
              <a:rPr lang="en-US" u="sng"/>
              <a:t>P</a:t>
            </a:r>
            <a:r>
              <a:rPr lang="en-US"/>
              <a:t>ublic </a:t>
            </a:r>
            <a:r>
              <a:rPr lang="en-US" u="sng"/>
              <a:t>U</a:t>
            </a:r>
            <a:r>
              <a:rPr lang="en-US"/>
              <a:t>se </a:t>
            </a:r>
            <a:r>
              <a:rPr lang="en-US" u="sng"/>
              <a:t>M</a:t>
            </a:r>
            <a:r>
              <a:rPr lang="en-US"/>
              <a:t>icrodata </a:t>
            </a:r>
            <a:r>
              <a:rPr lang="en-US" u="sng"/>
              <a:t>A</a:t>
            </a:r>
            <a:r>
              <a:rPr lang="en-US"/>
              <a:t>rea (PUMA, ≈ County level)</a:t>
            </a:r>
            <a:endParaRPr lang="en-US" sz="180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/>
              <a:t>Demographic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EDA85-CBDD-4EA8-B475-8EF055A2710F}"/>
              </a:ext>
            </a:extLst>
          </p:cNvPr>
          <p:cNvSpPr/>
          <p:nvPr/>
        </p:nvSpPr>
        <p:spPr>
          <a:xfrm>
            <a:off x="1108789" y="3259674"/>
            <a:ext cx="9974424" cy="587828"/>
          </a:xfrm>
          <a:prstGeom prst="rect">
            <a:avLst/>
          </a:prstGeom>
          <a:solidFill>
            <a:srgbClr val="E1C8EE"/>
          </a:solidFill>
          <a:ln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5C9983-4A28-4C41-ACE0-6AA0A2742556}"/>
              </a:ext>
            </a:extLst>
          </p:cNvPr>
          <p:cNvSpPr txBox="1"/>
          <p:nvPr/>
        </p:nvSpPr>
        <p:spPr>
          <a:xfrm>
            <a:off x="1198985" y="3317902"/>
            <a:ext cx="9664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>
                <a:solidFill>
                  <a:schemeClr val="bg1"/>
                </a:solidFill>
              </a:rPr>
              <a:t>L</a:t>
            </a:r>
            <a:r>
              <a:rPr lang="en-US" sz="2400" b="1">
                <a:solidFill>
                  <a:schemeClr val="bg1"/>
                </a:solidFill>
              </a:rPr>
              <a:t>ocal </a:t>
            </a:r>
            <a:r>
              <a:rPr lang="en-US" sz="2400" b="1" u="sng">
                <a:solidFill>
                  <a:schemeClr val="bg1"/>
                </a:solidFill>
              </a:rPr>
              <a:t>A</a:t>
            </a:r>
            <a:r>
              <a:rPr lang="en-US" sz="2400" b="1">
                <a:solidFill>
                  <a:schemeClr val="bg1"/>
                </a:solidFill>
              </a:rPr>
              <a:t>rea </a:t>
            </a:r>
            <a:r>
              <a:rPr lang="en-US" sz="2400" b="1" u="sng">
                <a:solidFill>
                  <a:schemeClr val="bg1"/>
                </a:solidFill>
              </a:rPr>
              <a:t>U</a:t>
            </a:r>
            <a:r>
              <a:rPr lang="en-US" sz="2400" b="1">
                <a:solidFill>
                  <a:schemeClr val="bg1"/>
                </a:solidFill>
              </a:rPr>
              <a:t>nemployment </a:t>
            </a:r>
            <a:r>
              <a:rPr lang="en-US" sz="2400" b="1" u="sng">
                <a:solidFill>
                  <a:schemeClr val="bg1"/>
                </a:solidFill>
              </a:rPr>
              <a:t>S</a:t>
            </a:r>
            <a:r>
              <a:rPr lang="en-US" sz="2400" b="1">
                <a:solidFill>
                  <a:schemeClr val="bg1"/>
                </a:solidFill>
              </a:rPr>
              <a:t>tatistics (LAUS)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4AEBA1-950D-49AD-B15B-8EB32C590F9A}"/>
              </a:ext>
            </a:extLst>
          </p:cNvPr>
          <p:cNvSpPr txBox="1"/>
          <p:nvPr/>
        </p:nvSpPr>
        <p:spPr>
          <a:xfrm>
            <a:off x="1108788" y="3972103"/>
            <a:ext cx="9974424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/>
              <a:t>Unit: Metropolitan Statistical Area, 	Monthly data (seasonally adjusted)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/>
              <a:t>Economic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F73936-8D83-4748-8D38-21E7E60C60C6}"/>
              </a:ext>
            </a:extLst>
          </p:cNvPr>
          <p:cNvSpPr/>
          <p:nvPr/>
        </p:nvSpPr>
        <p:spPr>
          <a:xfrm>
            <a:off x="1108786" y="5009792"/>
            <a:ext cx="9974424" cy="587828"/>
          </a:xfrm>
          <a:prstGeom prst="rect">
            <a:avLst/>
          </a:prstGeom>
          <a:solidFill>
            <a:srgbClr val="E1C8EE"/>
          </a:solidFill>
          <a:ln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1C72C2-B0E3-4A76-8732-B4896B743E21}"/>
              </a:ext>
            </a:extLst>
          </p:cNvPr>
          <p:cNvSpPr txBox="1"/>
          <p:nvPr/>
        </p:nvSpPr>
        <p:spPr>
          <a:xfrm>
            <a:off x="1198982" y="5068020"/>
            <a:ext cx="9664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>
                <a:solidFill>
                  <a:schemeClr val="bg1"/>
                </a:solidFill>
              </a:rPr>
              <a:t>O</a:t>
            </a:r>
            <a:r>
              <a:rPr lang="en-US" sz="2400" b="1">
                <a:solidFill>
                  <a:schemeClr val="bg1"/>
                </a:solidFill>
              </a:rPr>
              <a:t>ccupational </a:t>
            </a:r>
            <a:r>
              <a:rPr lang="en-US" sz="2400" b="1" u="sng">
                <a:solidFill>
                  <a:schemeClr val="bg1"/>
                </a:solidFill>
              </a:rPr>
              <a:t>E</a:t>
            </a:r>
            <a:r>
              <a:rPr lang="en-US" sz="2400" b="1">
                <a:solidFill>
                  <a:schemeClr val="bg1"/>
                </a:solidFill>
              </a:rPr>
              <a:t>mployment and </a:t>
            </a:r>
            <a:r>
              <a:rPr lang="en-US" sz="2400" b="1" u="sng">
                <a:solidFill>
                  <a:schemeClr val="bg1"/>
                </a:solidFill>
              </a:rPr>
              <a:t>W</a:t>
            </a:r>
            <a:r>
              <a:rPr lang="en-US" sz="2400" b="1">
                <a:solidFill>
                  <a:schemeClr val="bg1"/>
                </a:solidFill>
              </a:rPr>
              <a:t>age </a:t>
            </a:r>
            <a:r>
              <a:rPr lang="en-US" sz="2400" b="1" u="sng">
                <a:solidFill>
                  <a:schemeClr val="bg1"/>
                </a:solidFill>
              </a:rPr>
              <a:t>S</a:t>
            </a:r>
            <a:r>
              <a:rPr lang="en-US" sz="2400" b="1">
                <a:solidFill>
                  <a:schemeClr val="bg1"/>
                </a:solidFill>
              </a:rPr>
              <a:t>tatistics (OEWS)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4A3188-61BB-42CC-B398-94AACA663133}"/>
              </a:ext>
            </a:extLst>
          </p:cNvPr>
          <p:cNvSpPr txBox="1"/>
          <p:nvPr/>
        </p:nvSpPr>
        <p:spPr>
          <a:xfrm>
            <a:off x="1108785" y="5722221"/>
            <a:ext cx="9974424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/>
              <a:t>Unit: Metropolitan Statistical Area, 	Yearly data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/>
              <a:t>Occupation</a:t>
            </a:r>
          </a:p>
        </p:txBody>
      </p:sp>
    </p:spTree>
    <p:extLst>
      <p:ext uri="{BB962C8B-B14F-4D97-AF65-F5344CB8AC3E}">
        <p14:creationId xmlns:p14="http://schemas.microsoft.com/office/powerpoint/2010/main" val="199958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1106556" y="689789"/>
            <a:ext cx="9978887" cy="76944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4400" b="1" kern="0">
                <a:ln w="3175">
                  <a:noFill/>
                </a:ln>
                <a:solidFill>
                  <a:srgbClr val="AD917F"/>
                </a:solidFill>
                <a:ea typeface="야놀자 야체 B"/>
              </a:rPr>
              <a:t>Question #1</a:t>
            </a:r>
            <a:endParaRPr lang="en-US" altLang="ko-KR" sz="800" kern="0">
              <a:solidFill>
                <a:srgbClr val="AD917F"/>
              </a:solidFill>
              <a:ea typeface="맑은 고딕"/>
            </a:endParaRPr>
          </a:p>
        </p:txBody>
      </p:sp>
      <p:sp>
        <p:nvSpPr>
          <p:cNvPr id="3" name="직사각형 86">
            <a:extLst>
              <a:ext uri="{FF2B5EF4-FFF2-40B4-BE49-F238E27FC236}">
                <a16:creationId xmlns:a16="http://schemas.microsoft.com/office/drawing/2014/main" id="{133CAA94-F9B8-4EED-BF7E-82AD13AA6972}"/>
              </a:ext>
            </a:extLst>
          </p:cNvPr>
          <p:cNvSpPr/>
          <p:nvPr/>
        </p:nvSpPr>
        <p:spPr>
          <a:xfrm>
            <a:off x="1196945" y="2285577"/>
            <a:ext cx="9798107" cy="295465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4000" kern="0">
                <a:ln w="3175">
                  <a:noFill/>
                </a:ln>
                <a:solidFill>
                  <a:srgbClr val="772F9C"/>
                </a:solidFill>
                <a:latin typeface="야놀자 야체 B" panose="02020603020101020101" pitchFamily="18" charset="-127"/>
                <a:ea typeface="야놀자 야체 B"/>
              </a:rPr>
              <a:t>Does </a:t>
            </a:r>
            <a:r>
              <a:rPr lang="en-US" altLang="ko-KR" sz="4000">
                <a:solidFill>
                  <a:srgbClr val="772F9C"/>
                </a:solidFill>
              </a:rPr>
              <a:t>St. Cloud offer </a:t>
            </a:r>
          </a:p>
          <a:p>
            <a:r>
              <a:rPr lang="en-US" altLang="ko-KR" sz="4400">
                <a:solidFill>
                  <a:srgbClr val="772F9C"/>
                </a:solidFill>
              </a:rPr>
              <a:t>better </a:t>
            </a:r>
            <a:r>
              <a:rPr lang="en-US" altLang="ko-KR" sz="4800" b="1">
                <a:solidFill>
                  <a:srgbClr val="772F9C"/>
                </a:solidFill>
              </a:rPr>
              <a:t>Demographic</a:t>
            </a:r>
            <a:r>
              <a:rPr lang="en-US" altLang="ko-KR" sz="4800">
                <a:solidFill>
                  <a:srgbClr val="772F9C"/>
                </a:solidFill>
              </a:rPr>
              <a:t> or </a:t>
            </a:r>
            <a:r>
              <a:rPr lang="en-US" altLang="ko-KR" sz="4800" b="1">
                <a:solidFill>
                  <a:srgbClr val="772F9C"/>
                </a:solidFill>
              </a:rPr>
              <a:t>Economic</a:t>
            </a:r>
            <a:r>
              <a:rPr lang="en-US" altLang="ko-KR" sz="4800">
                <a:solidFill>
                  <a:srgbClr val="772F9C"/>
                </a:solidFill>
              </a:rPr>
              <a:t> </a:t>
            </a:r>
            <a:r>
              <a:rPr lang="en-US" altLang="ko-KR" sz="4800" b="1">
                <a:solidFill>
                  <a:srgbClr val="772F9C"/>
                </a:solidFill>
              </a:rPr>
              <a:t>advantage</a:t>
            </a:r>
            <a:r>
              <a:rPr lang="en-US" altLang="ko-KR" sz="4800">
                <a:solidFill>
                  <a:srgbClr val="772F9C"/>
                </a:solidFill>
              </a:rPr>
              <a:t> for Businesses </a:t>
            </a:r>
            <a:r>
              <a:rPr lang="en-US" altLang="ko-KR" sz="4000">
                <a:solidFill>
                  <a:srgbClr val="772F9C"/>
                </a:solidFill>
              </a:rPr>
              <a:t>compared to similar upper Midwest cities? </a:t>
            </a:r>
            <a:endParaRPr lang="en-US" altLang="ko-KR" sz="4000" kern="0">
              <a:ln w="3175">
                <a:noFill/>
              </a:ln>
              <a:solidFill>
                <a:srgbClr val="772F9C"/>
              </a:solidFill>
              <a:latin typeface="야놀자 야체 B" panose="02020603020101020101" pitchFamily="18" charset="-127"/>
              <a:ea typeface="야놀자 야체 B"/>
            </a:endParaRPr>
          </a:p>
          <a:p>
            <a:endParaRPr lang="en-US" altLang="ko-KR" sz="1000" kern="0">
              <a:solidFill>
                <a:srgbClr val="772F9C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40699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70B414-BEE5-48AB-90B9-77B503FE9E1E}"/>
              </a:ext>
            </a:extLst>
          </p:cNvPr>
          <p:cNvSpPr/>
          <p:nvPr/>
        </p:nvSpPr>
        <p:spPr>
          <a:xfrm>
            <a:off x="1108787" y="1588664"/>
            <a:ext cx="9974424" cy="587828"/>
          </a:xfrm>
          <a:prstGeom prst="rect">
            <a:avLst/>
          </a:prstGeom>
          <a:solidFill>
            <a:srgbClr val="E1C8EE"/>
          </a:solidFill>
          <a:ln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직사각형 86"/>
          <p:cNvSpPr/>
          <p:nvPr/>
        </p:nvSpPr>
        <p:spPr>
          <a:xfrm>
            <a:off x="975360" y="254780"/>
            <a:ext cx="10241279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ea typeface="야놀자 야체 B"/>
              </a:rPr>
              <a:t>Question #1: </a:t>
            </a:r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Demographic </a:t>
            </a:r>
            <a:r>
              <a:rPr lang="en-US" altLang="ko-KR" sz="2000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and</a:t>
            </a:r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 Economic </a:t>
            </a:r>
            <a:r>
              <a:rPr lang="en-US" altLang="ko-KR" sz="2000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Characteristics of </a:t>
            </a:r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St. Cloud </a:t>
            </a:r>
            <a:r>
              <a:rPr lang="en-US" altLang="ko-KR" sz="2000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for Businesses</a:t>
            </a:r>
          </a:p>
          <a:p>
            <a:pPr algn="ctr"/>
            <a:endParaRPr lang="en-US" altLang="ko-KR" sz="200" kern="0">
              <a:solidFill>
                <a:schemeClr val="accent3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FAFE1-BF3D-4690-8971-7511BAF28F19}"/>
              </a:ext>
            </a:extLst>
          </p:cNvPr>
          <p:cNvSpPr txBox="1"/>
          <p:nvPr/>
        </p:nvSpPr>
        <p:spPr>
          <a:xfrm>
            <a:off x="1108787" y="2305621"/>
            <a:ext cx="9974424" cy="24565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>
                <a:ea typeface="+mn-lt"/>
                <a:cs typeface="+mn-lt"/>
              </a:rPr>
              <a:t>Statistical method of </a:t>
            </a:r>
            <a:r>
              <a:rPr lang="en-US" sz="2000" b="1">
                <a:ea typeface="+mn-lt"/>
                <a:cs typeface="+mn-lt"/>
              </a:rPr>
              <a:t>comparing</a:t>
            </a:r>
            <a:r>
              <a:rPr lang="en-US" sz="2000">
                <a:ea typeface="+mn-lt"/>
                <a:cs typeface="+mn-lt"/>
              </a:rPr>
              <a:t> two or more </a:t>
            </a:r>
            <a:r>
              <a:rPr lang="en-US" sz="2000" b="1">
                <a:ea typeface="+mn-lt"/>
                <a:cs typeface="+mn-lt"/>
              </a:rPr>
              <a:t>means</a:t>
            </a:r>
            <a:r>
              <a:rPr lang="en-US" sz="2000">
                <a:ea typeface="+mn-lt"/>
                <a:cs typeface="+mn-lt"/>
              </a:rPr>
              <a:t> with respect to their variances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b="1">
                <a:ea typeface="+mn-lt"/>
                <a:cs typeface="+mn-lt"/>
              </a:rPr>
              <a:t>Significant Difference </a:t>
            </a:r>
            <a:r>
              <a:rPr lang="en-US" sz="2000">
                <a:ea typeface="+mn-lt"/>
                <a:cs typeface="+mn-lt"/>
              </a:rPr>
              <a:t>in means</a:t>
            </a:r>
          </a:p>
          <a:p>
            <a:pPr lvl="1">
              <a:lnSpc>
                <a:spcPct val="200000"/>
              </a:lnSpc>
            </a:pPr>
            <a:r>
              <a:rPr lang="en-US">
                <a:ea typeface="+mn-lt"/>
                <a:cs typeface="+mn-lt"/>
              </a:rPr>
              <a:t>= </a:t>
            </a:r>
            <a:r>
              <a:rPr lang="en-US" u="sng">
                <a:ea typeface="+mn-lt"/>
                <a:cs typeface="+mn-lt"/>
              </a:rPr>
              <a:t>The difference is extreme </a:t>
            </a:r>
            <a:r>
              <a:rPr lang="en-US">
                <a:ea typeface="+mn-lt"/>
                <a:cs typeface="+mn-lt"/>
              </a:rPr>
              <a:t>considering their variation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b="1">
                <a:ea typeface="+mn-lt"/>
                <a:cs typeface="+mn-lt"/>
              </a:rPr>
              <a:t>Less variant </a:t>
            </a:r>
            <a:r>
              <a:rPr lang="en-US" sz="2000">
                <a:ea typeface="+mn-lt"/>
                <a:cs typeface="+mn-lt"/>
              </a:rPr>
              <a:t>samples </a:t>
            </a:r>
            <a:r>
              <a:rPr lang="en-US" sz="2000">
                <a:ea typeface="+mn-lt"/>
                <a:cs typeface="+mn-lt"/>
                <a:sym typeface="Wingdings" panose="05000000000000000000" pitchFamily="2" charset="2"/>
              </a:rPr>
              <a:t> </a:t>
            </a:r>
            <a:r>
              <a:rPr lang="en-US" sz="2000" b="1">
                <a:ea typeface="+mn-lt"/>
                <a:cs typeface="+mn-lt"/>
                <a:sym typeface="Wingdings" panose="05000000000000000000" pitchFamily="2" charset="2"/>
              </a:rPr>
              <a:t>More significantly different </a:t>
            </a:r>
            <a:r>
              <a:rPr lang="en-US" sz="2000">
                <a:ea typeface="+mn-lt"/>
                <a:cs typeface="+mn-lt"/>
                <a:sym typeface="Wingdings" panose="05000000000000000000" pitchFamily="2" charset="2"/>
              </a:rPr>
              <a:t>in means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5" name="직사각형 86">
            <a:extLst>
              <a:ext uri="{FF2B5EF4-FFF2-40B4-BE49-F238E27FC236}">
                <a16:creationId xmlns:a16="http://schemas.microsoft.com/office/drawing/2014/main" id="{DB0711BC-E137-497F-A0E4-DC61CAAD11CC}"/>
              </a:ext>
            </a:extLst>
          </p:cNvPr>
          <p:cNvSpPr/>
          <p:nvPr/>
        </p:nvSpPr>
        <p:spPr>
          <a:xfrm>
            <a:off x="975359" y="685800"/>
            <a:ext cx="10241279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200" b="1" kern="0">
                <a:ln w="3175">
                  <a:noFill/>
                </a:ln>
                <a:solidFill>
                  <a:srgbClr val="772F9C"/>
                </a:solidFill>
                <a:ea typeface="야놀자 야체 B"/>
              </a:rPr>
              <a:t>Methodology</a:t>
            </a:r>
            <a:r>
              <a:rPr lang="en-US" altLang="ko-KR" sz="3200" kern="0">
                <a:ln w="3175">
                  <a:noFill/>
                </a:ln>
                <a:solidFill>
                  <a:srgbClr val="772F9C"/>
                </a:solidFill>
                <a:ea typeface="야놀자 야체 B"/>
              </a:rPr>
              <a:t> – Statistical Method</a:t>
            </a:r>
            <a:endParaRPr lang="en-US" altLang="ko-KR" sz="500" kern="0">
              <a:solidFill>
                <a:srgbClr val="772F9C"/>
              </a:solidFill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E08BA-E4ED-4982-B569-74E86985CCD3}"/>
              </a:ext>
            </a:extLst>
          </p:cNvPr>
          <p:cNvSpPr txBox="1"/>
          <p:nvPr/>
        </p:nvSpPr>
        <p:spPr>
          <a:xfrm>
            <a:off x="1198983" y="1646892"/>
            <a:ext cx="717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One-Way </a:t>
            </a:r>
            <a:r>
              <a:rPr lang="en-US" sz="2400" b="1" u="sng">
                <a:solidFill>
                  <a:schemeClr val="bg1"/>
                </a:solidFill>
              </a:rPr>
              <a:t>An</a:t>
            </a:r>
            <a:r>
              <a:rPr lang="en-US" sz="2400" b="1">
                <a:solidFill>
                  <a:schemeClr val="bg1"/>
                </a:solidFill>
              </a:rPr>
              <a:t>alysis </a:t>
            </a:r>
            <a:r>
              <a:rPr lang="en-US" sz="2400" b="1" u="sng">
                <a:solidFill>
                  <a:schemeClr val="bg1"/>
                </a:solidFill>
              </a:rPr>
              <a:t>o</a:t>
            </a:r>
            <a:r>
              <a:rPr lang="en-US" sz="2400" b="1">
                <a:solidFill>
                  <a:schemeClr val="bg1"/>
                </a:solidFill>
              </a:rPr>
              <a:t>f </a:t>
            </a:r>
            <a:r>
              <a:rPr lang="en-US" sz="2400" b="1" u="sng">
                <a:solidFill>
                  <a:schemeClr val="bg1"/>
                </a:solidFill>
              </a:rPr>
              <a:t>Va</a:t>
            </a:r>
            <a:r>
              <a:rPr lang="en-US" sz="2400" b="1">
                <a:solidFill>
                  <a:schemeClr val="bg1"/>
                </a:solidFill>
              </a:rPr>
              <a:t>riance (ANOVA)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2B2086-5650-435A-825B-63C82D1B1D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5" r="1216" b="65373"/>
          <a:stretch/>
        </p:blipFill>
        <p:spPr bwMode="auto">
          <a:xfrm>
            <a:off x="3064131" y="5061857"/>
            <a:ext cx="6063734" cy="147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072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70B414-BEE5-48AB-90B9-77B503FE9E1E}"/>
              </a:ext>
            </a:extLst>
          </p:cNvPr>
          <p:cNvSpPr/>
          <p:nvPr/>
        </p:nvSpPr>
        <p:spPr>
          <a:xfrm>
            <a:off x="1108787" y="1588664"/>
            <a:ext cx="9974424" cy="587828"/>
          </a:xfrm>
          <a:prstGeom prst="rect">
            <a:avLst/>
          </a:prstGeom>
          <a:solidFill>
            <a:srgbClr val="E1C8EE"/>
          </a:solidFill>
          <a:ln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직사각형 86"/>
          <p:cNvSpPr/>
          <p:nvPr/>
        </p:nvSpPr>
        <p:spPr>
          <a:xfrm>
            <a:off x="975360" y="254780"/>
            <a:ext cx="10241279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ea typeface="야놀자 야체 B"/>
              </a:rPr>
              <a:t>Question #1: </a:t>
            </a:r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Demographic </a:t>
            </a:r>
            <a:r>
              <a:rPr lang="en-US" altLang="ko-KR" sz="2000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and</a:t>
            </a:r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 Economic </a:t>
            </a:r>
            <a:r>
              <a:rPr lang="en-US" altLang="ko-KR" sz="2000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Characteristics of </a:t>
            </a:r>
            <a:r>
              <a:rPr lang="en-US" altLang="ko-KR" sz="2000" b="1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St. Cloud </a:t>
            </a:r>
            <a:r>
              <a:rPr lang="en-US" altLang="ko-KR" sz="2000" kern="0">
                <a:ln w="3175">
                  <a:noFill/>
                </a:ln>
                <a:solidFill>
                  <a:srgbClr val="AD917F"/>
                </a:solidFill>
                <a:latin typeface="야놀자 야체 B" panose="02020603020101020101" pitchFamily="18" charset="-127"/>
                <a:ea typeface="야놀자 야체 B"/>
              </a:rPr>
              <a:t>for Businesses</a:t>
            </a:r>
          </a:p>
          <a:p>
            <a:pPr algn="ctr"/>
            <a:endParaRPr lang="en-US" altLang="ko-KR" sz="200" kern="0">
              <a:solidFill>
                <a:schemeClr val="accent3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FAFE1-BF3D-4690-8971-7511BAF28F19}"/>
              </a:ext>
            </a:extLst>
          </p:cNvPr>
          <p:cNvSpPr txBox="1"/>
          <p:nvPr/>
        </p:nvSpPr>
        <p:spPr>
          <a:xfrm>
            <a:off x="1108787" y="2305621"/>
            <a:ext cx="9974424" cy="17315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>
                <a:ea typeface="+mn-lt"/>
                <a:cs typeface="+mn-lt"/>
              </a:rPr>
              <a:t>One-Way ANOVA </a:t>
            </a:r>
            <a:r>
              <a:rPr lang="en-US" sz="1600">
                <a:ea typeface="+mn-lt"/>
                <a:cs typeface="+mn-lt"/>
              </a:rPr>
              <a:t>with City Means per Year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>
                <a:ea typeface="+mn-lt"/>
                <a:cs typeface="+mn-lt"/>
              </a:rPr>
              <a:t>Variation: Household/Person*</a:t>
            </a:r>
          </a:p>
          <a:p>
            <a:pPr>
              <a:lnSpc>
                <a:spcPct val="150000"/>
              </a:lnSpc>
            </a:pPr>
            <a:r>
              <a:rPr lang="en-US" sz="1100">
                <a:ea typeface="+mn-lt"/>
                <a:cs typeface="+mn-lt"/>
              </a:rPr>
              <a:t>*IPUMS specifies types of unit based on the nature of variable ex) Household income vs. Personal income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>
                <a:ea typeface="+mn-lt"/>
                <a:cs typeface="+mn-lt"/>
              </a:rPr>
              <a:t>Years</a:t>
            </a:r>
            <a:r>
              <a:rPr lang="en-US" sz="1600">
                <a:ea typeface="+mn-lt"/>
                <a:cs typeface="+mn-lt"/>
              </a:rPr>
              <a:t>: 2017-2019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>
                <a:ea typeface="+mn-lt"/>
                <a:cs typeface="+mn-lt"/>
              </a:rPr>
              <a:t>Multiple comparisons </a:t>
            </a:r>
            <a:r>
              <a:rPr lang="en-US" sz="1600">
                <a:ea typeface="+mn-lt"/>
                <a:cs typeface="+mn-lt"/>
              </a:rPr>
              <a:t>with St. Cloud </a:t>
            </a:r>
            <a:r>
              <a:rPr lang="en-US" sz="1600">
                <a:ea typeface="+mn-lt"/>
                <a:cs typeface="+mn-lt"/>
                <a:sym typeface="Wingdings" panose="05000000000000000000" pitchFamily="2" charset="2"/>
              </a:rPr>
              <a:t> How </a:t>
            </a:r>
            <a:r>
              <a:rPr lang="en-US" sz="1600" u="sng">
                <a:ea typeface="+mn-lt"/>
                <a:cs typeface="+mn-lt"/>
                <a:sym typeface="Wingdings" panose="05000000000000000000" pitchFamily="2" charset="2"/>
              </a:rPr>
              <a:t>different</a:t>
            </a:r>
            <a:r>
              <a:rPr lang="en-US" sz="1600">
                <a:ea typeface="+mn-lt"/>
                <a:cs typeface="+mn-lt"/>
                <a:sym typeface="Wingdings" panose="05000000000000000000" pitchFamily="2" charset="2"/>
              </a:rPr>
              <a:t> is St. Cloud from the other 9 cities?</a:t>
            </a:r>
            <a:endParaRPr lang="en-US" sz="1600">
              <a:ea typeface="+mn-lt"/>
              <a:cs typeface="+mn-lt"/>
            </a:endParaRPr>
          </a:p>
        </p:txBody>
      </p:sp>
      <p:sp>
        <p:nvSpPr>
          <p:cNvPr id="5" name="직사각형 86">
            <a:extLst>
              <a:ext uri="{FF2B5EF4-FFF2-40B4-BE49-F238E27FC236}">
                <a16:creationId xmlns:a16="http://schemas.microsoft.com/office/drawing/2014/main" id="{DB0711BC-E137-497F-A0E4-DC61CAAD11CC}"/>
              </a:ext>
            </a:extLst>
          </p:cNvPr>
          <p:cNvSpPr/>
          <p:nvPr/>
        </p:nvSpPr>
        <p:spPr>
          <a:xfrm>
            <a:off x="975359" y="685800"/>
            <a:ext cx="10241279" cy="6617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200" b="1" kern="0">
                <a:ln w="3175">
                  <a:noFill/>
                </a:ln>
                <a:solidFill>
                  <a:srgbClr val="772F9C"/>
                </a:solidFill>
                <a:ea typeface="야놀자 야체 B"/>
              </a:rPr>
              <a:t>Methodology </a:t>
            </a:r>
            <a:r>
              <a:rPr lang="en-US" altLang="ko-KR" sz="3200" kern="0">
                <a:ln w="3175">
                  <a:noFill/>
                </a:ln>
                <a:solidFill>
                  <a:srgbClr val="772F9C"/>
                </a:solidFill>
                <a:ea typeface="야놀자 야체 B"/>
              </a:rPr>
              <a:t>– Application</a:t>
            </a:r>
            <a:endParaRPr lang="en-US" altLang="ko-KR" sz="3200" kern="0">
              <a:ln w="3175">
                <a:noFill/>
              </a:ln>
              <a:solidFill>
                <a:srgbClr val="772F9C"/>
              </a:solidFill>
              <a:latin typeface="야놀자 야체 B" panose="02020603020101020101" pitchFamily="18" charset="-127"/>
              <a:ea typeface="야놀자 야체 B"/>
            </a:endParaRPr>
          </a:p>
          <a:p>
            <a:pPr algn="ctr"/>
            <a:endParaRPr lang="en-US" altLang="ko-KR" sz="500" kern="0">
              <a:solidFill>
                <a:srgbClr val="772F9C"/>
              </a:solidFill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E08BA-E4ED-4982-B569-74E86985CCD3}"/>
              </a:ext>
            </a:extLst>
          </p:cNvPr>
          <p:cNvSpPr txBox="1"/>
          <p:nvPr/>
        </p:nvSpPr>
        <p:spPr>
          <a:xfrm>
            <a:off x="1198984" y="1646892"/>
            <a:ext cx="405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IPUMS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B244FB-EB27-4593-AD4A-ADACB9AC4642}"/>
              </a:ext>
            </a:extLst>
          </p:cNvPr>
          <p:cNvSpPr/>
          <p:nvPr/>
        </p:nvSpPr>
        <p:spPr>
          <a:xfrm>
            <a:off x="1108787" y="4218341"/>
            <a:ext cx="9974424" cy="587828"/>
          </a:xfrm>
          <a:prstGeom prst="rect">
            <a:avLst/>
          </a:prstGeom>
          <a:solidFill>
            <a:srgbClr val="E1C8EE"/>
          </a:solidFill>
          <a:ln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CB0D1C-C266-4D93-BBA4-9D889E5AC29B}"/>
              </a:ext>
            </a:extLst>
          </p:cNvPr>
          <p:cNvSpPr txBox="1"/>
          <p:nvPr/>
        </p:nvSpPr>
        <p:spPr>
          <a:xfrm>
            <a:off x="1108787" y="4935298"/>
            <a:ext cx="9974424" cy="14775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>
                <a:ea typeface="+mn-lt"/>
                <a:cs typeface="+mn-lt"/>
              </a:rPr>
              <a:t>One-Way ANOVA </a:t>
            </a:r>
            <a:r>
              <a:rPr lang="en-US" sz="1600">
                <a:ea typeface="+mn-lt"/>
                <a:cs typeface="+mn-lt"/>
              </a:rPr>
              <a:t>with City Means per Year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>
                <a:ea typeface="+mn-lt"/>
                <a:cs typeface="+mn-lt"/>
              </a:rPr>
              <a:t>Variation: Seasonally adjusted 12 months</a:t>
            </a:r>
            <a:endParaRPr lang="en-US" sz="1100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>
                <a:ea typeface="+mn-lt"/>
                <a:cs typeface="+mn-lt"/>
              </a:rPr>
              <a:t>Years</a:t>
            </a:r>
            <a:r>
              <a:rPr lang="en-US" sz="1600">
                <a:ea typeface="+mn-lt"/>
                <a:cs typeface="+mn-lt"/>
              </a:rPr>
              <a:t>: 2017-2020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>
                <a:ea typeface="+mn-lt"/>
                <a:cs typeface="+mn-lt"/>
              </a:rPr>
              <a:t>Multiple comparisons </a:t>
            </a:r>
            <a:r>
              <a:rPr lang="en-US" sz="1600">
                <a:ea typeface="+mn-lt"/>
                <a:cs typeface="+mn-lt"/>
              </a:rPr>
              <a:t>with St. Cloud </a:t>
            </a:r>
            <a:r>
              <a:rPr lang="en-US" sz="1600">
                <a:ea typeface="+mn-lt"/>
                <a:cs typeface="+mn-lt"/>
                <a:sym typeface="Wingdings" panose="05000000000000000000" pitchFamily="2" charset="2"/>
              </a:rPr>
              <a:t>(same as IPUMS)</a:t>
            </a:r>
            <a:endParaRPr lang="en-US" sz="1600">
              <a:ea typeface="+mn-lt"/>
              <a:cs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3DFC64-92E1-4E8E-9F4A-7DCB4A16E515}"/>
              </a:ext>
            </a:extLst>
          </p:cNvPr>
          <p:cNvSpPr txBox="1"/>
          <p:nvPr/>
        </p:nvSpPr>
        <p:spPr>
          <a:xfrm>
            <a:off x="1198984" y="4276569"/>
            <a:ext cx="405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LAUS</a:t>
            </a:r>
          </a:p>
        </p:txBody>
      </p:sp>
    </p:spTree>
    <p:extLst>
      <p:ext uri="{BB962C8B-B14F-4D97-AF65-F5344CB8AC3E}">
        <p14:creationId xmlns:p14="http://schemas.microsoft.com/office/powerpoint/2010/main" val="27902267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4209</Words>
  <Application>Microsoft Office PowerPoint</Application>
  <PresentationFormat>Widescreen</PresentationFormat>
  <Paragraphs>1186</Paragraphs>
  <Slides>57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맑은 고딕</vt:lpstr>
      <vt:lpstr>야놀자 야체 B</vt:lpstr>
      <vt:lpstr>Arial</vt:lpstr>
      <vt:lpstr>Calibri</vt:lpstr>
      <vt:lpstr>Cambria Math</vt:lpstr>
      <vt:lpstr>Matura MT Script Capitals</vt:lpstr>
      <vt:lpstr>Wingdings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Claude H</dc:creator>
  <cp:lastModifiedBy>Lee, Claude H</cp:lastModifiedBy>
  <cp:revision>1</cp:revision>
  <dcterms:created xsi:type="dcterms:W3CDTF">2021-04-02T03:51:02Z</dcterms:created>
  <dcterms:modified xsi:type="dcterms:W3CDTF">2021-05-10T07:42:04Z</dcterms:modified>
</cp:coreProperties>
</file>