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29" r:id="rId2"/>
  </p:sldMasterIdLst>
  <p:notesMasterIdLst>
    <p:notesMasterId r:id="rId8"/>
  </p:notesMasterIdLst>
  <p:handoutMasterIdLst>
    <p:handoutMasterId r:id="rId9"/>
  </p:handoutMasterIdLst>
  <p:sldIdLst>
    <p:sldId id="256" r:id="rId3"/>
    <p:sldId id="263" r:id="rId4"/>
    <p:sldId id="264"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D7C"/>
    <a:srgbClr val="E27F26"/>
    <a:srgbClr val="74C4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14"/>
  </p:normalViewPr>
  <p:slideViewPr>
    <p:cSldViewPr snapToGrid="0" showGuides="1">
      <p:cViewPr varScale="1">
        <p:scale>
          <a:sx n="86" d="100"/>
          <a:sy n="86" d="100"/>
        </p:scale>
        <p:origin x="466"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1" d="100"/>
          <a:sy n="71" d="100"/>
        </p:scale>
        <p:origin x="265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BE6BFE-3CFF-4C6C-9E53-184BBC69E5E5}" type="datetimeFigureOut">
              <a:rPr lang="en-US" smtClean="0"/>
              <a:t>7/3/2019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88375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5C1D3-7D3C-7345-81B7-83ECE6346BB3}" type="datetimeFigureOut">
              <a:rPr lang="en-US" smtClean="0"/>
              <a:t>7/3/2019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338505-BB72-D04B-9DD4-A82E2BFC5914}" type="slidenum">
              <a:rPr lang="en-US" smtClean="0"/>
              <a:t>‹#›</a:t>
            </a:fld>
            <a:endParaRPr lang="en-US"/>
          </a:p>
        </p:txBody>
      </p:sp>
    </p:spTree>
    <p:extLst>
      <p:ext uri="{BB962C8B-B14F-4D97-AF65-F5344CB8AC3E}">
        <p14:creationId xmlns:p14="http://schemas.microsoft.com/office/powerpoint/2010/main" val="1717100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338505-BB72-D04B-9DD4-A82E2BFC5914}" type="slidenum">
              <a:rPr lang="en-US" smtClean="0"/>
              <a:t>4</a:t>
            </a:fld>
            <a:endParaRPr lang="en-US"/>
          </a:p>
        </p:txBody>
      </p:sp>
    </p:spTree>
    <p:extLst>
      <p:ext uri="{BB962C8B-B14F-4D97-AF65-F5344CB8AC3E}">
        <p14:creationId xmlns:p14="http://schemas.microsoft.com/office/powerpoint/2010/main" val="843939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7_Section Header">
    <p:bg>
      <p:bgPr>
        <a:solidFill>
          <a:schemeClr val="tx2"/>
        </a:solidFill>
        <a:effectLst/>
      </p:bgPr>
    </p:bg>
    <p:spTree>
      <p:nvGrpSpPr>
        <p:cNvPr id="1" name=""/>
        <p:cNvGrpSpPr/>
        <p:nvPr/>
      </p:nvGrpSpPr>
      <p:grpSpPr>
        <a:xfrm>
          <a:off x="0" y="0"/>
          <a:ext cx="0" cy="0"/>
          <a:chOff x="0" y="0"/>
          <a:chExt cx="0" cy="0"/>
        </a:xfrm>
      </p:grpSpPr>
      <p:sp>
        <p:nvSpPr>
          <p:cNvPr id="14" name="Rectangle 13"/>
          <p:cNvSpPr/>
          <p:nvPr userDrawn="1"/>
        </p:nvSpPr>
        <p:spPr>
          <a:xfrm>
            <a:off x="0" y="6369538"/>
            <a:ext cx="12192000" cy="4884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52367" y="1168493"/>
            <a:ext cx="9972231" cy="1316523"/>
          </a:xfrm>
          <a:prstGeom prst="rect">
            <a:avLst/>
          </a:prstGeom>
        </p:spPr>
        <p:txBody>
          <a:bodyPr anchor="b">
            <a:noAutofit/>
          </a:bodyPr>
          <a:lstStyle>
            <a:lvl1pPr>
              <a:defRPr sz="5000">
                <a:solidFill>
                  <a:schemeClr val="bg1"/>
                </a:solidFill>
                <a:latin typeface="+mn-lt"/>
              </a:defRPr>
            </a:lvl1pPr>
          </a:lstStyle>
          <a:p>
            <a:r>
              <a:rPr lang="en-US" dirty="0"/>
              <a:t>Session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904" y="4114707"/>
            <a:ext cx="3479800" cy="1574800"/>
          </a:xfrm>
          <a:prstGeom prst="rect">
            <a:avLst/>
          </a:prstGeom>
        </p:spPr>
      </p:pic>
      <p:sp>
        <p:nvSpPr>
          <p:cNvPr id="9" name="Subtitle 2"/>
          <p:cNvSpPr>
            <a:spLocks noGrp="1"/>
          </p:cNvSpPr>
          <p:nvPr>
            <p:ph type="subTitle" idx="1" hasCustomPrompt="1"/>
          </p:nvPr>
        </p:nvSpPr>
        <p:spPr>
          <a:xfrm>
            <a:off x="552366" y="3374649"/>
            <a:ext cx="6097376" cy="325793"/>
          </a:xfrm>
          <a:prstGeom prst="rect">
            <a:avLst/>
          </a:prstGeom>
        </p:spPr>
        <p:txBody>
          <a:bodyPr tIns="0" bIns="0" anchor="ctr">
            <a:noAutofit/>
          </a:bodyPr>
          <a:lstStyle>
            <a:lvl1pPr marL="0" indent="0" algn="l">
              <a:buNone/>
              <a:defRPr sz="2000" b="1"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p>
        </p:txBody>
      </p:sp>
      <p:sp>
        <p:nvSpPr>
          <p:cNvPr id="13" name="Text Placeholder 9"/>
          <p:cNvSpPr>
            <a:spLocks noGrp="1"/>
          </p:cNvSpPr>
          <p:nvPr>
            <p:ph type="body" sz="quarter" idx="11" hasCustomPrompt="1"/>
          </p:nvPr>
        </p:nvSpPr>
        <p:spPr>
          <a:xfrm>
            <a:off x="552367" y="3745796"/>
            <a:ext cx="6096947" cy="222102"/>
          </a:xfrm>
          <a:prstGeom prst="rect">
            <a:avLst/>
          </a:prstGeom>
        </p:spPr>
        <p:txBody>
          <a:bodyPr tIns="0" bIns="0" anchor="ctr">
            <a:noAutofit/>
          </a:bodyPr>
          <a:lstStyle>
            <a:lvl1pPr marL="0" indent="0">
              <a:buFont typeface="+mj-lt"/>
              <a:buNone/>
              <a:defRPr sz="1600" b="0" baseline="0">
                <a:solidFill>
                  <a:schemeClr val="bg1"/>
                </a:solidFill>
                <a:latin typeface="+mj-lt"/>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n-US" dirty="0"/>
              <a:t>Date</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7634" y="5932580"/>
            <a:ext cx="1807083" cy="565785"/>
          </a:xfrm>
          <a:prstGeom prst="rect">
            <a:avLst/>
          </a:prstGeom>
        </p:spPr>
      </p:pic>
      <p:pic>
        <p:nvPicPr>
          <p:cNvPr id="4" name="Picture 3">
            <a:extLst>
              <a:ext uri="{FF2B5EF4-FFF2-40B4-BE49-F238E27FC236}">
                <a16:creationId xmlns:a16="http://schemas.microsoft.com/office/drawing/2014/main" id="{31413A4F-CE76-9841-8083-6AE972A1C3E7}"/>
              </a:ext>
            </a:extLst>
          </p:cNvPr>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8961203" y="398348"/>
            <a:ext cx="2438400" cy="1143000"/>
          </a:xfrm>
          <a:prstGeom prst="rect">
            <a:avLst/>
          </a:prstGeom>
        </p:spPr>
      </p:pic>
    </p:spTree>
    <p:extLst>
      <p:ext uri="{BB962C8B-B14F-4D97-AF65-F5344CB8AC3E}">
        <p14:creationId xmlns:p14="http://schemas.microsoft.com/office/powerpoint/2010/main" val="138206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a:t>Click to edit Master title style</a:t>
            </a:r>
            <a:endParaRPr lang="en-US" dirty="0"/>
          </a:p>
        </p:txBody>
      </p:sp>
      <p:sp>
        <p:nvSpPr>
          <p:cNvPr id="7" name="Content Placeholder 6"/>
          <p:cNvSpPr>
            <a:spLocks noGrp="1"/>
          </p:cNvSpPr>
          <p:nvPr>
            <p:ph sz="quarter" idx="12"/>
          </p:nvPr>
        </p:nvSpPr>
        <p:spPr>
          <a:xfrm>
            <a:off x="838200" y="1610469"/>
            <a:ext cx="10515600" cy="4213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70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5_Section Header">
    <p:bg>
      <p:bgPr>
        <a:solidFill>
          <a:schemeClr val="tx2"/>
        </a:solidFill>
        <a:effectLst/>
      </p:bgPr>
    </p:bg>
    <p:spTree>
      <p:nvGrpSpPr>
        <p:cNvPr id="1" name=""/>
        <p:cNvGrpSpPr/>
        <p:nvPr/>
      </p:nvGrpSpPr>
      <p:grpSpPr>
        <a:xfrm>
          <a:off x="0" y="0"/>
          <a:ext cx="0" cy="0"/>
          <a:chOff x="0" y="0"/>
          <a:chExt cx="0" cy="0"/>
        </a:xfrm>
      </p:grpSpPr>
      <p:sp>
        <p:nvSpPr>
          <p:cNvPr id="14" name="Rectangle 13"/>
          <p:cNvSpPr/>
          <p:nvPr userDrawn="1"/>
        </p:nvSpPr>
        <p:spPr>
          <a:xfrm>
            <a:off x="-1" y="6395590"/>
            <a:ext cx="12085983" cy="4624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720676" y="1270001"/>
            <a:ext cx="10796403" cy="2105341"/>
          </a:xfrm>
          <a:prstGeom prst="rect">
            <a:avLst/>
          </a:prstGeom>
        </p:spPr>
        <p:txBody>
          <a:bodyPr anchor="b">
            <a:noAutofit/>
          </a:bodyPr>
          <a:lstStyle>
            <a:lvl1pPr>
              <a:defRPr sz="5000">
                <a:solidFill>
                  <a:schemeClr val="bg1"/>
                </a:solidFill>
                <a:latin typeface="+mj-lt"/>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1620D3A-25E4-E64D-8D65-D61ACC8FA6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904" y="4114707"/>
            <a:ext cx="3479800" cy="1574800"/>
          </a:xfrm>
          <a:prstGeom prst="rect">
            <a:avLst/>
          </a:prstGeom>
        </p:spPr>
      </p:pic>
      <p:pic>
        <p:nvPicPr>
          <p:cNvPr id="8" name="Picture 7">
            <a:extLst>
              <a:ext uri="{FF2B5EF4-FFF2-40B4-BE49-F238E27FC236}">
                <a16:creationId xmlns:a16="http://schemas.microsoft.com/office/drawing/2014/main" id="{195EED17-09C5-074D-AF32-6655BB717E0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7634" y="5932580"/>
            <a:ext cx="1807083" cy="565785"/>
          </a:xfrm>
          <a:prstGeom prst="rect">
            <a:avLst/>
          </a:prstGeom>
        </p:spPr>
      </p:pic>
    </p:spTree>
    <p:extLst>
      <p:ext uri="{BB962C8B-B14F-4D97-AF65-F5344CB8AC3E}">
        <p14:creationId xmlns:p14="http://schemas.microsoft.com/office/powerpoint/2010/main" val="297984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6_Section Header">
    <p:bg>
      <p:bgPr>
        <a:solidFill>
          <a:schemeClr val="accent4"/>
        </a:solidFill>
        <a:effectLst/>
      </p:bgPr>
    </p:bg>
    <p:spTree>
      <p:nvGrpSpPr>
        <p:cNvPr id="1" name=""/>
        <p:cNvGrpSpPr/>
        <p:nvPr/>
      </p:nvGrpSpPr>
      <p:grpSpPr>
        <a:xfrm>
          <a:off x="0" y="0"/>
          <a:ext cx="0" cy="0"/>
          <a:chOff x="0" y="0"/>
          <a:chExt cx="0" cy="0"/>
        </a:xfrm>
      </p:grpSpPr>
      <p:sp>
        <p:nvSpPr>
          <p:cNvPr id="14" name="Rectangle 13"/>
          <p:cNvSpPr/>
          <p:nvPr userDrawn="1"/>
        </p:nvSpPr>
        <p:spPr>
          <a:xfrm>
            <a:off x="0" y="5773196"/>
            <a:ext cx="12192000" cy="11049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720676" y="1270001"/>
            <a:ext cx="10767024" cy="2105341"/>
          </a:xfrm>
          <a:prstGeom prst="rect">
            <a:avLst/>
          </a:prstGeom>
        </p:spPr>
        <p:txBody>
          <a:bodyPr anchor="b">
            <a:noAutofit/>
          </a:bodyPr>
          <a:lstStyle>
            <a:lvl1pPr>
              <a:defRPr sz="5000">
                <a:solidFill>
                  <a:schemeClr val="tx2"/>
                </a:solidFill>
                <a:latin typeface="+mj-lt"/>
              </a:defRPr>
            </a:lvl1pPr>
          </a:lstStyle>
          <a:p>
            <a:r>
              <a:rPr lang="en-US"/>
              <a:t>Click to edit Master 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00762" y="4168620"/>
            <a:ext cx="3479801" cy="158248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7634" y="5932580"/>
            <a:ext cx="1807083" cy="566861"/>
          </a:xfrm>
          <a:prstGeom prst="rect">
            <a:avLst/>
          </a:prstGeom>
        </p:spPr>
      </p:pic>
    </p:spTree>
    <p:extLst>
      <p:ext uri="{BB962C8B-B14F-4D97-AF65-F5344CB8AC3E}">
        <p14:creationId xmlns:p14="http://schemas.microsoft.com/office/powerpoint/2010/main" val="224773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9_Section Header">
    <p:bg>
      <p:bgPr>
        <a:solidFill>
          <a:schemeClr val="accent3"/>
        </a:solidFill>
        <a:effectLst/>
      </p:bgPr>
    </p:bg>
    <p:spTree>
      <p:nvGrpSpPr>
        <p:cNvPr id="1" name=""/>
        <p:cNvGrpSpPr/>
        <p:nvPr/>
      </p:nvGrpSpPr>
      <p:grpSpPr>
        <a:xfrm>
          <a:off x="0" y="0"/>
          <a:ext cx="0" cy="0"/>
          <a:chOff x="0" y="0"/>
          <a:chExt cx="0" cy="0"/>
        </a:xfrm>
      </p:grpSpPr>
      <p:sp>
        <p:nvSpPr>
          <p:cNvPr id="14" name="Rectangle 13"/>
          <p:cNvSpPr/>
          <p:nvPr userDrawn="1"/>
        </p:nvSpPr>
        <p:spPr>
          <a:xfrm>
            <a:off x="0" y="5773196"/>
            <a:ext cx="12192000" cy="1104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720676" y="1270001"/>
            <a:ext cx="10796403" cy="2105341"/>
          </a:xfrm>
          <a:prstGeom prst="rect">
            <a:avLst/>
          </a:prstGeom>
        </p:spPr>
        <p:txBody>
          <a:bodyPr anchor="b">
            <a:noAutofit/>
          </a:bodyPr>
          <a:lstStyle>
            <a:lvl1pPr>
              <a:defRPr sz="5000">
                <a:solidFill>
                  <a:schemeClr val="bg1"/>
                </a:solidFill>
                <a:latin typeface="+mj-lt"/>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AF8A538A-26B4-7F44-9311-04E6E5A34D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904" y="4114707"/>
            <a:ext cx="3479800" cy="1574800"/>
          </a:xfrm>
          <a:prstGeom prst="rect">
            <a:avLst/>
          </a:prstGeom>
        </p:spPr>
      </p:pic>
      <p:pic>
        <p:nvPicPr>
          <p:cNvPr id="8" name="Picture 7">
            <a:extLst>
              <a:ext uri="{FF2B5EF4-FFF2-40B4-BE49-F238E27FC236}">
                <a16:creationId xmlns:a16="http://schemas.microsoft.com/office/drawing/2014/main" id="{FACE90D4-7138-7241-B2A9-1D5992F7043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7634" y="5932580"/>
            <a:ext cx="1807083" cy="565785"/>
          </a:xfrm>
          <a:prstGeom prst="rect">
            <a:avLst/>
          </a:prstGeom>
        </p:spPr>
      </p:pic>
    </p:spTree>
    <p:extLst>
      <p:ext uri="{BB962C8B-B14F-4D97-AF65-F5344CB8AC3E}">
        <p14:creationId xmlns:p14="http://schemas.microsoft.com/office/powerpoint/2010/main" val="1153271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8_Section Header">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a:xfrm>
            <a:off x="-8645" y="5753100"/>
            <a:ext cx="12200645" cy="1153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720676" y="1270001"/>
            <a:ext cx="10399016" cy="2105341"/>
          </a:xfrm>
          <a:prstGeom prst="rect">
            <a:avLst/>
          </a:prstGeom>
        </p:spPr>
        <p:txBody>
          <a:bodyPr anchor="b">
            <a:noAutofit/>
          </a:bodyPr>
          <a:lstStyle>
            <a:lvl1pPr>
              <a:defRPr sz="5000" b="0">
                <a:solidFill>
                  <a:srgbClr val="024D7C"/>
                </a:solidFill>
                <a:latin typeface="+mj-lt"/>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FAE03B75-5E93-F741-9E70-E51E25CA4A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80186" y="398348"/>
            <a:ext cx="2741044" cy="871652"/>
          </a:xfrm>
          <a:prstGeom prst="rect">
            <a:avLst/>
          </a:prstGeom>
        </p:spPr>
      </p:pic>
      <p:pic>
        <p:nvPicPr>
          <p:cNvPr id="8" name="Picture 7">
            <a:extLst>
              <a:ext uri="{FF2B5EF4-FFF2-40B4-BE49-F238E27FC236}">
                <a16:creationId xmlns:a16="http://schemas.microsoft.com/office/drawing/2014/main" id="{C35A9B1C-BB01-8C46-9568-195A10A187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77904" y="4114707"/>
            <a:ext cx="3479800" cy="1574800"/>
          </a:xfrm>
          <a:prstGeom prst="rect">
            <a:avLst/>
          </a:prstGeom>
        </p:spPr>
      </p:pic>
      <p:pic>
        <p:nvPicPr>
          <p:cNvPr id="10" name="Picture 9">
            <a:extLst>
              <a:ext uri="{FF2B5EF4-FFF2-40B4-BE49-F238E27FC236}">
                <a16:creationId xmlns:a16="http://schemas.microsoft.com/office/drawing/2014/main" id="{EEDA26DD-686A-5C49-895A-1D03FC4B6C2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7634" y="5932580"/>
            <a:ext cx="1807083" cy="566861"/>
          </a:xfrm>
          <a:prstGeom prst="rect">
            <a:avLst/>
          </a:prstGeom>
        </p:spPr>
      </p:pic>
    </p:spTree>
    <p:extLst>
      <p:ext uri="{BB962C8B-B14F-4D97-AF65-F5344CB8AC3E}">
        <p14:creationId xmlns:p14="http://schemas.microsoft.com/office/powerpoint/2010/main" val="295549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2"/>
        </a:solidFill>
        <a:effectLst/>
      </p:bgPr>
    </p:bg>
    <p:spTree>
      <p:nvGrpSpPr>
        <p:cNvPr id="1" name=""/>
        <p:cNvGrpSpPr/>
        <p:nvPr/>
      </p:nvGrpSpPr>
      <p:grpSpPr>
        <a:xfrm>
          <a:off x="0" y="0"/>
          <a:ext cx="0" cy="0"/>
          <a:chOff x="0" y="0"/>
          <a:chExt cx="0" cy="0"/>
        </a:xfrm>
      </p:grpSpPr>
      <p:sp>
        <p:nvSpPr>
          <p:cNvPr id="7" name="Rectangle 6"/>
          <p:cNvSpPr/>
          <p:nvPr userDrawn="1"/>
        </p:nvSpPr>
        <p:spPr>
          <a:xfrm>
            <a:off x="1" y="6284872"/>
            <a:ext cx="12085983" cy="5731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88130" y="2847123"/>
            <a:ext cx="4015740" cy="1257300"/>
          </a:xfrm>
          <a:prstGeom prst="rect">
            <a:avLst/>
          </a:prstGeom>
        </p:spPr>
      </p:pic>
    </p:spTree>
    <p:extLst>
      <p:ext uri="{BB962C8B-B14F-4D97-AF65-F5344CB8AC3E}">
        <p14:creationId xmlns:p14="http://schemas.microsoft.com/office/powerpoint/2010/main" val="180823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 1">
    <p:spTree>
      <p:nvGrpSpPr>
        <p:cNvPr id="1" name=""/>
        <p:cNvGrpSpPr/>
        <p:nvPr/>
      </p:nvGrpSpPr>
      <p:grpSpPr>
        <a:xfrm>
          <a:off x="0" y="0"/>
          <a:ext cx="0" cy="0"/>
          <a:chOff x="0" y="0"/>
          <a:chExt cx="0" cy="0"/>
        </a:xfrm>
      </p:grpSpPr>
      <p:sp>
        <p:nvSpPr>
          <p:cNvPr id="2" name="Title 1"/>
          <p:cNvSpPr>
            <a:spLocks noGrp="1"/>
          </p:cNvSpPr>
          <p:nvPr>
            <p:ph type="title"/>
          </p:nvPr>
        </p:nvSpPr>
        <p:spPr>
          <a:xfrm>
            <a:off x="838200" y="422698"/>
            <a:ext cx="10515600" cy="1276985"/>
          </a:xfrm>
        </p:spPr>
        <p:txBody>
          <a:bodyPr anchor="ctr" anchorCtr="0"/>
          <a:lstStyle/>
          <a:p>
            <a:r>
              <a:rPr lang="en-US"/>
              <a:t>Click to edit Master title style</a:t>
            </a:r>
            <a:endParaRPr lang="en-US" dirty="0"/>
          </a:p>
        </p:txBody>
      </p:sp>
      <p:sp>
        <p:nvSpPr>
          <p:cNvPr id="7" name="Content Placeholder 6"/>
          <p:cNvSpPr>
            <a:spLocks noGrp="1"/>
          </p:cNvSpPr>
          <p:nvPr>
            <p:ph sz="quarter" idx="12"/>
          </p:nvPr>
        </p:nvSpPr>
        <p:spPr>
          <a:xfrm>
            <a:off x="838200" y="1699682"/>
            <a:ext cx="10515600" cy="421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772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38200" y="333483"/>
            <a:ext cx="10515600" cy="12769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4" name="Text Placeholder 2"/>
          <p:cNvSpPr>
            <a:spLocks noGrp="1"/>
          </p:cNvSpPr>
          <p:nvPr>
            <p:ph type="body" idx="1"/>
          </p:nvPr>
        </p:nvSpPr>
        <p:spPr>
          <a:xfrm>
            <a:off x="838200" y="1610470"/>
            <a:ext cx="10515600" cy="40422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p:cNvSpPr>
            <a:spLocks noGrp="1"/>
          </p:cNvSpPr>
          <p:nvPr>
            <p:ph type="dt" sz="half" idx="2"/>
          </p:nvPr>
        </p:nvSpPr>
        <p:spPr>
          <a:xfrm>
            <a:off x="8754629" y="6583318"/>
            <a:ext cx="2505388" cy="199717"/>
          </a:xfrm>
          <a:prstGeom prst="rect">
            <a:avLst/>
          </a:prstGeom>
        </p:spPr>
        <p:txBody>
          <a:bodyPr vert="horz" lIns="91440" tIns="45720" rIns="91440" bIns="45720" rtlCol="0" anchor="ctr"/>
          <a:lstStyle>
            <a:lvl1pPr algn="r">
              <a:defRPr sz="1100">
                <a:solidFill>
                  <a:schemeClr val="bg1"/>
                </a:solidFill>
              </a:defRPr>
            </a:lvl1pPr>
          </a:lstStyle>
          <a:p>
            <a:endParaRPr lang="en-US" dirty="0"/>
          </a:p>
        </p:txBody>
      </p:sp>
      <p:sp>
        <p:nvSpPr>
          <p:cNvPr id="17" name="Slide Number Placeholder 5"/>
          <p:cNvSpPr>
            <a:spLocks noGrp="1"/>
          </p:cNvSpPr>
          <p:nvPr>
            <p:ph type="sldNum" sz="quarter" idx="4"/>
          </p:nvPr>
        </p:nvSpPr>
        <p:spPr>
          <a:xfrm>
            <a:off x="11260016" y="6583318"/>
            <a:ext cx="646493" cy="199717"/>
          </a:xfrm>
          <a:prstGeom prst="rect">
            <a:avLst/>
          </a:prstGeom>
        </p:spPr>
        <p:txBody>
          <a:bodyPr vert="horz" lIns="91440" tIns="45720" rIns="91440" bIns="45720" rtlCol="0" anchor="ctr"/>
          <a:lstStyle>
            <a:lvl1pPr algn="r">
              <a:defRPr sz="1100">
                <a:solidFill>
                  <a:schemeClr val="bg1"/>
                </a:solidFill>
              </a:defRPr>
            </a:lvl1pPr>
          </a:lstStyle>
          <a:p>
            <a:fld id="{25C4F4D4-6F9F-4101-B420-EAE9BABB75B0}" type="slidenum">
              <a:rPr lang="en-US" smtClean="0"/>
              <a:pPr/>
              <a:t>‹#›</a:t>
            </a:fld>
            <a:endParaRPr lang="en-US" dirty="0"/>
          </a:p>
        </p:txBody>
      </p:sp>
      <p:sp>
        <p:nvSpPr>
          <p:cNvPr id="9" name="Rectangle 8"/>
          <p:cNvSpPr/>
          <p:nvPr userDrawn="1"/>
        </p:nvSpPr>
        <p:spPr>
          <a:xfrm>
            <a:off x="0" y="6417425"/>
            <a:ext cx="12192000" cy="4634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95559" y="6487452"/>
            <a:ext cx="1003935" cy="314325"/>
          </a:xfrm>
          <a:prstGeom prst="rect">
            <a:avLst/>
          </a:prstGeom>
        </p:spPr>
      </p:pic>
      <p:pic>
        <p:nvPicPr>
          <p:cNvPr id="11" name="Picture 10">
            <a:extLst>
              <a:ext uri="{FF2B5EF4-FFF2-40B4-BE49-F238E27FC236}">
                <a16:creationId xmlns:a16="http://schemas.microsoft.com/office/drawing/2014/main" id="{30714D9C-1BD3-3C44-8640-744B1EC97738}"/>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913106" y="6471972"/>
            <a:ext cx="780288" cy="365760"/>
          </a:xfrm>
          <a:prstGeom prst="rect">
            <a:avLst/>
          </a:prstGeom>
        </p:spPr>
      </p:pic>
    </p:spTree>
    <p:extLst>
      <p:ext uri="{BB962C8B-B14F-4D97-AF65-F5344CB8AC3E}">
        <p14:creationId xmlns:p14="http://schemas.microsoft.com/office/powerpoint/2010/main" val="60302302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3" r:id="rId3"/>
    <p:sldLayoutId id="2147483724" r:id="rId4"/>
    <p:sldLayoutId id="2147483728" r:id="rId5"/>
    <p:sldLayoutId id="2147483727" r:id="rId6"/>
    <p:sldLayoutId id="2147483717" r:id="rId7"/>
  </p:sldLayoutIdLst>
  <p:hf hdr="0" dt="0"/>
  <p:txStyles>
    <p:title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38200" y="333490"/>
            <a:ext cx="10515600" cy="12769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4" name="Text Placeholder 2"/>
          <p:cNvSpPr>
            <a:spLocks noGrp="1"/>
          </p:cNvSpPr>
          <p:nvPr>
            <p:ph type="body" idx="1"/>
          </p:nvPr>
        </p:nvSpPr>
        <p:spPr>
          <a:xfrm>
            <a:off x="838200" y="1610475"/>
            <a:ext cx="10515600" cy="40422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p:cNvSpPr>
            <a:spLocks noGrp="1"/>
          </p:cNvSpPr>
          <p:nvPr>
            <p:ph type="dt" sz="half" idx="2"/>
          </p:nvPr>
        </p:nvSpPr>
        <p:spPr>
          <a:xfrm>
            <a:off x="8754641" y="6583320"/>
            <a:ext cx="2505388" cy="199717"/>
          </a:xfrm>
          <a:prstGeom prst="rect">
            <a:avLst/>
          </a:prstGeom>
        </p:spPr>
        <p:txBody>
          <a:bodyPr vert="horz" lIns="91440" tIns="45720" rIns="91440" bIns="45720" rtlCol="0" anchor="ctr"/>
          <a:lstStyle>
            <a:lvl1pPr algn="r">
              <a:defRPr sz="1100">
                <a:solidFill>
                  <a:schemeClr val="bg1"/>
                </a:solidFill>
              </a:defRPr>
            </a:lvl1pPr>
          </a:lstStyle>
          <a:p>
            <a:endParaRPr lang="en-US" dirty="0">
              <a:solidFill>
                <a:prstClr val="white"/>
              </a:solidFill>
            </a:endParaRPr>
          </a:p>
        </p:txBody>
      </p:sp>
      <p:sp>
        <p:nvSpPr>
          <p:cNvPr id="17" name="Slide Number Placeholder 5"/>
          <p:cNvSpPr>
            <a:spLocks noGrp="1"/>
          </p:cNvSpPr>
          <p:nvPr>
            <p:ph type="sldNum" sz="quarter" idx="4"/>
          </p:nvPr>
        </p:nvSpPr>
        <p:spPr>
          <a:xfrm>
            <a:off x="11260016" y="6583320"/>
            <a:ext cx="646493" cy="199717"/>
          </a:xfrm>
          <a:prstGeom prst="rect">
            <a:avLst/>
          </a:prstGeom>
        </p:spPr>
        <p:txBody>
          <a:bodyPr vert="horz" lIns="91440" tIns="45720" rIns="91440" bIns="45720" rtlCol="0" anchor="ctr"/>
          <a:lstStyle>
            <a:lvl1pPr algn="r">
              <a:defRPr sz="1100">
                <a:solidFill>
                  <a:schemeClr val="bg1"/>
                </a:solidFill>
              </a:defRPr>
            </a:lvl1pPr>
          </a:lstStyle>
          <a:p>
            <a:fld id="{25C4F4D4-6F9F-4101-B420-EAE9BABB75B0}" type="slidenum">
              <a:rPr lang="en-US" smtClean="0">
                <a:solidFill>
                  <a:prstClr val="white"/>
                </a:solidFill>
              </a:rPr>
              <a:pPr/>
              <a:t>‹#›</a:t>
            </a:fld>
            <a:endParaRPr lang="en-US" dirty="0">
              <a:solidFill>
                <a:prstClr val="white"/>
              </a:solidFill>
            </a:endParaRPr>
          </a:p>
        </p:txBody>
      </p:sp>
      <p:sp>
        <p:nvSpPr>
          <p:cNvPr id="9" name="Rectangle 8"/>
          <p:cNvSpPr/>
          <p:nvPr userDrawn="1"/>
        </p:nvSpPr>
        <p:spPr>
          <a:xfrm>
            <a:off x="0" y="6417430"/>
            <a:ext cx="12192000" cy="4634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pic>
        <p:nvPicPr>
          <p:cNvPr id="10" name="Picture 9"/>
          <p:cNvPicPr>
            <a:picLocks noChangeAspect="1"/>
          </p:cNvPicPr>
          <p:nvPr userDrawn="1"/>
        </p:nvPicPr>
        <p:blipFill>
          <a:blip r:embed="rId3"/>
          <a:stretch>
            <a:fillRect/>
          </a:stretch>
        </p:blipFill>
        <p:spPr>
          <a:xfrm>
            <a:off x="173690" y="6543226"/>
            <a:ext cx="677333" cy="222165"/>
          </a:xfrm>
          <a:prstGeom prst="rect">
            <a:avLst/>
          </a:prstGeom>
        </p:spPr>
      </p:pic>
    </p:spTree>
    <p:extLst>
      <p:ext uri="{BB962C8B-B14F-4D97-AF65-F5344CB8AC3E}">
        <p14:creationId xmlns:p14="http://schemas.microsoft.com/office/powerpoint/2010/main" val="121987013"/>
      </p:ext>
    </p:extLst>
  </p:cSld>
  <p:clrMap bg1="lt1" tx1="dk1" bg2="lt2" tx2="dk2" accent1="accent1" accent2="accent2" accent3="accent3" accent4="accent4" accent5="accent5" accent6="accent6" hlink="hlink" folHlink="folHlink"/>
  <p:sldLayoutIdLst>
    <p:sldLayoutId id="2147483730" r:id="rId1"/>
  </p:sldLayoutIdLst>
  <p:hf hdr="0" dt="0"/>
  <p:txStyles>
    <p:titleStyle>
      <a:lvl1pPr algn="l" defTabSz="914332" rtl="0" eaLnBrk="1" latinLnBrk="0" hangingPunct="1">
        <a:lnSpc>
          <a:spcPct val="90000"/>
        </a:lnSpc>
        <a:spcBef>
          <a:spcPct val="0"/>
        </a:spcBef>
        <a:buNone/>
        <a:defRPr sz="4800" b="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3733"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2133"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2133"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2367" y="1168493"/>
            <a:ext cx="9972231" cy="1090613"/>
          </a:xfrm>
        </p:spPr>
        <p:txBody>
          <a:bodyPr/>
          <a:lstStyle/>
          <a:p>
            <a:r>
              <a:rPr lang="en-US" dirty="0"/>
              <a:t>Session Title</a:t>
            </a:r>
          </a:p>
        </p:txBody>
      </p:sp>
      <p:sp>
        <p:nvSpPr>
          <p:cNvPr id="6" name="Text Placeholder 9">
            <a:extLst>
              <a:ext uri="{FF2B5EF4-FFF2-40B4-BE49-F238E27FC236}">
                <a16:creationId xmlns:a16="http://schemas.microsoft.com/office/drawing/2014/main" id="{0CEFD3E4-E925-4F39-BFCF-B3D801FC37E7}"/>
              </a:ext>
            </a:extLst>
          </p:cNvPr>
          <p:cNvSpPr>
            <a:spLocks noGrp="1"/>
          </p:cNvSpPr>
          <p:nvPr>
            <p:ph type="body" sz="quarter" idx="11"/>
          </p:nvPr>
        </p:nvSpPr>
        <p:spPr>
          <a:xfrm>
            <a:off x="697371" y="4194486"/>
            <a:ext cx="6096947" cy="222102"/>
          </a:xfrm>
        </p:spPr>
        <p:txBody>
          <a:bodyPr/>
          <a:lstStyle/>
          <a:p>
            <a:r>
              <a:rPr lang="en-US" b="1" dirty="0"/>
              <a:t>Presenter Name</a:t>
            </a:r>
          </a:p>
        </p:txBody>
      </p:sp>
      <p:sp>
        <p:nvSpPr>
          <p:cNvPr id="12" name="Text Placeholder 9">
            <a:extLst>
              <a:ext uri="{FF2B5EF4-FFF2-40B4-BE49-F238E27FC236}">
                <a16:creationId xmlns:a16="http://schemas.microsoft.com/office/drawing/2014/main" id="{E0EE1CC5-916C-4A90-92BA-6DC441187234}"/>
              </a:ext>
            </a:extLst>
          </p:cNvPr>
          <p:cNvSpPr txBox="1">
            <a:spLocks/>
          </p:cNvSpPr>
          <p:nvPr/>
        </p:nvSpPr>
        <p:spPr>
          <a:xfrm>
            <a:off x="697370" y="4598895"/>
            <a:ext cx="6096947" cy="222102"/>
          </a:xfrm>
          <a:prstGeom prst="rect">
            <a:avLst/>
          </a:prstGeom>
        </p:spPr>
        <p:txBody>
          <a:bodyPr vert="horz" lIns="91440" tIns="0" rIns="91440" bIns="0" rtlCol="0" anchor="ctr">
            <a:noAutofit/>
          </a:bodyPr>
          <a:lstStyle>
            <a:lvl1pPr marL="0" indent="0" algn="l" defTabSz="914400" rtl="0" eaLnBrk="1" latinLnBrk="0" hangingPunct="1">
              <a:lnSpc>
                <a:spcPct val="90000"/>
              </a:lnSpc>
              <a:spcBef>
                <a:spcPts val="1000"/>
              </a:spcBef>
              <a:buFont typeface="+mj-lt"/>
              <a:buNone/>
              <a:defRPr sz="1600" b="0" kern="1200" baseline="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mj-lt"/>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mj-lt"/>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mj-lt"/>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mj-lt"/>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Date</a:t>
            </a:r>
          </a:p>
        </p:txBody>
      </p:sp>
    </p:spTree>
    <p:extLst>
      <p:ext uri="{BB962C8B-B14F-4D97-AF65-F5344CB8AC3E}">
        <p14:creationId xmlns:p14="http://schemas.microsoft.com/office/powerpoint/2010/main" val="236129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490"/>
            <a:ext cx="10515600" cy="1276985"/>
          </a:xfrm>
        </p:spPr>
        <p:txBody>
          <a:bodyPr>
            <a:normAutofit/>
          </a:bodyPr>
          <a:lstStyle/>
          <a:p>
            <a:pPr algn="ctr"/>
            <a:r>
              <a:rPr lang="en-US" sz="3200" b="1" dirty="0"/>
              <a:t>SOCIETY OF ACTUARIES</a:t>
            </a:r>
            <a:br>
              <a:rPr lang="en-US" sz="3200" b="1" dirty="0"/>
            </a:br>
            <a:r>
              <a:rPr lang="en-US" sz="3200" b="1" dirty="0"/>
              <a:t>Antitrust Compliance Guidelines</a:t>
            </a:r>
            <a:endParaRPr lang="en-US" sz="3200" dirty="0"/>
          </a:p>
        </p:txBody>
      </p:sp>
      <p:sp>
        <p:nvSpPr>
          <p:cNvPr id="3" name="Content Placeholder 2"/>
          <p:cNvSpPr>
            <a:spLocks noGrp="1"/>
          </p:cNvSpPr>
          <p:nvPr>
            <p:ph sz="quarter" idx="12"/>
          </p:nvPr>
        </p:nvSpPr>
        <p:spPr>
          <a:xfrm>
            <a:off x="838200" y="1293282"/>
            <a:ext cx="10515600" cy="4213225"/>
          </a:xfrm>
        </p:spPr>
        <p:txBody>
          <a:bodyPr>
            <a:noAutofit/>
          </a:bodyPr>
          <a:lstStyle/>
          <a:p>
            <a:pPr marL="0" indent="0">
              <a:buNone/>
            </a:pPr>
            <a:r>
              <a:rPr lang="en-US" sz="1200" dirty="0"/>
              <a:t>Active participation in the Society of Actuaries is an important aspect of membership.  While the positive contributions of professional societies and associations are well-recognized and encouraged, association activities are vulnerable to close antitrust scrutiny.  By their very nature, associations bring together industry competitors and other market participants.  </a:t>
            </a:r>
          </a:p>
          <a:p>
            <a:pPr marL="0" indent="0">
              <a:buNone/>
            </a:pPr>
            <a:r>
              <a:rPr lang="en-US" sz="1200" dirty="0"/>
              <a:t>The United States antitrust laws aim to protect consumers by preserving the free economy and prohibiting anti-competitive business practices; they promote competition.  There are both state and federal antitrust laws, although state antitrust laws closely follow federal law.  The Sherman Act, is the primary U.S. antitrust law pertaining to association activities.   The Sherman Act prohibits every contract, combination or conspiracy that places an unreasonable restraint on trade.  There are, however, some activities that are illegal under all circumstances, such as price fixing, market allocation and collusive bidding.  </a:t>
            </a:r>
          </a:p>
          <a:p>
            <a:pPr marL="0" indent="0">
              <a:buNone/>
            </a:pPr>
            <a:r>
              <a:rPr lang="en-US" sz="1200" dirty="0"/>
              <a:t>There is no safe harbor under the antitrust law for professional association activities.  Therefore, association meeting participants should refrain from discussing any activity that could potentially be construed as having an anti-competitive effect. Discussions relating to product or service pricing, market allocations, membership restrictions, product standardization or other conditions on trade could arguably be perceived as a restraint on trade and may expose the SOA and its members to antitrust enforcement procedures.</a:t>
            </a:r>
          </a:p>
          <a:p>
            <a:pPr marL="0" indent="0">
              <a:buNone/>
            </a:pPr>
            <a:r>
              <a:rPr lang="en-US" sz="1200" dirty="0"/>
              <a:t>While participating in all SOA in person meetings, webinars, teleconferences or side discussions, you should avoid discussing competitively sensitive information with competitors and follow these guidelines:</a:t>
            </a:r>
          </a:p>
          <a:p>
            <a:pPr lvl="1"/>
            <a:r>
              <a:rPr lang="en-US" sz="1200" b="1" dirty="0"/>
              <a:t>Do not</a:t>
            </a:r>
            <a:r>
              <a:rPr lang="en-US" sz="1200" dirty="0"/>
              <a:t> discuss prices for services or products or anything else that might affect prices</a:t>
            </a:r>
          </a:p>
          <a:p>
            <a:pPr lvl="1"/>
            <a:r>
              <a:rPr lang="en-US" sz="1200" b="1" dirty="0"/>
              <a:t>Do not</a:t>
            </a:r>
            <a:r>
              <a:rPr lang="en-US" sz="1200" dirty="0"/>
              <a:t> discuss what you or other entities plan to do in a particular geographic or product markets or with particular customers.</a:t>
            </a:r>
          </a:p>
          <a:p>
            <a:pPr lvl="1"/>
            <a:r>
              <a:rPr lang="en-US" sz="1200" b="1" dirty="0"/>
              <a:t>Do not</a:t>
            </a:r>
            <a:r>
              <a:rPr lang="en-US" sz="1200" dirty="0"/>
              <a:t> speak on behalf of the SOA or any of its committees unless specifically authorized to do so.</a:t>
            </a:r>
          </a:p>
          <a:p>
            <a:pPr lvl="1"/>
            <a:r>
              <a:rPr lang="en-US" sz="1200" b="1" dirty="0"/>
              <a:t>Do</a:t>
            </a:r>
            <a:r>
              <a:rPr lang="en-US" sz="1200" dirty="0"/>
              <a:t> leave a meeting where any anticompetitive pricing or market allocation discussion occurs.</a:t>
            </a:r>
          </a:p>
          <a:p>
            <a:pPr lvl="1"/>
            <a:r>
              <a:rPr lang="en-US" sz="1200" b="1" dirty="0"/>
              <a:t>Do</a:t>
            </a:r>
            <a:r>
              <a:rPr lang="en-US" sz="1200" dirty="0"/>
              <a:t> alert SOA staff and/or legal counsel to any concerning discussions</a:t>
            </a:r>
          </a:p>
          <a:p>
            <a:pPr lvl="1"/>
            <a:r>
              <a:rPr lang="en-US" sz="1200" b="1" dirty="0"/>
              <a:t>Do</a:t>
            </a:r>
            <a:r>
              <a:rPr lang="en-US" sz="1200" dirty="0"/>
              <a:t> consult with legal counsel before raising any matter or making a statement that may involve competitively sensitive information.</a:t>
            </a:r>
          </a:p>
          <a:p>
            <a:pPr marL="0" indent="0">
              <a:buNone/>
            </a:pPr>
            <a:r>
              <a:rPr lang="en-US" sz="1200" dirty="0"/>
              <a:t>Adherence to these guidelines involves not only avoidance of antitrust violations, but avoidance of behavior which might be so construed.  These guidelines only provide an overview of prohibited activities.  SOA legal counsel reviews meeting agenda and materials as deemed appropriate and any discussion that departs from the formal agenda should be scrutinized carefully.  Antitrust compliance is everyone’s responsibility; however, please seek legal counsel if you have any questions or concerns.</a:t>
            </a:r>
          </a:p>
          <a:p>
            <a:pPr marL="0" indent="0">
              <a:buNone/>
            </a:pPr>
            <a:endParaRPr lang="en-US" sz="1600" dirty="0"/>
          </a:p>
        </p:txBody>
      </p:sp>
    </p:spTree>
    <p:extLst>
      <p:ext uri="{BB962C8B-B14F-4D97-AF65-F5344CB8AC3E}">
        <p14:creationId xmlns:p14="http://schemas.microsoft.com/office/powerpoint/2010/main" val="208325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Presentation Disclaimer</a:t>
            </a:r>
            <a:br>
              <a:rPr lang="en-US" sz="3200" b="1" dirty="0"/>
            </a:br>
            <a:endParaRPr lang="en-US" sz="3200" dirty="0"/>
          </a:p>
        </p:txBody>
      </p:sp>
      <p:sp>
        <p:nvSpPr>
          <p:cNvPr id="3" name="Content Placeholder 2"/>
          <p:cNvSpPr>
            <a:spLocks noGrp="1"/>
          </p:cNvSpPr>
          <p:nvPr>
            <p:ph sz="quarter" idx="12"/>
          </p:nvPr>
        </p:nvSpPr>
        <p:spPr/>
        <p:txBody>
          <a:bodyPr>
            <a:normAutofit/>
          </a:bodyPr>
          <a:lstStyle/>
          <a:p>
            <a:pPr marL="0" indent="0">
              <a:buNone/>
            </a:pPr>
            <a:r>
              <a:rPr lang="en-US" sz="2400" i="1" dirty="0"/>
              <a:t>Presentations are intended for educational purposes only and do not replace independent professional judgment.  Statements of fact and opinions expressed are those of the participants individually and, unless expressly stated to the contrary, are not the opinion or position of the Society of Actuaries, its cosponsors or its committees.  The Society of Actuaries does not endorse or approve, and assumes no responsibility for, the content, accuracy or completeness of the information presented.  Attendees should note that the sessions are audio-recorded and may be published in various media, including print, audio and video formats without further notice.</a:t>
            </a:r>
            <a:endParaRPr lang="en-US" sz="2400" dirty="0"/>
          </a:p>
          <a:p>
            <a:pPr marL="0" indent="0">
              <a:buNone/>
            </a:pPr>
            <a:endParaRPr lang="en-US" dirty="0"/>
          </a:p>
        </p:txBody>
      </p:sp>
    </p:spTree>
    <p:extLst>
      <p:ext uri="{BB962C8B-B14F-4D97-AF65-F5344CB8AC3E}">
        <p14:creationId xmlns:p14="http://schemas.microsoft.com/office/powerpoint/2010/main" val="303968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7400" y="333483"/>
            <a:ext cx="7981950" cy="1212288"/>
          </a:xfrm>
        </p:spPr>
        <p:txBody>
          <a:bodyPr anchor="b"/>
          <a:lstStyle/>
          <a:p>
            <a:endParaRPr lang="en-US" dirty="0"/>
          </a:p>
        </p:txBody>
      </p:sp>
      <p:sp>
        <p:nvSpPr>
          <p:cNvPr id="6" name="Content Placeholder 5"/>
          <p:cNvSpPr>
            <a:spLocks noGrp="1"/>
          </p:cNvSpPr>
          <p:nvPr>
            <p:ph sz="quarter" idx="12"/>
          </p:nvPr>
        </p:nvSpPr>
        <p:spPr>
          <a:xfrm>
            <a:off x="2057401" y="1621230"/>
            <a:ext cx="7981949" cy="4213225"/>
          </a:xfrm>
        </p:spPr>
        <p:txBody>
          <a:bodyPr/>
          <a:lstStyle/>
          <a:p>
            <a:endParaRPr lang="en-US" dirty="0"/>
          </a:p>
        </p:txBody>
      </p:sp>
    </p:spTree>
    <p:extLst>
      <p:ext uri="{BB962C8B-B14F-4D97-AF65-F5344CB8AC3E}">
        <p14:creationId xmlns:p14="http://schemas.microsoft.com/office/powerpoint/2010/main" val="351796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92150826"/>
      </p:ext>
    </p:extLst>
  </p:cSld>
  <p:clrMapOvr>
    <a:masterClrMapping/>
  </p:clrMapOvr>
</p:sld>
</file>

<file path=ppt/theme/theme1.xml><?xml version="1.0" encoding="utf-8"?>
<a:theme xmlns:a="http://schemas.openxmlformats.org/drawingml/2006/main" name="SOA_presentation_template">
  <a:themeElements>
    <a:clrScheme name="SOA Brand Colors">
      <a:dk1>
        <a:srgbClr val="000000"/>
      </a:dk1>
      <a:lt1>
        <a:sysClr val="window" lastClr="FFFFFF"/>
      </a:lt1>
      <a:dk2>
        <a:srgbClr val="024D7C"/>
      </a:dk2>
      <a:lt2>
        <a:srgbClr val="BEBBBA"/>
      </a:lt2>
      <a:accent1>
        <a:srgbClr val="024D7C"/>
      </a:accent1>
      <a:accent2>
        <a:srgbClr val="77C4D5"/>
      </a:accent2>
      <a:accent3>
        <a:srgbClr val="D23138"/>
      </a:accent3>
      <a:accent4>
        <a:srgbClr val="FDCE07"/>
      </a:accent4>
      <a:accent5>
        <a:srgbClr val="BABF33"/>
      </a:accent5>
      <a:accent6>
        <a:srgbClr val="E27F26"/>
      </a:accent6>
      <a:hlink>
        <a:srgbClr val="D23138"/>
      </a:hlink>
      <a:folHlink>
        <a:srgbClr val="77C4D5"/>
      </a:folHlink>
    </a:clrScheme>
    <a:fontScheme name="SOA Brand Fonts">
      <a:majorFont>
        <a:latin typeface="Calibri"/>
        <a:ea typeface=""/>
        <a:cs typeface=""/>
      </a:majorFont>
      <a:minorFont>
        <a:latin typeface="Calibr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A420DED-2B51-B349-AC68-55C5A7B47DE2}" vid="{749E6D58-9F36-BF41-B512-6B7DB0A451B7}"/>
    </a:ext>
  </a:extLst>
</a:theme>
</file>

<file path=ppt/theme/theme2.xml><?xml version="1.0" encoding="utf-8"?>
<a:theme xmlns:a="http://schemas.openxmlformats.org/drawingml/2006/main" name="1_SOA_presentation_template">
  <a:themeElements>
    <a:clrScheme name="SOA Brand Colors">
      <a:dk1>
        <a:srgbClr val="000000"/>
      </a:dk1>
      <a:lt1>
        <a:sysClr val="window" lastClr="FFFFFF"/>
      </a:lt1>
      <a:dk2>
        <a:srgbClr val="024D7C"/>
      </a:dk2>
      <a:lt2>
        <a:srgbClr val="BEBBBA"/>
      </a:lt2>
      <a:accent1>
        <a:srgbClr val="024D7C"/>
      </a:accent1>
      <a:accent2>
        <a:srgbClr val="77C4D5"/>
      </a:accent2>
      <a:accent3>
        <a:srgbClr val="D23138"/>
      </a:accent3>
      <a:accent4>
        <a:srgbClr val="FDCE07"/>
      </a:accent4>
      <a:accent5>
        <a:srgbClr val="BABF33"/>
      </a:accent5>
      <a:accent6>
        <a:srgbClr val="E27F26"/>
      </a:accent6>
      <a:hlink>
        <a:srgbClr val="D23138"/>
      </a:hlink>
      <a:folHlink>
        <a:srgbClr val="77C4D5"/>
      </a:folHlink>
    </a:clrScheme>
    <a:fontScheme name="SOA Brand Fonts">
      <a:majorFont>
        <a:latin typeface="Calibri"/>
        <a:ea typeface=""/>
        <a:cs typeface=""/>
      </a:majorFont>
      <a:minorFont>
        <a:latin typeface="Calibr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A_presentation_template_16-9" id="{F5C7EBF4-6766-5A44-A42B-D6C1069CA32E}" vid="{FD5BBBDD-AC34-2F42-B078-B9EEB7E2CB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TotalTime>
  <Words>472</Words>
  <Application>Microsoft Office PowerPoint</Application>
  <PresentationFormat>Widescreen</PresentationFormat>
  <Paragraphs>18</Paragraphs>
  <Slides>5</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Calibri</vt:lpstr>
      <vt:lpstr>Calibri Light</vt:lpstr>
      <vt:lpstr>SOA_presentation_template</vt:lpstr>
      <vt:lpstr>1_SOA_presentation_template</vt:lpstr>
      <vt:lpstr>Session Title</vt:lpstr>
      <vt:lpstr>SOCIETY OF ACTUARIES Antitrust Compliance Guidelines</vt:lpstr>
      <vt:lpstr>Presentation Disclaimer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Wojcik</dc:creator>
  <cp:lastModifiedBy>Amy Wojcik</cp:lastModifiedBy>
  <cp:revision>3</cp:revision>
  <cp:lastPrinted>2015-07-27T19:55:15Z</cp:lastPrinted>
  <dcterms:created xsi:type="dcterms:W3CDTF">2019-07-02T19:27:58Z</dcterms:created>
  <dcterms:modified xsi:type="dcterms:W3CDTF">2019-07-03T15:02:29Z</dcterms:modified>
</cp:coreProperties>
</file>