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96737-5F2B-42E6-A67F-4BB19AE828B0}" v="15" dt="2021-09-28T17:27:03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EWINCKEL Nick" userId="1d5e5d89-e3b1-4c99-9a4e-338ac1f48fd2" providerId="ADAL" clId="{CA896737-5F2B-42E6-A67F-4BB19AE828B0}"/>
    <pc:docChg chg="undo custSel addSld modSld">
      <pc:chgData name="HANEWINCKEL Nick" userId="1d5e5d89-e3b1-4c99-9a4e-338ac1f48fd2" providerId="ADAL" clId="{CA896737-5F2B-42E6-A67F-4BB19AE828B0}" dt="2021-09-28T17:27:17.778" v="1009" actId="20577"/>
      <pc:docMkLst>
        <pc:docMk/>
      </pc:docMkLst>
      <pc:sldChg chg="modSp mod">
        <pc:chgData name="HANEWINCKEL Nick" userId="1d5e5d89-e3b1-4c99-9a4e-338ac1f48fd2" providerId="ADAL" clId="{CA896737-5F2B-42E6-A67F-4BB19AE828B0}" dt="2021-09-27T22:34:32.156" v="1" actId="20577"/>
        <pc:sldMkLst>
          <pc:docMk/>
          <pc:sldMk cId="2632818794" sldId="258"/>
        </pc:sldMkLst>
        <pc:spChg chg="mod">
          <ac:chgData name="HANEWINCKEL Nick" userId="1d5e5d89-e3b1-4c99-9a4e-338ac1f48fd2" providerId="ADAL" clId="{CA896737-5F2B-42E6-A67F-4BB19AE828B0}" dt="2021-09-27T22:34:32.156" v="1" actId="20577"/>
          <ac:spMkLst>
            <pc:docMk/>
            <pc:sldMk cId="2632818794" sldId="258"/>
            <ac:spMk id="15" creationId="{B1031237-7E4A-4D9E-AA0A-0D08AFF7F37A}"/>
          </ac:spMkLst>
        </pc:spChg>
      </pc:sldChg>
      <pc:sldChg chg="modSp mod">
        <pc:chgData name="HANEWINCKEL Nick" userId="1d5e5d89-e3b1-4c99-9a4e-338ac1f48fd2" providerId="ADAL" clId="{CA896737-5F2B-42E6-A67F-4BB19AE828B0}" dt="2021-09-27T22:34:24.949" v="0" actId="20577"/>
        <pc:sldMkLst>
          <pc:docMk/>
          <pc:sldMk cId="1430693284" sldId="261"/>
        </pc:sldMkLst>
        <pc:spChg chg="mod">
          <ac:chgData name="HANEWINCKEL Nick" userId="1d5e5d89-e3b1-4c99-9a4e-338ac1f48fd2" providerId="ADAL" clId="{CA896737-5F2B-42E6-A67F-4BB19AE828B0}" dt="2021-09-27T22:34:24.949" v="0" actId="20577"/>
          <ac:spMkLst>
            <pc:docMk/>
            <pc:sldMk cId="1430693284" sldId="261"/>
            <ac:spMk id="10" creationId="{04AE8948-DF9B-4080-BD3E-B9609E9417D9}"/>
          </ac:spMkLst>
        </pc:spChg>
      </pc:sldChg>
      <pc:sldChg chg="modSp mod">
        <pc:chgData name="HANEWINCKEL Nick" userId="1d5e5d89-e3b1-4c99-9a4e-338ac1f48fd2" providerId="ADAL" clId="{CA896737-5F2B-42E6-A67F-4BB19AE828B0}" dt="2021-09-27T22:37:39.298" v="3" actId="20577"/>
        <pc:sldMkLst>
          <pc:docMk/>
          <pc:sldMk cId="1645113745" sldId="264"/>
        </pc:sldMkLst>
        <pc:graphicFrameChg chg="modGraphic">
          <ac:chgData name="HANEWINCKEL Nick" userId="1d5e5d89-e3b1-4c99-9a4e-338ac1f48fd2" providerId="ADAL" clId="{CA896737-5F2B-42E6-A67F-4BB19AE828B0}" dt="2021-09-27T22:37:39.298" v="3" actId="20577"/>
          <ac:graphicFrameMkLst>
            <pc:docMk/>
            <pc:sldMk cId="1645113745" sldId="264"/>
            <ac:graphicFrameMk id="5" creationId="{A987B4C4-324C-4A66-BEC2-9926D63EE88D}"/>
          </ac:graphicFrameMkLst>
        </pc:graphicFrameChg>
      </pc:sldChg>
      <pc:sldChg chg="addSp delSp modSp mod">
        <pc:chgData name="HANEWINCKEL Nick" userId="1d5e5d89-e3b1-4c99-9a4e-338ac1f48fd2" providerId="ADAL" clId="{CA896737-5F2B-42E6-A67F-4BB19AE828B0}" dt="2021-09-28T17:12:19.383" v="19" actId="12789"/>
        <pc:sldMkLst>
          <pc:docMk/>
          <pc:sldMk cId="378296408" sldId="274"/>
        </pc:sldMkLst>
        <pc:spChg chg="del">
          <ac:chgData name="HANEWINCKEL Nick" userId="1d5e5d89-e3b1-4c99-9a4e-338ac1f48fd2" providerId="ADAL" clId="{CA896737-5F2B-42E6-A67F-4BB19AE828B0}" dt="2021-09-28T17:12:04.016" v="17" actId="478"/>
          <ac:spMkLst>
            <pc:docMk/>
            <pc:sldMk cId="378296408" sldId="274"/>
            <ac:spMk id="2" creationId="{2B7FCA5D-254C-4DCE-ADC0-8431A6D7E488}"/>
          </ac:spMkLst>
        </pc:spChg>
        <pc:spChg chg="mod">
          <ac:chgData name="HANEWINCKEL Nick" userId="1d5e5d89-e3b1-4c99-9a4e-338ac1f48fd2" providerId="ADAL" clId="{CA896737-5F2B-42E6-A67F-4BB19AE828B0}" dt="2021-09-28T17:07:24.380" v="13" actId="20577"/>
          <ac:spMkLst>
            <pc:docMk/>
            <pc:sldMk cId="378296408" sldId="274"/>
            <ac:spMk id="4" creationId="{CC106F12-BA2E-4C7E-A35B-F5E06CDBEE57}"/>
          </ac:spMkLst>
        </pc:spChg>
        <pc:picChg chg="add mod">
          <ac:chgData name="HANEWINCKEL Nick" userId="1d5e5d89-e3b1-4c99-9a4e-338ac1f48fd2" providerId="ADAL" clId="{CA896737-5F2B-42E6-A67F-4BB19AE828B0}" dt="2021-09-28T17:12:19.383" v="19" actId="12789"/>
          <ac:picMkLst>
            <pc:docMk/>
            <pc:sldMk cId="378296408" sldId="274"/>
            <ac:picMk id="1026" creationId="{62A40B6A-1A53-48C0-885A-0B84603292F2}"/>
          </ac:picMkLst>
        </pc:picChg>
      </pc:sldChg>
      <pc:sldChg chg="addSp delSp modSp new mod">
        <pc:chgData name="HANEWINCKEL Nick" userId="1d5e5d89-e3b1-4c99-9a4e-338ac1f48fd2" providerId="ADAL" clId="{CA896737-5F2B-42E6-A67F-4BB19AE828B0}" dt="2021-09-28T17:24:38.111" v="824" actId="20577"/>
        <pc:sldMkLst>
          <pc:docMk/>
          <pc:sldMk cId="1168521859" sldId="275"/>
        </pc:sldMkLst>
        <pc:spChg chg="add del">
          <ac:chgData name="HANEWINCKEL Nick" userId="1d5e5d89-e3b1-4c99-9a4e-338ac1f48fd2" providerId="ADAL" clId="{CA896737-5F2B-42E6-A67F-4BB19AE828B0}" dt="2021-09-28T17:17:14.987" v="213" actId="478"/>
          <ac:spMkLst>
            <pc:docMk/>
            <pc:sldMk cId="1168521859" sldId="275"/>
            <ac:spMk id="2" creationId="{C9856389-8A94-4F64-9A3A-12B789F3AEC3}"/>
          </ac:spMkLst>
        </pc:spChg>
        <pc:spChg chg="mod">
          <ac:chgData name="HANEWINCKEL Nick" userId="1d5e5d89-e3b1-4c99-9a4e-338ac1f48fd2" providerId="ADAL" clId="{CA896737-5F2B-42E6-A67F-4BB19AE828B0}" dt="2021-09-28T17:14:43.522" v="43" actId="20577"/>
          <ac:spMkLst>
            <pc:docMk/>
            <pc:sldMk cId="1168521859" sldId="275"/>
            <ac:spMk id="4" creationId="{0F900ACC-CAD6-4F87-A851-9B22FD2D9DB1}"/>
          </ac:spMkLst>
        </pc:spChg>
        <pc:spChg chg="add mod">
          <ac:chgData name="HANEWINCKEL Nick" userId="1d5e5d89-e3b1-4c99-9a4e-338ac1f48fd2" providerId="ADAL" clId="{CA896737-5F2B-42E6-A67F-4BB19AE828B0}" dt="2021-09-28T17:18:22.785" v="222" actId="164"/>
          <ac:spMkLst>
            <pc:docMk/>
            <pc:sldMk cId="1168521859" sldId="275"/>
            <ac:spMk id="5" creationId="{667D86CE-8801-4A79-9A4C-D8E96512B54A}"/>
          </ac:spMkLst>
        </pc:spChg>
        <pc:spChg chg="add del mod">
          <ac:chgData name="HANEWINCKEL Nick" userId="1d5e5d89-e3b1-4c99-9a4e-338ac1f48fd2" providerId="ADAL" clId="{CA896737-5F2B-42E6-A67F-4BB19AE828B0}" dt="2021-09-28T17:16:46.334" v="206"/>
          <ac:spMkLst>
            <pc:docMk/>
            <pc:sldMk cId="1168521859" sldId="275"/>
            <ac:spMk id="6" creationId="{AFA77543-6DA7-4FA6-8B2C-289A5A7414FA}"/>
          </ac:spMkLst>
        </pc:spChg>
        <pc:spChg chg="add del mod">
          <ac:chgData name="HANEWINCKEL Nick" userId="1d5e5d89-e3b1-4c99-9a4e-338ac1f48fd2" providerId="ADAL" clId="{CA896737-5F2B-42E6-A67F-4BB19AE828B0}" dt="2021-09-28T17:16:54.411" v="210" actId="478"/>
          <ac:spMkLst>
            <pc:docMk/>
            <pc:sldMk cId="1168521859" sldId="275"/>
            <ac:spMk id="7" creationId="{639C9EE8-CF95-42DE-A27F-0615B2D4BAB1}"/>
          </ac:spMkLst>
        </pc:spChg>
        <pc:spChg chg="add del mod">
          <ac:chgData name="HANEWINCKEL Nick" userId="1d5e5d89-e3b1-4c99-9a4e-338ac1f48fd2" providerId="ADAL" clId="{CA896737-5F2B-42E6-A67F-4BB19AE828B0}" dt="2021-09-28T17:16:59.772" v="212"/>
          <ac:spMkLst>
            <pc:docMk/>
            <pc:sldMk cId="1168521859" sldId="275"/>
            <ac:spMk id="8" creationId="{7776D877-A3A4-401F-B52F-7FAC8EF93F65}"/>
          </ac:spMkLst>
        </pc:spChg>
        <pc:spChg chg="add mod">
          <ac:chgData name="HANEWINCKEL Nick" userId="1d5e5d89-e3b1-4c99-9a4e-338ac1f48fd2" providerId="ADAL" clId="{CA896737-5F2B-42E6-A67F-4BB19AE828B0}" dt="2021-09-28T17:19:23.173" v="340" actId="20577"/>
          <ac:spMkLst>
            <pc:docMk/>
            <pc:sldMk cId="1168521859" sldId="275"/>
            <ac:spMk id="9" creationId="{FE20F7C1-AA73-47C0-80EC-A8AA2DC66068}"/>
          </ac:spMkLst>
        </pc:spChg>
        <pc:spChg chg="add mod">
          <ac:chgData name="HANEWINCKEL Nick" userId="1d5e5d89-e3b1-4c99-9a4e-338ac1f48fd2" providerId="ADAL" clId="{CA896737-5F2B-42E6-A67F-4BB19AE828B0}" dt="2021-09-28T17:21:39.868" v="566" actId="20577"/>
          <ac:spMkLst>
            <pc:docMk/>
            <pc:sldMk cId="1168521859" sldId="275"/>
            <ac:spMk id="11" creationId="{44463066-BEE9-49D4-8203-765344EDD2A4}"/>
          </ac:spMkLst>
        </pc:spChg>
        <pc:spChg chg="add mod">
          <ac:chgData name="HANEWINCKEL Nick" userId="1d5e5d89-e3b1-4c99-9a4e-338ac1f48fd2" providerId="ADAL" clId="{CA896737-5F2B-42E6-A67F-4BB19AE828B0}" dt="2021-09-28T17:24:38.111" v="824" actId="20577"/>
          <ac:spMkLst>
            <pc:docMk/>
            <pc:sldMk cId="1168521859" sldId="275"/>
            <ac:spMk id="12" creationId="{A0B32E22-CE59-4FAD-80A2-030FEB0868B5}"/>
          </ac:spMkLst>
        </pc:spChg>
        <pc:grpChg chg="add mod">
          <ac:chgData name="HANEWINCKEL Nick" userId="1d5e5d89-e3b1-4c99-9a4e-338ac1f48fd2" providerId="ADAL" clId="{CA896737-5F2B-42E6-A67F-4BB19AE828B0}" dt="2021-09-28T17:18:32.185" v="225" actId="12788"/>
          <ac:grpSpMkLst>
            <pc:docMk/>
            <pc:sldMk cId="1168521859" sldId="275"/>
            <ac:grpSpMk id="10" creationId="{71F084EE-C490-4692-908E-B7E341E999CE}"/>
          </ac:grpSpMkLst>
        </pc:grpChg>
      </pc:sldChg>
      <pc:sldChg chg="modSp new mod">
        <pc:chgData name="HANEWINCKEL Nick" userId="1d5e5d89-e3b1-4c99-9a4e-338ac1f48fd2" providerId="ADAL" clId="{CA896737-5F2B-42E6-A67F-4BB19AE828B0}" dt="2021-09-28T17:26:00.259" v="905" actId="20577"/>
        <pc:sldMkLst>
          <pc:docMk/>
          <pc:sldMk cId="3806947584" sldId="276"/>
        </pc:sldMkLst>
        <pc:spChg chg="mod">
          <ac:chgData name="HANEWINCKEL Nick" userId="1d5e5d89-e3b1-4c99-9a4e-338ac1f48fd2" providerId="ADAL" clId="{CA896737-5F2B-42E6-A67F-4BB19AE828B0}" dt="2021-09-28T17:26:00.259" v="905" actId="20577"/>
          <ac:spMkLst>
            <pc:docMk/>
            <pc:sldMk cId="3806947584" sldId="276"/>
            <ac:spMk id="2" creationId="{C34EB546-15B1-4E2B-AA70-41D43110B8B9}"/>
          </ac:spMkLst>
        </pc:spChg>
        <pc:spChg chg="mod">
          <ac:chgData name="HANEWINCKEL Nick" userId="1d5e5d89-e3b1-4c99-9a4e-338ac1f48fd2" providerId="ADAL" clId="{CA896737-5F2B-42E6-A67F-4BB19AE828B0}" dt="2021-09-28T17:25:46.181" v="861" actId="20577"/>
          <ac:spMkLst>
            <pc:docMk/>
            <pc:sldMk cId="3806947584" sldId="276"/>
            <ac:spMk id="4" creationId="{04E01A0A-1C33-4557-9416-6763538A819A}"/>
          </ac:spMkLst>
        </pc:spChg>
      </pc:sldChg>
      <pc:sldChg chg="modSp add mod">
        <pc:chgData name="HANEWINCKEL Nick" userId="1d5e5d89-e3b1-4c99-9a4e-338ac1f48fd2" providerId="ADAL" clId="{CA896737-5F2B-42E6-A67F-4BB19AE828B0}" dt="2021-09-28T17:27:17.778" v="1009" actId="20577"/>
        <pc:sldMkLst>
          <pc:docMk/>
          <pc:sldMk cId="3002651699" sldId="277"/>
        </pc:sldMkLst>
        <pc:spChg chg="mod">
          <ac:chgData name="HANEWINCKEL Nick" userId="1d5e5d89-e3b1-4c99-9a4e-338ac1f48fd2" providerId="ADAL" clId="{CA896737-5F2B-42E6-A67F-4BB19AE828B0}" dt="2021-09-28T17:27:17.778" v="1009" actId="20577"/>
          <ac:spMkLst>
            <pc:docMk/>
            <pc:sldMk cId="3002651699" sldId="277"/>
            <ac:spMk id="2" creationId="{C34EB546-15B1-4E2B-AA70-41D43110B8B9}"/>
          </ac:spMkLst>
        </pc:spChg>
        <pc:spChg chg="mod">
          <ac:chgData name="HANEWINCKEL Nick" userId="1d5e5d89-e3b1-4c99-9a4e-338ac1f48fd2" providerId="ADAL" clId="{CA896737-5F2B-42E6-A67F-4BB19AE828B0}" dt="2021-09-28T17:26:35.359" v="914" actId="20577"/>
          <ac:spMkLst>
            <pc:docMk/>
            <pc:sldMk cId="3002651699" sldId="277"/>
            <ac:spMk id="4" creationId="{04E01A0A-1C33-4557-9416-6763538A819A}"/>
          </ac:spMkLst>
        </pc:spChg>
      </pc:sldChg>
    </pc:docChg>
  </pc:docChgLst>
  <pc:docChgLst>
    <pc:chgData name="HANEWINCKEL Nick" userId="0d1efa69-1167-4890-9df0-7d2636f7d138" providerId="ADAL" clId="{A7230131-F9EB-4886-BD36-36014703E866}"/>
    <pc:docChg chg="undo custSel addSld modSld">
      <pc:chgData name="HANEWINCKEL Nick" userId="0d1efa69-1167-4890-9df0-7d2636f7d138" providerId="ADAL" clId="{A7230131-F9EB-4886-BD36-36014703E866}" dt="2021-09-25T22:15:22.409" v="9159" actId="20577"/>
      <pc:docMkLst>
        <pc:docMk/>
      </pc:docMkLst>
      <pc:sldChg chg="modSp mod">
        <pc:chgData name="HANEWINCKEL Nick" userId="0d1efa69-1167-4890-9df0-7d2636f7d138" providerId="ADAL" clId="{A7230131-F9EB-4886-BD36-36014703E866}" dt="2021-09-25T18:11:23.965" v="44" actId="20577"/>
        <pc:sldMkLst>
          <pc:docMk/>
          <pc:sldMk cId="1702534771" sldId="257"/>
        </pc:sldMkLst>
        <pc:spChg chg="mod">
          <ac:chgData name="HANEWINCKEL Nick" userId="0d1efa69-1167-4890-9df0-7d2636f7d138" providerId="ADAL" clId="{A7230131-F9EB-4886-BD36-36014703E866}" dt="2021-09-25T18:11:23.965" v="44" actId="20577"/>
          <ac:spMkLst>
            <pc:docMk/>
            <pc:sldMk cId="1702534771" sldId="257"/>
            <ac:spMk id="27" creationId="{37EE3500-06AA-4AAA-B72B-7313E6DBF3FF}"/>
          </ac:spMkLst>
        </pc:spChg>
      </pc:sldChg>
      <pc:sldChg chg="addSp delSp modSp new mod modClrScheme chgLayout">
        <pc:chgData name="HANEWINCKEL Nick" userId="0d1efa69-1167-4890-9df0-7d2636f7d138" providerId="ADAL" clId="{A7230131-F9EB-4886-BD36-36014703E866}" dt="2021-09-25T18:17:14.490" v="552" actId="403"/>
        <pc:sldMkLst>
          <pc:docMk/>
          <pc:sldMk cId="2632818794" sldId="258"/>
        </pc:sldMkLst>
        <pc:spChg chg="del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2" creationId="{7EB97CF3-BCED-4933-AD36-7B5F3F838187}"/>
          </ac:spMkLst>
        </pc:spChg>
        <pc:spChg chg="del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3" creationId="{F96288C3-3FB0-4AB5-8E2B-5A9505EDEF48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4" creationId="{466E68A7-504C-482F-A337-3E3F9935E5F4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5" creationId="{F08234C2-8ECC-4FD4-9A31-9F47906DBFA0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6" creationId="{5799AE04-A9FA-48DC-A158-D88387CB9E60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7" creationId="{DC20424A-571A-4F06-925F-991E62228637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8" creationId="{FFBC5FF2-F777-4D82-A0F6-D80B5E231797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9" creationId="{D91515F1-30B2-4749-B4ED-DFD11F5AE3D1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0" creationId="{D21CEB6E-A5DD-4992-80D5-E8C0274F22FA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1" creationId="{2E3919D3-1DEE-46F3-A7DA-DA5ADD4322D2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2" creationId="{A6768BE2-557D-44BA-86EF-2B2CADE74968}"/>
          </ac:spMkLst>
        </pc:spChg>
        <pc:spChg chg="del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3" creationId="{05274334-8B11-4226-827B-3697219E86EB}"/>
          </ac:spMkLst>
        </pc:spChg>
        <pc:spChg chg="add mod ord">
          <ac:chgData name="HANEWINCKEL Nick" userId="0d1efa69-1167-4890-9df0-7d2636f7d138" providerId="ADAL" clId="{A7230131-F9EB-4886-BD36-36014703E866}" dt="2021-09-25T18:12:05.914" v="79" actId="20577"/>
          <ac:spMkLst>
            <pc:docMk/>
            <pc:sldMk cId="2632818794" sldId="258"/>
            <ac:spMk id="14" creationId="{95F6F428-0FF5-4C7E-BE73-F9B6D245A3D5}"/>
          </ac:spMkLst>
        </pc:spChg>
        <pc:spChg chg="add mod ord">
          <ac:chgData name="HANEWINCKEL Nick" userId="0d1efa69-1167-4890-9df0-7d2636f7d138" providerId="ADAL" clId="{A7230131-F9EB-4886-BD36-36014703E866}" dt="2021-09-25T18:17:14.490" v="552" actId="403"/>
          <ac:spMkLst>
            <pc:docMk/>
            <pc:sldMk cId="2632818794" sldId="258"/>
            <ac:spMk id="15" creationId="{B1031237-7E4A-4D9E-AA0A-0D08AFF7F37A}"/>
          </ac:spMkLst>
        </pc:spChg>
        <pc:spChg chg="add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6" creationId="{1B38C215-9C13-4A9E-B69A-D262A5E49E96}"/>
          </ac:spMkLst>
        </pc:spChg>
      </pc:sldChg>
      <pc:sldChg chg="addSp delSp modSp add mod modClrScheme chgLayout">
        <pc:chgData name="HANEWINCKEL Nick" userId="0d1efa69-1167-4890-9df0-7d2636f7d138" providerId="ADAL" clId="{A7230131-F9EB-4886-BD36-36014703E866}" dt="2021-09-25T18:21:24.205" v="973" actId="26606"/>
        <pc:sldMkLst>
          <pc:docMk/>
          <pc:sldMk cId="566884916" sldId="259"/>
        </pc:sldMkLst>
        <pc:spChg chg="mod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14" creationId="{95F6F428-0FF5-4C7E-BE73-F9B6D245A3D5}"/>
          </ac:spMkLst>
        </pc:spChg>
        <pc:spChg chg="add del mod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15" creationId="{B1031237-7E4A-4D9E-AA0A-0D08AFF7F37A}"/>
          </ac:spMkLst>
        </pc:spChg>
        <pc:spChg chg="add del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16" creationId="{1B38C215-9C13-4A9E-B69A-D262A5E49E96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19" creationId="{9E05C21A-884B-4041-A54B-AB4FE571B78E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20" creationId="{D9234C53-08C0-4C22-A1D7-F531612F5488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21" creationId="{899A8729-DBED-433F-946D-0A87C6CB7AD8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2" creationId="{5AEECC67-F4A7-4CBB-8590-6450E5B24EBD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23" creationId="{0C8DF94D-A633-4C1F-8993-A35B0DF89219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4" creationId="{71D8E052-4AB3-4A9F-9D5F-3D3EF41A02AA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6" creationId="{F2543DBF-934E-4EDA-A6B9-AD3BE47C97B8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27" creationId="{C019D3BB-83D1-4879-B7F7-DAFCA946F236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8" creationId="{25EC60AD-3639-44A2-ADFC-E61D3204EF66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29" creationId="{EF433799-14C0-48AD-ACAB-D69EE3666F60}"/>
          </ac:spMkLst>
        </pc:spChg>
        <pc:spChg chg="add del">
          <ac:chgData name="HANEWINCKEL Nick" userId="0d1efa69-1167-4890-9df0-7d2636f7d138" providerId="ADAL" clId="{A7230131-F9EB-4886-BD36-36014703E866}" dt="2021-09-25T18:19:18.154" v="739" actId="26606"/>
          <ac:spMkLst>
            <pc:docMk/>
            <pc:sldMk cId="566884916" sldId="259"/>
            <ac:spMk id="30" creationId="{CD8D8FDF-C821-4060-8662-44FC5803BFF0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32" creationId="{471AD0E2-E738-46BB-94D0-37AE9F55B5EF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33" creationId="{1F432C22-3512-41ED-8CB3-EDF6538ABA56}"/>
          </ac:spMkLst>
        </pc:spChg>
        <pc:spChg chg="add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36" creationId="{76CF38F2-DC0B-4503-A947-FD24E126AEE6}"/>
          </ac:spMkLst>
        </pc:spChg>
        <pc:graphicFrameChg chg="add del mod">
          <ac:chgData name="HANEWINCKEL Nick" userId="0d1efa69-1167-4890-9df0-7d2636f7d138" providerId="ADAL" clId="{A7230131-F9EB-4886-BD36-36014703E866}" dt="2021-09-25T18:19:09.028" v="737" actId="26606"/>
          <ac:graphicFrameMkLst>
            <pc:docMk/>
            <pc:sldMk cId="566884916" sldId="259"/>
            <ac:graphicFrameMk id="18" creationId="{6DB0AEB5-3A9B-4331-B4A5-38CA117DE51C}"/>
          </ac:graphicFrameMkLst>
        </pc:graphicFrameChg>
        <pc:graphicFrameChg chg="add del mod">
          <ac:chgData name="HANEWINCKEL Nick" userId="0d1efa69-1167-4890-9df0-7d2636f7d138" providerId="ADAL" clId="{A7230131-F9EB-4886-BD36-36014703E866}" dt="2021-09-25T18:21:20" v="970" actId="26606"/>
          <ac:graphicFrameMkLst>
            <pc:docMk/>
            <pc:sldMk cId="566884916" sldId="259"/>
            <ac:graphicFrameMk id="25" creationId="{E0FB1AD1-9B3C-46B4-9D1A-FE3106AA8727}"/>
          </ac:graphicFrameMkLst>
        </pc:graphicFrameChg>
        <pc:graphicFrameChg chg="add del">
          <ac:chgData name="HANEWINCKEL Nick" userId="0d1efa69-1167-4890-9df0-7d2636f7d138" providerId="ADAL" clId="{A7230131-F9EB-4886-BD36-36014703E866}" dt="2021-09-25T18:19:18.154" v="739" actId="26606"/>
          <ac:graphicFrameMkLst>
            <pc:docMk/>
            <pc:sldMk cId="566884916" sldId="259"/>
            <ac:graphicFrameMk id="31" creationId="{B8AEB333-6BA1-48A6-BF95-84054E22A5B6}"/>
          </ac:graphicFrameMkLst>
        </pc:graphicFrameChg>
        <pc:graphicFrameChg chg="add del mod">
          <ac:chgData name="HANEWINCKEL Nick" userId="0d1efa69-1167-4890-9df0-7d2636f7d138" providerId="ADAL" clId="{A7230131-F9EB-4886-BD36-36014703E866}" dt="2021-09-25T18:21:24.179" v="972" actId="26606"/>
          <ac:graphicFrameMkLst>
            <pc:docMk/>
            <pc:sldMk cId="566884916" sldId="259"/>
            <ac:graphicFrameMk id="34" creationId="{1DB6649B-079F-4BD9-BF78-5D9F63732A15}"/>
          </ac:graphicFrameMkLst>
        </pc:graphicFrameChg>
        <pc:graphicFrameChg chg="add">
          <ac:chgData name="HANEWINCKEL Nick" userId="0d1efa69-1167-4890-9df0-7d2636f7d138" providerId="ADAL" clId="{A7230131-F9EB-4886-BD36-36014703E866}" dt="2021-09-25T18:21:24.205" v="973" actId="26606"/>
          <ac:graphicFrameMkLst>
            <pc:docMk/>
            <pc:sldMk cId="566884916" sldId="259"/>
            <ac:graphicFrameMk id="37" creationId="{8EB5FBAC-E200-49AB-8A7F-141F629EE607}"/>
          </ac:graphicFrameMkLst>
        </pc:graphicFrameChg>
      </pc:sldChg>
      <pc:sldChg chg="addSp delSp modSp add mod modClrScheme chgLayout modNotesTx">
        <pc:chgData name="HANEWINCKEL Nick" userId="0d1efa69-1167-4890-9df0-7d2636f7d138" providerId="ADAL" clId="{A7230131-F9EB-4886-BD36-36014703E866}" dt="2021-09-25T19:10:59.415" v="3185" actId="20577"/>
        <pc:sldMkLst>
          <pc:docMk/>
          <pc:sldMk cId="2639438175" sldId="260"/>
        </pc:sldMkLst>
        <pc:spChg chg="mod">
          <ac:chgData name="HANEWINCKEL Nick" userId="0d1efa69-1167-4890-9df0-7d2636f7d138" providerId="ADAL" clId="{A7230131-F9EB-4886-BD36-36014703E866}" dt="2021-09-25T18:25:12.589" v="1183" actId="26606"/>
          <ac:spMkLst>
            <pc:docMk/>
            <pc:sldMk cId="2639438175" sldId="260"/>
            <ac:spMk id="14" creationId="{95F6F428-0FF5-4C7E-BE73-F9B6D245A3D5}"/>
          </ac:spMkLst>
        </pc:spChg>
        <pc:spChg chg="mod ord">
          <ac:chgData name="HANEWINCKEL Nick" userId="0d1efa69-1167-4890-9df0-7d2636f7d138" providerId="ADAL" clId="{A7230131-F9EB-4886-BD36-36014703E866}" dt="2021-09-25T18:25:42.126" v="1202" actId="404"/>
          <ac:spMkLst>
            <pc:docMk/>
            <pc:sldMk cId="2639438175" sldId="260"/>
            <ac:spMk id="15" creationId="{B1031237-7E4A-4D9E-AA0A-0D08AFF7F37A}"/>
          </ac:spMkLst>
        </pc:spChg>
        <pc:spChg chg="del">
          <ac:chgData name="HANEWINCKEL Nick" userId="0d1efa69-1167-4890-9df0-7d2636f7d138" providerId="ADAL" clId="{A7230131-F9EB-4886-BD36-36014703E866}" dt="2021-09-25T18:25:12.589" v="1183" actId="26606"/>
          <ac:spMkLst>
            <pc:docMk/>
            <pc:sldMk cId="2639438175" sldId="260"/>
            <ac:spMk id="16" creationId="{1B38C215-9C13-4A9E-B69A-D262A5E49E96}"/>
          </ac:spMkLst>
        </pc:spChg>
        <pc:spChg chg="add mod">
          <ac:chgData name="HANEWINCKEL Nick" userId="0d1efa69-1167-4890-9df0-7d2636f7d138" providerId="ADAL" clId="{A7230131-F9EB-4886-BD36-36014703E866}" dt="2021-09-25T19:10:59.415" v="3185" actId="20577"/>
          <ac:spMkLst>
            <pc:docMk/>
            <pc:sldMk cId="2639438175" sldId="260"/>
            <ac:spMk id="17" creationId="{EBC68D21-9750-4E3D-8175-39B57913FC0C}"/>
          </ac:spMkLst>
        </pc:spChg>
        <pc:spChg chg="add mod">
          <ac:chgData name="HANEWINCKEL Nick" userId="0d1efa69-1167-4890-9df0-7d2636f7d138" providerId="ADAL" clId="{A7230131-F9EB-4886-BD36-36014703E866}" dt="2021-09-25T18:25:12.589" v="1183" actId="26606"/>
          <ac:spMkLst>
            <pc:docMk/>
            <pc:sldMk cId="2639438175" sldId="260"/>
            <ac:spMk id="21" creationId="{DD0D6C1D-9E93-4983-98FF-CAD32A2E5D2E}"/>
          </ac:spMkLst>
        </pc:spChg>
        <pc:spChg chg="add mod">
          <ac:chgData name="HANEWINCKEL Nick" userId="0d1efa69-1167-4890-9df0-7d2636f7d138" providerId="ADAL" clId="{A7230131-F9EB-4886-BD36-36014703E866}" dt="2021-09-25T18:25:25.609" v="1195" actId="5793"/>
          <ac:spMkLst>
            <pc:docMk/>
            <pc:sldMk cId="2639438175" sldId="260"/>
            <ac:spMk id="23" creationId="{64BE169F-4FE1-4FCB-8BE5-B187177A1DCB}"/>
          </ac:spMkLst>
        </pc:spChg>
        <pc:spChg chg="add mod">
          <ac:chgData name="HANEWINCKEL Nick" userId="0d1efa69-1167-4890-9df0-7d2636f7d138" providerId="ADAL" clId="{A7230131-F9EB-4886-BD36-36014703E866}" dt="2021-09-25T18:25:22.458" v="1188" actId="20577"/>
          <ac:spMkLst>
            <pc:docMk/>
            <pc:sldMk cId="2639438175" sldId="260"/>
            <ac:spMk id="25" creationId="{6658C114-2EED-4A51-AF54-B812FA503AB6}"/>
          </ac:spMkLst>
        </pc:spChg>
        <pc:picChg chg="add del mod">
          <ac:chgData name="HANEWINCKEL Nick" userId="0d1efa69-1167-4890-9df0-7d2636f7d138" providerId="ADAL" clId="{A7230131-F9EB-4886-BD36-36014703E866}" dt="2021-09-25T18:26:27.262" v="1209" actId="478"/>
          <ac:picMkLst>
            <pc:docMk/>
            <pc:sldMk cId="2639438175" sldId="260"/>
            <ac:picMk id="3" creationId="{C161299E-6E79-4A61-A006-851B6D37ACA6}"/>
          </ac:picMkLst>
        </pc:picChg>
        <pc:picChg chg="add mod">
          <ac:chgData name="HANEWINCKEL Nick" userId="0d1efa69-1167-4890-9df0-7d2636f7d138" providerId="ADAL" clId="{A7230131-F9EB-4886-BD36-36014703E866}" dt="2021-09-25T18:26:32.691" v="1211" actId="1076"/>
          <ac:picMkLst>
            <pc:docMk/>
            <pc:sldMk cId="2639438175" sldId="260"/>
            <ac:picMk id="5" creationId="{8691CEA6-3D70-44F6-BF07-1EA9B8CBB89F}"/>
          </ac:picMkLst>
        </pc:picChg>
        <pc:picChg chg="add del">
          <ac:chgData name="HANEWINCKEL Nick" userId="0d1efa69-1167-4890-9df0-7d2636f7d138" providerId="ADAL" clId="{A7230131-F9EB-4886-BD36-36014703E866}" dt="2021-09-25T18:27:22.204" v="1318" actId="22"/>
          <ac:picMkLst>
            <pc:docMk/>
            <pc:sldMk cId="2639438175" sldId="260"/>
            <ac:picMk id="7" creationId="{FF1659C5-0E83-4C76-9F08-D923C4725D9E}"/>
          </ac:picMkLst>
        </pc:picChg>
      </pc:sldChg>
      <pc:sldChg chg="addSp delSp modSp new mod setBg modClrScheme chgLayout modNotesTx">
        <pc:chgData name="HANEWINCKEL Nick" userId="0d1efa69-1167-4890-9df0-7d2636f7d138" providerId="ADAL" clId="{A7230131-F9EB-4886-BD36-36014703E866}" dt="2021-09-25T18:37:06.783" v="2296" actId="20577"/>
        <pc:sldMkLst>
          <pc:docMk/>
          <pc:sldMk cId="1430693284" sldId="261"/>
        </pc:sldMkLst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2" creationId="{909F5C3F-751B-4C5C-A0DE-6229D2C8B5FB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3" creationId="{41F3201D-2251-4F08-8532-0F099CBD05D1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4" creationId="{F0BBF774-6810-429E-83E2-BEDDAE442371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5" creationId="{787CAA3C-EAC3-4732-9C39-2E4300BA4B13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6" creationId="{298BF9DE-386A-4744-B439-BD8112685520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7" creationId="{29A8355E-B56B-44A0-9216-DD3936747017}"/>
          </ac:spMkLst>
        </pc:spChg>
        <pc:spChg chg="add mod ord">
          <ac:chgData name="HANEWINCKEL Nick" userId="0d1efa69-1167-4890-9df0-7d2636f7d138" providerId="ADAL" clId="{A7230131-F9EB-4886-BD36-36014703E866}" dt="2021-09-25T18:30:54.947" v="1713" actId="20577"/>
          <ac:spMkLst>
            <pc:docMk/>
            <pc:sldMk cId="1430693284" sldId="261"/>
            <ac:spMk id="8" creationId="{5FC66267-1718-4895-B1E9-23BDEB1A10B8}"/>
          </ac:spMkLst>
        </pc:spChg>
        <pc:spChg chg="add mod ord">
          <ac:chgData name="HANEWINCKEL Nick" userId="0d1efa69-1167-4890-9df0-7d2636f7d138" providerId="ADAL" clId="{A7230131-F9EB-4886-BD36-36014703E866}" dt="2021-09-25T18:30:59.078" v="1724" actId="20577"/>
          <ac:spMkLst>
            <pc:docMk/>
            <pc:sldMk cId="1430693284" sldId="261"/>
            <ac:spMk id="9" creationId="{DB6E7474-82C7-4518-AA83-E2AE3061B15A}"/>
          </ac:spMkLst>
        </pc:spChg>
        <pc:spChg chg="add mod ord">
          <ac:chgData name="HANEWINCKEL Nick" userId="0d1efa69-1167-4890-9df0-7d2636f7d138" providerId="ADAL" clId="{A7230131-F9EB-4886-BD36-36014703E866}" dt="2021-09-25T18:36:50.316" v="2227" actId="20577"/>
          <ac:spMkLst>
            <pc:docMk/>
            <pc:sldMk cId="1430693284" sldId="261"/>
            <ac:spMk id="10" creationId="{04AE8948-DF9B-4080-BD3E-B9609E9417D9}"/>
          </ac:spMkLst>
        </pc:spChg>
        <pc:spChg chg="add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11" creationId="{524A9265-7F7A-4F09-A1CB-DAB6055B673F}"/>
          </ac:spMkLst>
        </pc:spChg>
        <pc:spChg chg="add mod ord">
          <ac:chgData name="HANEWINCKEL Nick" userId="0d1efa69-1167-4890-9df0-7d2636f7d138" providerId="ADAL" clId="{A7230131-F9EB-4886-BD36-36014703E866}" dt="2021-09-25T18:30:42.346" v="1708" actId="20577"/>
          <ac:spMkLst>
            <pc:docMk/>
            <pc:sldMk cId="1430693284" sldId="261"/>
            <ac:spMk id="12" creationId="{1EABA5C2-EABE-4BA4-A4C2-B1F1E39D5D5C}"/>
          </ac:spMkLst>
        </pc:spChg>
        <pc:spChg chg="add mod ord">
          <ac:chgData name="HANEWINCKEL Nick" userId="0d1efa69-1167-4890-9df0-7d2636f7d138" providerId="ADAL" clId="{A7230131-F9EB-4886-BD36-36014703E866}" dt="2021-09-25T18:33:21.861" v="1917" actId="20577"/>
          <ac:spMkLst>
            <pc:docMk/>
            <pc:sldMk cId="1430693284" sldId="261"/>
            <ac:spMk id="13" creationId="{3A86DF24-1E38-43E3-8E27-991CBFE96166}"/>
          </ac:spMkLst>
        </pc:spChg>
      </pc:sldChg>
      <pc:sldChg chg="addSp delSp modSp new mod modClrScheme chgLayout modNotesTx">
        <pc:chgData name="HANEWINCKEL Nick" userId="0d1efa69-1167-4890-9df0-7d2636f7d138" providerId="ADAL" clId="{A7230131-F9EB-4886-BD36-36014703E866}" dt="2021-09-25T19:12:02.242" v="3321" actId="20577"/>
        <pc:sldMkLst>
          <pc:docMk/>
          <pc:sldMk cId="1656735579" sldId="262"/>
        </pc:sldMkLst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2" creationId="{89B6C919-7DAD-48BA-BFBB-1326221DD86F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3" creationId="{6D9738E6-7662-489D-B0B7-6049522D290F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4" creationId="{4C9CE18B-A0EF-4600-A3BE-AFAD8E6D89D0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5" creationId="{541FFF9E-0E6B-4448-A064-2185890C5613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6" creationId="{2395DDCB-6B37-4D0F-897E-9CE05396180C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7" creationId="{C6C96180-7A5A-41C3-8FB2-54C72D9CA14C}"/>
          </ac:spMkLst>
        </pc:spChg>
        <pc:spChg chg="add mod ord">
          <ac:chgData name="HANEWINCKEL Nick" userId="0d1efa69-1167-4890-9df0-7d2636f7d138" providerId="ADAL" clId="{A7230131-F9EB-4886-BD36-36014703E866}" dt="2021-09-25T18:37:43.962" v="2364" actId="20577"/>
          <ac:spMkLst>
            <pc:docMk/>
            <pc:sldMk cId="1656735579" sldId="262"/>
            <ac:spMk id="8" creationId="{F626C500-7D6E-4005-9BB5-5DD61881125F}"/>
          </ac:spMkLst>
        </pc:spChg>
        <pc:spChg chg="add mod ord">
          <ac:chgData name="HANEWINCKEL Nick" userId="0d1efa69-1167-4890-9df0-7d2636f7d138" providerId="ADAL" clId="{A7230131-F9EB-4886-BD36-36014703E866}" dt="2021-09-25T18:46:30.328" v="2801" actId="20577"/>
          <ac:spMkLst>
            <pc:docMk/>
            <pc:sldMk cId="1656735579" sldId="262"/>
            <ac:spMk id="9" creationId="{005A0945-347A-44CA-9933-FB3BFB98A386}"/>
          </ac:spMkLst>
        </pc:spChg>
        <pc:spChg chg="add del mod ord">
          <ac:chgData name="HANEWINCKEL Nick" userId="0d1efa69-1167-4890-9df0-7d2636f7d138" providerId="ADAL" clId="{A7230131-F9EB-4886-BD36-36014703E866}" dt="2021-09-25T18:39:51.111" v="2368" actId="22"/>
          <ac:spMkLst>
            <pc:docMk/>
            <pc:sldMk cId="1656735579" sldId="262"/>
            <ac:spMk id="10" creationId="{7E172FD1-E262-430B-8294-CA8011546EB2}"/>
          </ac:spMkLst>
        </pc:spChg>
        <pc:spChg chg="add del mod ord">
          <ac:chgData name="HANEWINCKEL Nick" userId="0d1efa69-1167-4890-9df0-7d2636f7d138" providerId="ADAL" clId="{A7230131-F9EB-4886-BD36-36014703E866}" dt="2021-09-25T18:46:43.090" v="2825" actId="478"/>
          <ac:spMkLst>
            <pc:docMk/>
            <pc:sldMk cId="1656735579" sldId="262"/>
            <ac:spMk id="11" creationId="{1751AC90-AD0E-437D-B5EB-73681E4BDCA4}"/>
          </ac:spMkLst>
        </pc:spChg>
        <pc:spChg chg="add mod ord">
          <ac:chgData name="HANEWINCKEL Nick" userId="0d1efa69-1167-4890-9df0-7d2636f7d138" providerId="ADAL" clId="{A7230131-F9EB-4886-BD36-36014703E866}" dt="2021-09-25T19:11:48.328" v="3299" actId="20577"/>
          <ac:spMkLst>
            <pc:docMk/>
            <pc:sldMk cId="1656735579" sldId="262"/>
            <ac:spMk id="12" creationId="{EB45ECB6-22FC-481E-9195-0770CFC4876D}"/>
          </ac:spMkLst>
        </pc:spChg>
        <pc:spChg chg="add mod ord">
          <ac:chgData name="HANEWINCKEL Nick" userId="0d1efa69-1167-4890-9df0-7d2636f7d138" providerId="ADAL" clId="{A7230131-F9EB-4886-BD36-36014703E866}" dt="2021-09-25T18:46:37.088" v="2824" actId="20577"/>
          <ac:spMkLst>
            <pc:docMk/>
            <pc:sldMk cId="1656735579" sldId="262"/>
            <ac:spMk id="13" creationId="{C3A73587-B9FF-452C-AF4C-602E01C3F9E8}"/>
          </ac:spMkLst>
        </pc:spChg>
        <pc:spChg chg="add mod">
          <ac:chgData name="HANEWINCKEL Nick" userId="0d1efa69-1167-4890-9df0-7d2636f7d138" providerId="ADAL" clId="{A7230131-F9EB-4886-BD36-36014703E866}" dt="2021-09-25T19:00:45.298" v="3080" actId="20577"/>
          <ac:spMkLst>
            <pc:docMk/>
            <pc:sldMk cId="1656735579" sldId="262"/>
            <ac:spMk id="16" creationId="{439E721E-903B-40B1-A047-B4E6E8C6B073}"/>
          </ac:spMkLst>
        </pc:spChg>
        <pc:spChg chg="add mod">
          <ac:chgData name="HANEWINCKEL Nick" userId="0d1efa69-1167-4890-9df0-7d2636f7d138" providerId="ADAL" clId="{A7230131-F9EB-4886-BD36-36014703E866}" dt="2021-09-25T18:47:28.085" v="2844" actId="1076"/>
          <ac:spMkLst>
            <pc:docMk/>
            <pc:sldMk cId="1656735579" sldId="262"/>
            <ac:spMk id="19" creationId="{0CC7B588-0C71-4BD1-9C9F-C310329D79B9}"/>
          </ac:spMkLst>
        </pc:spChg>
        <pc:spChg chg="add mod">
          <ac:chgData name="HANEWINCKEL Nick" userId="0d1efa69-1167-4890-9df0-7d2636f7d138" providerId="ADAL" clId="{A7230131-F9EB-4886-BD36-36014703E866}" dt="2021-09-25T18:49:21.932" v="2878" actId="1076"/>
          <ac:spMkLst>
            <pc:docMk/>
            <pc:sldMk cId="1656735579" sldId="262"/>
            <ac:spMk id="25" creationId="{7D5777D0-5DD9-49B4-8738-010F31082C26}"/>
          </ac:spMkLst>
        </pc:spChg>
        <pc:spChg chg="add mod">
          <ac:chgData name="HANEWINCKEL Nick" userId="0d1efa69-1167-4890-9df0-7d2636f7d138" providerId="ADAL" clId="{A7230131-F9EB-4886-BD36-36014703E866}" dt="2021-09-25T18:50:43.717" v="2902" actId="1076"/>
          <ac:spMkLst>
            <pc:docMk/>
            <pc:sldMk cId="1656735579" sldId="262"/>
            <ac:spMk id="30" creationId="{E751A0B3-8178-463F-B80F-EF3BD0CC3255}"/>
          </ac:spMkLst>
        </pc:spChg>
        <pc:picChg chg="add mod ord">
          <ac:chgData name="HANEWINCKEL Nick" userId="0d1efa69-1167-4890-9df0-7d2636f7d138" providerId="ADAL" clId="{A7230131-F9EB-4886-BD36-36014703E866}" dt="2021-09-25T18:39:57.259" v="2369" actId="1076"/>
          <ac:picMkLst>
            <pc:docMk/>
            <pc:sldMk cId="1656735579" sldId="262"/>
            <ac:picMk id="15" creationId="{C5F0C468-C435-4251-9820-EC40B0818038}"/>
          </ac:picMkLst>
        </pc:picChg>
        <pc:picChg chg="add mod">
          <ac:chgData name="HANEWINCKEL Nick" userId="0d1efa69-1167-4890-9df0-7d2636f7d138" providerId="ADAL" clId="{A7230131-F9EB-4886-BD36-36014703E866}" dt="2021-09-25T18:46:18.665" v="2785" actId="1076"/>
          <ac:picMkLst>
            <pc:docMk/>
            <pc:sldMk cId="1656735579" sldId="262"/>
            <ac:picMk id="18" creationId="{F43CCFB8-35C2-457C-85F9-26029BE75876}"/>
          </ac:picMkLst>
        </pc:picChg>
        <pc:picChg chg="add mod">
          <ac:chgData name="HANEWINCKEL Nick" userId="0d1efa69-1167-4890-9df0-7d2636f7d138" providerId="ADAL" clId="{A7230131-F9EB-4886-BD36-36014703E866}" dt="2021-09-25T18:59:38.799" v="2999" actId="1036"/>
          <ac:picMkLst>
            <pc:docMk/>
            <pc:sldMk cId="1656735579" sldId="262"/>
            <ac:picMk id="35" creationId="{B9ED5FDA-52DA-417F-887E-1BF172E935E8}"/>
          </ac:picMkLst>
        </pc:picChg>
        <pc:cxnChg chg="add mod">
          <ac:chgData name="HANEWINCKEL Nick" userId="0d1efa69-1167-4890-9df0-7d2636f7d138" providerId="ADAL" clId="{A7230131-F9EB-4886-BD36-36014703E866}" dt="2021-09-25T18:47:55.486" v="2846" actId="208"/>
          <ac:cxnSpMkLst>
            <pc:docMk/>
            <pc:sldMk cId="1656735579" sldId="262"/>
            <ac:cxnSpMk id="21" creationId="{87A97933-4312-4578-87C0-AF30C6A10526}"/>
          </ac:cxnSpMkLst>
        </pc:cxnChg>
        <pc:cxnChg chg="add mod">
          <ac:chgData name="HANEWINCKEL Nick" userId="0d1efa69-1167-4890-9df0-7d2636f7d138" providerId="ADAL" clId="{A7230131-F9EB-4886-BD36-36014703E866}" dt="2021-09-25T18:48:07.959" v="2849" actId="14100"/>
          <ac:cxnSpMkLst>
            <pc:docMk/>
            <pc:sldMk cId="1656735579" sldId="262"/>
            <ac:cxnSpMk id="22" creationId="{70B93C5F-08F2-4A08-A2F8-8BC29A029227}"/>
          </ac:cxnSpMkLst>
        </pc:cxnChg>
        <pc:cxnChg chg="add">
          <ac:chgData name="HANEWINCKEL Nick" userId="0d1efa69-1167-4890-9df0-7d2636f7d138" providerId="ADAL" clId="{A7230131-F9EB-4886-BD36-36014703E866}" dt="2021-09-25T18:49:40.735" v="2879" actId="11529"/>
          <ac:cxnSpMkLst>
            <pc:docMk/>
            <pc:sldMk cId="1656735579" sldId="262"/>
            <ac:cxnSpMk id="27" creationId="{3E43F99B-9D44-40F2-9AB8-26429C8E48F3}"/>
          </ac:cxnSpMkLst>
        </pc:cxnChg>
        <pc:cxnChg chg="add">
          <ac:chgData name="HANEWINCKEL Nick" userId="0d1efa69-1167-4890-9df0-7d2636f7d138" providerId="ADAL" clId="{A7230131-F9EB-4886-BD36-36014703E866}" dt="2021-09-25T18:49:49.794" v="2880" actId="11529"/>
          <ac:cxnSpMkLst>
            <pc:docMk/>
            <pc:sldMk cId="1656735579" sldId="262"/>
            <ac:cxnSpMk id="29" creationId="{B605878B-B509-40CD-94A4-20D6EE1778BA}"/>
          </ac:cxnSpMkLst>
        </pc:cxnChg>
        <pc:cxnChg chg="add mod">
          <ac:chgData name="HANEWINCKEL Nick" userId="0d1efa69-1167-4890-9df0-7d2636f7d138" providerId="ADAL" clId="{A7230131-F9EB-4886-BD36-36014703E866}" dt="2021-09-25T18:51:11.578" v="2905" actId="14100"/>
          <ac:cxnSpMkLst>
            <pc:docMk/>
            <pc:sldMk cId="1656735579" sldId="262"/>
            <ac:cxnSpMk id="32" creationId="{0B361DD9-B0D4-488E-A94A-7915F4BABD17}"/>
          </ac:cxnSpMkLst>
        </pc:cxnChg>
      </pc:sldChg>
      <pc:sldChg chg="addSp delSp modSp new mod setBg modClrScheme chgLayout">
        <pc:chgData name="HANEWINCKEL Nick" userId="0d1efa69-1167-4890-9df0-7d2636f7d138" providerId="ADAL" clId="{A7230131-F9EB-4886-BD36-36014703E866}" dt="2021-09-25T21:08:12.346" v="7153"/>
        <pc:sldMkLst>
          <pc:docMk/>
          <pc:sldMk cId="1584859296" sldId="263"/>
        </pc:sldMkLst>
        <pc:spChg chg="del 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2" creationId="{BF5BBCB6-77EB-48E3-9A43-104F6F55165C}"/>
          </ac:spMkLst>
        </pc:spChg>
        <pc:spChg chg="del 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3" creationId="{BFF392D7-E144-4C89-8034-EAB4F1BB95D1}"/>
          </ac:spMkLst>
        </pc:spChg>
        <pc:spChg chg="del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4" creationId="{6F8C9FB1-16BB-42F6-A49A-CDC0C42CDEEB}"/>
          </ac:spMkLst>
        </pc:spChg>
        <pc:spChg chg="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5" creationId="{4510875F-DD33-4983-A811-02D45AE56D04}"/>
          </ac:spMkLst>
        </pc:spChg>
        <pc:spChg chg="del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6" creationId="{DE30F2D3-CA9D-44B9-B8E0-6C2772549EE3}"/>
          </ac:spMkLst>
        </pc:spChg>
        <pc:spChg chg="del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7" creationId="{B2D6A44B-8B81-4D72-8A50-70124A6B80D5}"/>
          </ac:spMkLst>
        </pc:spChg>
        <pc:spChg chg="add mod ord">
          <ac:chgData name="HANEWINCKEL Nick" userId="0d1efa69-1167-4890-9df0-7d2636f7d138" providerId="ADAL" clId="{A7230131-F9EB-4886-BD36-36014703E866}" dt="2021-09-25T21:08:12.346" v="7153"/>
          <ac:spMkLst>
            <pc:docMk/>
            <pc:sldMk cId="1584859296" sldId="263"/>
            <ac:spMk id="8" creationId="{7B0F9041-EEFC-47D3-A0B1-0FF6F6BC7D66}"/>
          </ac:spMkLst>
        </pc:spChg>
        <pc:spChg chg="add 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9" creationId="{99CAF1D0-390B-4A9F-A36D-968F05485748}"/>
          </ac:spMkLst>
        </pc:spChg>
      </pc:sldChg>
      <pc:sldChg chg="addSp modSp new mod setBg">
        <pc:chgData name="HANEWINCKEL Nick" userId="0d1efa69-1167-4890-9df0-7d2636f7d138" providerId="ADAL" clId="{A7230131-F9EB-4886-BD36-36014703E866}" dt="2021-09-25T19:44:03.072" v="4926" actId="14734"/>
        <pc:sldMkLst>
          <pc:docMk/>
          <pc:sldMk cId="1645113745" sldId="264"/>
        </pc:sldMkLst>
        <pc:spChg chg="mod">
          <ac:chgData name="HANEWINCKEL Nick" userId="0d1efa69-1167-4890-9df0-7d2636f7d138" providerId="ADAL" clId="{A7230131-F9EB-4886-BD36-36014703E866}" dt="2021-09-25T19:42:05.849" v="4855" actId="20577"/>
          <ac:spMkLst>
            <pc:docMk/>
            <pc:sldMk cId="1645113745" sldId="264"/>
            <ac:spMk id="2" creationId="{B92384A5-F8DC-4D8B-B6E5-DCA004DB3D4D}"/>
          </ac:spMkLst>
        </pc:spChg>
        <pc:spChg chg="mod">
          <ac:chgData name="HANEWINCKEL Nick" userId="0d1efa69-1167-4890-9df0-7d2636f7d138" providerId="ADAL" clId="{A7230131-F9EB-4886-BD36-36014703E866}" dt="2021-09-25T19:35:03.334" v="4400" actId="20577"/>
          <ac:spMkLst>
            <pc:docMk/>
            <pc:sldMk cId="1645113745" sldId="264"/>
            <ac:spMk id="4" creationId="{F5CBAB6F-C88A-4C44-ACE1-CF1ECC0A0BBA}"/>
          </ac:spMkLst>
        </pc:spChg>
        <pc:graphicFrameChg chg="add mod modGraphic">
          <ac:chgData name="HANEWINCKEL Nick" userId="0d1efa69-1167-4890-9df0-7d2636f7d138" providerId="ADAL" clId="{A7230131-F9EB-4886-BD36-36014703E866}" dt="2021-09-25T19:44:03.072" v="4926" actId="14734"/>
          <ac:graphicFrameMkLst>
            <pc:docMk/>
            <pc:sldMk cId="1645113745" sldId="264"/>
            <ac:graphicFrameMk id="5" creationId="{A987B4C4-324C-4A66-BEC2-9926D63EE88D}"/>
          </ac:graphicFrameMkLst>
        </pc:graphicFrameChg>
      </pc:sldChg>
      <pc:sldChg chg="addSp delSp modSp new mod setBg modClrScheme chgLayout">
        <pc:chgData name="HANEWINCKEL Nick" userId="0d1efa69-1167-4890-9df0-7d2636f7d138" providerId="ADAL" clId="{A7230131-F9EB-4886-BD36-36014703E866}" dt="2021-09-25T20:18:05.825" v="5098" actId="12789"/>
        <pc:sldMkLst>
          <pc:docMk/>
          <pc:sldMk cId="1628186890" sldId="265"/>
        </pc:sldMkLst>
        <pc:spChg chg="del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2" creationId="{8BA9A138-774E-4FBB-A99A-ACF38EA8605A}"/>
          </ac:spMkLst>
        </pc:spChg>
        <pc:spChg chg="del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3" creationId="{D74CF100-327A-4EBD-8B50-8455F5AAD912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4" creationId="{31F1A9F0-7D7F-4935-B279-EB80DDE63305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5" creationId="{08357D59-AE3B-4CD6-A7BB-EF5E8B29D645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6" creationId="{5B5137A1-C54B-43BF-9F66-C8817C146E76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7" creationId="{1EBAC6D1-EE72-4C1F-9BCB-EEE99EC7D48F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8" creationId="{08F603E7-7EA8-4DD6-853A-2E5D5AE54974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9" creationId="{923AFEA6-539F-471F-A77F-48F9200D0463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0" creationId="{B2CAEFDD-BC89-4397-8011-8C31461F97FE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1" creationId="{F6395230-6689-4294-A1E0-721EEF5FCDBB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2" creationId="{3A13BCA8-4270-4584-8450-9B5A014B11E2}"/>
          </ac:spMkLst>
        </pc:spChg>
        <pc:spChg chg="del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3" creationId="{63A48AA8-69CD-4BFD-8993-5C6CB01238E3}"/>
          </ac:spMkLst>
        </pc:spChg>
        <pc:spChg chg="add mod ord">
          <ac:chgData name="HANEWINCKEL Nick" userId="0d1efa69-1167-4890-9df0-7d2636f7d138" providerId="ADAL" clId="{A7230131-F9EB-4886-BD36-36014703E866}" dt="2021-09-25T20:14:38.096" v="4950" actId="20577"/>
          <ac:spMkLst>
            <pc:docMk/>
            <pc:sldMk cId="1628186890" sldId="265"/>
            <ac:spMk id="14" creationId="{24224A7E-F595-46E8-ACA6-EECE0B9265C1}"/>
          </ac:spMkLst>
        </pc:spChg>
        <pc:spChg chg="add mod ord">
          <ac:chgData name="HANEWINCKEL Nick" userId="0d1efa69-1167-4890-9df0-7d2636f7d138" providerId="ADAL" clId="{A7230131-F9EB-4886-BD36-36014703E866}" dt="2021-09-25T20:15:29.705" v="5087" actId="20577"/>
          <ac:spMkLst>
            <pc:docMk/>
            <pc:sldMk cId="1628186890" sldId="265"/>
            <ac:spMk id="15" creationId="{E15F388E-CCC1-4997-B86D-7705D621275B}"/>
          </ac:spMkLst>
        </pc:spChg>
        <pc:spChg chg="add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6" creationId="{D00F881A-473B-479E-A439-6B85AE9DDA2D}"/>
          </ac:spMkLst>
        </pc:spChg>
        <pc:spChg chg="add mod">
          <ac:chgData name="HANEWINCKEL Nick" userId="0d1efa69-1167-4890-9df0-7d2636f7d138" providerId="ADAL" clId="{A7230131-F9EB-4886-BD36-36014703E866}" dt="2021-09-25T20:18:05.825" v="5098" actId="12789"/>
          <ac:spMkLst>
            <pc:docMk/>
            <pc:sldMk cId="1628186890" sldId="265"/>
            <ac:spMk id="17" creationId="{5C10F1B6-D1A8-46EF-8587-B382B3B45739}"/>
          </ac:spMkLst>
        </pc:spChg>
      </pc:sldChg>
      <pc:sldChg chg="modSp new mod setBg">
        <pc:chgData name="HANEWINCKEL Nick" userId="0d1efa69-1167-4890-9df0-7d2636f7d138" providerId="ADAL" clId="{A7230131-F9EB-4886-BD36-36014703E866}" dt="2021-09-25T20:26:09.159" v="5741" actId="403"/>
        <pc:sldMkLst>
          <pc:docMk/>
          <pc:sldMk cId="4257877497" sldId="266"/>
        </pc:sldMkLst>
        <pc:spChg chg="mod">
          <ac:chgData name="HANEWINCKEL Nick" userId="0d1efa69-1167-4890-9df0-7d2636f7d138" providerId="ADAL" clId="{A7230131-F9EB-4886-BD36-36014703E866}" dt="2021-09-25T20:26:09.159" v="5741" actId="403"/>
          <ac:spMkLst>
            <pc:docMk/>
            <pc:sldMk cId="4257877497" sldId="266"/>
            <ac:spMk id="2" creationId="{686EC0BC-5D8B-4FC4-9864-EEA27480C6B6}"/>
          </ac:spMkLst>
        </pc:spChg>
        <pc:spChg chg="mod">
          <ac:chgData name="HANEWINCKEL Nick" userId="0d1efa69-1167-4890-9df0-7d2636f7d138" providerId="ADAL" clId="{A7230131-F9EB-4886-BD36-36014703E866}" dt="2021-09-25T20:19:03.750" v="5219" actId="20577"/>
          <ac:spMkLst>
            <pc:docMk/>
            <pc:sldMk cId="4257877497" sldId="266"/>
            <ac:spMk id="4" creationId="{CB056B96-D206-4485-A9DC-CB77C1739CD5}"/>
          </ac:spMkLst>
        </pc:spChg>
      </pc:sldChg>
      <pc:sldChg chg="addSp delSp modSp new mod modClrScheme chgLayout">
        <pc:chgData name="HANEWINCKEL Nick" userId="0d1efa69-1167-4890-9df0-7d2636f7d138" providerId="ADAL" clId="{A7230131-F9EB-4886-BD36-36014703E866}" dt="2021-09-25T20:29:13.377" v="5796" actId="20577"/>
        <pc:sldMkLst>
          <pc:docMk/>
          <pc:sldMk cId="918010840" sldId="267"/>
        </pc:sldMkLst>
        <pc:spChg chg="del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2" creationId="{F05B3E15-E91F-4759-96B1-0B7BDC76F7DA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3" creationId="{BA399FBC-E407-4589-B457-F4E9B34E7DDA}"/>
          </ac:spMkLst>
        </pc:spChg>
        <pc:spChg chg="del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4" creationId="{C3C355BE-2E90-4CC6-A2A5-BC3ABAC7D405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5" creationId="{A999A134-08A4-4D23-A096-C7901749F8D1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6" creationId="{6CCDAD8C-0E7C-4DEE-864E-9AFB044E3A17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7" creationId="{518246E4-EFEE-42F0-9DA7-87BC612A9198}"/>
          </ac:spMkLst>
        </pc:spChg>
        <pc:spChg chg="add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8" creationId="{01C7237E-6B77-4B86-A182-C2A0BC388285}"/>
          </ac:spMkLst>
        </pc:spChg>
        <pc:spChg chg="add mod ord">
          <ac:chgData name="HANEWINCKEL Nick" userId="0d1efa69-1167-4890-9df0-7d2636f7d138" providerId="ADAL" clId="{A7230131-F9EB-4886-BD36-36014703E866}" dt="2021-09-25T20:29:13.377" v="5796" actId="20577"/>
          <ac:spMkLst>
            <pc:docMk/>
            <pc:sldMk cId="918010840" sldId="267"/>
            <ac:spMk id="9" creationId="{5C81047B-7B16-4138-B1EB-E95D75237539}"/>
          </ac:spMkLst>
        </pc:spChg>
        <pc:spChg chg="add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10" creationId="{E110CF71-24DD-4676-B177-012A233D4FCE}"/>
          </ac:spMkLst>
        </pc:spChg>
        <pc:spChg chg="add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11" creationId="{E1EE347F-2420-459E-A762-04F8C83106C3}"/>
          </ac:spMkLst>
        </pc:spChg>
      </pc:sldChg>
      <pc:sldChg chg="addSp delSp modSp new mod modAnim modNotesTx">
        <pc:chgData name="HANEWINCKEL Nick" userId="0d1efa69-1167-4890-9df0-7d2636f7d138" providerId="ADAL" clId="{A7230131-F9EB-4886-BD36-36014703E866}" dt="2021-09-25T22:12:45.578" v="8951" actId="11529"/>
        <pc:sldMkLst>
          <pc:docMk/>
          <pc:sldMk cId="1672049046" sldId="268"/>
        </pc:sldMkLst>
        <pc:spChg chg="mod">
          <ac:chgData name="HANEWINCKEL Nick" userId="0d1efa69-1167-4890-9df0-7d2636f7d138" providerId="ADAL" clId="{A7230131-F9EB-4886-BD36-36014703E866}" dt="2021-09-25T20:37:46.718" v="5818" actId="20577"/>
          <ac:spMkLst>
            <pc:docMk/>
            <pc:sldMk cId="1672049046" sldId="268"/>
            <ac:spMk id="2" creationId="{05E0A36E-B006-44BB-AC77-CFC64F0D83AB}"/>
          </ac:spMkLst>
        </pc:spChg>
        <pc:spChg chg="mod">
          <ac:chgData name="HANEWINCKEL Nick" userId="0d1efa69-1167-4890-9df0-7d2636f7d138" providerId="ADAL" clId="{A7230131-F9EB-4886-BD36-36014703E866}" dt="2021-09-25T20:49:43.112" v="6129" actId="20577"/>
          <ac:spMkLst>
            <pc:docMk/>
            <pc:sldMk cId="1672049046" sldId="268"/>
            <ac:spMk id="3" creationId="{A42F2660-F1E5-46A7-8ADE-7BF13ECA9272}"/>
          </ac:spMkLst>
        </pc:spChg>
        <pc:spChg chg="mod">
          <ac:chgData name="HANEWINCKEL Nick" userId="0d1efa69-1167-4890-9df0-7d2636f7d138" providerId="ADAL" clId="{A7230131-F9EB-4886-BD36-36014703E866}" dt="2021-09-25T20:51:21.101" v="6266" actId="20577"/>
          <ac:spMkLst>
            <pc:docMk/>
            <pc:sldMk cId="1672049046" sldId="268"/>
            <ac:spMk id="4" creationId="{19BE89D9-12FD-4ABA-9529-1DB7B70E6348}"/>
          </ac:spMkLst>
        </pc:spChg>
        <pc:spChg chg="mod">
          <ac:chgData name="HANEWINCKEL Nick" userId="0d1efa69-1167-4890-9df0-7d2636f7d138" providerId="ADAL" clId="{A7230131-F9EB-4886-BD36-36014703E866}" dt="2021-09-25T20:51:08.209" v="6260" actId="20577"/>
          <ac:spMkLst>
            <pc:docMk/>
            <pc:sldMk cId="1672049046" sldId="268"/>
            <ac:spMk id="5" creationId="{07954F7F-E316-44CE-9527-8FBF1CD07741}"/>
          </ac:spMkLst>
        </pc:spChg>
        <pc:spChg chg="mod">
          <ac:chgData name="HANEWINCKEL Nick" userId="0d1efa69-1167-4890-9df0-7d2636f7d138" providerId="ADAL" clId="{A7230131-F9EB-4886-BD36-36014703E866}" dt="2021-09-25T20:46:28.754" v="6099" actId="20577"/>
          <ac:spMkLst>
            <pc:docMk/>
            <pc:sldMk cId="1672049046" sldId="268"/>
            <ac:spMk id="6" creationId="{500735BA-59FA-4AF7-931D-DF28A865FB6E}"/>
          </ac:spMkLst>
        </pc:spChg>
        <pc:spChg chg="mod">
          <ac:chgData name="HANEWINCKEL Nick" userId="0d1efa69-1167-4890-9df0-7d2636f7d138" providerId="ADAL" clId="{A7230131-F9EB-4886-BD36-36014703E866}" dt="2021-09-25T20:37:58.232" v="5832" actId="20577"/>
          <ac:spMkLst>
            <pc:docMk/>
            <pc:sldMk cId="1672049046" sldId="268"/>
            <ac:spMk id="7" creationId="{1CC9F3A9-E8C4-44D2-B7BF-DC794D69CE16}"/>
          </ac:spMkLst>
        </pc:spChg>
        <pc:spChg chg="add mod">
          <ac:chgData name="HANEWINCKEL Nick" userId="0d1efa69-1167-4890-9df0-7d2636f7d138" providerId="ADAL" clId="{A7230131-F9EB-4886-BD36-36014703E866}" dt="2021-09-25T20:53:32.693" v="6384" actId="14100"/>
          <ac:spMkLst>
            <pc:docMk/>
            <pc:sldMk cId="1672049046" sldId="268"/>
            <ac:spMk id="8" creationId="{58BC1A00-2423-472F-97DF-D3F1CCDBC911}"/>
          </ac:spMkLst>
        </pc:spChg>
        <pc:spChg chg="add del">
          <ac:chgData name="HANEWINCKEL Nick" userId="0d1efa69-1167-4890-9df0-7d2636f7d138" providerId="ADAL" clId="{A7230131-F9EB-4886-BD36-36014703E866}" dt="2021-09-25T22:12:45.578" v="8951" actId="11529"/>
          <ac:spMkLst>
            <pc:docMk/>
            <pc:sldMk cId="1672049046" sldId="268"/>
            <ac:spMk id="9" creationId="{D44C4FD5-D730-478F-B9A1-CACDEF2DA852}"/>
          </ac:spMkLst>
        </pc:spChg>
      </pc:sldChg>
      <pc:sldChg chg="addSp delSp modSp new mod modClrScheme chgLayout">
        <pc:chgData name="HANEWINCKEL Nick" userId="0d1efa69-1167-4890-9df0-7d2636f7d138" providerId="ADAL" clId="{A7230131-F9EB-4886-BD36-36014703E866}" dt="2021-09-25T21:04:27.838" v="6823" actId="1076"/>
        <pc:sldMkLst>
          <pc:docMk/>
          <pc:sldMk cId="3188149415" sldId="269"/>
        </pc:sldMkLst>
        <pc:spChg chg="del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2" creationId="{92E68EB8-7CDE-4C2C-9B56-A1130755D3B9}"/>
          </ac:spMkLst>
        </pc:spChg>
        <pc:spChg chg="del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3" creationId="{0644B33E-1EC3-422B-86D8-7434001479DC}"/>
          </ac:spMkLst>
        </pc:spChg>
        <pc:spChg chg="del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4" creationId="{8C04D43B-0F38-411F-A0A4-010397621AFA}"/>
          </ac:spMkLst>
        </pc:spChg>
        <pc:spChg chg="del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5" creationId="{FFE3E505-2DAA-44A0-B153-ADA0D4655D12}"/>
          </ac:spMkLst>
        </pc:spChg>
        <pc:spChg chg="del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6" creationId="{00C95CB0-9287-4E2B-8EF1-06D0838E41ED}"/>
          </ac:spMkLst>
        </pc:spChg>
        <pc:spChg chg="del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7" creationId="{7BC8E6A2-1895-4857-B764-40FEE5C9957C}"/>
          </ac:spMkLst>
        </pc:spChg>
        <pc:spChg chg="add mod ord">
          <ac:chgData name="HANEWINCKEL Nick" userId="0d1efa69-1167-4890-9df0-7d2636f7d138" providerId="ADAL" clId="{A7230131-F9EB-4886-BD36-36014703E866}" dt="2021-09-25T20:57:18.711" v="6404" actId="20577"/>
          <ac:spMkLst>
            <pc:docMk/>
            <pc:sldMk cId="3188149415" sldId="269"/>
            <ac:spMk id="8" creationId="{42BF9C5B-FB1F-4C93-AB53-CC95C88A57EC}"/>
          </ac:spMkLst>
        </pc:spChg>
        <pc:spChg chg="add del mod ord">
          <ac:chgData name="HANEWINCKEL Nick" userId="0d1efa69-1167-4890-9df0-7d2636f7d138" providerId="ADAL" clId="{A7230131-F9EB-4886-BD36-36014703E866}" dt="2021-09-25T20:57:14.419" v="6393" actId="478"/>
          <ac:spMkLst>
            <pc:docMk/>
            <pc:sldMk cId="3188149415" sldId="269"/>
            <ac:spMk id="9" creationId="{2AC05C47-D3D0-44A5-8C68-360635DFD532}"/>
          </ac:spMkLst>
        </pc:spChg>
        <pc:spChg chg="add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10" creationId="{7A113237-A583-4F9A-8FD2-CEA87A64DAB7}"/>
          </ac:spMkLst>
        </pc:spChg>
        <pc:picChg chg="add del mod modCrop">
          <ac:chgData name="HANEWINCKEL Nick" userId="0d1efa69-1167-4890-9df0-7d2636f7d138" providerId="ADAL" clId="{A7230131-F9EB-4886-BD36-36014703E866}" dt="2021-09-25T21:01:55.590" v="6805" actId="478"/>
          <ac:picMkLst>
            <pc:docMk/>
            <pc:sldMk cId="3188149415" sldId="269"/>
            <ac:picMk id="12" creationId="{BC48D3D0-A0D2-4955-B465-7925FD6B1B98}"/>
          </ac:picMkLst>
        </pc:picChg>
        <pc:picChg chg="add mod modCrop">
          <ac:chgData name="HANEWINCKEL Nick" userId="0d1efa69-1167-4890-9df0-7d2636f7d138" providerId="ADAL" clId="{A7230131-F9EB-4886-BD36-36014703E866}" dt="2021-09-25T21:04:22.362" v="6822" actId="1076"/>
          <ac:picMkLst>
            <pc:docMk/>
            <pc:sldMk cId="3188149415" sldId="269"/>
            <ac:picMk id="14" creationId="{B154BD02-7B9F-4D27-9159-7C43F7A94E93}"/>
          </ac:picMkLst>
        </pc:picChg>
        <pc:picChg chg="add mod">
          <ac:chgData name="HANEWINCKEL Nick" userId="0d1efa69-1167-4890-9df0-7d2636f7d138" providerId="ADAL" clId="{A7230131-F9EB-4886-BD36-36014703E866}" dt="2021-09-25T21:04:27.838" v="6823" actId="1076"/>
          <ac:picMkLst>
            <pc:docMk/>
            <pc:sldMk cId="3188149415" sldId="269"/>
            <ac:picMk id="16" creationId="{D06B055F-0472-4A13-9DC4-44E5FCF75726}"/>
          </ac:picMkLst>
        </pc:picChg>
        <pc:picChg chg="add mod ord modCrop">
          <ac:chgData name="HANEWINCKEL Nick" userId="0d1efa69-1167-4890-9df0-7d2636f7d138" providerId="ADAL" clId="{A7230131-F9EB-4886-BD36-36014703E866}" dt="2021-09-25T21:03:26.493" v="6815" actId="14100"/>
          <ac:picMkLst>
            <pc:docMk/>
            <pc:sldMk cId="3188149415" sldId="269"/>
            <ac:picMk id="18" creationId="{B22ED800-D5F3-4367-92C4-8D4B0856EEA4}"/>
          </ac:picMkLst>
        </pc:picChg>
        <pc:picChg chg="add mod">
          <ac:chgData name="HANEWINCKEL Nick" userId="0d1efa69-1167-4890-9df0-7d2636f7d138" providerId="ADAL" clId="{A7230131-F9EB-4886-BD36-36014703E866}" dt="2021-09-25T21:04:10.298" v="6821" actId="1076"/>
          <ac:picMkLst>
            <pc:docMk/>
            <pc:sldMk cId="3188149415" sldId="269"/>
            <ac:picMk id="20" creationId="{9D877C04-2328-41D9-8B74-C85BCBF33A82}"/>
          </ac:picMkLst>
        </pc:picChg>
      </pc:sldChg>
      <pc:sldChg chg="addSp delSp modSp add mod modAnim modNotesTx">
        <pc:chgData name="HANEWINCKEL Nick" userId="0d1efa69-1167-4890-9df0-7d2636f7d138" providerId="ADAL" clId="{A7230131-F9EB-4886-BD36-36014703E866}" dt="2021-09-25T22:11:57.703" v="8949" actId="11529"/>
        <pc:sldMkLst>
          <pc:docMk/>
          <pc:sldMk cId="1595436902" sldId="270"/>
        </pc:sldMkLst>
        <pc:spChg chg="add mod">
          <ac:chgData name="HANEWINCKEL Nick" userId="0d1efa69-1167-4890-9df0-7d2636f7d138" providerId="ADAL" clId="{A7230131-F9EB-4886-BD36-36014703E866}" dt="2021-09-25T21:52:56.459" v="7942" actId="207"/>
          <ac:spMkLst>
            <pc:docMk/>
            <pc:sldMk cId="1595436902" sldId="270"/>
            <ac:spMk id="2" creationId="{5EF72C05-5992-4A2B-8CFE-7B6B9D773DA8}"/>
          </ac:spMkLst>
        </pc:spChg>
        <pc:spChg chg="add del">
          <ac:chgData name="HANEWINCKEL Nick" userId="0d1efa69-1167-4890-9df0-7d2636f7d138" providerId="ADAL" clId="{A7230131-F9EB-4886-BD36-36014703E866}" dt="2021-09-25T22:11:57.703" v="8949" actId="11529"/>
          <ac:spMkLst>
            <pc:docMk/>
            <pc:sldMk cId="1595436902" sldId="270"/>
            <ac:spMk id="3" creationId="{2CAD9E95-0EE4-4426-99A4-8115A0433D9F}"/>
          </ac:spMkLst>
        </pc:spChg>
        <pc:spChg chg="mod">
          <ac:chgData name="HANEWINCKEL Nick" userId="0d1efa69-1167-4890-9df0-7d2636f7d138" providerId="ADAL" clId="{A7230131-F9EB-4886-BD36-36014703E866}" dt="2021-09-25T21:04:39.101" v="6832" actId="20577"/>
          <ac:spMkLst>
            <pc:docMk/>
            <pc:sldMk cId="1595436902" sldId="270"/>
            <ac:spMk id="8" creationId="{42BF9C5B-FB1F-4C93-AB53-CC95C88A57EC}"/>
          </ac:spMkLst>
        </pc:spChg>
        <pc:spChg chg="mod">
          <ac:chgData name="HANEWINCKEL Nick" userId="0d1efa69-1167-4890-9df0-7d2636f7d138" providerId="ADAL" clId="{A7230131-F9EB-4886-BD36-36014703E866}" dt="2021-09-25T21:32:12.137" v="7586" actId="207"/>
          <ac:spMkLst>
            <pc:docMk/>
            <pc:sldMk cId="1595436902" sldId="270"/>
            <ac:spMk id="9" creationId="{2AC05C47-D3D0-44A5-8C68-360635DFD532}"/>
          </ac:spMkLst>
        </pc:spChg>
      </pc:sldChg>
      <pc:sldChg chg="addSp modSp add mod setBg">
        <pc:chgData name="HANEWINCKEL Nick" userId="0d1efa69-1167-4890-9df0-7d2636f7d138" providerId="ADAL" clId="{A7230131-F9EB-4886-BD36-36014703E866}" dt="2021-09-25T21:53:54.836" v="7948" actId="12788"/>
        <pc:sldMkLst>
          <pc:docMk/>
          <pc:sldMk cId="476804528" sldId="271"/>
        </pc:sldMkLst>
        <pc:spChg chg="add mod">
          <ac:chgData name="HANEWINCKEL Nick" userId="0d1efa69-1167-4890-9df0-7d2636f7d138" providerId="ADAL" clId="{A7230131-F9EB-4886-BD36-36014703E866}" dt="2021-09-25T21:53:54.836" v="7948" actId="12788"/>
          <ac:spMkLst>
            <pc:docMk/>
            <pc:sldMk cId="476804528" sldId="271"/>
            <ac:spMk id="2" creationId="{239BA9E5-D085-490D-8587-D94BA4159788}"/>
          </ac:spMkLst>
        </pc:spChg>
        <pc:spChg chg="mod">
          <ac:chgData name="HANEWINCKEL Nick" userId="0d1efa69-1167-4890-9df0-7d2636f7d138" providerId="ADAL" clId="{A7230131-F9EB-4886-BD36-36014703E866}" dt="2021-09-25T21:27:49.948" v="7496" actId="20577"/>
          <ac:spMkLst>
            <pc:docMk/>
            <pc:sldMk cId="476804528" sldId="271"/>
            <ac:spMk id="8" creationId="{42BF9C5B-FB1F-4C93-AB53-CC95C88A57EC}"/>
          </ac:spMkLst>
        </pc:spChg>
        <pc:spChg chg="mod">
          <ac:chgData name="HANEWINCKEL Nick" userId="0d1efa69-1167-4890-9df0-7d2636f7d138" providerId="ADAL" clId="{A7230131-F9EB-4886-BD36-36014703E866}" dt="2021-09-25T21:35:36.802" v="7660" actId="207"/>
          <ac:spMkLst>
            <pc:docMk/>
            <pc:sldMk cId="476804528" sldId="271"/>
            <ac:spMk id="9" creationId="{2AC05C47-D3D0-44A5-8C68-360635DFD532}"/>
          </ac:spMkLst>
        </pc:spChg>
        <pc:spChg chg="mod">
          <ac:chgData name="HANEWINCKEL Nick" userId="0d1efa69-1167-4890-9df0-7d2636f7d138" providerId="ADAL" clId="{A7230131-F9EB-4886-BD36-36014703E866}" dt="2021-09-25T21:34:17.650" v="7654" actId="20577"/>
          <ac:spMkLst>
            <pc:docMk/>
            <pc:sldMk cId="476804528" sldId="271"/>
            <ac:spMk id="10" creationId="{7A113237-A583-4F9A-8FD2-CEA87A64DAB7}"/>
          </ac:spMkLst>
        </pc:spChg>
      </pc:sldChg>
      <pc:sldChg chg="modSp add mod modNotesTx">
        <pc:chgData name="HANEWINCKEL Nick" userId="0d1efa69-1167-4890-9df0-7d2636f7d138" providerId="ADAL" clId="{A7230131-F9EB-4886-BD36-36014703E866}" dt="2021-09-25T22:09:58.790" v="8917" actId="20577"/>
        <pc:sldMkLst>
          <pc:docMk/>
          <pc:sldMk cId="3226027247" sldId="272"/>
        </pc:sldMkLst>
        <pc:spChg chg="mod">
          <ac:chgData name="HANEWINCKEL Nick" userId="0d1efa69-1167-4890-9df0-7d2636f7d138" providerId="ADAL" clId="{A7230131-F9EB-4886-BD36-36014703E866}" dt="2021-09-25T21:41:45.125" v="7836" actId="20577"/>
          <ac:spMkLst>
            <pc:docMk/>
            <pc:sldMk cId="3226027247" sldId="272"/>
            <ac:spMk id="8" creationId="{42BF9C5B-FB1F-4C93-AB53-CC95C88A57EC}"/>
          </ac:spMkLst>
        </pc:spChg>
        <pc:spChg chg="mod">
          <ac:chgData name="HANEWINCKEL Nick" userId="0d1efa69-1167-4890-9df0-7d2636f7d138" providerId="ADAL" clId="{A7230131-F9EB-4886-BD36-36014703E866}" dt="2021-09-25T22:07:44.955" v="8753" actId="20577"/>
          <ac:spMkLst>
            <pc:docMk/>
            <pc:sldMk cId="3226027247" sldId="272"/>
            <ac:spMk id="9" creationId="{2AC05C47-D3D0-44A5-8C68-360635DFD532}"/>
          </ac:spMkLst>
        </pc:spChg>
        <pc:spChg chg="mod">
          <ac:chgData name="HANEWINCKEL Nick" userId="0d1efa69-1167-4890-9df0-7d2636f7d138" providerId="ADAL" clId="{A7230131-F9EB-4886-BD36-36014703E866}" dt="2021-09-25T22:09:58.790" v="8917" actId="20577"/>
          <ac:spMkLst>
            <pc:docMk/>
            <pc:sldMk cId="3226027247" sldId="272"/>
            <ac:spMk id="10" creationId="{7A113237-A583-4F9A-8FD2-CEA87A64DAB7}"/>
          </ac:spMkLst>
        </pc:spChg>
      </pc:sldChg>
      <pc:sldChg chg="addSp delSp modSp new mod modAnim modNotesTx">
        <pc:chgData name="HANEWINCKEL Nick" userId="0d1efa69-1167-4890-9df0-7d2636f7d138" providerId="ADAL" clId="{A7230131-F9EB-4886-BD36-36014703E866}" dt="2021-09-25T22:15:22.409" v="9159" actId="20577"/>
        <pc:sldMkLst>
          <pc:docMk/>
          <pc:sldMk cId="1823855833" sldId="273"/>
        </pc:sldMkLst>
        <pc:spChg chg="del">
          <ac:chgData name="HANEWINCKEL Nick" userId="0d1efa69-1167-4890-9df0-7d2636f7d138" providerId="ADAL" clId="{A7230131-F9EB-4886-BD36-36014703E866}" dt="2021-09-25T22:10:36.922" v="8919" actId="478"/>
          <ac:spMkLst>
            <pc:docMk/>
            <pc:sldMk cId="1823855833" sldId="273"/>
            <ac:spMk id="2" creationId="{2B7FCA5D-254C-4DCE-ADC0-8431A6D7E488}"/>
          </ac:spMkLst>
        </pc:spChg>
        <pc:spChg chg="mod">
          <ac:chgData name="HANEWINCKEL Nick" userId="0d1efa69-1167-4890-9df0-7d2636f7d138" providerId="ADAL" clId="{A7230131-F9EB-4886-BD36-36014703E866}" dt="2021-09-25T22:05:05.555" v="8492" actId="20577"/>
          <ac:spMkLst>
            <pc:docMk/>
            <pc:sldMk cId="1823855833" sldId="273"/>
            <ac:spMk id="4" creationId="{CC106F12-BA2E-4C7E-A35B-F5E06CDBEE57}"/>
          </ac:spMkLst>
        </pc:spChg>
        <pc:spChg chg="add mod">
          <ac:chgData name="HANEWINCKEL Nick" userId="0d1efa69-1167-4890-9df0-7d2636f7d138" providerId="ADAL" clId="{A7230131-F9EB-4886-BD36-36014703E866}" dt="2021-09-25T22:14:33.939" v="9083" actId="207"/>
          <ac:spMkLst>
            <pc:docMk/>
            <pc:sldMk cId="1823855833" sldId="273"/>
            <ac:spMk id="7" creationId="{C700B78B-47D7-4286-9372-9DEB44CDCB4D}"/>
          </ac:spMkLst>
        </pc:spChg>
        <pc:picChg chg="add mod">
          <ac:chgData name="HANEWINCKEL Nick" userId="0d1efa69-1167-4890-9df0-7d2636f7d138" providerId="ADAL" clId="{A7230131-F9EB-4886-BD36-36014703E866}" dt="2021-09-25T22:13:19.187" v="8952" actId="1076"/>
          <ac:picMkLst>
            <pc:docMk/>
            <pc:sldMk cId="1823855833" sldId="273"/>
            <ac:picMk id="6" creationId="{71F70D14-82DC-4966-9E63-716119ECA565}"/>
          </ac:picMkLst>
        </pc:picChg>
      </pc:sldChg>
      <pc:sldChg chg="add modNotesTx">
        <pc:chgData name="HANEWINCKEL Nick" userId="0d1efa69-1167-4890-9df0-7d2636f7d138" providerId="ADAL" clId="{A7230131-F9EB-4886-BD36-36014703E866}" dt="2021-09-25T22:06:16.422" v="8719" actId="20577"/>
        <pc:sldMkLst>
          <pc:docMk/>
          <pc:sldMk cId="378296408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8D82E-211E-4D61-9AEC-AEE7EFD687C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66999C-2C1D-4210-BE7F-F91930F4CE74}">
      <dgm:prSet/>
      <dgm:spPr/>
      <dgm:t>
        <a:bodyPr/>
        <a:lstStyle/>
        <a:p>
          <a:r>
            <a:rPr lang="en-US"/>
            <a:t>Readability</a:t>
          </a:r>
        </a:p>
      </dgm:t>
    </dgm:pt>
    <dgm:pt modelId="{2E1FE937-5ED4-47E0-BB2B-3379CC82889C}" type="parTrans" cxnId="{62049BB2-EFB9-4D0F-A56D-B767D408FCBD}">
      <dgm:prSet/>
      <dgm:spPr/>
      <dgm:t>
        <a:bodyPr/>
        <a:lstStyle/>
        <a:p>
          <a:endParaRPr lang="en-US"/>
        </a:p>
      </dgm:t>
    </dgm:pt>
    <dgm:pt modelId="{52D93A8A-56C5-4600-92A6-DD55FC3B3733}" type="sibTrans" cxnId="{62049BB2-EFB9-4D0F-A56D-B767D408FCBD}">
      <dgm:prSet/>
      <dgm:spPr/>
      <dgm:t>
        <a:bodyPr/>
        <a:lstStyle/>
        <a:p>
          <a:endParaRPr lang="en-US"/>
        </a:p>
      </dgm:t>
    </dgm:pt>
    <dgm:pt modelId="{553F48DD-4C9A-45A5-B1D6-2C023354EC9A}">
      <dgm:prSet/>
      <dgm:spPr/>
      <dgm:t>
        <a:bodyPr/>
        <a:lstStyle/>
        <a:p>
          <a:r>
            <a:rPr lang="en-US"/>
            <a:t>Extensive support within the data science community</a:t>
          </a:r>
        </a:p>
      </dgm:t>
    </dgm:pt>
    <dgm:pt modelId="{05B686AB-E72B-4C34-B2D5-DCB2F28CB6AB}" type="parTrans" cxnId="{CE1F5CA0-8D75-425F-8C57-445BD125ECAC}">
      <dgm:prSet/>
      <dgm:spPr/>
      <dgm:t>
        <a:bodyPr/>
        <a:lstStyle/>
        <a:p>
          <a:endParaRPr lang="en-US"/>
        </a:p>
      </dgm:t>
    </dgm:pt>
    <dgm:pt modelId="{AFDD0055-DF39-4885-9AAA-0444F48FF64D}" type="sibTrans" cxnId="{CE1F5CA0-8D75-425F-8C57-445BD125ECAC}">
      <dgm:prSet/>
      <dgm:spPr/>
      <dgm:t>
        <a:bodyPr/>
        <a:lstStyle/>
        <a:p>
          <a:endParaRPr lang="en-US"/>
        </a:p>
      </dgm:t>
    </dgm:pt>
    <dgm:pt modelId="{CBB1A4F8-435D-4C14-AD5B-E1EE367500E4}">
      <dgm:prSet/>
      <dgm:spPr/>
      <dgm:t>
        <a:bodyPr/>
        <a:lstStyle/>
        <a:p>
          <a:r>
            <a:rPr lang="en-US"/>
            <a:t>Variety of IDEs (e.g. Jupyter Notebook)</a:t>
          </a:r>
        </a:p>
      </dgm:t>
    </dgm:pt>
    <dgm:pt modelId="{CAF5B682-19B7-4B8D-BE06-DDD493C16BE0}" type="parTrans" cxnId="{F976C1C7-F4E3-46C3-B3DE-EADF64244D39}">
      <dgm:prSet/>
      <dgm:spPr/>
      <dgm:t>
        <a:bodyPr/>
        <a:lstStyle/>
        <a:p>
          <a:endParaRPr lang="en-US"/>
        </a:p>
      </dgm:t>
    </dgm:pt>
    <dgm:pt modelId="{F1B84028-E930-4887-98C7-8E0DA2CCDA6E}" type="sibTrans" cxnId="{F976C1C7-F4E3-46C3-B3DE-EADF64244D39}">
      <dgm:prSet/>
      <dgm:spPr/>
      <dgm:t>
        <a:bodyPr/>
        <a:lstStyle/>
        <a:p>
          <a:endParaRPr lang="en-US"/>
        </a:p>
      </dgm:t>
    </dgm:pt>
    <dgm:pt modelId="{2538F45F-CFC4-45DD-B223-282E3EB38A30}">
      <dgm:prSet/>
      <dgm:spPr/>
      <dgm:t>
        <a:bodyPr/>
        <a:lstStyle/>
        <a:p>
          <a:r>
            <a:rPr lang="en-US"/>
            <a:t>Common language – relatively easy integration with APIs </a:t>
          </a:r>
        </a:p>
      </dgm:t>
    </dgm:pt>
    <dgm:pt modelId="{4B8E1158-DCF2-4AD5-83A4-071DF062B243}" type="parTrans" cxnId="{58F758E6-98A1-4FAE-995C-6A8601C362A2}">
      <dgm:prSet/>
      <dgm:spPr/>
      <dgm:t>
        <a:bodyPr/>
        <a:lstStyle/>
        <a:p>
          <a:endParaRPr lang="en-US"/>
        </a:p>
      </dgm:t>
    </dgm:pt>
    <dgm:pt modelId="{33582930-C6CD-49EA-A5D8-9196F3EF4866}" type="sibTrans" cxnId="{58F758E6-98A1-4FAE-995C-6A8601C362A2}">
      <dgm:prSet/>
      <dgm:spPr/>
      <dgm:t>
        <a:bodyPr/>
        <a:lstStyle/>
        <a:p>
          <a:endParaRPr lang="en-US"/>
        </a:p>
      </dgm:t>
    </dgm:pt>
    <dgm:pt modelId="{E8644710-1888-423A-A5D4-DED8F29FAA0C}">
      <dgm:prSet/>
      <dgm:spPr/>
      <dgm:t>
        <a:bodyPr/>
        <a:lstStyle/>
        <a:p>
          <a:r>
            <a:rPr lang="en-US"/>
            <a:t>Many available packages for extra functionality</a:t>
          </a:r>
        </a:p>
      </dgm:t>
    </dgm:pt>
    <dgm:pt modelId="{E447AC50-18E6-48B7-97E1-E3DD9C629AD2}" type="parTrans" cxnId="{1C6CD5E6-96AE-4D9A-A10C-85DC41982957}">
      <dgm:prSet/>
      <dgm:spPr/>
      <dgm:t>
        <a:bodyPr/>
        <a:lstStyle/>
        <a:p>
          <a:endParaRPr lang="en-US"/>
        </a:p>
      </dgm:t>
    </dgm:pt>
    <dgm:pt modelId="{B3B7D6EF-4737-4B31-948B-86AC9AC062AD}" type="sibTrans" cxnId="{1C6CD5E6-96AE-4D9A-A10C-85DC41982957}">
      <dgm:prSet/>
      <dgm:spPr/>
      <dgm:t>
        <a:bodyPr/>
        <a:lstStyle/>
        <a:p>
          <a:endParaRPr lang="en-US"/>
        </a:p>
      </dgm:t>
    </dgm:pt>
    <dgm:pt modelId="{B51E19CC-CE56-47A0-AD57-439BBEAA87F5}" type="pres">
      <dgm:prSet presAssocID="{AC28D82E-211E-4D61-9AEC-AEE7EFD687C0}" presName="vert0" presStyleCnt="0">
        <dgm:presLayoutVars>
          <dgm:dir/>
          <dgm:animOne val="branch"/>
          <dgm:animLvl val="lvl"/>
        </dgm:presLayoutVars>
      </dgm:prSet>
      <dgm:spPr/>
    </dgm:pt>
    <dgm:pt modelId="{87A396ED-115B-4C4F-928C-456B7DB9703A}" type="pres">
      <dgm:prSet presAssocID="{C766999C-2C1D-4210-BE7F-F91930F4CE74}" presName="thickLine" presStyleLbl="alignNode1" presStyleIdx="0" presStyleCnt="5"/>
      <dgm:spPr/>
    </dgm:pt>
    <dgm:pt modelId="{CC350881-D14A-42AD-AA1D-78484F3DE682}" type="pres">
      <dgm:prSet presAssocID="{C766999C-2C1D-4210-BE7F-F91930F4CE74}" presName="horz1" presStyleCnt="0"/>
      <dgm:spPr/>
    </dgm:pt>
    <dgm:pt modelId="{59190C56-D3D0-428C-9144-43D405E678CB}" type="pres">
      <dgm:prSet presAssocID="{C766999C-2C1D-4210-BE7F-F91930F4CE74}" presName="tx1" presStyleLbl="revTx" presStyleIdx="0" presStyleCnt="5"/>
      <dgm:spPr/>
    </dgm:pt>
    <dgm:pt modelId="{6CA955CF-3A99-4808-8CA8-B6EDA79AEECA}" type="pres">
      <dgm:prSet presAssocID="{C766999C-2C1D-4210-BE7F-F91930F4CE74}" presName="vert1" presStyleCnt="0"/>
      <dgm:spPr/>
    </dgm:pt>
    <dgm:pt modelId="{0DAE42F7-593C-4146-89C4-601E04F9661E}" type="pres">
      <dgm:prSet presAssocID="{553F48DD-4C9A-45A5-B1D6-2C023354EC9A}" presName="thickLine" presStyleLbl="alignNode1" presStyleIdx="1" presStyleCnt="5"/>
      <dgm:spPr/>
    </dgm:pt>
    <dgm:pt modelId="{436CB58A-6BAD-488C-94B7-1752E918EE33}" type="pres">
      <dgm:prSet presAssocID="{553F48DD-4C9A-45A5-B1D6-2C023354EC9A}" presName="horz1" presStyleCnt="0"/>
      <dgm:spPr/>
    </dgm:pt>
    <dgm:pt modelId="{DE5C6241-C684-4CA6-BB41-4CA22EAA7497}" type="pres">
      <dgm:prSet presAssocID="{553F48DD-4C9A-45A5-B1D6-2C023354EC9A}" presName="tx1" presStyleLbl="revTx" presStyleIdx="1" presStyleCnt="5"/>
      <dgm:spPr/>
    </dgm:pt>
    <dgm:pt modelId="{70BB86FC-FFAB-4ED3-8C81-25BF5E26E2E0}" type="pres">
      <dgm:prSet presAssocID="{553F48DD-4C9A-45A5-B1D6-2C023354EC9A}" presName="vert1" presStyleCnt="0"/>
      <dgm:spPr/>
    </dgm:pt>
    <dgm:pt modelId="{71AD2758-ABB6-4D55-AF30-EB5C219EA077}" type="pres">
      <dgm:prSet presAssocID="{CBB1A4F8-435D-4C14-AD5B-E1EE367500E4}" presName="thickLine" presStyleLbl="alignNode1" presStyleIdx="2" presStyleCnt="5"/>
      <dgm:spPr/>
    </dgm:pt>
    <dgm:pt modelId="{7E612D5C-4142-4E85-8AFE-037748EDF0B6}" type="pres">
      <dgm:prSet presAssocID="{CBB1A4F8-435D-4C14-AD5B-E1EE367500E4}" presName="horz1" presStyleCnt="0"/>
      <dgm:spPr/>
    </dgm:pt>
    <dgm:pt modelId="{0F2C1E75-5EAB-4B2B-81CC-EF1CA69D4BE4}" type="pres">
      <dgm:prSet presAssocID="{CBB1A4F8-435D-4C14-AD5B-E1EE367500E4}" presName="tx1" presStyleLbl="revTx" presStyleIdx="2" presStyleCnt="5"/>
      <dgm:spPr/>
    </dgm:pt>
    <dgm:pt modelId="{67D43A65-4756-4B00-A5FF-EB8993439B81}" type="pres">
      <dgm:prSet presAssocID="{CBB1A4F8-435D-4C14-AD5B-E1EE367500E4}" presName="vert1" presStyleCnt="0"/>
      <dgm:spPr/>
    </dgm:pt>
    <dgm:pt modelId="{AB979B12-1F37-40E3-A5A6-A2C0D03BE9CC}" type="pres">
      <dgm:prSet presAssocID="{2538F45F-CFC4-45DD-B223-282E3EB38A30}" presName="thickLine" presStyleLbl="alignNode1" presStyleIdx="3" presStyleCnt="5"/>
      <dgm:spPr/>
    </dgm:pt>
    <dgm:pt modelId="{2A4DA2FD-A1EA-4489-B48A-38173CE0FA08}" type="pres">
      <dgm:prSet presAssocID="{2538F45F-CFC4-45DD-B223-282E3EB38A30}" presName="horz1" presStyleCnt="0"/>
      <dgm:spPr/>
    </dgm:pt>
    <dgm:pt modelId="{62CD2F43-DB97-4035-94BA-11D49F530643}" type="pres">
      <dgm:prSet presAssocID="{2538F45F-CFC4-45DD-B223-282E3EB38A30}" presName="tx1" presStyleLbl="revTx" presStyleIdx="3" presStyleCnt="5"/>
      <dgm:spPr/>
    </dgm:pt>
    <dgm:pt modelId="{A6669EAF-845F-4813-9BC6-E7559BFCEFAA}" type="pres">
      <dgm:prSet presAssocID="{2538F45F-CFC4-45DD-B223-282E3EB38A30}" presName="vert1" presStyleCnt="0"/>
      <dgm:spPr/>
    </dgm:pt>
    <dgm:pt modelId="{0E6CB1A9-1715-4571-AB44-238E0775F197}" type="pres">
      <dgm:prSet presAssocID="{E8644710-1888-423A-A5D4-DED8F29FAA0C}" presName="thickLine" presStyleLbl="alignNode1" presStyleIdx="4" presStyleCnt="5"/>
      <dgm:spPr/>
    </dgm:pt>
    <dgm:pt modelId="{DE3F8224-4028-4DC9-9745-C259CDAA1197}" type="pres">
      <dgm:prSet presAssocID="{E8644710-1888-423A-A5D4-DED8F29FAA0C}" presName="horz1" presStyleCnt="0"/>
      <dgm:spPr/>
    </dgm:pt>
    <dgm:pt modelId="{5A1C3268-8844-4BEB-9756-24E63C249FD0}" type="pres">
      <dgm:prSet presAssocID="{E8644710-1888-423A-A5D4-DED8F29FAA0C}" presName="tx1" presStyleLbl="revTx" presStyleIdx="4" presStyleCnt="5"/>
      <dgm:spPr/>
    </dgm:pt>
    <dgm:pt modelId="{996A51D3-5905-438E-BBA8-42E8C5E70426}" type="pres">
      <dgm:prSet presAssocID="{E8644710-1888-423A-A5D4-DED8F29FAA0C}" presName="vert1" presStyleCnt="0"/>
      <dgm:spPr/>
    </dgm:pt>
  </dgm:ptLst>
  <dgm:cxnLst>
    <dgm:cxn modelId="{6DD29304-B4F9-4CF3-8BC2-2FF543C070A6}" type="presOf" srcId="{CBB1A4F8-435D-4C14-AD5B-E1EE367500E4}" destId="{0F2C1E75-5EAB-4B2B-81CC-EF1CA69D4BE4}" srcOrd="0" destOrd="0" presId="urn:microsoft.com/office/officeart/2008/layout/LinedList"/>
    <dgm:cxn modelId="{C4064A0E-A361-4F62-89D6-6C0A71999188}" type="presOf" srcId="{2538F45F-CFC4-45DD-B223-282E3EB38A30}" destId="{62CD2F43-DB97-4035-94BA-11D49F530643}" srcOrd="0" destOrd="0" presId="urn:microsoft.com/office/officeart/2008/layout/LinedList"/>
    <dgm:cxn modelId="{65D8743D-3BCF-4E62-8A5C-A1D2452E01B4}" type="presOf" srcId="{553F48DD-4C9A-45A5-B1D6-2C023354EC9A}" destId="{DE5C6241-C684-4CA6-BB41-4CA22EAA7497}" srcOrd="0" destOrd="0" presId="urn:microsoft.com/office/officeart/2008/layout/LinedList"/>
    <dgm:cxn modelId="{5D07F355-33D5-4FE0-B527-D8115499C065}" type="presOf" srcId="{AC28D82E-211E-4D61-9AEC-AEE7EFD687C0}" destId="{B51E19CC-CE56-47A0-AD57-439BBEAA87F5}" srcOrd="0" destOrd="0" presId="urn:microsoft.com/office/officeart/2008/layout/LinedList"/>
    <dgm:cxn modelId="{D491E580-3F3D-4596-87AA-233CC7B67A9F}" type="presOf" srcId="{C766999C-2C1D-4210-BE7F-F91930F4CE74}" destId="{59190C56-D3D0-428C-9144-43D405E678CB}" srcOrd="0" destOrd="0" presId="urn:microsoft.com/office/officeart/2008/layout/LinedList"/>
    <dgm:cxn modelId="{CE1F5CA0-8D75-425F-8C57-445BD125ECAC}" srcId="{AC28D82E-211E-4D61-9AEC-AEE7EFD687C0}" destId="{553F48DD-4C9A-45A5-B1D6-2C023354EC9A}" srcOrd="1" destOrd="0" parTransId="{05B686AB-E72B-4C34-B2D5-DCB2F28CB6AB}" sibTransId="{AFDD0055-DF39-4885-9AAA-0444F48FF64D}"/>
    <dgm:cxn modelId="{62049BB2-EFB9-4D0F-A56D-B767D408FCBD}" srcId="{AC28D82E-211E-4D61-9AEC-AEE7EFD687C0}" destId="{C766999C-2C1D-4210-BE7F-F91930F4CE74}" srcOrd="0" destOrd="0" parTransId="{2E1FE937-5ED4-47E0-BB2B-3379CC82889C}" sibTransId="{52D93A8A-56C5-4600-92A6-DD55FC3B3733}"/>
    <dgm:cxn modelId="{F976C1C7-F4E3-46C3-B3DE-EADF64244D39}" srcId="{AC28D82E-211E-4D61-9AEC-AEE7EFD687C0}" destId="{CBB1A4F8-435D-4C14-AD5B-E1EE367500E4}" srcOrd="2" destOrd="0" parTransId="{CAF5B682-19B7-4B8D-BE06-DDD493C16BE0}" sibTransId="{F1B84028-E930-4887-98C7-8E0DA2CCDA6E}"/>
    <dgm:cxn modelId="{08F63CD9-8B95-4B01-885C-3C6B6356D068}" type="presOf" srcId="{E8644710-1888-423A-A5D4-DED8F29FAA0C}" destId="{5A1C3268-8844-4BEB-9756-24E63C249FD0}" srcOrd="0" destOrd="0" presId="urn:microsoft.com/office/officeart/2008/layout/LinedList"/>
    <dgm:cxn modelId="{58F758E6-98A1-4FAE-995C-6A8601C362A2}" srcId="{AC28D82E-211E-4D61-9AEC-AEE7EFD687C0}" destId="{2538F45F-CFC4-45DD-B223-282E3EB38A30}" srcOrd="3" destOrd="0" parTransId="{4B8E1158-DCF2-4AD5-83A4-071DF062B243}" sibTransId="{33582930-C6CD-49EA-A5D8-9196F3EF4866}"/>
    <dgm:cxn modelId="{1C6CD5E6-96AE-4D9A-A10C-85DC41982957}" srcId="{AC28D82E-211E-4D61-9AEC-AEE7EFD687C0}" destId="{E8644710-1888-423A-A5D4-DED8F29FAA0C}" srcOrd="4" destOrd="0" parTransId="{E447AC50-18E6-48B7-97E1-E3DD9C629AD2}" sibTransId="{B3B7D6EF-4737-4B31-948B-86AC9AC062AD}"/>
    <dgm:cxn modelId="{1F1BC854-6869-4576-A075-B1B1AF65808A}" type="presParOf" srcId="{B51E19CC-CE56-47A0-AD57-439BBEAA87F5}" destId="{87A396ED-115B-4C4F-928C-456B7DB9703A}" srcOrd="0" destOrd="0" presId="urn:microsoft.com/office/officeart/2008/layout/LinedList"/>
    <dgm:cxn modelId="{B80F7B0E-DD78-4740-9106-73178F0CD8EA}" type="presParOf" srcId="{B51E19CC-CE56-47A0-AD57-439BBEAA87F5}" destId="{CC350881-D14A-42AD-AA1D-78484F3DE682}" srcOrd="1" destOrd="0" presId="urn:microsoft.com/office/officeart/2008/layout/LinedList"/>
    <dgm:cxn modelId="{BC251B7A-0E4C-4747-998F-A6B7D16DCFF6}" type="presParOf" srcId="{CC350881-D14A-42AD-AA1D-78484F3DE682}" destId="{59190C56-D3D0-428C-9144-43D405E678CB}" srcOrd="0" destOrd="0" presId="urn:microsoft.com/office/officeart/2008/layout/LinedList"/>
    <dgm:cxn modelId="{31ED0891-8327-4D8F-93FB-885FD0CA9501}" type="presParOf" srcId="{CC350881-D14A-42AD-AA1D-78484F3DE682}" destId="{6CA955CF-3A99-4808-8CA8-B6EDA79AEECA}" srcOrd="1" destOrd="0" presId="urn:microsoft.com/office/officeart/2008/layout/LinedList"/>
    <dgm:cxn modelId="{FAA1836A-EEC6-4EA7-871F-9757CCF82300}" type="presParOf" srcId="{B51E19CC-CE56-47A0-AD57-439BBEAA87F5}" destId="{0DAE42F7-593C-4146-89C4-601E04F9661E}" srcOrd="2" destOrd="0" presId="urn:microsoft.com/office/officeart/2008/layout/LinedList"/>
    <dgm:cxn modelId="{AF792D8D-F91C-4EFC-BD9C-F7EB734D919D}" type="presParOf" srcId="{B51E19CC-CE56-47A0-AD57-439BBEAA87F5}" destId="{436CB58A-6BAD-488C-94B7-1752E918EE33}" srcOrd="3" destOrd="0" presId="urn:microsoft.com/office/officeart/2008/layout/LinedList"/>
    <dgm:cxn modelId="{66F08032-800D-451E-887A-51B541E91F44}" type="presParOf" srcId="{436CB58A-6BAD-488C-94B7-1752E918EE33}" destId="{DE5C6241-C684-4CA6-BB41-4CA22EAA7497}" srcOrd="0" destOrd="0" presId="urn:microsoft.com/office/officeart/2008/layout/LinedList"/>
    <dgm:cxn modelId="{BF56B774-6ABA-4B7D-9D75-7C1AD6541EF0}" type="presParOf" srcId="{436CB58A-6BAD-488C-94B7-1752E918EE33}" destId="{70BB86FC-FFAB-4ED3-8C81-25BF5E26E2E0}" srcOrd="1" destOrd="0" presId="urn:microsoft.com/office/officeart/2008/layout/LinedList"/>
    <dgm:cxn modelId="{BC1210F5-9F75-4D40-98C7-9F6A716344C4}" type="presParOf" srcId="{B51E19CC-CE56-47A0-AD57-439BBEAA87F5}" destId="{71AD2758-ABB6-4D55-AF30-EB5C219EA077}" srcOrd="4" destOrd="0" presId="urn:microsoft.com/office/officeart/2008/layout/LinedList"/>
    <dgm:cxn modelId="{859685C0-30A0-4907-BA84-E00A8BBA4BB5}" type="presParOf" srcId="{B51E19CC-CE56-47A0-AD57-439BBEAA87F5}" destId="{7E612D5C-4142-4E85-8AFE-037748EDF0B6}" srcOrd="5" destOrd="0" presId="urn:microsoft.com/office/officeart/2008/layout/LinedList"/>
    <dgm:cxn modelId="{0A3F12E3-4B35-43F4-BCA1-CD81DF1707A1}" type="presParOf" srcId="{7E612D5C-4142-4E85-8AFE-037748EDF0B6}" destId="{0F2C1E75-5EAB-4B2B-81CC-EF1CA69D4BE4}" srcOrd="0" destOrd="0" presId="urn:microsoft.com/office/officeart/2008/layout/LinedList"/>
    <dgm:cxn modelId="{5E5B0788-A2E5-4B5A-B151-4EE52E80B653}" type="presParOf" srcId="{7E612D5C-4142-4E85-8AFE-037748EDF0B6}" destId="{67D43A65-4756-4B00-A5FF-EB8993439B81}" srcOrd="1" destOrd="0" presId="urn:microsoft.com/office/officeart/2008/layout/LinedList"/>
    <dgm:cxn modelId="{8B7983A9-0967-4068-84EA-5A7BE00A0CAD}" type="presParOf" srcId="{B51E19CC-CE56-47A0-AD57-439BBEAA87F5}" destId="{AB979B12-1F37-40E3-A5A6-A2C0D03BE9CC}" srcOrd="6" destOrd="0" presId="urn:microsoft.com/office/officeart/2008/layout/LinedList"/>
    <dgm:cxn modelId="{DD3DA5FE-60D1-4D02-956F-85108F4E5A79}" type="presParOf" srcId="{B51E19CC-CE56-47A0-AD57-439BBEAA87F5}" destId="{2A4DA2FD-A1EA-4489-B48A-38173CE0FA08}" srcOrd="7" destOrd="0" presId="urn:microsoft.com/office/officeart/2008/layout/LinedList"/>
    <dgm:cxn modelId="{59C64877-EDEE-4AF7-BF56-3E283DDDF399}" type="presParOf" srcId="{2A4DA2FD-A1EA-4489-B48A-38173CE0FA08}" destId="{62CD2F43-DB97-4035-94BA-11D49F530643}" srcOrd="0" destOrd="0" presId="urn:microsoft.com/office/officeart/2008/layout/LinedList"/>
    <dgm:cxn modelId="{71B445EA-A8EE-4265-9221-001150183B56}" type="presParOf" srcId="{2A4DA2FD-A1EA-4489-B48A-38173CE0FA08}" destId="{A6669EAF-845F-4813-9BC6-E7559BFCEFAA}" srcOrd="1" destOrd="0" presId="urn:microsoft.com/office/officeart/2008/layout/LinedList"/>
    <dgm:cxn modelId="{393BCC1A-978A-4759-8548-8BB92DD88745}" type="presParOf" srcId="{B51E19CC-CE56-47A0-AD57-439BBEAA87F5}" destId="{0E6CB1A9-1715-4571-AB44-238E0775F197}" srcOrd="8" destOrd="0" presId="urn:microsoft.com/office/officeart/2008/layout/LinedList"/>
    <dgm:cxn modelId="{2BCCD4A6-CCA5-40B1-9FF0-F69801DA7FF1}" type="presParOf" srcId="{B51E19CC-CE56-47A0-AD57-439BBEAA87F5}" destId="{DE3F8224-4028-4DC9-9745-C259CDAA1197}" srcOrd="9" destOrd="0" presId="urn:microsoft.com/office/officeart/2008/layout/LinedList"/>
    <dgm:cxn modelId="{7F62E43E-7745-49D7-B2DF-D64D42F3F2F7}" type="presParOf" srcId="{DE3F8224-4028-4DC9-9745-C259CDAA1197}" destId="{5A1C3268-8844-4BEB-9756-24E63C249FD0}" srcOrd="0" destOrd="0" presId="urn:microsoft.com/office/officeart/2008/layout/LinedList"/>
    <dgm:cxn modelId="{32DAC1D9-8FFD-4FD6-9D85-80B50F18F1B8}" type="presParOf" srcId="{DE3F8224-4028-4DC9-9745-C259CDAA1197}" destId="{996A51D3-5905-438E-BBA8-42E8C5E704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396ED-115B-4C4F-928C-456B7DB9703A}">
      <dsp:nvSpPr>
        <dsp:cNvPr id="0" name=""/>
        <dsp:cNvSpPr/>
      </dsp:nvSpPr>
      <dsp:spPr>
        <a:xfrm>
          <a:off x="0" y="586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0C56-D3D0-428C-9144-43D405E678CB}">
      <dsp:nvSpPr>
        <dsp:cNvPr id="0" name=""/>
        <dsp:cNvSpPr/>
      </dsp:nvSpPr>
      <dsp:spPr>
        <a:xfrm>
          <a:off x="0" y="586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Readability</a:t>
          </a:r>
        </a:p>
      </dsp:txBody>
      <dsp:txXfrm>
        <a:off x="0" y="586"/>
        <a:ext cx="11507020" cy="959872"/>
      </dsp:txXfrm>
    </dsp:sp>
    <dsp:sp modelId="{0DAE42F7-593C-4146-89C4-601E04F9661E}">
      <dsp:nvSpPr>
        <dsp:cNvPr id="0" name=""/>
        <dsp:cNvSpPr/>
      </dsp:nvSpPr>
      <dsp:spPr>
        <a:xfrm>
          <a:off x="0" y="960458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C6241-C684-4CA6-BB41-4CA22EAA7497}">
      <dsp:nvSpPr>
        <dsp:cNvPr id="0" name=""/>
        <dsp:cNvSpPr/>
      </dsp:nvSpPr>
      <dsp:spPr>
        <a:xfrm>
          <a:off x="0" y="960458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Extensive support within the data science community</a:t>
          </a:r>
        </a:p>
      </dsp:txBody>
      <dsp:txXfrm>
        <a:off x="0" y="960458"/>
        <a:ext cx="11507020" cy="959872"/>
      </dsp:txXfrm>
    </dsp:sp>
    <dsp:sp modelId="{71AD2758-ABB6-4D55-AF30-EB5C219EA077}">
      <dsp:nvSpPr>
        <dsp:cNvPr id="0" name=""/>
        <dsp:cNvSpPr/>
      </dsp:nvSpPr>
      <dsp:spPr>
        <a:xfrm>
          <a:off x="0" y="1920330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1E75-5EAB-4B2B-81CC-EF1CA69D4BE4}">
      <dsp:nvSpPr>
        <dsp:cNvPr id="0" name=""/>
        <dsp:cNvSpPr/>
      </dsp:nvSpPr>
      <dsp:spPr>
        <a:xfrm>
          <a:off x="0" y="1920330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Variety of IDEs (e.g. Jupyter Notebook)</a:t>
          </a:r>
        </a:p>
      </dsp:txBody>
      <dsp:txXfrm>
        <a:off x="0" y="1920330"/>
        <a:ext cx="11507020" cy="959872"/>
      </dsp:txXfrm>
    </dsp:sp>
    <dsp:sp modelId="{AB979B12-1F37-40E3-A5A6-A2C0D03BE9CC}">
      <dsp:nvSpPr>
        <dsp:cNvPr id="0" name=""/>
        <dsp:cNvSpPr/>
      </dsp:nvSpPr>
      <dsp:spPr>
        <a:xfrm>
          <a:off x="0" y="2880202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D2F43-DB97-4035-94BA-11D49F530643}">
      <dsp:nvSpPr>
        <dsp:cNvPr id="0" name=""/>
        <dsp:cNvSpPr/>
      </dsp:nvSpPr>
      <dsp:spPr>
        <a:xfrm>
          <a:off x="0" y="2880202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Common language – relatively easy integration with APIs </a:t>
          </a:r>
        </a:p>
      </dsp:txBody>
      <dsp:txXfrm>
        <a:off x="0" y="2880202"/>
        <a:ext cx="11507020" cy="959872"/>
      </dsp:txXfrm>
    </dsp:sp>
    <dsp:sp modelId="{0E6CB1A9-1715-4571-AB44-238E0775F197}">
      <dsp:nvSpPr>
        <dsp:cNvPr id="0" name=""/>
        <dsp:cNvSpPr/>
      </dsp:nvSpPr>
      <dsp:spPr>
        <a:xfrm>
          <a:off x="0" y="3840074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C3268-8844-4BEB-9756-24E63C249FD0}">
      <dsp:nvSpPr>
        <dsp:cNvPr id="0" name=""/>
        <dsp:cNvSpPr/>
      </dsp:nvSpPr>
      <dsp:spPr>
        <a:xfrm>
          <a:off x="0" y="3840074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Many available packages for extra functionality</a:t>
          </a:r>
        </a:p>
      </dsp:txBody>
      <dsp:txXfrm>
        <a:off x="0" y="3840074"/>
        <a:ext cx="11507020" cy="95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7162-B685-470B-9A89-A1F57613FC2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687EE-9995-4EBB-885B-63EAD440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also a high-level, readable, object-oriented, functional, procedural, interpreted language</a:t>
            </a:r>
          </a:p>
          <a:p>
            <a:endParaRPr lang="en-US" dirty="0"/>
          </a:p>
          <a:p>
            <a:r>
              <a:rPr lang="en-US" dirty="0"/>
              <a:t>Actuaries/statisticians may be divided, but those from a dev background are more likely to be familiar with </a:t>
            </a:r>
            <a:r>
              <a:rPr lang="en-US" dirty="0" err="1"/>
              <a:t>Phtyon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data scientists even believe that </a:t>
            </a:r>
            <a:r>
              <a:rPr lang="en-US" dirty="0" err="1"/>
              <a:t>Jupyter</a:t>
            </a:r>
            <a:r>
              <a:rPr lang="en-US" dirty="0"/>
              <a:t> has the ability to make you more stupider.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not go over installation, </a:t>
            </a:r>
            <a:r>
              <a:rPr lang="en-US" dirty="0" err="1"/>
              <a:t>etc</a:t>
            </a:r>
            <a:r>
              <a:rPr lang="en-US" dirty="0"/>
              <a:t> since everyone will have </a:t>
            </a:r>
            <a:r>
              <a:rPr lang="en-US" dirty="0" err="1"/>
              <a:t>differen</a:t>
            </a:r>
            <a:r>
              <a:rPr lang="en-US" dirty="0"/>
              <a:t> operating systems, IT requirements,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we are up and running with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the table of contents at left of the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 object model</a:t>
            </a:r>
          </a:p>
          <a:p>
            <a:endParaRPr lang="en-US" dirty="0"/>
          </a:p>
          <a:p>
            <a:r>
              <a:rPr lang="en-US" dirty="0"/>
              <a:t>That </a:t>
            </a:r>
            <a:r>
              <a:rPr lang="en-US" dirty="0" err="1"/>
              <a:t>read_csv</a:t>
            </a:r>
            <a:r>
              <a:rPr lang="en-US" dirty="0"/>
              <a:t>() is returning a pandas data frame, we assign it. Now we have those data frames.</a:t>
            </a:r>
          </a:p>
          <a:p>
            <a:endParaRPr lang="en-US" dirty="0"/>
          </a:p>
          <a:p>
            <a:r>
              <a:rPr lang="en-US" dirty="0"/>
              <a:t>The period is referencing an object belonging to the parent object. In this case, the methods (functions) defined for a data frame (describe, head)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now, life ins data is perfect, error free, and the business is stable over time so no need to adjust ;)</a:t>
            </a:r>
          </a:p>
          <a:p>
            <a:endParaRPr lang="en-US" dirty="0"/>
          </a:p>
          <a:p>
            <a:r>
              <a:rPr lang="en-US" dirty="0"/>
              <a:t>Point out you can’t start at 0, but Python does and THIS IS DIFFERENT FROM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let the terms scare you – this just means: take advantage of the language’s functions. Looping tends to be less efficient than ingrained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Built-in functions are often fastest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may be compiled in faster languages like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thing on GOT!</a:t>
            </a:r>
          </a:p>
          <a:p>
            <a:endParaRPr lang="en-US" dirty="0"/>
          </a:p>
          <a:p>
            <a:r>
              <a:rPr lang="en-US" dirty="0"/>
              <a:t>Speaking of races, we’ll go much faster on </a:t>
            </a:r>
            <a:r>
              <a:rPr lang="en-US" dirty="0" err="1"/>
              <a:t>JupyterLab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It’s getting hard to see here, and we can zoom in on </a:t>
            </a:r>
            <a:r>
              <a:rPr lang="en-US" dirty="0" err="1"/>
              <a:t>Jupyter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various methods to strip quotation marks from the episode names in the episodes dataset</a:t>
            </a:r>
          </a:p>
          <a:p>
            <a:endParaRPr lang="en-US" dirty="0"/>
          </a:p>
          <a:p>
            <a:r>
              <a:rPr lang="en-US" dirty="0"/>
              <a:t>The code is complex. Check out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 dirty="0"/>
              <a:t>Create your own cover page </a:t>
            </a:r>
            <a:endParaRPr lang="fr-FR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90" y="1604212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90" y="3653527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90" y="4032764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57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8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8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3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615230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25" hasCustomPrompt="1"/>
          </p:nvPr>
        </p:nvSpPr>
        <p:spPr>
          <a:xfrm>
            <a:off x="615230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5230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53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3974400"/>
            <a:ext cx="12182791" cy="2006400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84104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34176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96712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926-B556-4875-8630-5FACEA4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E4E2-C572-47A2-8441-4149321F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2865-E4A7-4712-B6F1-84BA217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92B5-1404-447E-B44F-C074B400AC1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D7D-7CB8-446E-9FD6-DC5A6D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FFD3-5C75-40CD-A295-B2D2C3F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44170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2023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 indent="-239994">
              <a:defRPr lang="en-US" smtClean="0"/>
            </a:lvl2pPr>
            <a:lvl3pPr indent="-239994">
              <a:defRPr lang="en-US" smtClean="0"/>
            </a:lvl3pPr>
            <a:lvl4pPr indent="-239994">
              <a:defRPr lang="en-US" smtClean="0"/>
            </a:lvl4pPr>
            <a:lvl5pPr indent="-239994"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0" bIns="0" rtlCol="0">
            <a:noAutofit/>
          </a:bodyPr>
          <a:lstStyle>
            <a:lvl1pPr marL="182395" marR="0" indent="-182395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16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170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5396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83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8120136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8120136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235267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235267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0" y="1600202"/>
            <a:ext cx="11563739" cy="4421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512" y="6306542"/>
            <a:ext cx="480000" cy="184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7"/>
          <p:cNvCxnSpPr>
            <a:cxnSpLocks/>
          </p:cNvCxnSpPr>
          <p:nvPr/>
        </p:nvCxnSpPr>
        <p:spPr>
          <a:xfrm>
            <a:off x="342490" y="932723"/>
            <a:ext cx="11507021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hanewinckel/ppas-python.g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markdownguide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ewinckel/ppas-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igshare.com/articles/dataset/Game_of_Thrones_mortality_and_survival_dataset/8259680/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ewinckel/ppas-pyth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24DC2C8-1064-485E-B779-A8F0AA9DB4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0800" y="0"/>
            <a:ext cx="11472000" cy="5889600"/>
          </a:xfrm>
        </p:spPr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B11E7F-68F2-445B-BA11-2B249CA4C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15" y="1872001"/>
            <a:ext cx="4992171" cy="615553"/>
          </a:xfrm>
        </p:spPr>
        <p:txBody>
          <a:bodyPr/>
          <a:lstStyle/>
          <a:p>
            <a:r>
              <a:rPr lang="en-US" dirty="0"/>
              <a:t>Practical Predictive Analytics Seminar </a:t>
            </a:r>
          </a:p>
          <a:p>
            <a:r>
              <a:rPr lang="en-US" dirty="0"/>
              <a:t>2021-09-30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1D42B6-E8F1-47E9-B84B-8551BEB54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3845" y="3049212"/>
            <a:ext cx="9064310" cy="1149032"/>
          </a:xfrm>
        </p:spPr>
        <p:txBody>
          <a:bodyPr/>
          <a:lstStyle/>
          <a:p>
            <a:r>
              <a:rPr lang="en-US" dirty="0"/>
              <a:t>Basic Data Manipulation and Exploration Tools and Language - Python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238A10-D985-4F15-8092-84BC2381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7086" y="4984783"/>
            <a:ext cx="7537828" cy="696000"/>
          </a:xfrm>
        </p:spPr>
        <p:txBody>
          <a:bodyPr/>
          <a:lstStyle/>
          <a:p>
            <a:r>
              <a:rPr lang="en-US" dirty="0"/>
              <a:t>Nick Hanewinckel, FSA, CERA, MAAA, AVP and Lead Data Scientist - SCOR</a:t>
            </a:r>
          </a:p>
          <a:p>
            <a:r>
              <a:rPr lang="en-US" dirty="0"/>
              <a:t>Sidharth </a:t>
            </a:r>
            <a:r>
              <a:rPr lang="en-US" dirty="0" err="1"/>
              <a:t>Sadani</a:t>
            </a:r>
            <a:r>
              <a:rPr lang="en-US" dirty="0"/>
              <a:t>, ASA, Senior Data Scientist - SCOR</a:t>
            </a:r>
          </a:p>
        </p:txBody>
      </p:sp>
    </p:spTree>
    <p:extLst>
      <p:ext uri="{BB962C8B-B14F-4D97-AF65-F5344CB8AC3E}">
        <p14:creationId xmlns:p14="http://schemas.microsoft.com/office/powerpoint/2010/main" val="295062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EC0BC-5D8B-4FC4-9864-EEA27480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Clone this project for all you need. In your shell: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git@github.com:hanewinckel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ppas-python.git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You now have a folder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with all subdirectories you see in GitHub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You can create the environment from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cs typeface="Courier New" panose="02070309020205020404" pitchFamily="49" charset="0"/>
              </a:rPr>
              <a:t> subdirectory: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–f config/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ppas_environment.yml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New environment gets its name from the .</a:t>
            </a:r>
            <a:r>
              <a:rPr lang="en-US" sz="2400" dirty="0" err="1">
                <a:cs typeface="Courier New" panose="02070309020205020404" pitchFamily="49" charset="0"/>
              </a:rPr>
              <a:t>yml</a:t>
            </a:r>
            <a:r>
              <a:rPr lang="en-US" sz="2400" dirty="0">
                <a:cs typeface="Courier New" panose="02070309020205020404" pitchFamily="49" charset="0"/>
              </a:rPr>
              <a:t> file itself (</a:t>
            </a:r>
            <a:r>
              <a:rPr lang="en-US" sz="2400" dirty="0" err="1">
                <a:cs typeface="Courier New" panose="02070309020205020404" pitchFamily="49" charset="0"/>
              </a:rPr>
              <a:t>ppas</a:t>
            </a:r>
            <a:r>
              <a:rPr lang="en-US" sz="2400" dirty="0">
                <a:cs typeface="Courier New" panose="02070309020205020404" pitchFamily="49" charset="0"/>
              </a:rPr>
              <a:t>), so no need for the –n argument!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3C33-5C23-49FC-AD60-42378621A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056B96-D206-4485-A9DC-CB77C17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Create Environment With All Needed Packages</a:t>
            </a:r>
          </a:p>
        </p:txBody>
      </p:sp>
    </p:spTree>
    <p:extLst>
      <p:ext uri="{BB962C8B-B14F-4D97-AF65-F5344CB8AC3E}">
        <p14:creationId xmlns:p14="http://schemas.microsoft.com/office/powerpoint/2010/main" val="42578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26C500-7D6E-4005-9BB5-5DD618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notebook (.</a:t>
            </a:r>
            <a:r>
              <a:rPr lang="en-US" dirty="0" err="1"/>
              <a:t>ipynb</a:t>
            </a:r>
            <a:r>
              <a:rPr lang="en-US" dirty="0"/>
              <a:t>)?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F0C468-C435-4251-9820-EC40B081803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11571" y="1762631"/>
            <a:ext cx="4438650" cy="52387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45ECB6-22FC-481E-9195-0770CFC487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Warning: ‘dark mode’ only approved for slick, super-cool actuaries/data scientists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A73587-B9FF-452C-AF4C-602E01C3F9E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06013" y="1220756"/>
            <a:ext cx="6443499" cy="336000"/>
          </a:xfrm>
        </p:spPr>
        <p:txBody>
          <a:bodyPr/>
          <a:lstStyle/>
          <a:p>
            <a:r>
              <a:rPr lang="en-US" dirty="0"/>
              <a:t>Example in </a:t>
            </a:r>
            <a:r>
              <a:rPr lang="en-US" dirty="0" err="1"/>
              <a:t>Juypyter</a:t>
            </a:r>
            <a:r>
              <a:rPr lang="en-US" dirty="0"/>
              <a:t> Lab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5A0945-347A-44CA-9933-FB3BFB98A38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2490" y="1220756"/>
            <a:ext cx="4907732" cy="336000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E721E-903B-40B1-A047-B4E6E8C6B073}"/>
              </a:ext>
            </a:extLst>
          </p:cNvPr>
          <p:cNvSpPr txBox="1"/>
          <p:nvPr/>
        </p:nvSpPr>
        <p:spPr>
          <a:xfrm>
            <a:off x="811571" y="2692957"/>
            <a:ext cx="4562842" cy="29753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A dream for auditability (results derived directly from source)</a:t>
            </a:r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Combines project documentation, code, and code results in once</a:t>
            </a:r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Markdown = lightweight markup language with: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Text Formatting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Section Hierarchy and Table of Contents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Equations (See above)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>
                <a:hlinkClick r:id="rId4"/>
              </a:rPr>
              <a:t>Much more</a:t>
            </a: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Code results can be </a:t>
            </a:r>
            <a:r>
              <a:rPr lang="en-US" sz="1200" i="1" dirty="0"/>
              <a:t>anything</a:t>
            </a:r>
            <a:r>
              <a:rPr lang="en-US" sz="1200" dirty="0"/>
              <a:t>: plots, tables, pictures, </a:t>
            </a:r>
            <a:r>
              <a:rPr lang="en-US" sz="1200" dirty="0" err="1"/>
              <a:t>etc</a:t>
            </a: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Generate report in html, markdown,                , (gorgeous) PDF, or even Word (but…like…why?)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3CCFB8-35C2-457C-85F9-26029BE7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332" y="1887373"/>
            <a:ext cx="6124859" cy="39289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C7B588-0C71-4BD1-9C9F-C310329D79B9}"/>
              </a:ext>
            </a:extLst>
          </p:cNvPr>
          <p:cNvSpPr txBox="1"/>
          <p:nvPr/>
        </p:nvSpPr>
        <p:spPr>
          <a:xfrm>
            <a:off x="6096000" y="2286506"/>
            <a:ext cx="2029767" cy="371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Report Text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97933-4312-4578-87C0-AF30C6A10526}"/>
              </a:ext>
            </a:extLst>
          </p:cNvPr>
          <p:cNvCxnSpPr/>
          <p:nvPr/>
        </p:nvCxnSpPr>
        <p:spPr>
          <a:xfrm flipV="1">
            <a:off x="8149213" y="2361363"/>
            <a:ext cx="241161" cy="8038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93C5F-08F2-4A08-A2F8-8BC29A029227}"/>
              </a:ext>
            </a:extLst>
          </p:cNvPr>
          <p:cNvCxnSpPr>
            <a:cxnSpLocks/>
          </p:cNvCxnSpPr>
          <p:nvPr/>
        </p:nvCxnSpPr>
        <p:spPr>
          <a:xfrm>
            <a:off x="8125767" y="2472400"/>
            <a:ext cx="264607" cy="93614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5777D0-5DD9-49B4-8738-010F31082C26}"/>
              </a:ext>
            </a:extLst>
          </p:cNvPr>
          <p:cNvSpPr txBox="1"/>
          <p:nvPr/>
        </p:nvSpPr>
        <p:spPr>
          <a:xfrm>
            <a:off x="6240027" y="4001150"/>
            <a:ext cx="2029766" cy="47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accent2"/>
                </a:solidFill>
              </a:rPr>
              <a:t>Code Cells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43F99B-9D44-40F2-9AB8-26429C8E48F3}"/>
              </a:ext>
            </a:extLst>
          </p:cNvPr>
          <p:cNvCxnSpPr/>
          <p:nvPr/>
        </p:nvCxnSpPr>
        <p:spPr>
          <a:xfrm flipV="1">
            <a:off x="8269793" y="3851825"/>
            <a:ext cx="190919" cy="1311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05878B-B509-40CD-94A4-20D6EE1778BA}"/>
              </a:ext>
            </a:extLst>
          </p:cNvPr>
          <p:cNvCxnSpPr/>
          <p:nvPr/>
        </p:nvCxnSpPr>
        <p:spPr>
          <a:xfrm>
            <a:off x="8269793" y="4426271"/>
            <a:ext cx="357968" cy="523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51A0B3-8178-463F-B80F-EF3BD0CC3255}"/>
              </a:ext>
            </a:extLst>
          </p:cNvPr>
          <p:cNvSpPr txBox="1"/>
          <p:nvPr/>
        </p:nvSpPr>
        <p:spPr>
          <a:xfrm>
            <a:off x="6129494" y="5292283"/>
            <a:ext cx="2140299" cy="3760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accent3"/>
                </a:solidFill>
              </a:rPr>
              <a:t>Code 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61DD9-B0D4-488E-A94A-7915F4BABD1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269793" y="5480314"/>
            <a:ext cx="19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9ED5FDA-52DA-417F-887E-1BF172E93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599" y="4843381"/>
            <a:ext cx="638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EE347F-2420-459E-A762-04F8C83106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C7237E-6B77-4B86-A182-C2A0BC38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81047B-7B16-4138-B1EB-E95D752375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pandas, Data Loading, and More!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10CF71-24DD-4676-B177-012A233D4F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A36E-B006-44BB-AC77-CFC64F0D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Game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2660-F1E5-46A7-8ADE-7BF13ECA92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489" y="1604212"/>
            <a:ext cx="3777335" cy="4417077"/>
          </a:xfrm>
        </p:spPr>
        <p:txBody>
          <a:bodyPr/>
          <a:lstStyle/>
          <a:p>
            <a:r>
              <a:rPr lang="en-US" sz="2400" dirty="0"/>
              <a:t>Survival/mortality data in the </a:t>
            </a:r>
            <a:r>
              <a:rPr lang="en-US" sz="2400" dirty="0">
                <a:hlinkClick r:id="rId3"/>
              </a:rPr>
              <a:t>repo</a:t>
            </a:r>
            <a:r>
              <a:rPr lang="en-US" sz="2400" dirty="0"/>
              <a:t> (and </a:t>
            </a:r>
            <a:r>
              <a:rPr lang="en-US" sz="2400" dirty="0">
                <a:hlinkClick r:id="rId4"/>
              </a:rPr>
              <a:t>publicly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Data from </a:t>
            </a:r>
            <a:r>
              <a:rPr lang="en-US" sz="2400" dirty="0">
                <a:latin typeface="Algerian" panose="04020705040A02060702" pitchFamily="82" charset="0"/>
              </a:rPr>
              <a:t>Game of Thrones</a:t>
            </a:r>
          </a:p>
          <a:p>
            <a:pPr lvl="1"/>
            <a:r>
              <a:rPr lang="en-US" sz="2400" dirty="0"/>
              <a:t>The show, not the books</a:t>
            </a:r>
          </a:p>
          <a:p>
            <a:pPr lvl="1"/>
            <a:endParaRPr lang="en-US" sz="2400" dirty="0"/>
          </a:p>
          <a:p>
            <a:r>
              <a:rPr lang="en-US" sz="2400" dirty="0"/>
              <a:t>Read and do some preliminary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E89D9-12FD-4ABA-9529-1DB7B70E63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19825" y="1604212"/>
            <a:ext cx="7729688" cy="44170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df_got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'../data/character_data_S01-S08.csv’)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df_episode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'../data/episode_data.csv’)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df_got.head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df_episode.head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df_got.describe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df_got.info()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54F7F-E316-44CE-9527-8FBF1CD07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Not only can you indent when continuing a line, you have to. Python uses significant indentation.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735BA-59FA-4AF7-931D-DF28A865FB6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C9F3A9-E8C4-44D2-B7BF-DC794D69CE1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GOT Data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58BC1A00-2423-472F-97DF-D3F1CCDBC911}"/>
              </a:ext>
            </a:extLst>
          </p:cNvPr>
          <p:cNvSpPr/>
          <p:nvPr/>
        </p:nvSpPr>
        <p:spPr>
          <a:xfrm>
            <a:off x="6916613" y="2036260"/>
            <a:ext cx="5181601" cy="3552979"/>
          </a:xfrm>
          <a:prstGeom prst="irregularSeal2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Note the </a:t>
            </a:r>
            <a:r>
              <a:rPr lang="en-US" sz="1600" i="1" dirty="0"/>
              <a:t>object model</a:t>
            </a:r>
          </a:p>
          <a:p>
            <a:pPr algn="ctr"/>
            <a:r>
              <a:rPr lang="en-US" sz="1600" dirty="0"/>
              <a:t>Does its reference chain remind you of </a:t>
            </a:r>
            <a:r>
              <a:rPr lang="en-US" sz="1600" dirty="0" err="1"/>
              <a:t>vba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20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22ED800-D5F3-4367-92C4-8D4B0856E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5"/>
          <a:stretch/>
        </p:blipFill>
        <p:spPr>
          <a:xfrm>
            <a:off x="342491" y="953963"/>
            <a:ext cx="9705862" cy="213912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54BD02-7B9F-4D27-9159-7C43F7A94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8"/>
          <a:stretch/>
        </p:blipFill>
        <p:spPr>
          <a:xfrm>
            <a:off x="342490" y="2763842"/>
            <a:ext cx="4544313" cy="33289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B055F-0472-4A13-9DC4-44E5FCF7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44" y="2763842"/>
            <a:ext cx="3590925" cy="304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877C04-2328-41D9-8B74-C85BCBF33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647" y="1057485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05C47-D3D0-44A5-8C68-360635DF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Essential in Every Case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 Recipe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logical statement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    </a:t>
            </a:r>
            <a:r>
              <a:rPr lang="en-US" sz="2800" dirty="0"/>
              <a:t>returns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Series of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values</a:t>
            </a:r>
          </a:p>
          <a:p>
            <a:pPr marL="0" indent="0">
              <a:buNone/>
            </a:pPr>
            <a:r>
              <a:rPr lang="en-US" sz="2800" dirty="0"/>
              <a:t>                     (1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/>
              <a:t>/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/>
              <a:t> value x row)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Series of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Values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	    </a:t>
            </a:r>
            <a:r>
              <a:rPr lang="en-US" sz="2800" dirty="0"/>
              <a:t>returns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/>
              <a:t> rows from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2" name="Star: 16 Points 1">
            <a:extLst>
              <a:ext uri="{FF2B5EF4-FFF2-40B4-BE49-F238E27FC236}">
                <a16:creationId xmlns:a16="http://schemas.microsoft.com/office/drawing/2014/main" id="{5EF72C05-5992-4A2B-8CFE-7B6B9D773DA8}"/>
              </a:ext>
            </a:extLst>
          </p:cNvPr>
          <p:cNvSpPr/>
          <p:nvPr/>
        </p:nvSpPr>
        <p:spPr>
          <a:xfrm>
            <a:off x="7867859" y="836711"/>
            <a:ext cx="3623733" cy="2958380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Nest 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r>
              <a:rPr lang="en-US" sz="2400" dirty="0"/>
              <a:t> inside </a:t>
            </a:r>
            <a:r>
              <a:rPr lang="en-US" sz="2400" dirty="0">
                <a:solidFill>
                  <a:schemeClr val="accent3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5954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05C47-D3D0-44A5-8C68-360635DF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Suppose you wanted to analyze past Season 2 of GOT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And / Or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Late Seasons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A9E5-D085-490D-8587-D94BA4159788}"/>
              </a:ext>
            </a:extLst>
          </p:cNvPr>
          <p:cNvSpPr txBox="1"/>
          <p:nvPr/>
        </p:nvSpPr>
        <p:spPr>
          <a:xfrm>
            <a:off x="812665" y="2182852"/>
            <a:ext cx="10566671" cy="287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buClr>
                <a:schemeClr val="tx2"/>
              </a:buClr>
            </a:pPr>
            <a:r>
              <a:rPr lang="en-US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df_got</a:t>
            </a:r>
            <a:r>
              <a:rPr lang="en-US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df_got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intro_season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&gt; 2</a:t>
            </a:r>
            <a:r>
              <a:rPr lang="en-US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Clr>
                <a:schemeClr val="tx2"/>
              </a:buClr>
            </a:pPr>
            <a:endParaRPr lang="en-US" sz="4000" dirty="0">
              <a:solidFill>
                <a:schemeClr val="accent3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	Chain </a:t>
            </a:r>
            <a:r>
              <a:rPr lang="en-US" sz="2800" dirty="0" err="1">
                <a:solidFill>
                  <a:schemeClr val="tx2"/>
                </a:solidFill>
              </a:rPr>
              <a:t>logicals</a:t>
            </a:r>
            <a:r>
              <a:rPr lang="en-US" sz="2800" dirty="0">
                <a:solidFill>
                  <a:schemeClr val="tx2"/>
                </a:solidFill>
              </a:rPr>
              <a:t> with &amp; and |</a:t>
            </a:r>
            <a:r>
              <a:rPr lang="en-US" sz="2800" baseline="30000" dirty="0">
                <a:solidFill>
                  <a:schemeClr val="tx2"/>
                </a:solidFill>
              </a:rPr>
              <a:t>1</a:t>
            </a:r>
            <a:r>
              <a:rPr lang="en-US" sz="2800" dirty="0">
                <a:solidFill>
                  <a:schemeClr val="tx2"/>
                </a:solidFill>
              </a:rPr>
              <a:t>, but separate with ():</a:t>
            </a:r>
          </a:p>
          <a:p>
            <a:pPr>
              <a:buClr>
                <a:schemeClr val="tx2"/>
              </a:buClr>
            </a:pPr>
            <a:endParaRPr lang="en-US" sz="28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df[(df[condition1])&amp;((df[condition2])|(df[condition3]))]</a:t>
            </a:r>
          </a:p>
          <a:p>
            <a:pPr>
              <a:buClr>
                <a:schemeClr val="tx2"/>
              </a:buClr>
            </a:pPr>
            <a:endParaRPr lang="en-US" sz="28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80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05C47-D3D0-44A5-8C68-360635DF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Take advantage of:</a:t>
            </a: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800" dirty="0"/>
              <a:t>list comprehension: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[for statement] </a:t>
            </a:r>
            <a:r>
              <a:rPr lang="en-US" sz="2800" dirty="0"/>
              <a:t>faster than a for loop</a:t>
            </a:r>
          </a:p>
          <a:p>
            <a:endParaRPr lang="en-US" sz="2800" dirty="0"/>
          </a:p>
          <a:p>
            <a:r>
              <a:rPr lang="en-US" sz="2800" dirty="0"/>
              <a:t>  Built-in functions</a:t>
            </a:r>
          </a:p>
          <a:p>
            <a:pPr lvl="1"/>
            <a:r>
              <a:rPr lang="en-US" sz="2800" dirty="0"/>
              <a:t>ex: </a:t>
            </a:r>
            <a:r>
              <a:rPr lang="en-US" sz="2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pd.df.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&amp;  </a:t>
            </a:r>
            <a:r>
              <a:rPr lang="en-US" sz="2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pd.Series.str.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  python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map() </a:t>
            </a:r>
            <a:r>
              <a:rPr lang="en-US" sz="2800" dirty="0">
                <a:cs typeface="Courier New" panose="02070309020205020404" pitchFamily="49" charset="0"/>
              </a:rPr>
              <a:t>with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lambda()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Temporary anonymous function you define. map(lambda x: x+5,df[‘column’]) will add 5 to each element of column due to the lambda function x+5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Code and Vectorized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602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F3AF-1809-4371-8A2E-4471BD721F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106F12-BA2E-4C7E-A35B-F5E06CD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Race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70D14-82DC-4966-9E63-716119EC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5" y="1071680"/>
            <a:ext cx="6582639" cy="4898520"/>
          </a:xfrm>
          <a:prstGeom prst="rect">
            <a:avLst/>
          </a:prstGeom>
        </p:spPr>
      </p:pic>
      <p:sp>
        <p:nvSpPr>
          <p:cNvPr id="7" name="Star: 7 Points 6">
            <a:extLst>
              <a:ext uri="{FF2B5EF4-FFF2-40B4-BE49-F238E27FC236}">
                <a16:creationId xmlns:a16="http://schemas.microsoft.com/office/drawing/2014/main" id="{C700B78B-47D7-4286-9372-9DEB44CDCB4D}"/>
              </a:ext>
            </a:extLst>
          </p:cNvPr>
          <p:cNvSpPr/>
          <p:nvPr/>
        </p:nvSpPr>
        <p:spPr>
          <a:xfrm>
            <a:off x="7711456" y="1152014"/>
            <a:ext cx="4138055" cy="3466682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Time to switch to </a:t>
            </a:r>
            <a:r>
              <a:rPr lang="en-US" sz="2000" dirty="0" err="1">
                <a:solidFill>
                  <a:srgbClr val="FFFF00"/>
                </a:solidFill>
              </a:rPr>
              <a:t>JupyterLab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7EA9-B835-4E9A-88B1-3107B104B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00ACC-CAD6-4F87-A851-9B22FD2D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Value / By Reference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F084EE-C490-4692-908E-B7E341E999CE}"/>
              </a:ext>
            </a:extLst>
          </p:cNvPr>
          <p:cNvGrpSpPr/>
          <p:nvPr/>
        </p:nvGrpSpPr>
        <p:grpSpPr>
          <a:xfrm>
            <a:off x="1457849" y="1813608"/>
            <a:ext cx="9276303" cy="914400"/>
            <a:chOff x="1337190" y="1813608"/>
            <a:chExt cx="9276303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7D86CE-8801-4A79-9A4C-D8E96512B54A}"/>
                </a:ext>
              </a:extLst>
            </p:cNvPr>
            <p:cNvSpPr/>
            <p:nvPr/>
          </p:nvSpPr>
          <p:spPr>
            <a:xfrm>
              <a:off x="1337190" y="1813608"/>
              <a:ext cx="3949002" cy="91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By Value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400" b="1" dirty="0"/>
                <a:t>Refers to the value a variable stores in memory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400" b="1" dirty="0"/>
                <a:t>The original object remains unchanged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20F7C1-AA73-47C0-80EC-A8AA2DC66068}"/>
                </a:ext>
              </a:extLst>
            </p:cNvPr>
            <p:cNvSpPr/>
            <p:nvPr/>
          </p:nvSpPr>
          <p:spPr>
            <a:xfrm>
              <a:off x="6664491" y="1813608"/>
              <a:ext cx="3949002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By Reference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400" b="1" dirty="0"/>
                <a:t>Refers to the actual object</a:t>
              </a:r>
            </a:p>
            <a:p>
              <a:pPr marL="171450" indent="-171450" algn="ctr">
                <a:buFontTx/>
                <a:buChar char="-"/>
              </a:pPr>
              <a:r>
                <a:rPr lang="en-US" sz="1400" b="1" dirty="0"/>
                <a:t>The original object can change</a:t>
              </a:r>
            </a:p>
            <a:p>
              <a:pPr algn="ctr"/>
              <a:r>
                <a:rPr lang="en-US" sz="1400" b="1" dirty="0"/>
                <a:t>- This is true for a chain of references!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463066-BEE9-49D4-8203-765344EDD2A4}"/>
              </a:ext>
            </a:extLst>
          </p:cNvPr>
          <p:cNvSpPr txBox="1"/>
          <p:nvPr/>
        </p:nvSpPr>
        <p:spPr>
          <a:xfrm>
            <a:off x="1457849" y="3215473"/>
            <a:ext cx="3827584" cy="19493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/>
              <a:t>Examples: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pandas functions that use the default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=False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argument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Objects (including pandas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dataframes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and series) that use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.copy()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function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32E22-CE59-4FAD-80A2-030FEB0868B5}"/>
              </a:ext>
            </a:extLst>
          </p:cNvPr>
          <p:cNvSpPr txBox="1"/>
          <p:nvPr/>
        </p:nvSpPr>
        <p:spPr>
          <a:xfrm>
            <a:off x="6845859" y="3215473"/>
            <a:ext cx="3827584" cy="19493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600" dirty="0"/>
              <a:t>Examples: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pandas functions that use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argument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Assigning value to a pandas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or Series without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.copy()</a:t>
            </a:r>
          </a:p>
          <a:p>
            <a:pPr marL="628650" lvl="1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Chain of references:</a:t>
            </a:r>
          </a:p>
          <a:p>
            <a:pPr lvl="1">
              <a:buClr>
                <a:schemeClr val="tx2"/>
              </a:buClr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df1 = df</a:t>
            </a:r>
          </a:p>
          <a:p>
            <a:pPr lvl="1">
              <a:buClr>
                <a:schemeClr val="tx2"/>
              </a:buClr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df1[‘column’] = 5</a:t>
            </a:r>
          </a:p>
          <a:p>
            <a:pPr lvl="1">
              <a:buClr>
                <a:schemeClr val="tx2"/>
              </a:buClr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‘column’ of df! </a:t>
            </a:r>
          </a:p>
          <a:p>
            <a:pPr lvl="1">
              <a:buClr>
                <a:schemeClr val="tx2"/>
              </a:buClr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df1 “points” to df.</a:t>
            </a:r>
          </a:p>
        </p:txBody>
      </p:sp>
    </p:spTree>
    <p:extLst>
      <p:ext uri="{BB962C8B-B14F-4D97-AF65-F5344CB8AC3E}">
        <p14:creationId xmlns:p14="http://schemas.microsoft.com/office/powerpoint/2010/main" val="11685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C0D72F-3C54-4FCD-8066-F605262FC4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42337B-3BC5-42BE-9646-4D8D660A7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73CD26-1283-4034-975A-238AA97A6D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Intro to Python – setup, environments, package management, notebooks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3EDE09-266E-4BBB-B076-C6CD55CDB1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582163F-39FE-4236-B922-99A92F8BE57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Getting Started: pandas, loading data, and more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57B47A1-22D6-419D-89EE-D7EB66C76F9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3D9513-3E58-4293-9FBE-31A975C29CA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Basic Data Analysis and Manipulation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C6812DB-4A97-4207-927F-70EE2B3CEE4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7EE3500-06AA-4AAA-B72B-7313E6DBF3F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Transformations, Encodings, and Pipelines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3A0C04-C04A-4327-B38A-12BCB2D0EDB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299B185-B81A-47F7-82AE-25B5DC73DB0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C3902F3-96F8-409F-9F72-39096CA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Manipulation and Exploration Tools and Language - Python</a:t>
            </a:r>
          </a:p>
        </p:txBody>
      </p:sp>
    </p:spTree>
    <p:extLst>
      <p:ext uri="{BB962C8B-B14F-4D97-AF65-F5344CB8AC3E}">
        <p14:creationId xmlns:p14="http://schemas.microsoft.com/office/powerpoint/2010/main" val="170253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EB546-15B1-4E2B-AA70-41D43110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illustrated in </a:t>
            </a:r>
            <a:r>
              <a:rPr lang="en-US" dirty="0" err="1"/>
              <a:t>JupyterLab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D631-C97F-48A5-B258-4531F256C8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01A0A-1C33-4557-9416-6763538A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Merging, EDA, Transforming, Encoding</a:t>
            </a:r>
          </a:p>
        </p:txBody>
      </p:sp>
    </p:spTree>
    <p:extLst>
      <p:ext uri="{BB962C8B-B14F-4D97-AF65-F5344CB8AC3E}">
        <p14:creationId xmlns:p14="http://schemas.microsoft.com/office/powerpoint/2010/main" val="380694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EB546-15B1-4E2B-AA70-41D43110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will be illustrated in </a:t>
            </a:r>
            <a:r>
              <a:rPr lang="en-US" sz="3200" dirty="0" err="1"/>
              <a:t>JupyterLab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use seaborn – a high-level interface for </a:t>
            </a:r>
            <a:r>
              <a:rPr lang="en-US" sz="3200"/>
              <a:t>matplotlib.</a:t>
            </a:r>
          </a:p>
          <a:p>
            <a:endParaRPr lang="en-US" sz="3200" dirty="0"/>
          </a:p>
          <a:p>
            <a:pPr lvl="1"/>
            <a:r>
              <a:rPr lang="en-US" sz="3200" dirty="0"/>
              <a:t>For more ideas in seaborn, see </a:t>
            </a:r>
            <a:r>
              <a:rPr lang="en-US" sz="3200" dirty="0">
                <a:hlinkClick r:id="rId2"/>
              </a:rPr>
              <a:t>https://seaborn.pydata.org/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D631-C97F-48A5-B258-4531F256C8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01A0A-1C33-4557-9416-6763538A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300265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F3AF-1809-4371-8A2E-4471BD721F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106F12-BA2E-4C7E-A35B-F5E06CD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Don&amp;#39;t Forget the Big 4 Questions to Ask During Any Mega-Acquisition">
            <a:extLst>
              <a:ext uri="{FF2B5EF4-FFF2-40B4-BE49-F238E27FC236}">
                <a16:creationId xmlns:a16="http://schemas.microsoft.com/office/drawing/2014/main" id="{62A40B6A-1A53-48C0-885A-0B846032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30" y="1147632"/>
            <a:ext cx="5679541" cy="456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15F388E-CCC1-4997-B86D-7705D621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code used (and further examples), as well as the .</a:t>
            </a:r>
            <a:r>
              <a:rPr lang="en-US" dirty="0" err="1"/>
              <a:t>yml</a:t>
            </a:r>
            <a:r>
              <a:rPr lang="en-US" dirty="0"/>
              <a:t> file to recreate our environment are on GitHub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F881A-473B-479E-A439-6B85AE9DDA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4224A7E-F595-46E8-ACA6-EECE0B92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at 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0F1B6-D1A8-46EF-8587-B382B3B45739}"/>
              </a:ext>
            </a:extLst>
          </p:cNvPr>
          <p:cNvSpPr txBox="1"/>
          <p:nvPr/>
        </p:nvSpPr>
        <p:spPr>
          <a:xfrm>
            <a:off x="2136950" y="3122525"/>
            <a:ext cx="7918101" cy="612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dirty="0">
                <a:hlinkClick r:id="rId2"/>
              </a:rPr>
              <a:t>https://github.com/hanewinckel/ppas-python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18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Multi-paradigm, object-oriented, functional, procedural, interpreted (i.e. not compiled) language</a:t>
            </a:r>
          </a:p>
          <a:p>
            <a:endParaRPr lang="en-US" sz="2400" dirty="0"/>
          </a:p>
          <a:p>
            <a:r>
              <a:rPr lang="en-US" sz="2400" dirty="0"/>
              <a:t>A general programming language – i.e. not “statistics” or “data-science”-specific</a:t>
            </a:r>
          </a:p>
          <a:p>
            <a:endParaRPr lang="en-US" sz="2400" dirty="0"/>
          </a:p>
          <a:p>
            <a:r>
              <a:rPr lang="en-US" sz="2400" dirty="0"/>
              <a:t>A high-level language with the goal of interpretability</a:t>
            </a:r>
          </a:p>
          <a:p>
            <a:endParaRPr lang="en-US" sz="2400" dirty="0"/>
          </a:p>
          <a:p>
            <a:r>
              <a:rPr lang="en-US" sz="2400" dirty="0"/>
              <a:t>Core philosophy:</a:t>
            </a:r>
          </a:p>
          <a:p>
            <a:pPr lvl="1"/>
            <a:r>
              <a:rPr lang="en-US" sz="2400" dirty="0"/>
              <a:t>Beautiful is better than ugly</a:t>
            </a:r>
          </a:p>
          <a:p>
            <a:pPr lvl="1"/>
            <a:r>
              <a:rPr lang="en-US" sz="2400" dirty="0"/>
              <a:t>Explicit is better than implicit</a:t>
            </a:r>
          </a:p>
          <a:p>
            <a:pPr lvl="1"/>
            <a:r>
              <a:rPr lang="en-US" sz="2400" dirty="0"/>
              <a:t>Simple is better than complex</a:t>
            </a:r>
          </a:p>
          <a:p>
            <a:pPr lvl="1"/>
            <a:r>
              <a:rPr lang="en-US" sz="2400" dirty="0"/>
              <a:t>Complex is better then complicated</a:t>
            </a:r>
          </a:p>
          <a:p>
            <a:pPr lvl="1"/>
            <a:r>
              <a:rPr lang="en-US" sz="2400" dirty="0"/>
              <a:t>Readability counts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38C215-9C13-4A9E-B69A-D262A5E49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26328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6CF38F2-DC0B-4503-A947-FD24E126A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691" y="6151741"/>
            <a:ext cx="7968885" cy="1641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 anchor="b">
            <a:normAutofit/>
          </a:bodyPr>
          <a:lstStyle/>
          <a:p>
            <a:r>
              <a:rPr lang="en-US" dirty="0"/>
              <a:t>Why Python?</a:t>
            </a:r>
          </a:p>
        </p:txBody>
      </p:sp>
      <p:graphicFrame>
        <p:nvGraphicFramePr>
          <p:cNvPr id="37" name="Content Placeholder 14">
            <a:extLst>
              <a:ext uri="{FF2B5EF4-FFF2-40B4-BE49-F238E27FC236}">
                <a16:creationId xmlns:a16="http://schemas.microsoft.com/office/drawing/2014/main" id="{8EB5FBAC-E200-49AB-8A7F-141F629E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527687"/>
              </p:ext>
            </p:extLst>
          </p:nvPr>
        </p:nvGraphicFramePr>
        <p:xfrm>
          <a:off x="342490" y="1220756"/>
          <a:ext cx="11507021" cy="480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8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 anchor="b">
            <a:normAutofit/>
          </a:bodyPr>
          <a:lstStyle/>
          <a:p>
            <a:r>
              <a:rPr lang="en-US" dirty="0"/>
              <a:t>Why </a:t>
            </a:r>
            <a:r>
              <a:rPr lang="en-US" i="1" dirty="0"/>
              <a:t>not </a:t>
            </a:r>
            <a:r>
              <a:rPr lang="en-US" dirty="0"/>
              <a:t>R?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489" y="1604212"/>
            <a:ext cx="5697203" cy="44170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Not getting into an R/Python debate!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I have used R in professional practice to great success!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I even like </a:t>
            </a:r>
            <a:r>
              <a:rPr lang="en-US" sz="2400" dirty="0" err="1"/>
              <a:t>Rstudio</a:t>
            </a:r>
            <a:r>
              <a:rPr lang="en-US" sz="2400" dirty="0"/>
              <a:t> better than </a:t>
            </a:r>
            <a:r>
              <a:rPr lang="en-US" sz="2400" dirty="0" err="1"/>
              <a:t>JupyterLab</a:t>
            </a:r>
            <a:endParaRPr lang="en-US" sz="240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D0D6C1D-9E93-4983-98FF-CAD32A2E5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1691" y="6151741"/>
            <a:ext cx="7968885" cy="164148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4BE169F-4FE1-4FCB-8BE5-B187177A1DC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2309" y="1220756"/>
            <a:ext cx="5697203" cy="336000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6658C114-2EED-4A51-AF54-B812FA503AB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2489" y="1220756"/>
            <a:ext cx="5697203" cy="336000"/>
          </a:xfrm>
        </p:spPr>
        <p:txBody>
          <a:bodyPr/>
          <a:lstStyle/>
          <a:p>
            <a:r>
              <a:rPr lang="en-US" dirty="0"/>
              <a:t>Wait!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1CEA6-3D70-44F6-BF07-1EA9B8CB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81" y="4171720"/>
            <a:ext cx="634949" cy="717521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EBC68D21-9750-4E3D-8175-39B57913FC0C}"/>
              </a:ext>
            </a:extLst>
          </p:cNvPr>
          <p:cNvSpPr txBox="1">
            <a:spLocks/>
          </p:cNvSpPr>
          <p:nvPr/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rm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/>
              <a:t>Increasing use of Python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Many useful tools and models (e.g.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, Spark) are either native to or better implemented for Python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May be easier to integrate into existing IT systems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Python skills more common in market*</a:t>
            </a:r>
          </a:p>
        </p:txBody>
      </p:sp>
    </p:spTree>
    <p:extLst>
      <p:ext uri="{BB962C8B-B14F-4D97-AF65-F5344CB8AC3E}">
        <p14:creationId xmlns:p14="http://schemas.microsoft.com/office/powerpoint/2010/main" val="263943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6E7474-82C7-4518-AA83-E2AE3061B15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What we 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AE8948-DF9B-4080-BD3E-B9609E9417D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Python 3.x</a:t>
            </a:r>
          </a:p>
          <a:p>
            <a:endParaRPr lang="en-US" dirty="0"/>
          </a:p>
          <a:p>
            <a:r>
              <a:rPr lang="en-US" dirty="0" err="1"/>
              <a:t>JupyterLab</a:t>
            </a:r>
            <a:r>
              <a:rPr lang="en-US" dirty="0"/>
              <a:t> (</a:t>
            </a:r>
            <a:r>
              <a:rPr lang="en-US" dirty="0" err="1"/>
              <a:t>Jupyter</a:t>
            </a:r>
            <a:r>
              <a:rPr lang="en-US" dirty="0"/>
              <a:t> Notebook is good too!)</a:t>
            </a:r>
          </a:p>
          <a:p>
            <a:endParaRPr lang="en-US" dirty="0"/>
          </a:p>
          <a:p>
            <a:r>
              <a:rPr lang="en-US" dirty="0"/>
              <a:t>Anaconda is a great software package containing both as well as DS libraries</a:t>
            </a:r>
          </a:p>
          <a:p>
            <a:pPr lvl="1"/>
            <a:r>
              <a:rPr lang="en-US" dirty="0" err="1"/>
              <a:t>miniconda</a:t>
            </a:r>
            <a:r>
              <a:rPr lang="en-US" dirty="0"/>
              <a:t> is a smaller version of the above</a:t>
            </a:r>
          </a:p>
          <a:p>
            <a:pPr lvl="1"/>
            <a:r>
              <a:rPr lang="en-US" dirty="0"/>
              <a:t>Install for “just me” to avoid the need for admin rights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4A9265-7F7A-4F09-A1CB-DAB6055B67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C66267-1718-4895-B1E9-23BDEB1A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ABA5C2-EABE-4BA4-A4C2-B1F1E39D5D5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A86DF24-1E38-43E3-8E27-991CBFE9616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https://www.python.org/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https://jupyter.org/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9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0F9041-EEFC-47D3-A0B1-0FF6F6BC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Package – reusable, repeatable code module(s) giving new functionality. Examples: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1800" dirty="0"/>
              <a:t>: data analysis (</a:t>
            </a:r>
            <a:r>
              <a:rPr lang="en-US" sz="1800" dirty="0" err="1"/>
              <a:t>DataFrames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  <a:r>
              <a:rPr lang="en-US" sz="1800" dirty="0"/>
              <a:t>: machine learning tools and models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1800" dirty="0"/>
              <a:t>: similar to pandas, but running in c (a compiled language) behind the scenes for speed</a:t>
            </a:r>
          </a:p>
          <a:p>
            <a:endParaRPr lang="en-US" sz="1800" dirty="0"/>
          </a:p>
          <a:p>
            <a:r>
              <a:rPr lang="en-US" sz="1800" dirty="0"/>
              <a:t>Couldn’t these packages conflict? Or be affected by updates?</a:t>
            </a:r>
          </a:p>
          <a:p>
            <a:pPr lvl="1"/>
            <a:r>
              <a:rPr lang="en-US" sz="1800" dirty="0"/>
              <a:t>lol, tell me about it</a:t>
            </a:r>
          </a:p>
          <a:p>
            <a:pPr lvl="1"/>
            <a:endParaRPr lang="en-US" sz="1800" dirty="0"/>
          </a:p>
          <a:p>
            <a:r>
              <a:rPr lang="en-US" sz="1800" dirty="0"/>
              <a:t>How do you keep them from breaking?</a:t>
            </a:r>
          </a:p>
          <a:p>
            <a:pPr lvl="1"/>
            <a:r>
              <a:rPr lang="en-US" sz="1800" dirty="0"/>
              <a:t>Containing packages in a project-specific virtual environment isolates them from each other</a:t>
            </a:r>
          </a:p>
          <a:p>
            <a:pPr lvl="1"/>
            <a:endParaRPr lang="en-US" sz="1800" dirty="0"/>
          </a:p>
          <a:p>
            <a:r>
              <a:rPr lang="en-US" sz="1800" dirty="0"/>
              <a:t>Virtual environment?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/>
              <a:t> is an open-source package management system</a:t>
            </a:r>
          </a:p>
          <a:p>
            <a:pPr lvl="1"/>
            <a:r>
              <a:rPr lang="en-US" sz="1800" dirty="0"/>
              <a:t>There is also one called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2"/>
            <a:r>
              <a:rPr lang="en-US" sz="1800" dirty="0"/>
              <a:t>Trust 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/>
              <a:t> is better, but you may have to sometimes use pip for packages not yet available in a </a:t>
            </a:r>
            <a:r>
              <a:rPr lang="en-US" sz="1800" dirty="0" err="1"/>
              <a:t>conda</a:t>
            </a:r>
            <a:r>
              <a:rPr lang="en-US" sz="1800" dirty="0"/>
              <a:t> channel (e.g. latest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1800" dirty="0"/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CAF1D0-390B-4A9F-A36D-968F05485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0875F-DD33-4983-A811-02D45AE5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(virtual) Environments and Packages</a:t>
            </a:r>
          </a:p>
        </p:txBody>
      </p:sp>
    </p:spTree>
    <p:extLst>
      <p:ext uri="{BB962C8B-B14F-4D97-AF65-F5344CB8AC3E}">
        <p14:creationId xmlns:p14="http://schemas.microsoft.com/office/powerpoint/2010/main" val="158485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384A5-F8DC-4D8B-B6E5-DCA004DB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Examples with real-life packages in command line shell 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(bash),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AC6A-4384-4786-A58E-D1626874C9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BAB6F-C88A-4C44-ACE1-CF1ECC0A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a package?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7B4C4-324C-4A66-BEC2-9926D63E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06837"/>
              </p:ext>
            </p:extLst>
          </p:nvPr>
        </p:nvGraphicFramePr>
        <p:xfrm>
          <a:off x="342488" y="2016126"/>
          <a:ext cx="10938088" cy="25646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08070">
                  <a:extLst>
                    <a:ext uri="{9D8B030D-6E8A-4147-A177-3AD203B41FA5}">
                      <a16:colId xmlns:a16="http://schemas.microsoft.com/office/drawing/2014/main" val="2362293848"/>
                    </a:ext>
                  </a:extLst>
                </a:gridCol>
                <a:gridCol w="4930018">
                  <a:extLst>
                    <a:ext uri="{9D8B030D-6E8A-4147-A177-3AD203B41FA5}">
                      <a16:colId xmlns:a16="http://schemas.microsoft.com/office/drawing/2014/main" val="231438902"/>
                    </a:ext>
                  </a:extLst>
                </a:gridCol>
              </a:tblGrid>
              <a:tr h="67421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install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accent3"/>
                          </a:solidFill>
                        </a:rPr>
                        <a:t>This does the job most of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22130"/>
                  </a:ext>
                </a:extLst>
              </a:tr>
              <a:tr h="64570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install -c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-forge 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Sometimes you need to specify the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4574"/>
                  </a:ext>
                </a:extLst>
              </a:tr>
              <a:tr h="622355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datatable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Deprecated pip method (still usable)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54398"/>
                  </a:ext>
                </a:extLst>
              </a:tr>
              <a:tr h="622355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datatable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Updated pip method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1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113745"/>
      </p:ext>
    </p:extLst>
  </p:cSld>
  <p:clrMapOvr>
    <a:masterClrMapping/>
  </p:clrMapOvr>
</p:sld>
</file>

<file path=ppt/theme/theme1.xml><?xml version="1.0" encoding="utf-8"?>
<a:theme xmlns:a="http://schemas.openxmlformats.org/drawingml/2006/main" name="Life Template 16:9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2" id="{25102F0D-12BA-45CF-B1CE-5F3B964A0294}" vid="{DE0941D1-42A4-48F4-959A-6A359293D2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Life 16.9 ppt</Template>
  <TotalTime>1477</TotalTime>
  <Words>1635</Words>
  <Application>Microsoft Office PowerPoint</Application>
  <PresentationFormat>Widescreen</PresentationFormat>
  <Paragraphs>253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Courier New</vt:lpstr>
      <vt:lpstr>Wingdings</vt:lpstr>
      <vt:lpstr>Wingdings 2</vt:lpstr>
      <vt:lpstr>Life Template 16:9</vt:lpstr>
      <vt:lpstr>PowerPoint Presentation</vt:lpstr>
      <vt:lpstr>Basic Data Manipulation and Exploration Tools and Language - Python</vt:lpstr>
      <vt:lpstr>Follow Along at Home</vt:lpstr>
      <vt:lpstr>What is Python?</vt:lpstr>
      <vt:lpstr>Why Python?</vt:lpstr>
      <vt:lpstr>Why not R?</vt:lpstr>
      <vt:lpstr>Setup</vt:lpstr>
      <vt:lpstr>(virtual) Environments and Packages</vt:lpstr>
      <vt:lpstr>How do I get a package?</vt:lpstr>
      <vt:lpstr>All-in-one: Create Environment With All Needed Packages</vt:lpstr>
      <vt:lpstr>What is a notebook (.ipynb)?</vt:lpstr>
      <vt:lpstr>PowerPoint Presentation</vt:lpstr>
      <vt:lpstr>A Game of pandas</vt:lpstr>
      <vt:lpstr>The results</vt:lpstr>
      <vt:lpstr>Filtering</vt:lpstr>
      <vt:lpstr>The Late Seasons</vt:lpstr>
      <vt:lpstr>Pythonic Code and Vectorized Functions</vt:lpstr>
      <vt:lpstr>Pythonic Race</vt:lpstr>
      <vt:lpstr>By Value / By Reference</vt:lpstr>
      <vt:lpstr>Merging, EDA, Transforming, Encoding</vt:lpstr>
      <vt:lpstr>Plotting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HANEWINCKEL Nick</dc:creator>
  <cp:lastModifiedBy>HANEWINCKEL Nick</cp:lastModifiedBy>
  <cp:revision>3</cp:revision>
  <dcterms:created xsi:type="dcterms:W3CDTF">2021-09-21T13:04:16Z</dcterms:created>
  <dcterms:modified xsi:type="dcterms:W3CDTF">2021-09-28T17:27:18Z</dcterms:modified>
</cp:coreProperties>
</file>