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24A4-0E18-45E4-B727-D5A8110F437F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69C7-8A16-4820-B71C-E746E45A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1" y="1600200"/>
            <a:ext cx="2715577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 name and email address is send to next activity </a:t>
            </a:r>
            <a:r>
              <a:rPr lang="en-US" dirty="0" err="1"/>
              <a:t>main_activity</a:t>
            </a:r>
            <a:r>
              <a:rPr lang="en-US" dirty="0"/>
              <a:t> using intent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1" y="1600200"/>
            <a:ext cx="2715577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gave rating and write feedback after that all this information is send to server by creating http connection to it.</a:t>
            </a:r>
          </a:p>
          <a:p>
            <a:r>
              <a:rPr lang="en-US" dirty="0" smtClean="0"/>
              <a:t>PHP page receives information from post event and send email to the owner/manager of restaurant.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</dc:creator>
  <cp:lastModifiedBy>Rudra</cp:lastModifiedBy>
  <cp:revision>2</cp:revision>
  <dcterms:created xsi:type="dcterms:W3CDTF">2016-10-29T21:03:20Z</dcterms:created>
  <dcterms:modified xsi:type="dcterms:W3CDTF">2016-10-29T21:08:12Z</dcterms:modified>
</cp:coreProperties>
</file>