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 0,'34'0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593 224,'634'-52,"-528"34,-18 1,0-1,-17 18,-1-17,-34 17,16-18,-16 18,-19 0,1 0,0 0,-36 0,0 0,-35 0,-17 35,-1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1232 668,'-353'476,"265"-370,17-1,1 19,17-1,0-17,0 0,36-18,-1-18,18 1,0-18,0-18,0 0,18 0,-1-17,36 0,-35-18,70 0,-35-53,88-88,-53 35,18-17,-1-1,89-105,-123 141,-36 35,0 18,-70 88,0 0,-18 35,0 0,0 0,36 71,17-107,35-16,18-1,70 18,-52-53,-1 0,1-18,-1-17,1-18,-1-17,1-19,-1-16,1-1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1668 92,'124'545,"-230"-492,35-35,36-18,0 0,53 0,87 0,-17 0,18 0,-18 0,71-18,-107 18,-16 0,-1 0,-35-17,0-19,-18 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2553 63,'229'546,"-211"-422,-18-1,0 1,-18-1,-35-17,-17 17,-18-35,-18 18,-18-18,-157 53,104-88,1-18,0 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1045 120,'-35'634,"17"-528,-17-36,35 1,-17-36,17 0,0-17,0-54,0-16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1208 123,'-140'634,"123"-546,-1-35,1 18,17-36,0 0,0-17,-18-18,1 0,-1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958 185,'704'70,"-598"-70,-18 0,-53 36,-17-1,-36 35,-34 18,-54 35,-35-17,-18 0,18-36,-105 18,140-70,124-18,34-18,54-35,35 1,35-19,18-17,194-53,-106 53,-194 88,-18 0,-52 0,0 0,-18 18,-18-1,-17 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115 653,'564'-246,"-405"175,0 1,0 17,-1 18,-17 35,-17 0,-18 35,52 106,-105-71,0 1,0-18,-18-1,1 1,52-18,-53-17,36-18,-18 0,35-18,88-52,-70 17,0-17,17 17,18-17,1 17,-1 0,0 18,0 17,-35 18,-18 0,0 35,-17 1,17 16,-18-16,1 16,-1-16,1-19,88 1,-71-18,0 0,18 0,0-35,0-1,17 1,1-18,105-17,-123 52,-36 18,1 0,-1 0,-17 18,0 0,0-1,0 1,0-1,17 1,19-18,-1 0,18 0,123 0,18-18,-141 18,-18 0,71 36,-89-19,-17-17,88 18,18-18,-71-18,0-17,0 17,-17 18,-1-17,-17 17,0 0,-17 0,-1 17,0-17,18 0,0 0,18 0,17-17,0-18,0 17,0 0,-17 18,-18 0,-18 36,0 16,1 19,-19-1,18 1,1-19,-1-16,0-1,36-35,17 0,18-18,17-35,1 1,-1-1,1 18,-36-1,-18 36,36 0,-88 18,0 0,17 17,-18-18,72-17,-36 0,17 0,-17 0,0 18,35-18,-70 0,-1 0,-17 18,-17-18,-1 0,0 0,1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2441 65,'-617'229,"511"-176,36-18,35-17,17-18,36 0,17-18,0 0,0 18,1 0,-1 0,-18 36,36 87,-53 36,0-71,0 17,-35-17,17 0,-17 71,18-106,-19 35,19-70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1613 813,'493'423,"-510"-299,17-1,-18-17,0-1,1-34,-1-18,18-35,-35-36,0-35,-18-35,0-18,0-17,0-18,18-89,35 160,35 17,36 0,17-17,18-18,34 17,1-17,18 0,-18 17,-18-17,-17 18,-36-1,1 18,-54 0,-17 36,0-1,-17 18,-36 0,0 0,-35 53,18 17,17 1,0 17,18 0,35-17,17-1,18 1,1-1,17-17,-18 18,18-1,-1 1,1-1,-18 36,1-18,-19 18,1-18,0-17,-18-1,0-17,0-18,-36 0,1 1,-35-19,-18 1,-106-18,88-18,0-17,1-35,34-1,1 1,35 17,35 0,0 18,35-18,35 0,18 0,124-53,-54 53,-105 36,-35-1,-1 18,1-18,-18 1,-18-19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1709 37,'141'545,"-123"-527,-1 0,19-1,-19 1,1-18,-1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2733 42,'-617'494,"511"-442,18-34,18 17,-1-17,18-18,36 0,-1 0,18-35,0 17,18 36,17 17,0 35,18 1,0 17,-18 0,0 0,1-17,-1-1,-18-17,1 0,0-18,-1 1,1-36,0 0,-18-18,0-53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646 673,'616'88,"-545"-106,-54 18,1 0,-18 36,-35 17,-18-1,0 19,-35-18,17 0,1-1,-71-16,71-36,17 0,18 0,17 17,-17 89,17-18,1 18,17 17,0 1,-18-19,1 19,17-19,-18-17,18-35,0-17,0-72,18-17,17-35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2029 194,'669'-123,"-581"141,-17-18,-53 17,-18 1,-18 52,-53-35,-105 53,-53-52,123-36,18-36,0 1,18-18,17 18,18 0,35 17,17 18,36 0,18 0,34-17,1 17,0 0,-18 0,-35 17,-18 1,-17 17,-36 18,-35 0,-17 0,-18-1,-36-17,19-17,-19-18,1 0,-53-18,158 1,36-1,17 18,35 0,159-35,-88 18,-17 17,-19-18,-16 18,16 0,-87 0,-53-18,-1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2349 74,'-70'599,"70"-440,0-1,0 1,0 0,0-36,0 0,0-34,0-19,17-17,-17-35,18-18,-18-36,0-17,-18-35,-17-35,-106-194,53 176,-18 17,18 36,17 35,19 36,34 17,36 0,17 35,18-17,35-1,35 18,18-17,141-18,-141 0,-17 0,-36 0,0 0,-18 0,-52 0,0 18,-36-36,0-17,-17-18,17-18,-17 19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2566 116,'-494'352,"406"-281,18-18,-1-18,18 0,36-17,-1-18,18-18,18 1,17-36,0 18,18-18,-18 35,1 18,-1 35,-18 36,19 17,-19 35,36 142,-35-142,-18-17,17-18,-17-18,18 19,0-89,-1-106,19-35,-1-35,18-36,0-17,-18 0,0 35,0 71,1 70,-1 35,-35 89,0-1,0 1,-18 17,-17-18,17-17,1-18,17-17,0 0,17-18,36-18,-18 18,1-18,-1 1,0-1,-17 18,-1-18,-34 54,-18 17,-18-1,17 19,19-1,-1-17,1 0,17 0,0-18,17 1,18-19,18-17,0 0,88-17,-70-19,-18 1,17 0,-52 17,-1 18,-52 18,-35 17,-107 88,-17-17,124-71,17 1,18-36,17 17,36-17,-1 0,1 0,123 0,-53 0,18 18,0 0,-18-1,0 1,0-18,-35 17,0 1,-18 0,-17-18,-1 0,1 0,0 0,-1 0,19-88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2814 64,'-564'387,"458"-334,36 0,-1-18,18 0,0-17,18-18,18 0,-1-53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1832 346,'106'652,"-106"-546,0-18,0 0,0-17,0-18,0 0,0-36,17 1,1-18,0 0,17-53,0-35,-17-18,17-35,-17 0,-18 0,0 53,17 35,1 35,0 1,-1-1,36 18,70-18,-52 18,17 0,0 36,-17-1,-1 18,-35 0,-17 17,0 1,-18-18,0 17,-36 1,19-1,-36-17,18-18,-1-17,-16-18,-1 0,0 0,0-18,-18-35,-34-105,69 52,-16-70,52 140,0 19,35 17,-18 17,36 1,-17 17,-19 18,1 0,-18 0,0 0,0-18,0 18,0-35,17-18,1 0,0-53,35-18,-1-17,-16-35,-1-18,0-18,0 0,1 36,-1 17,0 71,-17 35,-1 0,19 18,-19 35,19 17,16 18,-16-17,-1-1,-17-17,-1 0,-17-18,18-17,-18-53,0-18,0-35,0-1,0 1,0 18,0 35,18 17,17 18,-18 0,19 18,-1-1,-17 36,17-18,-18 18,-17 0,0 0,-17 17,-36-17,18 0,-18-35,35-1,-17 1,35-36,0 1,18 17,-1 0,1 0,17 17,0 1,1 17,-36 1,0 34,-18-17,-70 53,35-71,-18 18,1-18,17 0,35-35,36 0,17 0,89 18,-54-18,1 18,-1-1,-17 1,18 35,-71-36,0 19,0-1,0 35,0 1,-71-18,-35 17,-35 1,-194 17,177-53,34-17,36 0,71-18,52 0,35 0,18-18,71 0,35-17,18 17,-54 1,-34-1,-124 36,0-1,0 1,0 0,0-1,0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602 765,'793'17,"-634"-34,-1-1,1 1,-36 17,-17-18,-36 18,-17 0,-35 0,0 0,-18-17,-18 17,-17 0,-124 52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593 746,'723'34,"-547"-51,0 17,1 0,-19 0,-17 0,71 0,-141 0,-1 0,-17 0,-18 17,18-17,-35 0,17 0,-17 0,17 0,-18-17,-17-17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1750 691,'-511'388,"493"-230,18-17,0-35,0-35,35-36,1 0,-1-35,0 0,18-35,70-88,-70 34,17-34,-17 17,-17 1,-1-1,0 18,-17 35,-18 18,0 105,0 159,0-88,-18 0,0 0,-17 0,0-17,-18-1,-70 106,70-123,-18 0,-17-36,36 1,-37-18,37-18,-19-17,-52-18,52-36,36-17,-18-52,36-19,-1-17,18-35,53 17,35 1,0-1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841 752,'247'722,"-265"-598,0-19,-17-17,35-17,-18-53,18-36,0-53,18-17,35-70,-18-36,36 18,-19 0,1 52,0 36,35 18,-53 52,-17 18,0 0,-18 18,17-1,1 18,-18 1,0-1,0 0,0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1266 768,'-369'422,"351"-298,53 104,0-192,18-36,0 0,17-53,54-141,-54 71,0 0,-34-1,-19 19,-17 17,0 35,-17 88,-19 18,19 17,-1 1,18-1,0 1,0-36,18 18,-1-18,54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572 1852,'353'547,"-353"-459,-18-18,18-52,0 0,0-54,0-34,0-36,0-53,0-35,0-52,35-1,1 0,34 18,-17 70,71-34,-72 122,-52 124,-35 0,18 17,-19 71,36-105,36-19,-1 1,35-1,-17-17,0 18,0-18,-18 18,-17-18,-18 17,0 19,0 16,-35 19,-18-1,0 19,0-19,0-17,18-18,35-17,88-36,-35 1,0-1,-18 18,18 0,18 0,-54 18,-17 17,0 0,0 18,-35 17,-18 1,0 17,-17-17,-19-1,1-17,-71 17,89-34,17-19,35-17,1 0,34 0,19 0,52 0,0-17,53-36,0 18,36-1,17-17,17 1,213-72,-125 71,-210 36,-54 17,-18 0,-17-18,-35 0,-35-17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1522 1640,'-599'264,"599"-141,18-17,17 0,0-18,18-18,-18-17,18-35,17 0,-17-18,18-53,-1-35,1-18,-1-35,-17-18,17 1,-34-36,-1-18,0 1,-17 0,-18 52,0 71,0 35,0 106,-36 53,1 52,0 36,17 17,1-17,17 0,0-18,0-17,35-18,0-18,0-52,1-36,-19-17,1-18,0 0,-1-36,18-17,-35 1,18-1,0-18,-18 18,0 0,0 18,-18 0,0 17,-34 1,-1 17,-18 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904 720,'70'564,"-53"-476,1-18,-1-17,18 35,-35-70,18-18,-18 18,0-36,0 0,-18-17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2511 927,'-564'-282,"493"353,36-19,17 19,-17 52,35 1,0 52,0 18,18 18,17 17,-17 1,-1-1,1-18,0-17,-1-17,-17-18,0-36,0 1,0-36,0-18,-17-17,-1-35,18-1,-35-17,17 0,-17 0,-18-17,0-36,-35 0,0-35,0 0,-18-18,18-18,0-17,-53-141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1017 960,'723'-123,"-529"88,-18 17,0-17,106 0,-194 17,-17 18,-36 0,1 0,-54 0,-17 0,35 18,-18-18,0 0,1 17,-1-17,-35 53,18-35,-18-1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741 653,'651'51,"-580"-85,-18 17,-36 17,1 0,-36 0,-17 17,-35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880 669,'-71'582,"71"-406,-17 1,17-1,-18-17,1-18,17 0,0-17,-18 105,18-123,0-1,0-34,0-18,0 17,18-70,17 0,18 0,17 0,1-17,-1-1,18-17,0 0,1-1,140-17,-88 18,0 18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1737 681,'-493'317,"440"-229,18 18,17-18,1 0,-1 0,18 0,18-18,-1-17,18 0,18-18,-18 1,18-1,-18-18,18 1,-17 0,16-18,-16 0,-1 0,18-18,-18-35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1146 710,'405'405,"-352"-334,-36 17,19-18,-19 1,1 17,-18-53,0-17,0-36,0-17,-18-53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1742 692,'-458'599,"405"-511,0-17,36-1,-1-17,18-35,0 17,0-17,53-18,0 0,17-36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1198 715,'35'546,"-17"-494,34 1,-34-35,-1-18,18 0,-17 0,-1-53,1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668 663,'-18'635,"36"-459,17 18,-18 0,1 0,-18 0,17-17,-17-1,0-17,0-36,0-17,0-18,0 0,18-88,-1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1218 708,'493'369,"-440"-316,-18-18,1 18,-19-35,1-1,-18 1,0-106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1582 699,'-264'546,"246"-458,1-17,-1-18,1-1,17-34,-18-18,18 18,0-36,18-35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1255 718,'299'475,"-246"-475,17-18,-17 1,18-1,-18 1,-18-1,0 0,-17 1,-1-18,1 17,-18-35,0 18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1316 680,'317'564,"-300"-459,-17 1,0 17,-17-17,-36-18,18 0,-18-17,0-1,18-35,17-17,-17 0,17-36,1-35,-1-17,18-36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1670 676,'634'-18,"-616"18,-18 18,0 87,0-16,0 16,0 19,0 17,0 18,35 0,0 193,-35-175,0-19,18 19,-18-36,0 106,-18-177,0-17,1-18,-1-35,1 0,-1-17,-35-1,-17-17,-1 0,1-18,-18-18,0 1,-18-1,0 1,-17 17,17 0,-17 35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1456 1614,'705'35,"-582"-123,-17 0,-18 0,-17 0,-36 17,0-17,-35 17,0 1,-35-18,-18 17,0 0,-17 19,-18-1,52 35,1 18,0 18,17 35,1 35,-19 35,19 36,17 17,-18 1,18 34,-18 1,1 35,-1-35,18-1,0-17,0-53,35-35,1-18,34-35,1-18,87-35,-52-52,0-19,0-35,-1-17,-17-1,-35-17,-17 18,-36 17,-18 0,-53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1399 711,'34'0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1401 715,'34'0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867 840,'529'334,"-441"-387,1-17,16 35,1 0,-18 17,1 0,-1 18,0 18,71 35,-89-18,71 18,-52-18,-19-18,18 19,106-1,-88-35,0 17,-18-17,36 0,-19-17,1-1,0-17,0 0,88 0,-106 35,0-18,-17 18,-18 0,0 0,-18 0,18 0,0 18,-18-18,36 0,17-18,0-17,18 0,-18-18,18 0,0 0,-18 18,0 18,-17-1,34 18,-52 0,0 35,18 0,-18 1,88 52,-88-53,88-18,-88-17,106 0,-54-17,125-36,-125 18,1 17,0-17,-18 17,18 1,-18 17,1 0,16 0,-16 35,16 18,-16-18,-19 18,1-1,-18 1,-1 0,-16-18,-1-17,0 17,1-35,-1 0,18 0,88-35,-53-18,18 0,0 18,0-18,-1 36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1492 883,'599'-18,"-510"1,-19 17,18-18,0 18,-17 0,-18 0,0 53,-36-36,1 18,-18-17,0-1,18-17,-1 18,18-18,1 0,34 0,18-35,106-53,-106 53,-17 18,-36-1,-17 18,-1 0,-17 18,0-1,18-17,-18 18,18-1,-1-17,1 18,0-1,-1-17,1 18,0-18,-36 0,18-35,-35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1140 642,'-88'617,"70"-511,-17-36,0 1,17-18,-17-18,17 0,1-17,-1-18,53-35,36 17,-1-17,1 17,-18 18,-18 0,0 53,-35 18,0 35,-53-1,-17 36,-1-17,-17-1,18-35,17 1,17-19,-16-35,34 1,36-36,34-18,19 0,105-105,-88 52,124-52,-142 70,1 18,-36 17,0 18,1 0,-1 0,-18 0,1 0,0 35,-18 18,0 0,-18 53,-35-18,0 18,0 17,1-34,-19-1,36-18,-36 1,54-54,-1-17,18-70,0-18,18-71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782 921,'600'-18,"-494"1,17-19,-17 19,17-18,-34 35,69-18,-105 36,18 17,-18 0,0 18,-1-18,1 18,-17-18,17 0,-1-17,1-18,18 0,70 0,-70-18,-1 1,1-1,-1 0,1 18,-36-17,18 17,-18 0,1 0,-1 0,0-18,0 18,18-17,18-1,17-17,0 17,0 1,-17 17,-18 0,0 0,0 0,0 17,0 18,-18-17,53 35,-53-36,18 1,-17-18,34 0,54 0,-36-35,0-18,0 18,18 0,-18 17,-17 18,-18 0,0 18,17 34,1 1,52 35,-70-53,53 18,-53-35,-18-1,18-17,0 18,17-18,1 0,17-18,0 1,18-1,-18-17,18 0,0 0,0-1,0 19,0-36,-1 18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1443 799,'529'316,"-458"-298,-1-18,-17 18,0-18,0 0,0 0,-18 0,0 0,-17 0,-1 0,1 0,0 0,17 0,-17 0,35 0,52 0,19 0,-54-18,1 0,35 18,-71 0,18 0,-18 0,-17 0,17 18,-17-18,-1 0,-17 18,18-18,-1 0,19 0,-1 17,18-17,106-17,-54-1,36-17,18-35,17-18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2016 780,'-546'423,"475"-353,-17 18,-71 53,89-88,17 0,18-18,17-17,53 0,18-18,0 0,35 0,-17 0,17 0,0 0,0 0,18 0,88 0,-106 0,18 0,-18-18,0 18,-35-18,-18 18,-17-17,-36-18,-17-1,-1-17,-16 1,-19-19,18 1,0-1,0 1,18-1,0 36,0 0,17 17,18 0,-18 18,1 0,34 0,19 18,17-18,-18 18,0-1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2154 809,'-475'335,"422"-282,0-18,-17-18,52 1,18 17,0-17,18 35,-1 0,18-18,18 0,0 0,17 0,1-17,17-18,0 18,0-18,-18 0,1 0,-18 0,-1 0,-34 0,0 0,-18-36,0 1,-18-35,-17 17,17-18,1 1,-19 0,1-1,18 18,-1-17,-17 35,35 17,-18 36,18-1,-17 18,-36-17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595 871,'705'123,"-600"-123,19 0,-19 0,-16 0,51 0,-104 0,-1 0,-17 0,-18 18,-18 0,-17 17,-36 0,-17 18,-18-18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603 987,'652'-18,"-529"0,18 1,-17-1,-36 18,0 0,0 18,-18-1,1 1,-36 0,0-1,1-17,-36 17,-36-34,1-18,0 0,17 17,1 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743 841,'0'776,"0"-618,0 19,0-19,-18-17,1 0,-1 0,18-17,0-19,0-34,0-18,0-36,35-34,-17-36,17-35,0-36,-18-17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845 851,'-105'599,"88"-440,17-18,0 0,0-18,0-35,0 18,0-1,17-16,1-1,-1-18,-17-17,18-18,-18-17,18 0,-18-36,-18 0,18 1,0-19,0-16,35 16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758 883,'405'528,"-335"-440,-17-17,0-1,17 1,-34-19,16 1,-34-18,0-17,-1 0,1-18,-36-53,1-18,-36-34,0-1,-18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765 879,'635'106,"-494"-106,-18-18,18 0,106-17,-142 35,-16 0,-37 0,-16 0,-1 0,-17 0,-18 18,-106 52,18 1,-36 52,-17-17,-17 17,-107 89,142-142,17-17,18 0,18-18,17-17,17-18,1 0,53 0,-1 0,19-18,-1 0,18 18,0-17,17 17,-17-18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954 661,'388'441,"-459"-336,-35 1,18 0,-17-36,17 1,35-36,0-17,106-18,105-18,71-88,-105 53,-1 1,-18-1,-16 0,-1 0,-36 18,-16 17,-36 0,-18 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2353 994,'-617'-159,"582"177,-1 17,1 0,18 36,-19-1,19 36,-19 0,19 0,17 158,0-140,0 17,0 0,53 141,-36-158,19 17,-19-18,1 18,17-17,-17-1,-1 0,1-34,-18-1,18 0,-18-17,0-19,0 1,0-17,0-1,-18 0,-17-17,17-1,-35-17,0 0,0 0,-35-17,18-18,-18-18,0 17,-36-87,54 52,17-34,18-19,0-17,17-18,18 1,0 34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865 922,'687'88,"-546"-88,-17-18,-19 18,-17 0,-35 0,0 0,-18 0,-17 0,0 0,-18-35,0-17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961 869,'0'652,"0"-529,0-17,0-35,0 17,0-36,0-16,0-1,17-17,1-18,-1-36,1-52,-1-17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1003 865,'0'670,"-17"-547,17 1,0-19,0 1,0-35,17 17,1-18,-18-17,17 0,-17-35,0 17,18-17,-36-54,18 1,-17-18,-1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993 926,'247'493,"-177"-511,-17 18,0-17,17 17,-35 0,18 0,-18 0,1 0,-19 17,1-17,0 18,-1-18,1 0,-18 17,0 1,-18 0,1-1,-1 18,0-17,1 0,-1-1,0 1,1-18,-18 35,17-35,-17 18,17-1,-17-17,17 18,1-18,-1 0,36 0,-1-18,1 18,17 0,-35-17,18 17,-1-18,-17 0,18 18,-18-35,-18 18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991 937,'34'0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1010 943,'34'0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1210 943,'-52'0,"87"18,0 17,18-18,-18 19,53-1,-35-18,-35 1,17-18,0 0,-17 18,17-18,-17 0,-1 0,1 0,0 0,-18 17,17-17,1 18,-18-1,17 1,-17 0,0-1,18 1,-18-1,0 1,0 0,-18-1,-17 18,0-17,17 0,-17-1,-18 1,18-18,-18 17,0 1,-17-18,17 18,0-18,0 0,0 17,18-17,-18 18,36-18,-1 0,18 17,0 1,18-18,17 18,88 17,-52-35,-1 0,18 0,0-18,-17 18,-1-17,-34 17,16 0,-16 0,-1-18,0 18,-17 0,-36-18,0 18,-17-17,0 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1008 943,'34'0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1081 861,'70'652,"-52"-546,-1-18,1 18,-1-1,1-34,-1 17,-17-35,18-18,-18-17,17-18,-17-36,18-17,-1-35,-17-35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992 1232,'-18'564,"18"-423,18 18,-18 141,0-159,0 70,-18-105,18-71,-17-35,-1 0,-17 0,0-52,-1-54,19-35,-1-53,36-300,52 229,36 19,17 34,1 36,-1 35,107-18,-160 124,1 17,-71 71,-36 35,-17 18,-17 17,-18-17,35 0,-18 17,71-87,36-36,34 17,18-17,0 0,18 0,-18 0,-35 0,0 0,-35 18,-18 35,-88 70,17-52,-17-1,17-17,1 0,17 0,18-35,17-18,53 0,18 0,18-18,-18 18,0 0,0 0,-36 18,36 70,-53-18,0-17,0 18,0-18,-18 52,18-69,0-19,18-17,17 0,36 0,17-17,35-54,19-17,16-35,36-18,0-36,35-17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1227 848,'-52'652,"17"-493,17-1,18-17,-17-17,17-18,0 87,0-104,0-1,17-18,-17 1,18-18,-18-18,0-17,17-18,-17-36,0-140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1123 1722,'617'-158,"-564"52,-18 18,0-18,-35 0,-35-105,0 140,-1 36,-16 35,-125 229,124-88,-17 194,70-159,18 142,-1-195,18 0,18-17,-17-18,16 0,19-17,-18-18,0 0,0-36,-1 1,-16 0,52-36,-53-17,0-1,1-34,-1-18,-18 17,1-17,-18-18,0 18,0-18,18 18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1323 856,'-88'599,"71"-440,-1-18,18-18,0-17,35 70,-35-106,18 1,-1-18,1-18,-1-17,-17-36,0-53,18-34,-1-54,-17 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1307 859,'0'705,"-17"-493,-1-18,18-18,0-35,18 141,-1-141,1 0,-18-35,0-35,0-18,0-18,0-18,-18-17,1 0,-1-17,-17-54,18-17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1930 864,'-547'247,"459"-36,88-87,18-19,17-17,0-17,18-1,53-17,-36-35,-17-18,18-35,-18-36,17-17,53-141,-70 106,0 52,-35 18,-1 53,-17 18,0 35,0 35,0 35,0 18,0 0,18 0,0-53,17-17,18-36,-18-17,18-18,-17 0,17-18,-18-52,1-19,-1-16,-18-265,-34 229,-36 17,0 18,0 36,-1 17,37 35,-1 18,0 0,36 0,17 0,19 0,17 0,17 0,18 0,-18 18,0 0,35 87,-105-34,-18-1,-18 19,-17-1,0-18,-1-35,36 1,0-19,18-17,17 0,36 18,17-18,0 0,-17 0,17 0,-35 0,-18 18,-18 34,-17 1,0 0,-17 18,-18-1,-18-17,-35 70,35-87,0-1,0-17,0-18,18 0,-18-18,18-53,-1-17,19-35,17-36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1991 1407,'-53'616,"35"-422,18 0,0-53,36-18,52-35,18-35,17-17,1-36,-1-53,0-18,1-52,-1-18,-34-35,-1-18,-53-18,-17-263,-212 87,-106 194,123 194,-263 141,228 18,18-1,71 1,52-18,71-36,53-34,70-1,36-17,53-17,52-36,301-36,-301 19,-17-19,-35 36,-71-17,-53 17,-71 0,-17 17,-17-17,-18 18,-18 0,-18-18,-35 35,71-35,17 0,1 0,-1 0,-17 35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1069 1130,'741'-18,"-547"18,0-17,17-1,-17-17,-17 18,-1-18,-35 17,53 1,-141 17,-18 0,-35 17,-17-17,-1 0,-35 0,0-17,0 17,-35 17,-18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1096 1279,'652'0,"-476"-35,1 0,-1-18,-17 0,-18 0,-36 18,1 17,-53 1,0-1,-35 18,-18 18,-18-18,0 0,1 0,-1 0,-17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1390 1274,'758'-88,"-617"70,-18 0,-17 18,-18 0,-35 0,-18 0,1 0,-19 0,-52 0,0 0,-36 18,1-18,-54 18,1 17,-18-35,0 17,0-17,18-17,34-1,37 1,16 17,19 0,34-18,36 18,53-18,17-17,212-17,0-1,-229 35,-18 18,-35 0,-35 0,-18 18,-36-1,-34 19,-18-1,-36 0,-17 0,0 0,-17-17,-1-1,36-17,-1 0,36-17,18 17,34 0,19 0,34-18,54 18,35-35,35 17,35 1,0-18,0 0,-35 17,-17 18,-36 0,-35 0,-36 0,-34 0,-36 35,-35 0,-53 0,-194 53,-53-35,212-53,17 0,36 0,17-17,106-1,35 18,53-18,36-17,34 0,36 17,35-17,-35 0,0 0,-17 0,16 0,-140 17,-35 18,-53 0,-36 35,-52 0,-18 18,-53 0,-18 0,1-1,-1-16,-105-19,229-17,53 0,52 0,160-35,175-18,71-17,-70-18,-230 70,-35 1,-53-1,1 18,-72 0,1 18,0-1,0-17,-71 36,53-19,18 18,-1-17,1-1,0 19,0-1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604 1047,'634'35,"-546"-35,18 0,-18 0,0-18,-17 1,-19-1,-16 1,-89 52,0 0,-53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1290 622,'-141'652,"35"-493,18-71,88-70,18-36,35 0,35-35,264-52,-247 105,-34 0,-18 17,-18 36,-70 194,-36-159,1 18,-142 88,107-124,-1-17,36 0,17-35,0-18,36 0,-1-18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619 1210,'810'-140,"-757"140,0 0,35 0,-35 0,-18 0,-17-18,-1 18,1-17,0 17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733 999,'34'687,"-34"-475,0-1,0-52,-17-54,17-69,-17-36,51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771 980,'0'705,"0"-511,18-18,17-17,0-19,0-16,17 52,-34-123,-18-35,18-18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800 1017,'211'599,"-158"-458,18-35,-1-36,18-17,-17 0,-1-18,-17 1,0-36,-18 0,-17 0,-36 0,-52-71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805 1095,'617'53,"-441"-88,18-1,0-16,-35 34,-36 18,-35 0,-17 0,-36 35,-17 18,-18 0,-18 17,-17 18,-36 18,-17 0,-35-1,-124 107,106-124,17 0,19-35,17 0,17-36,36 18,0-17,17 0,36-18,-1-18,1 18,-1-35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1625 972,'-388'687,"406"-511,17 18,0-17,18 193,-35-229,-18-53,0-35,-18-53,1 0,-19 0,1 0,0 0,-18 0,-17 0,-1 0,1 0,-18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892 1087,'828'0,"-704"0,-19-17,1 0,-35 17,-19-17,-16 17,-1 0,-17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973 998,'35'634,"-53"-493,18-17,0-19,0-17,0-17,18-18,-18-18,17-17,1-18,-1-18,1-35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989 997,'70'564,"-70"-423,-18 17,18 1,0-18,0 0,0-53,0-35,35-53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1036 1341,'529'-264,"-424"246,54 18,-89 35,-17 53,-35 0,-18-35,-53 0,0-18,-35-35,0 0,-18 0,18 0,0 0,35 0,0 0,71 0,0 0,34 0,19 0,17 0,18 0,-1 0,1 0,176 0,-194 0,35 0,-87 0,17 0,-89 0,19 0,-54 0,36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924 702,'52'564,"-52"-494,0 1,0-18,0 0,0-18,18-18,-18 1,0 0,17-18,1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1783 1012,'-634'282,"616"-159,36 142,35-142,-18-35,35-17,-17-19,0-34,0-18,0 0,0 0,0-53,88-141,-89 53,1 0,-17 18,-1 35,-18 35,-17 35,0 36,0 35,0 53,0-1,0 36,0-35,36-18,17-35,-1-18,19-17,-18-18,53 0,-71 0,0-35,0-18,1-18,-19-17,1 0,-18-18,0 1,-18 17,-35-1,0 19,1 35,16 17,1 0,17 18,36 0,17 0,1 0,34 0,1 0,-1 0,1 0,-19 0,1 0,-17 18,-19 0,1 70,-18-18,-18 1,1-1,17 1,-18-1,18-35,0 1,18-1,34-17,1 17,0 18,0-18,-18 0,1 0,-1 1,-35-1,18 18,-18 0,-18-1,-35 19,0-53,18-18,0 0,-1 0,1 0,0 0,17 0,-17-71,35-52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1384 1431,'-53'547,"18"-406,35 17,0-34,35-1,36-52,17-36,0-17,18-36,17-53,-17-17,105-176,-140 123,-1-18,-34 18,-19-17,-17-1,0 18,-17 0,-36 35,-35 53,-18 18,-35 53,-194 193,177-70,52 0,53-35,53-18,18-17,70-1,17-35,19-17,17 0,17-18,19-18,-36 0,0-17,17 0,-123 35,1-18,-54 18,0 0,18-17,-17-1,-1-17,0-1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241 494,'370'493,"-299"-440,-1-36,19 1,-1-18,18-53,17 0,1-17,-1 17,-17-17,0 34,-36 19,18-1,-35 18,0 0,-17 0,16 0,-16 0,17 0,0-17,-1 17,37 0,-1 0,0 0,124 35,-124-18,0 1,0 0,0-18,89-36,-89-16,-18 16,-17 19,-17-1,-19 18,19 0,-19 18,18-18,1 17,17 1,17-18,-17 18,18-18,-1 0,1 0,123-18,-141 18,0 0,-1 0,-16 18,17-18,-18 17,53-17,-35 0,-18 0,1-17,16 17,-16 0,-19 0,19 0,-1 0,0 0,-17 0,35 0,-36-18,19 18,-1-18,0 1,1-1,-19 1,1-1,-1 0,-17 36,0 0,0-1,-17 1,-1-18,1 0,-1 0,0 0,1 0,-1 0,0 0,1 0,17-18,0 1,0-1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1880 404,'-441'511,"265"-353,-35-17,17-53,17-52,19-54,52-52,36-71,52-212,71 159,158-70,-87 211,-19 53,1 35,-18 36,89 87,-89-70,0-17,-18-1,1-17,-1 0,-35-18,1 18,17-17,-18-1,18 0,0 0,17 1,18-19,36-17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1092 210,'-282'564,"212"-387,17 17,-18 0,19 35,-19 265,54-230,17-34,-18-19,18-34,18-54,17-35,0-53,18-35,-18 0,-17-88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414 293,'652'106,"-476"-89,18 19,-17-19,-1 18,-18-17,-17 0,-17-18,-36 17,0-17,-17 36,-71-19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249 897,'935'-35,"-618"-18,53-17,1-1,34 1,-34 17,-1 0,-17 18,-18 0,-35 17,-53 1,-53-1,-71 18,-35 0,-53 0,-87 70,-54-17,-35 18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1073 400,'176'634,"-158"-387,-18 1,-36 16,-16-35,-19-35,1-35,-1-53,-70-1,-18-140,71-35,0-36,0-35,0-141,88 176,176-17,-35 88,35 17,18 0,0 1,-18-1,-35 18,0 0,-17 0,-18 18,-18 17,0-17,0-1,0-17,-17-17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449 426,'0'828,"35"-564,0-34,18-72,18-52,123 0,-71-106,18-36,0-52,-18-18,18-52,0-18,-18-1,1-34,-18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598 513,'669'-122,"-581"104,0 1,-17 17,-36-18,-17 18,-18 18,-36 34,-52 1,-17 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952 1480,'264'547,"-281"-441,17-1,-18-16,1-19,-1-17,0-18,-17 1,17-36,-34-53,34-36,0-16,1-36,17-18,0 18,0 17,35 36,0 18,-17 34,-1 19,1 17,-18 17,0 36,0 18,-18 17,1 0,-1 0,1 0,17-17,0-18,0-18,0 0,17-35,1-17,52-124,-17 17,0-17,0-35,17-1,-17 1,18 0,-18 35,0 17,-18 54,-18 17,-17 35,-17 18,-54 71,54-36,34 18,19-53,34 0,1 0,-1 0,1-18,-19 18,-16 0,-19 0,-17 18,0 17,-17 36,-36-1,-18 18,1 0,-54 36,72-71,34-36,0 1,36-18,17 0,36-18,87-52,-87 52,-1 1,1-1,-18 18,-18 0,-17 0,-18 18,-18 35,-17 17,-36 1,-17 17,-18 0,18 0,-18 0,-17-17,17-36,1 18,16-18,19-17,17 0,18-1,88-17,35-17,18-1,176-70,-106 35,-18 0,19 0,-36-17,-18 17,-17 0,-36 35,-52-17,0 35,-18-18,-89-17,19 17,-18-17,-88-71,70 36,35-1,1 18,35 0,35 36,-18 34,18 160,0-36,18 35,-1 18,1 0,17 159,-17-194,-1-18,19-18,-19 36,-17-106,0-36,-35-69,0 16,-1-17,19 0,-1-17,18-1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597 496,'863'-53,"-739"36,-19-1,-17 1,-35 17,0 0,0 0,-35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1741 252,'-88'687,"18"-510,-1-19,-17-17,0-17,-18-36,36-35,-1-53,1-18,-19-194,72 71,-18-17,35-1,-18 18,18-53,35 141,-35 18,18 18,-1 17,1 0,17 0,-17 0,17 17,0 18,18 18,0 0,0-18,0 18,17 0,-17 0,18 0,-1 0,54 70,-71-70,-1-18,1 18,-17-18,-1 1,0-19,-17 1,-1-18,-17 18,18-18,-18-18,0 0,0 1,0-1,0 0,0 1,18 17,-18 17,0 1,0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845 260,'246'493,"-175"-193,-36-142,0-17,36 71,-18-142,-1-17,1-18,0-17,0 0,-18-18,0 0,18-18,-53-17,18-18,-18 0,0 0,0-17,-18-1,-17-17,0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861 281,'687'0,"-617"0,-17 18,18-18,-18 0,-18 0,0 17,-17-17,-18 18,0-1,-18 1,-17 0,0 17,-1 0,1 18,-18 17,18 1,-18 17,18 18,0-18,0-18,-1 18,1-17,-18-1,18-17,-53 18,70-54,-17 1,17-18,1-18,17-17,0-36,0 1,35-36,18 1,0 17,-18 35,18 0,-36 53,-17 35,0 36,-17 34,-18 1,-18 17,-18 1,36-36,0-18,0-35,35-17,-18 0,18-54,18 1,70-106,-18 71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2427 511,'-547'-282,"406"282,36 0,-19 53,54 0,-1 17,36 19,17 34,1 1,17 34,0 19,0 34,17 1,1 0,52 193,-34-193,-1-18,18 53,-18 0,0 17,-17 19,-18-36,0 211,-18-264,-35-35,18-18,0-35,-18 17,35-123,1 0,-1-52,-35-19,0-53,-17-34,17-36,-70-283,70 195,0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914 330,'687'140,"-528"-140,-18 0,0-17,-36-1,-17 1,-35 17,-17-18,-142 18,0 0,-35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767 308,'71'740,"-54"-511,-17-123,18-18,-1-18,19-17,-1-17,35-36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809 297,'176'670,"-158"-423,-18 18,17 17,1 0,-1-17,1-36,17-53,18-35,0-17,17-54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1034 293,'0'670,"0"-494,-17 0,17-35,0-35,0 0,35 17,-18-88,1 1,-1-36,1-18,-18-53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1071 274,'53'617,"-53"-370,17-18,-17 18,0 18,-17-1,-18 283,0-282,35-54,0 1,0-18,17-18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600 114,'705'34,"-599"-51,-18 17,-35 0,17 0,-35 0,1 0,-1 0,0 0,-17 0,-1 17,1-17,0 0,-18-17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3021 597,'-371'899,"230"-652,-17 18,17-18,0-36,17 19,-175 193,158-212,0 1,17-53,54-36,17-35,35-35,1-35,17-1,-18-17,36-17,-1-18,36-18,-18 17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1919 308,'-582'264,"476"-123,36 0,35-53,17-17,18-18,53-36,17 1,19-18,34-18,0-17,19-18,16-35,-17 18,0 17,-35 18,-18 35,-35 17,-17 71,-19 18,-17 35,0 0,0-18,0-34,0-19,18-52,35-1,-18-17,18-17,17-54,-17-17,18-18,-1-17,-34-18,-1 18,-17-1,-18 36,0 18,-36 34,1 19,-18 17,0 0,0 0,18 35,0-35,35 18,17-18,36 0,18 0,17-18,18-17,-18 17,0 18,-17 0,-18 35,-18 36,-18-1,-52 159,18-158,-1-36,18-17,18-1,17-17,18 36,0-19,0 19,17-19,-17 1,-18-1,-17 1,-1 0,-17 17,0-17,-17 17,-18 18,-18 0,-18-18,1 18,-1-18,-70-17,106-18,-53-53,70-35,18-177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1496 744,'-18'564,"0"-318,18-16,53 157,35-246,36-52,17-37,17-52,1 0,193-176,-193 53,-18-18,-18-35,-52-1,-18-34,-53-265,-71 264,-34 1,-19 70,-52 35,0 53,-18 53,0 18,-18 87,36 36,0 18,53 17,52 1,71-36,71-18,70-17,52-53,19-18,17-35,0-18,0-17,-17-18,-54 18,72-18,-177 35,-159 18,53 18,-71 17,89-17,18-18,-1 18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58 374,'194'511,"-265"-71,36-352,17-35,1-35,17-36,17-52,19-36,17-52,17-1,0 0,1 54,-18 34,0 71,-1 18,1 52,0 36,0 17,-18 18,-17-17,-18-36,0 0,0-35,0-18,0-17,17-195,1 54,17 0,0-1,1 19,-1 34,0 18,-17 36,-1 17,1 0,17 53,0 17,1 18,-1 35,-18-17,19 106,-36-124,0 0,0-18,0-17,0-18,0 1,-18-36,0-18,18-53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128 372,'546'282,"-476"-247,-17-18,0 19,-35-19,-1 1,1-1,-18 19,-53 16,18-34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152 399,'53'669,"-53"-598,0-18,17-18,-17 0,0-17,18-18,-1-18,1-35,-1-52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177 655,'106'722,"-89"-634,1-35,-18-17,17-36,1-124,-18 1,18-36,-1 1,1-18,35-89,-18 177,18 35,-18 18,18 35,0 0,-1 53,54 141,-71-71,18 0,35 106,-53-123,1-35,-1-1,-18-17,1-18,0 0,-18-17,-18-18,0 0,1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2325 265,'-635'282,"547"-194,-1 1,19-1,-18 18,17-1,-17 1,0 18,0-1,-54 142,90-124,16-18,1 36,35 0,0 17,0-17,18 17,35-17,17-18,1 0,34-18,1 1,18-18,-1 17,18-17,0-18,0 18,36-35,17 17,17-35,36 0,18-18,-1-18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1994 215,'510'547,"-404"-300,-18 0,-17 17,-36 1,-17-1,-18 1,-36-18,-34-36,-36-17,18-17,-35-19,-1-16,1-37,-18-34,0-18,18-36,0-17,17-17,35-54,19-17,34-35,36-1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1484 341,'176'564,"-158"-459,-18-34,0-19,0-16,17-54,1-35,17-35,18-17,18-1,-1 35,18 36,-35 18,18 17,-19 52,-16 1,-1 18,0 17,-17-18,-18-17,17-18,-17-17,0-1,0-34,18-18,0-18,17-35,0-36,18 19,17-1,1 18,35 35,-53 53,-18 18,0 35,-17 35,17 0,-18-18,1 1,17-18,-17-1,17-16,36 34,-54-52,1-1,0-17,-18-35,-18 0,18-36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1580 324,'34'0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1174 651,'299'617,"-264"-529,-17-18,34 36,-52-71,18-17,-18 0,0-36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1610 351,'-17'563,"17"-545,17-53,17-18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1619 393,'18'581,"-1"-528,-17-36,18 18,-1-52,36-89,0 18,0-18,0 1,0-1,0 18,-1 18,19 17,-36 53,0 0,-17 53,17 0,-17 17,-1 18,-17-18,18 18,-18-17,18-1,-1 1,1-18,17 17,-35-52,18 17,-54-35,1 0,-35 0,-1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842 854,'600'141,"-477"-247,142-140,-124 140,-53 36,0 52,-35 18,-18 18,0 52,1 18,-1 18,0-36,1 0,16-34,1-1,-17-18,34-17,-17 0,18-17,105-71,0-18,-70 36,-18 35,0-18,1 35,-19 1,-17 17,18 35,-18 18,-18 35,0 17,-17-17,17 0,0 0,36 0,-18-70,-18-18,18 0,0-18,0-17,17 0,1 0,70-18,-53 35,0 18,18-17,0 17,0 0,-1-18,-16 18,-19 0,1 0,35 0,-71 0,-18 0,-34 0,-18 0,-18 0,-18 0,-17-18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905 617,'529'-281,"-494"299,0-18,18 17,-18 1,1-18,-1 0,0 0,0 17,36-17,-54 0,36 0,-17 0,-19 0,18 0,-17 0,0 0,-1 0,1 0,17 0,0 0,1-17,-1 17,0 0,-17-18,-1 18,1 0,0 0,-1 0,1 0,0 0,-36 0,0 0,1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1379 561,'-335'476,"229"-335,1 0,-19-18,19 0,-1-17,36-18,-1-35,18-18,18-17,35 0,0-36,53-17,0-18,35-18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345 562,'34'0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956 622,'-388'476,"353"-353,-18 18,18 18,-18-1,18 2,-18 157,35-158,18-36,0 1,0-36,18-18,70 18,-35-88,35 0,0 0,0-35,35-35,18-18,-17-18,17-35,-18 0,1-18,-1 1,-35 17,-17-19,-1-16,-34 17,-36 0,-53-140,-18 193,-17 18,-18 53,0 17,-35 18,0 18,0 35,18 35,17 0,18 18,18-1,34 1,36-18,0-17,53-1,0-35,35-17,124 0,-89-18,1-18,-1 0,0-17,71-35,-123 52,-18 0,-36 1,1 17,-53 0,-18 0,-88 35,53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172 806,'529'-229,"-511"229,-18 53,-18 88,0 18,18-107,0 19,36-53,-1-18,71-18,-18-17,18-36,-1 18,1-17,18 35,-19-1,-16 1,-19 17,-17 18,-35 0,-54 71,-17-1,-35 1,0-18,-18 0,-123 52,123-52,1-17,34-1,1 0,34-17,19-18,17 17,35-17,106-17,71-54,-107 18,1 18,0 0,-36 35,-17 0,-35 17,0 36,-1 18,-17 17,0 88,-17-70,-19-18,19 0,-1-17,-17-18,17-18,1 0,-1-35,0 18,-17-18,-71-35,36-1,-1-17,1 1,17-19,0 18,18 18,17 17,18 1,0-1,0 0,18-17,34 0,37-36,16 19,19 16,87-17,-158 53,-17 18,-19 17,-17 18,-17 35,-54 0,-17 1,-36 16,-17-17,0-17,-17-36,-1 1,18-1,0-18,35 19,18-1,35-17,71-18,52 0,54 0,34 0,19-36,17 1,17 0,142 17,-195 18,-34 0,-1 18,-17-1,-35 1,-1 0,1-18,-18 0,0 0,-1 0,19 0,-1-36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443 692,'634'-70,"-510"52,-1 18,-35 0,53 0,-105 0,-36 70,-36-34,-34 17,-142 105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433 995,'705'-70,"-547"35,1 0,-18 17,-18-17,-35 17,-17 1,34-36,-52 18,-17-18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1804 762,'723'-106,"-635"106,-17 35,-36-17,-17 35,-18-18,0 35,-71 19,-88 52,71-71,-18-17,1-35,17-1,-18-17,35 0,1-35,17-18,35 0,18 0,0 0,106-70,-35 70,17 18,-18 0,-17 17,0 0,-53 36,-18 17,-35 36,-17 17,-1-18,1 1,17-18,18-18,-1-17,19-18,34 0,36-18,0-17,18 0,-1-1,54-34,-71 35,-36 17,-34 18,-54 35,-17 36,-18-1,0 1,-35 17,18-18,0 1,-1-1,18-17,36-18,17-17,53 0,53-18,35-18,18-17,52-18,1-35,17 0,177-106,-212 106,-35 0,0 17,-106 53,-18 18,-35 18,-18 35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578 633,'652'-35,"-581"35,-19 0,-16-18,-19 18,-34 35,-19 18,-52 35,0 18,-35 35,-1 0,19 0,-1-18,18-35,35 0,18-35,17 0,36-53,17-53,35-18,19-52,16-18,-17 0,1 36,-37 52,-16 53,-36 35,17 53,-17 18,0-1,0 1,0-18,18-35,17-18,36-17,70-36,-53-35,-18-17,18-18,-17-35,-1 17,-17-35,-17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772 866,'-105'546,"69"-458,19-17,-1-18,18-18,0-17,0-71,18-35,-1-18,19-35,-1 0,0 18,0 17,1 36,34 35,-35 35,-17 52,17 19,-17 17,-1 0,-17 18,18-18,-18 88,0-123,0-18,-18-35,1 0,-89-88,36-53,52 71,18 17,0 17,35 1,18 0,18 17,17 1,17-18,19-1,-1 1,1 0,-1 0,-17-1,70-34,-53 0,-70 17,-35 17,0-34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1329 512,'0'617,"35"-423,18 0,-18 18,0 0,-17 34,0 1,-18 0,0-17,-36-19,-16-17,-1-17,-18-36,1-18,-18-35,-106 0,106-88,0-52,0-72,0-70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634 605,'387'546,"-351"-458,-1-71,0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835 668,'0'563,"-17"-545,0-1,-1 1,0-18,-17 0,18 0,17-35,0-1,17-16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1351 582,'-423'405,"370"-228,18 17,35-36,0-17,18-53,35-35,88-35,-53-36,17-70,1-18,0-17,-18-18,36-88,-89 176,-18 35,-17 36,0 52,-35 36,18 35,-1-17,18-36,18-18,34-52,1-18,18 0,-1-53,1 0,-1-17,-17-1,-17 18,-19 0,-17 18,0 17,-35-17,0 18,-1-19,-34-34,52 35,36-54,17 54,36 0,-1 17,1 18,-1 0,-17 18,-18 0,1 34,-36 1,0 18,0-1,-36-17,19 0,-19 0,36-35,-17-18,34 0,1-18,0 18,17 0,0 18,0-1,1 18,-1 18,0-17,1 87,-36-53,0-17,0 0,-36 0,1-18,17-17,-17 0,0-18,17 0,-17-53,35-35,-18-36,18-34,18-54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963 822,'0'811,"0"-670,18-18,34-35,37-35,16-35,1-18,35-53,-18-35,1-36,-1 1,-53-18,1 0,-36 0,-35-35,-176-247,70 353,0 52,1 18,-19 70,1 36,17 35,36-18,35 36,35-106,53-18,-1-17,36 17,18-35,-18 18,18-18,88-36,-106 1,0 0,-18 0,-17-18,71-35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1069 583,'599'35,"-458"-35,-18-17,-17-1,-18 1,-18 17,-34 0,-36 17,-36 36,-34-1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1088 729,'634'35,"-564"-70,-17 17,-18 1,-17-1,-1 1,1-18,0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1154 835,'652'-123,"-493"88,17 0,-18 0,-17 17,-35 1,-35-1,-36 18,-17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1276 690,'-88'546,"88"-422,0-19,0-17,0-17,35-36,-17-17,17-18,0 0,1-36,-1-16,0-19,0-17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1825 528,'-141'617,"106"-423,-18 36,0 16,1 1,-19-17,1 17,-1-36,1 18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1305 620,'34'0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1467 612,'-105'545,"70"-509,17-19,1-17,17 18,17-18,1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2215 489,'-36'617,"1"-476,-35-35,-1-1,0-17,-17-35,18 0,-89-35,106-18,-17-53,-18-106,70-70,18 106,53 17,35 36,0 52,18 18,17 35,-17 53,123 106,-158-106,52 53,-70-70,-18-18,18-1,-17-16,69 17,-52-53,53 0,0-53,17 0,1-53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2178 465,'-335'459,"300"-265,0 0,17 17,-17 1,17-18,0 0,1-35,17 0,-35 105,17-176,-17-35,17-18,-35-35,18-17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1454 567,'916'17,"-757"-17,-18-17,-18 17,-17-17,-36 0,-34 17,-107 17,-35 17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1395 568,'988'281,"-706"-281,-18-17,1-36,-54 18,-52 0,-53 17,-53 1,-36 17,-158 35,18 17,-53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2316 588,'88'811,"-123"-653,-36-17,1 0,-18-17,0-18,-18-36,-88 1,88-71,36-53,-71-141,106 70,17 1,18 17,70 18,124 18,-70 70,-1 0,36 17,-18 1,0 17,0 0,-18 1,-17-1,-18 0,-18-17,-34-1,17 1,-36-18,18 0,18 0,-17-53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1552 596,'-70'564,"70"-388,0 0,0-17,35-1,0-34,18-36,0-18,35-34,-70-36,35 0,35-53,-18-35,-17-1,0 1,0 0,-18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1538 651,'0'563,"0"-492,0-18,18-18,-18-17,0-1,35-52,18-124,-18 54,0 17,0 35,-17 18,0 35,-18 35,17 18,-17 17,0 18,0-17,18 70,-1-124,1-17,17-17,-17-19,17-17,0-35,53-176,-52 212,-36 34,0 0,17 18,-17 88,18-17,-18-1,18 1,-18-1,0-17,0 0,17-18,-17-17,0-1,0 1,0-36,18-17,-18-18,0-35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1224 748,'105'634,"-105"-528,18-18,-18-18,0 36,0-71,0 1,-18-36,1-18,-19-17,19-36,-18-17,17-18,18 1,0-1,18 18,34 0,19 0,17 0,18 0,-1 17,1 18,0 18,0 35,-54 0,-16 35,-36 247,-53-176,-18 0,-17-18,-70 53,105-89,0-16,0-36,36 0,-19 0,36-36,-17-16,17-19,35 1,0 17,36 0,-1 35,18 1,18 17,105 0,-123 0,71 35,-124-17,18 17,-18-18,0-17,-17 0,0 0,17-17,-17-18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1577 639,'545'246,"-509"-228,-19 0,1-1,-18 1,0-1,0 19,-35-1,-18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1590 665,'18'581,"17"-492,-35-72,17 1,36-71,-35-35,17 0,0-36,0 19,1 17,-1-18,-35 176,0 1,0 17,0 53,17-53,1-70,-18-1,18-17,-1 0,71-106,-35 1,17-1,1 0,-18 36,17 17,-52 53,-18 53,0 105,0-17,0-88,0-18,0-17,0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1619 572,'617'141,"-494"-124,53 36,-35 0,-105-35,-1-18,-17 17,-71 19,-18-19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1625 612,'757'140,"-669"-140,-17 0,-36 0,18 0,-36 18,1-1,0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1702 604,'34'0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1703 652,'35'-51,"-35"68,17-17,1 0,17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1703 714,'669'0,"-598"0,-1-17,-34 17,-1 0,0 0,-17 0,-18-17,-18 17,0 0,-17-18,-18 0,18 1,0-18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1875 539,'-87'599,"52"-246,35-194,0-18,0 0,0-53,17 0,1-35,-18 0,0-18,17-17,-17-54,0-17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1832 525,'18'846,"-36"-616,1-1,-1-18,18-17,-17-35,17-36,0 54,0-124,0-18,0-18,17-34,1-36,17-53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2915 485,'-547'423,"530"-211,-1 17,1 18,-1 0,0-18,18 0,0 195,18-248,0-17,17-18,0-18,0 1,-17-18,0-18,-18 0,0 0,0-17,-53 35,17-71,1-35,0 17,-18-17,-17 0,17-35,0-18,-18-35,19-18,-19-17,18-18,18-36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1741 660,'53'564,"-53"-423,0 0,0 18,0-18,0 0,0 0,-18-35,1-36,-1-35,18 1,-17-36,-1-18,0-35,-17-35,-53-177,35 107,-35-89,53 177,0 52,17 18,1 35,-1 18,1 0,-1 70,18-52,0-36,18-35,17 0,0-18,0-17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1781 571,'616'122,"-510"-122,88 0,-124 0,-17-17,-18 17,1 0,-1-17,-18-1,19-17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1942 513,'0'1059,"-35"-830,18-18,-18 124,35-229,0-18,0-53,0 0,17-87,18-19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2384 510,'0'670,"-18"-388,-35-17,-88 264,71-282,17-18,0-17,18-36,17-17,1-18,-1-18,1-17,-1-18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1351 692,'688'106,"-547"-106,18 0,193 0,-175 0,35 0,-1 0,18 0,1 0,34 0,248 35,370 18,-582-18,-18 0,35 0,-17 1,0 16,17 1,1-17,-18-1,35 0,-18-17,36-1,0 1,0-18,17 0,18 0,18-18,-71 1,-123-19,-107 19,-105-18,0 17,0-35,0 18,0 17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875 311,'34'0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840 294,'281'564,"-228"-458,-18-18,1 0,-1-18,-18-17,-17-18,18-17,-18 0,0-36,0-17,-18-18,1-18,-1-17,-17-17,0-1,0-17,-1 17,1 0,0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841 481,'634'-211,"-563"229,17-1,-17 1,-19-1,1-17,0 36,-18-36,-17 0,0 17,17 1,-35 0,18-1,-18 1,0-1,17 1,1-18,-1 0,1 0,0 0,-18-18,17 18,1 0,0 0,-36 18,18 0,-35 17,17-18,0 19,1-1,-18 0,-18 18,0 35,-18 0,1 0,-1 18,18 0,1-18,16-18,19-17,-1 0,18-36,-18 1,18 0,-17-18,-54-36,36 1,0 0,0-18,-18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842 277,'352'493,"-316"-422,-1 17,0 0,-17-18,17 18,-18-17,19-18,-19 0,1-18,0 0,-1-17,1-18,-18-36,-18 1,1-35,-1-18,-17 0,17-18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852 525,'616'-177,"-545"177,-1 0,1 0,-1 0,-35 0,1 0,-36 18,-36 0,-16-1,-19 19,1-19,-18-17,0 0,-18 0,18 0,0 0,-53-53,106 36,17 17,18-18,0 0,35 18,53 0,0-17,36-1,122 18,-158 0,0 0,18 0,-71 0,-17 0,-18 18,-18-1,1-17,-19 18,-16-18,-1 0,18 0,-1-18,-16 1,-1-1,0 1,18-1,17 18,0 0,36 0,17 0,18 0,35 18,-17-18,17 17,-18-17,-35 18,1-1,-1 1,0 0,-17-1,-18 1,0 0,-18-1,0 18,-17 1,18-1,-19 18,1 17,-18 1,0 17,1 0,-19 0,1 0,-1-17,36-1,0-35,17 1,1-19,17 18,17 1,1-36,-36-53,-35-35,36 17,-19 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847 290,'334'475,"-299"-387,18 0,-18 1,-17-19,35 36,-36-71,1-18,-18 1,0 0,0-54,-18-16,-17-1,0-18,0 1,0 17,17 18,18 17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1303 701,'510'299,"-474"-299,-1 0,0-17,-17-19,17 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1776 565,'176'546,"-159"-493,19 0,-19 0,1-18,-1 18,1-18,0 0,-18-17,17 17,-17-17,0-36,-17 0,17-34,-36-89,19 70,-1 1,1 17,-1 18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1826 815,'616'-18,"-598"18,-1 0,1 0,-36 0,1 18,-1-18,0 17,1-17,-1 18,1-1,17 1,0 35,-18-18,18-17,0 17,-18 0,18 0,-17 1,17 16,-18-16,18-1,-17 0,-1 36,-35 17,35-71,1 18,-1-17,1 0,17-36,17-17,-17 0,18-1,-18-34,0 35,0-1,0-34,0 35,-18-18,1 18,-1-18,-17 0,17 0,-17 0,17 18,1-18,-1 18,1 18,-1-19,18 19,0-1,0-17,0 17,0 1,0-1,18 18,-1 0,36 0,0 0,0 18,17-18,-17 0,-18 0,0 0,1 0,-19 0,1 0,-18 17,-18-17,-17 18,-18-18,0 17,-17 1,-1-18,1 0,17 0,-17 0,17 0,18 0,0 0,17 0,53 0,18 0,0 18,17-18,1 0,-19 0,1 0,0 17,-18-17,-17 0,-18 18,0 0,-35-1,-18 1,-35 17,35-35,0 0,36 0,-19 0,36-18,71 1,34-1,-52 1,0 17,-18 0,1 0,-19-18,-34 18,-19 18,-52 17,35-35,18 17,-18-17,71 0,17 0,0 0,18-17,0 17,-18-18,1 18,-1-17,0-1,0 18,-17-18,-1 18,-34 18,17 52,0-34,0-1,0-18,0 19,0-19,0 18,0-17,0 0,0-1,-18 1,18 0,-17-1,-1 1,18-1,-35 19,35-19,0 18,-18-17,18 17,0 18,0-35,-17 17,17-17,-18 17,0 18,1-36,17 18,-18-17,18 0,-18-36,18 0,-17-17,17 0,-18-18,18 18,0-18,0 18,0-18,-17-35,17 53,-18 0,0-1,1 1,-1-35,18 34,-17 19,17-18,-18 17,18-17,0 17,-18 1,18-1,0 36,0 17,18 18,17-1,-17 1,-1 0,1-18,-18 18,0-18,0-17,0 0,0-54,0 1,-18-35,-17-1,18 1,-1 17,0 0,1 18,17 17,0 71,17 0,19 35,-19 0,1 0,-18-17,17-19,1 19,-18-54,0 1,0-53,0-18,-18-17,1-18,-18-89,35 107,-18 52,18 1,0 122,35-17,-17 1,-1-1,1-18,0-17,-1 0,1-18,-18-17,17-18,-17-36,0-17,-17-17,-1 0,-17-1,17 1,1 34,-1 1,18 18,0 34,0 18,18 36,17-1,-17 1,17-1,-18-17,1 0,-18-35,18-1,-18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989 451,'34'0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1388 451,'-422'194,"422"-212,18 18,-18 18,70 70,-35-35,0 17,-17 1,17-1,-17-17,-1 0,1 0,17 0,-17 17,17-17,0 18,0 17,1-18,-19 1,1-18,-1 0,1-18,-18 0,0-17,18 0,-18-1,17 1,1 17,-18-17,17-1,-17 1,18 0,-18-36,18-17,17-1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4293 438,'-546'282,"422"-194,-34 18,-1 0,-17-18,17 18,-141 105,177-140,17 17,0-18,35-17,-17 18,18-19,-1 1,-52 35,52-35,1-17,-19 16,19-16,-53 17,70-36,0 1,17-1,19-17,-18 18,17 0,-17-18,17 17,0-17,18 18,-35 0,17-1,1 1,-18-18,35 18,-18-18,0 0,1-18,-1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979 682,'440'352,"-422"-352,0-18,-1-34,19-36,-19 0,54-71,-36 106,0 18,18 18,-35-1,17 18,0 18,71 34,-53-16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1699 520,'-423'388,"352"-318,1 0,34-34,1-1,18-17,-1-1,18 1,35-18,36 0,17 0,35 0,1 0,-1-35,0 17,89-35,-124 35,18 1,-71 17,-17 0,-36 0,0 17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545 795,'387'758,"-298"-564,-1-18,-18 0,18-35,-17-17,-19-19,1-52,-18-17,-17-36,0-36,-18-52,0-53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565 791,'582'159,"-212"-159,-194 0,-18 0,-17 0,-17 0,-36 0,-18 17,-34 54,-36-1,0 18,-53 36,-35-1,-18 0,-18 18,1-17,-18 17,0-36,0-16,18-1,0-18,34-35,-16 18,34-35,1 0,34-18,1 0,18 0,17-18,17 0,107-35,-54 36,18-1,18 1,0 17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2318 1239,'-282'-476,"229"529,-18 17,18 36,0 18,-17 17,17 159,35-142,18 1,0 17,0 1,36 17,-19 17,18-17,18 18,-35-18,17-18,-17 0,-1-17,-17 0,0-36,0 1,0-18,-35-36,18 1,-36-1,0-35,18-35,-36 0,-17 0,0-35,-36-35,1-19,0-34,-1-36,19-17,16 0,19-18,35 0,17 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2175 629,'-212'811,"54"-459,17-52,71-159,17-17,-18-19,36-17,-18-35,36 0,-1-35,18-1,35-52,0-18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666 836,'634'123,"-493"-123,106-35,-124 17,-17 18,-18-17,-18 17,-17 0,-17 0,-72 17,1 1,-35 52,-18 1,-36-1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494 1039,'670'52,"-458"-52,35 0,0 0,17-17,1-18,34 17,19 1,-1-1,353 1,-352 17,-36 0,-17 0,-36 0,-35 0,-35 0,-54 0,-34 0,-1 0,-70 17,-17-17,-1 0,1 18,-1-18,18-18,0 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939 808,'0'670,"-18"-565,-17 1,17-36,1-34,17-19,-18 1,53-18,18 0,35-18,18 1,0-1,17 0,1 1,17 17,-18-18,18 18,-35 0,17 0,-35 18,0-1,-35 19,-35 17,0 17,-18 1,-36-1,-34 18,-18 0,0 0,-36-35,18 0,-123 18,123-71,1 0,-89-36,88 1,-105-194,175 141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869 930,'740'-53,"-634"36,-18 17,-17-18,-19 18,-34-17,0 17,-71 0,-35 35,-18-18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807 1048,'617'-70,"-512"70,1 0,17 0,-17 0,0 0,0 0,-1 0,72-18,-107 1,1-1,-19 1,1-1,-35 1,0 17,-18 17,0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997 817,'34'0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997 1732,'582'-194,"-547"124,0-1,0 1,1-89,-36 88,0 1,0 17,-18 0,-17 0,-71-35,88 88,-17 0,17 0,-17 0,18 18,-19 17,1 0,17 36,1-18,-1 17,18 1,0-1,0 18,0-17,0-1,0 89,0-106,18 18,-18-1,17-17,1 88,-18-70,18-18,-18-1,0 1,17 0,-17 0,18 18,-18-1,18 18,-18-17,0 17,17 0,1-17,-1-1,1 1,0-18,17 0,-17 0,-1-36,18 18,1-35,34 0,-17-17,0-18,17-18,1-18,-1-17,71-106,-88 88,0 0,-18 1,1-1,-36 18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1842 792,'-334'546,"246"-475,-71-1,106-35,0-35,1 18,34-18,71-18,0 1,158-54,-88 36,-17 17,-18 1,-18 17,-17 17,-35 1,-18 35,0 17,-53 19,0-1,-35 0,-70 53,87-88,1-18,35-18,-1-17,19 18,52-18,18 0,17-18,36 1,17-18,0 17,-17 0,-18 1,-35 17,-18 17,-17 71,-36-17,-35-1,0 1,-17 17,-71 18,88-89,0 1,18 0,18-18,-1-36,0-34,18-36,18-35,52-35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1719 783,'-317'476,"247"-406,17-17,0-17,18-1,0-18,35-34,0-18,35 17,-17 18,-1 35,-17 36,18 34,-18 36,0 0,0 0,0 0,0-35,0 0,18-35,-1 34,1-87,-1 0,1-18,-1 0,1-36,0-34,-18-36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1175 1234,'440'-388,"-369"353,17 35,-18 0,1 18,-1 17,-17 0,0 18,-18 17,18 54,-35-36,-18 18,0 17,0 0,-18 124,-17-123,17-36,1 0,-1-35,0-36,1 19,-1-36,0 0,-17 0,0-36,-35-17,-18-35,17-17,-17-19,18-17,-54-158,107 246,17 17,0 19,52-18,1 17,18 0,-1 18,1 0,-1 53,-35 0,-17 18,0 17,-18 0,-53 35,0-70,-18 18,19-54,-1-17,18 0,-18 0,0-17,0-19,18-17,17 1,1-19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1382 985,'687'-53,"-563"1,-19 16,1 19,-53-18,0 17,-35 18,-18-18,0 1,0-1,-36-17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1255 797,'0'634,"0"-546,0-17,0-1,18-17,-1-18,1-17,-1 0,36-54,-36-34,1-36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1270 819,'616'-18,"-616"36,0-1,-18 18,-17 36,17 17,-17 18,0-1,17 19,1-19,-1 1,18 0,0-18,0 0,0-35,18 0,-1-36,-17 19,0-54,-52-35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1450 829,'88'546,"-35"-528,17 17,19 0,-37 36,-52-54,0 36,-17-18,-71 36,35-36,0-17,-18-18,1 0,-1 0,19 0,16-18,1 18,70 0,36 0,-1 18,36-1,-18-17,18 0,17 18,89-18,-124 18,0-1,0 1,-17-1,-18 19,17-19,1 19,-1-1,89 0,-89-17,18-18,1 0,16 0,-17 0,-17 0,-1-18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1867 792,'-229'546,"159"-493,17 0,0-18,18 0,17-17,-17 0,18-1,17 1,-18-18,18 18,18-36,-18 0,35 1,-18-1,1 18,17-18,-17 18,-18 18,17 17,1 36,0 17,-18 18,17 17,-17 0,0 1,0 87,0-140,0-1,0-35,0 1,18-36,-18-18,17-53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1477 849,'53'546,"-106"-546,0-35,18-36,0-34,35-1,0 18,0 17,18 54,17-1,-18 18,72 71,-37-36,37 18,-19-18,36 18,0-18,105 53,-123-53,0 18,0-18,-35-17,53 35,-71-53,-17 0,0-53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2229 785,'-476'511,"388"-423,17 0,18-35,18-18,0 1,17-36,0 0,1-18,17-17,-18 0,18-18,0 17,0 72,18 17,-1 52,1 1,17 36,-17-1,-18-18,17 1,1-18,-18-36,18 18,-1-53,1 1,-18-19,18 1,-18-36,0-35,0-17,0-18,0-18,17 0,1 1,17-1,0 18,18-1,36 0,16 1,19 0,17 0,18 18,0 17,-1 0,19 18,-1 17,0 0,-17 18,-35 0,-1 18,-35 52,-35 1,-18 35,-35 158,-17-122,-36 17,-35 105,70-141,-17 1,0-36,17 0,-17-17,-71 34,53-87,-18-1,-17-17,-18-35,0-18,-17-17,-142-142,142 107,-53-72,105 107,36 17,17 18,0 0,1-36,34-17,19 16,17 20,17 16,124 1,-88 35,0 18,53 106,-106-53,-18 17,-35-18,-18 18,-35-17,-17-1,-36-17,-106 18,106-54,18-17,18-17,-1-1,-35-52,89 34,-1 1,36 0,35 17,35 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1567 879,'34'0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1274 921,'653'193,"-318"-157,-159-36,194 35,-158-35,-18 17,18-17,246 35,1-17,-230 0,18-1,229-17,-246 0,-1 0,-17-17,-18-1,0 0,-53-17,88 18,-158 17,-36 0,0 0,-17 0,-1 0,-17 17,0-34,-17-1,-1 1,18-1,0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1901 879,'-299'528,"299"-510,-18-18,18-18,35-17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1636 1037,'740'-35,"-564"0,1 0,-19 0,-34 0,-36 17,-18 1,-34-1,-54 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1656 673,'-122'634,"104"-511,1-17,-18-18,17 0,1-35,-1 0,18 0,0-89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2406 822,'18'652,"-18"-476,0-17,17-18,1-35,17-1,-17-34,17-18,-17 35,-18-70,-36-18,1-18,-35-35,-1 0,-34-35,-1-18,0 1,-70-107,106 159,17 0,17 36,36-1,-17 18,52-18,18 18,17-17,18-1,-17 1,17 17,-35 0,-18 0,-17 17,-18 18,-18 18,-35 0,-17 18,-18-1,0-17,17 0,1-18,17-17,18-18,17 0,53-18,18 1,35-36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1694 1181,'652'-194,"-476"142,-123 34,-18 0,1 1,-36-1,0 1,0-1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1741 800,'-17'582,"17"-388,0 17,17-17,-17 0,17-35,-17-1,0 89,0-141,0-18,0-53,-17 0,17-70,0-176,0 52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2513 824,'-352'476,"246"-318,0-17,18-35,0 0,35-36,36-17,-1-18,18-17,18 0,34-18,19 0,-1-18,36-17,0 0,17-18,124-71,-124 54,-17-1,-18 19,-17 16,-36 19,-17 17,-36 0,-35 35,-17 18,-19 17,-16 1,17-1,35-17,0-18,35 1,18-1,71 18,-1-36,1 19,17-36,0 0,0 0,18 0,-18-18,0 0,-17 1,-19-1,1 0,-17 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1770 841,'123'529,"-123"-477,0 1,0-35,0-36,18-35,0-35,17-35,0 17,18 1,-18 34,0 53,1 18,-19 0,1 71,-1-1,1 36,-18 0,0 0,0-18,0 0,-18-35,18-1,-17-34,17-36,0-17,0-18,17-35,1 0,17-18,-17 18,17 18,0-18,1 53,-19-1,19 19,-19-19,18 36,-17 0,0 36,-1 17,1 17,-1 18,-17 18,0-18,0 18,0 52,0-87,18 17,-18-53,0-17,18-18,-18-18,0-17,-18-36,18-17,-18-141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1816 825,'423'510,"-388"-492,-17-1,-1 1,1-18,-36 0,1-18,-19 18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1829 1211,'35'581,"-35"-510,0-36,18 0,-18-17,17 0,1-54,0-16,17-19,0-35,0 1,1-19,17-17,-18 18,18 35,-18 35,-18 18,1 35,0 17,17 19,-17 34,-1 18,1 18,-18 0,0 105,0-123,-18 36,18-107,0 1,0-53,35-106,1 17,17-17,17 0,0 0,19 18,-1 17,0 36,-35 35,17 17,-35 18,18 35,-18 0,36 106,-53-52,-18-1,0-18,-18 1,0-1,-17 1,17-1,-17 0,18-17,-19 18,36-18,0-36,0 1,-17-18,-1 0,18-18,-35 18,0-17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180 963,'599'140,"-440"-105,17-17,1 0,-1-18,-17 0,123 0,-177 0,-17-18,-35 18,0-18,-18 18,-35-17,-35 17,-35-18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197 1097,'723'0,"-529"0,0 0,0 0,-36 0,1-18,-18 18,-17 0,-19 0,-16 0,-19 0,-17 0,-18 0,-17 0,-1 0,-34-35,-36-17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270 929,'617'353,"-494"-301,18 1,-17 18,17-18,-18 35,18 0,-18-18,89 89,-142-106,-34 17,-36-17,0 18,-71-18,1 17,-36-17,-18 0,-17 0,18-18,0-17,35-1,35 1,0 0,18-18,35-36,0-52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689 88,'722'211,"-598"19,-72-107,1 0,0 1,0-36,0 53,-36-106,-17-17,18-18,-18-36,18-52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1425 713,'581'264,"-492"-229,-1 0,0 0,0-17,-35-1,0-17,-1 18,-16-18,-19-18,1-17,0-17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452 917,'34'0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933 905,'-18'634,"18"-510,-17-18,-18 70,17-106,-17-17,-1 18,1-19,-18-16,18-1,-18-17,1-18,-36 0,70-53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475 958,'458'387,"-387"-298,-19-54,1 18,0-36,-18 1,1-18,17-35,-1-18,-16-35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912 928,'-211'652,"158"-511,-35 70,53-140,17-36,18-17,0-54,0-34,18-1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515 967,'564'299,"-476"-264,0 0,35 0,-17-17,-88-36,17-17,-17 0,-18-35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759 991,'670'-52,"-564"52,-18-18,-18 18,-35 0,1 0,-54 18,-17 17,-36 18,-17 35,-35 18,-159 52,141-105,18-18,17 0,-53-35,107 0,34-17,18-1,18 18,-1 0,36 18,-18 17,36 36,-18 17,-1 0,1 18,0-1,-18-34,1-1,-1-17,0-18,0 1,-17-36,-18-18,18-35,-18-35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577 1214,'846'-194,"-670"159,-17 17,-18 1,0-1,-36 18,-34 0,-18 0,-18 35,-17 18,-18 0,0 17,-36 18,-34 18,-1 0,-17-1,-18 19,-17-36,0 17,-1-34,19-18,-89 0,123-53,19-36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589 957,'0'563,"17"-492,1-71,-1-35,18-18,-17-35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605 947,'193'688,"-193"-477,0 18,0 36,0 17,-18 0,1-88,17-70,-18-72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724 935,'71'634,"-89"-546,0-70,18-36,0 1,0-18,0-18,18 35,17 0,0 18,18 0,0 18,0 35,0 0,-18 17,0 18,-17-35,-18 0,18-18,-18-17,17 0,1-36,0 0,17-34,18-1,-18-35,18-18,0-18,-18 1,71-106,-71 159,18-1,-53 106,0 18,0 88,0-70,0-1,0-17,0 0,17-18,1 0,35 1,0-19,35-17,-35 0,17-17,-17-19,-18 19,18-1,-35 0,0 1,-18-1,-36 18,-17-17,-88-19,53 1,0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1919 647,'-123'546,"70"-440,0 17,-17-17,17-18,-18 53,54-106,-1-17,36-36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863 955,'-106'634,"141"-528,0-36,18 1,0-36,106-17,-54-18,1-18,35-17,0-36,123-34,-70 34,-124 54,-34 17,-1 0,-17 0,-36 0,-17 0,17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2080 1385,'-423'-459,"317"459,53 18,0-1,18 1,0 0,17 17,18 0,0 36,0-1,0 36,18 17,17 1,18 158,-18-123,1 0,-1-18,0 0,0 0,18 141,-18-141,-17 0,17 18,-35-36,0-17,0-35,0-54,-17-17,-1 0,0 0,-35 0,1 0,-19 0,1 0,-18 0,0-52,0-37,-1-34,-51-159,51-18,54 176,18 1,-1 17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827 967,'687'53,"-546"-53,0 0,-18 17,71 18,-123-17,-1-18,-35 17,-17-17,0 0,-54 0,-17-35,1 18,-1-1,18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908 923,'493'370,"-440"-352,35 17,-52-18,-19-17,1 0,-18 18,-18-18,1 0,-36 0,17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932 1660,'247'511,"-212"-422,-17-1,17-18,0-35,-17 18,-1-17,1-36,-18-18,-35-17,0-36,-1 18,1 0,17 36,1-1,34 53,19 1,-1-1,0-17,0-1,18-17,35-53,-52-17,17-36,0-17,-1-18,1-36,0-16,-18-1,36-124,-53 230,-1 53,-17 53,0 35,0 35,0 0,0 0,0-18,0-17,0-17,0-19,18 1,17-18,0-18,18-35,53-88,-35 88,-1 1,-17 16,-18 19,0 17,-17 0,0 0,-18 53,-53 317,35-282,1-18,17-17,52 53,1-88,35-1,-52-17,-1-17,0-1,-17 0,0 1,-18-1,0 0,-36 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1045 887,'34'0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981 964,'70'581,"-34"-493,-19-35,1 0,17-18,0-17,-17-18,34-106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997 974,'564'176,"-512"-123,-16 0,-19 17,1-17,-18 18,-18-1,-17-17,-18 0,0-18,-17-17,-1-18,1 0,-18 0,17-35,1-1,17 19,18-1,35 0,0 1,35-1,18-17,17 0,19-18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1389 903,'-123'564,"70"-476,18-35,-1 0,19-36,17-34,35-18,0-18,36 0,17 0,18 0,-1 18,1 17,0 1,-18 17,-18 0,-17 17,-35 1,-1 17,-17 36,-17-19,-18 37,-18-19,-35 1,17-1,-35-35,18 0,-17-17,-1 0,18-18,17-18,18-35,1 0,34 18,18 0,0 17,18 36,17 17,-18 18,19 35,-19 18,1-18,0 106,-18-124,0 1,0-18,0-18,0-17,0-54,0-34,0-18,0-36,0 36,17 0,18 18,1 34,-1 1,106 0,-71 17,107 18,-107 0,0 18,36 52,-71-17,-17 0,0 0,-18 0,0 0,0 0,-36-18,19 0,-36 0,0 1,0-19,-141-52,159-36,0 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1349 970,'17'598,"-52"-545,0 0,0-35,17-1,-34 1,16-18,1-35,0-18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1484 686,'52'669,"-52"-598,0-1,35 36,-35-53,0-18,0 0,0-17,0 0,0-36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1092 990,'705'317,"-582"-264,18 0,-18-18,1-18,-1 1,-35-18,71 0,-89 0,-34-35,-36-18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1156 1155,'669'-106,"-528"89,-17-1,-36 1,-18-1,1 1,-107 17,-16-18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1567 918,'124'687,"-107"-510,1 17,17-18,18 124,-18-177,0-17,-17-1,-18-34,18-36,-18 1,-18-54,-17-53,-36-17,-34-35,-1-36,-17 18,17 0,18 35,35 54,18 16,17 36,36 0,34 18,19 17,17 0,123 18,-105-35,-18 0,0-18,-17 0,-18 0,0 0,-18-36,-18 1,1-35,0-19,-18-34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1328 907,'194'564,"-53"-511,-70-53,-1-53,1-18,17-17,-35 0,-1 18,1 17,-53 35,0 1,-70 17,-1 17,-140 107,-1-19,124-52,18-35,52 17,1-35,52 0,35-18,36 1,17-1,18-17,-17 17,-1 1,-35-1,-35 18,-18 0,-35 35,-35 18,-35 18,-19-1,-16 0,-1-17,18-17,0-19,35 1,35-18,1 0,52 0,18-18,17-17,18 17,0-17,1 17,-19 1,1 17,-36 0,-18 0,-105 106,0-54,0 19,-18-18,18 0,0-18,-18 0,18 0,0-17,18 0,17-18,18 0,17 17,71-34,17-19,177-52,70 0,-158 71,-1-1,-34 0,-19 18,-16 0,-37 36,1-1,-17 18,-36 17,0 18,0 0,-18-17,-35-1,0-17,18-18,-18 1,18-36,-18 0,0-18,18-53,-18-34,18-19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1969 939,'0'687,"0"-528,0-1,0-34,-18-1,18-17,-17-36,-1-17,18-17,-18-36,1-18,-1-35,-17-53,-18-17,0 0,1 17,16 18,-16 53,16 17,1 36,-70 105,52-53,18 18,-18-17,35-1,1-17,-1 18,18-54,35-17,53-52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1675 912,'-106'617,"18"-459,35-122,0 17,35-36,36-52,52 0,1-1,35 1,0 0,-18 0,-18 17,-17 18,-18-18,-35 36,0 17,-35 53,-18 1,-123 122,70-123,0 18,36-36,-1-17,1 18,52-71,18 17,35-17,18 0,18 0,-1-52,36-1,0-18,0 1,-18-1,0 36,-17 17,-36 18,0 18,-17 17,0 36,-18 70,0-53,-36-18,1 1,0-18,-18 17,17-35,-16 1,-1-1,17-17,-17-18,18 0,-71-106,89 18,-1 17,18 18,18 18,35 35,0 0,-1 0,19 35,17 1,247 122,-194-123,1 1,-1-19,17 1,-17-18,1 0,-19 0,-17-18,-18-17,-17-18,-19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2117 921,'-264'546,"193"-476,19 1,-19-18,1 0,17-18,0-18,-35 19,53-36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1353 1269,'652'-264,"-528"229,17 17,-36 18,-17 0,-35 0,-17 35,-19 18,-17 18,-35 17,-18 0,-17 0,-36 0,0-18,-17 1,-1-1,-17 1,36-19,16-16,19-1,35-17,17-18,36 0,17-18,53 0,18-35,17-17,36 0,-1 17,1 0,-36 35,1 18,-36 18,-18-1,-17 19,-35 17,0 52,-54-34,-17-1,-17 1,-18-19,0 19,-18-36,18 0,-18-17,18 0,0-18,17-18,1-70,70 0,17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2518 913,'-318'458,"195"-334,-141 122,158-158,0-17,18-1,0-17,88-88,18-18,34 0,19 0,-18 18,17 35,-17 18,-18 35,1 17,-19 36,-17 0,0 34,0-16,0-1,-17-17,17-18,-18 0,18-35,0-18,0-17,0 0,0-36,0-35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1483 1234,'581'-264,"-458"246,1 18,-19 18,1 17,-18 18,-17 0,-19 17,-16 36,-36-18,0 17,-18 1,-35 0,-88 87,53-122,-141 52,106-88,-1-17,19 0,-1-18,0-36,-35-105,89 36,34-18,18 17,18 18,52 35,1 0,17 36,0 17,0 0,-18 17,1 36,-36 0,0 88,-35-71,0 1,-53-19,18 19,-18-36,0 0,1-17,16 0,19-18,-1-71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1498 990,'599'-264,"-476"246,1 1,-19-1,-17 18,-17 0,17 0,-70 0,-18 35,-18-17,-17-18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1540 936,'70'546,"-52"-458,-18-18,17 1,1-36,-18 0,0-17,17-18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1796 952,'317'475,"-405"-405,-17-17,17-35,0-18,17-18,1-35,35 1,17-89,53 88,124-88,-54 88,1 0,-18 1,-18 34,-17 18,-35 18,-53 52,-89 106,19-88,17 0,-71 18,124-71,17-35,54 0,34-18,0 1,1-1,-1 1,1-1,-1 0,-17 1,-18 17,-17-18,-71 36,0 35,-35 17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1524 1572,'846'-422,"-565"281,-192 123,-19 1,-52-1,-142 71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1631 974,'-88'599,"88"-511,0-18,18-17,17-18,0-35,0 0,18-17,0-36,18-18,-1-17,-17-17,0-19,35-87,-70 158,-1 18,-17 17,0 36,0 52,-35 1,17 52,1-17,-19 0,19-1,17-17,0 0,0-17,-18-18,18-1,0-16,0-72,35-34,18-53,18-18,-1-18,36-17,0 53,-18 17,0 53,-18 36,-17 17,0 17,-35 19,-1 34,-17 18,-35 0,-18 18,-35-18,0 0,-18-18,-17-17,17 0,1-35,-54-1,106-34,18-36,17-18,18 1,71-71,17 106,18 17,17 18,0 0,142 35,-142 1,-35-1,0 0,-35 0,-18-17,-17-18,-18-35,0-18,18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1713 929,'140'899,"-123"-705,-17 0,0-1,0-34,0 0,0-53,0-18,0-53,0-17,-17-18,-18-36,-18-52,-87-159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1609 975,'229'546,"-194"-511,18-17,-18-18,18-18,-18-17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1723 969,'-18'581,"1"-493,-1-17,1-18,17 35,17-106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2104 951,'193'546,"-281"-458,-141 53,123-106,18-35,18 0,35 0,17 0,36-18,34 1,37-36,16 18,1-18,35-18,-18 18,1 18,-1-18,0 18,1-18,52 1,-123 52,-35-18,-54 18,-17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2176 922,'18'917,"-71"-723,0-17,1-1,-19-35,18 18,1-54,16 1,1-35,0-36,-18-18,36-34,-1-54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1692 994,'617'282,"-458"-229,-18 17,18 1,-1-1,1 18,0 0,-1-17,-17-1,-17 0,-1 1,71 35,-106-71,36 18,-1-53,-88-18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2001 641,'-141'617,"88"-511,0-18,18-18,-18 1,18-18,-18-1,18 1,0-17,35-54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1551 689,'0'564,"-17"-459,0 19,17-36,0 0,0-35,0-1,0-34,0 0,0-54,0-34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2449 690,'318'493,"-318"-387,0 0,0-1,0-16,0-19,0 1,0-36,0 0,0-17,-36-18,1-36,-88-87,52 0,1-1,-54-122,71 158,36 35,17 18,0-1,0 19,0-19,53 19,-18-18,35-1,-34 19,52-1,-53 0,-35 54,0-1,-35 18,0 17,-18-17,17-18,1 1,18-19,69-17,89 0,-70 0,-18 0,17-17,-34 17,-19 0,-34 17,-36 18,-35 18,-18 0,0 0,-17 0,-18 0,17 0,1-18,0-18,-1 1,-17 17,124-35,-1 0,71 0,17 0,54 0,17 0,17 0,336-17,-318 17,-35-18,18 0,-18 1,-36 17,-34-18,-1 18,-34 0,-19 0,1 0,0-17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1599 625,'511'282,"-511"-265,0 1,-18-1,-123 124,71-123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1618 664,'-17'723,"17"-635,17 70,-17-105,0 0,0-18,18-17,-18 0,17-36,1-35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1988 642,'582'159,"-582"-89,0 36,-18 17,0 1,1 16,-1 1,1-17,-1 17,0-18,18 0,-17-17,-1-18,18-17,-18-1,1-52,-36 0,35-18,-35 0,1-18,-1-17,-88-106,53 53,17-18,1 0,17 0,0 1,35 17,1-1,17-16,52-71,1 105,-17 36,16 0,-16 35,-1 0,18 17,-18 36,0 0,18 17,-18 1,1-18,-19 0,1-1,-18-16,0 17,-35-18,-18 18,-35 0,17-18,-17 0,18 0,17-17,0-18,0-35,53-18,0-35,53 0,17-18,18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1635 67,'-335'511,"247"-370,17 0,-52 141,70-158,0 17,1-18,-1-17,17-18,1-18,18-17,-1-17,18-72,70-175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1751 640,'0'581,"-18"-493,18 0,-17-35,17 0,0 0,-18-53,1-71,17-17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1923 645,'405'405,"-405"-281,-17-18,-1-18,0 0,1 53,17-88,-18-18,18-17,0-1,-18-17,1 0,-54-70,18 17,1-18,-19 1,18-1,0 1,36 17,-1 18,0-1,124 19,-71 17,1 0,-1 0,-17 35,-18-17,0 17,-18 18,-35-18,18 0,-18 1,18-1,-1-18,19 1,17 0,17-1,36 19,-17-1,16 0,1 0,-17 1,-1-19,-18 18,-17-17,0 17,0 1,-35-1,-18 0,0 0,-17 1,17-19,0 18,0-17,36 0,-1-18,18 17,18-17,17 18,35 0,1-1,17 1,18-1,17-17,1 18,105-18,-106 0,-17 0,17 18,1-1,-1-17,-17 18,-18 0,-35-18,18 0,-89 0,-35-36,-53-52,53 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1997 602,'528'264,"-493"-228,1 16,-36-16,0 17,-18 17,-52 1,-124 105,71-106,17 1,0-18,18-18,18-18,-1-17,71-17,0-1,0 1,18 17,-1 35,-17 18,18 17,-18 36,0 0,0-1,-18-17,-17-17,18-1,-1-52,18 0,0-36,0 0,0-17,0-18,0-17,35-1,-17 1,35 17,-18 18,0 17,18 18,0-17,0 17,17 0,53 52,-70-16,0 16,-18 1,-17 18,0 70,-18-71,0-17,-18 18,-17-18,-18-18,-53 35,36-52,17 0,-18-18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2332 692,'-282'493,"229"-422,0-1,-35 36,36-53,-19 17,36-52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1723 725,'581'282,"-510"-247,-18-17,0 17,-18-35,-18 17,1 1,0-18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71 826,'34'0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404 1042,'282'-229,"-282"282,-53 105,0-52,0 0,-70 141,53-142,17 19,0-36,0 0,18-18,0 1,0-18,35-18,-18-17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88 846,'34'0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82 1376,'634'-159,"-493"106,-18-17,-17 35,-18-18,-35 18,0-18,-35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304 855,'-71'599,"36"-440,17-36,-17 0,18-17,-1 0,18-88,0-54,18-17,17-17,-18 17,19 18,-19 0,19 17,16 18,1-18,0 18,35 0,-17 0,-1-17,1 17,-36-18,0 18,-17 0,-53 0,-18-17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793 12,'422'440,"-457"-352,-18 0,1-17,-1-1,0-34,0-1,36-35,-1 0,36 0,34-18,36 18,0-17,0 17,1 0,-1 0,-36 0,-16 17,-1 18,-35 1,0-1,0 35,-88 54,35-71,18-18,0 0,-1-17,19-18,-19 0,19 0,-1 0,1 0,-1 0,0 0,18-18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356 879,'-300'581,"335"-440,1 0,16-17,1-19,18 1,-1 0,18-18,-17-35,35 0,-1-18,19-17,-1-18,1 0,17 0,-18 0,18-18,71-17,-124 17,-18-17,36 0,-71 17,-17 0,0 1,-18-19,0-16,-18-1,-17-18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493 858,'-88'740,"35"-635,1-34,-1-1,18-35,17 1,1-36,-1-18,18 0,0 1,0-1,18 71,-18-18,17 1,1-1,-1 0,1-17,-36-18,1-18,-1-17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 1319,'599'-211,"-511"175,-17 19,-1-18,1 17,-18-17,17 17,-17-17,0 0,-36 17,19 18,-54 0,0 18,-17-18,17 17,-17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452 859,'-246'563,"211"-492,-1-1,1-34,18-19,-1 1,18-36,0 1,18-19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 1392,'617'-299,"-529"246,0-17,-35 34,0 1,-18 18,-35-1,18 18,-54 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190 855,'70'546,"-17"-352,35-18,-17-17,17-36,-18-35,19-17,-1-36,0 0,17 1,-34-36,17 0,-35 0,-18 0,-17-36,-18 1,0-18,-18-17,-17-18,-36-36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205 854,'317'475,"-282"-440,18 1,-18-1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250 848,'176'705,"-141"-564,-17-17,17 17,0-18,-17 0,0 1,-1 52,-17-105,0-142,0-17,0-53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269 1081,'563'-228,"-563"246,0 17,0 17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258 1306,'722'-194,"-599"142,1-19,-19 36,-34 0,-1 0,-52 35,0 0,-18-18,-18 18,-17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835 187,'616'53,"-510"-53,-18 0,0 0,-17 17,-18-17,-18 0,18 18,-71-53,0 0,-17-18,0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279 836,'35'599,"-17"-458,17 0,-17-18,-1 1,19 17,-19-18,1-17,-1 70,1-70,-18-89,0 19,18-36,17-18,0-17,18-1,18-16,17-19,0 1,0 17,88-53,-105 53,-19 0,1 18,0 0,-35 0,-1 35,-17-18,-17-17,-36-1,18 1,-53-53,52 70,19-17,17 53,0-1,17 19,1-1,17 0,-17 18,17 0,0 17,1 1,-1-18,0 0,18 17,-18-17,18 17,-18-34,1-1,-1 0,0-17,0-1,-17-17,0 0,-36 0,-17-17,-1-18,-16-1,-37-34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244 1141,'793'-105,"-669"69,-19 1,19 0,-19 17,89-17,-123 18,35-1,-89 18,1 0,0 0,-36 0,0 0,36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382 883,'34'0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384 907,'34'0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1182 840,'582'176,"-459"-123,54 106,-107-71,-35 18,1-1,-36 36,-36-17,-17 17,-35-18,0 1,0-19,-35 1,-1-18,-17-17,-17-18,-1 17,0-35,1-17,34 0,19-18,17 0,35-18,35 0,18-35,35 1,36-37,17-16,18-1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1690 825,'-458'370,"334"-246,18-1,1 18,17 0,-71 142,106-142,18 0,-18 141,53-88,35-106,18-17,18-1,17-17,88 18,-88-54,18 1,0-1,17-17,-17 0,-18 0,70-35,-87 18,-18-1,0-17,0 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714 1061,'18'563,"35"-545,17-18,0 0,1-35,52-124,-70 53,-18 1,-35 17,0 0,-18 35,-35 0,-35 36,0-1,1 18,-1 35,17 0,-34 18,105-35,-18-1,18 1,18 0,-1-18,1 0,-1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954 870,'-106'581,"54"-493,-36 35,52-70,1-35,18 17,-19-35,19 18,-1-18,1 0,17-18,-18 18,18-18,0 1,0-1,0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675 1152,'653'-123,"-565"123,18-18,87 18,-87 0,-18-17,124 17,-106 0,0 0,0 0,35 0,-18 0,18 0,18 0,-18 17,0 1,18-18,0 0,-1 0,19 0,-1-35,0 17,-17-17,-18 17,0 1,-35-1,0 18,-18 0,-35 0,-18 0,-17 0,-1 0,-52 0,-18 0,-17 0,-1 0,-17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882 850,'599'441,"-334"-389,-124-16,-18-1,-17-18,35 36,-106-35,-17 17,-18-17,-18 35,-35 0,-35-1,-18 19,-17-18,-124 52,106-69,18-1,17-17,18-18,17 0,36 0,0 0,52-18,-17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1098 71,'529'423,"-547"-317,-34-1,-19 1,-17 17,-18-17,18 0,-18-18,36-35,17-36,0 1,36 0,-1-18,53 0,18 0,18-18,34 18,36-18,0-17,124 0,-124 17,-36 1,-17-1,-17 18,-36 0,0-18,-17 18,-18-17,18-1,-18-35,0-17,0-18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732 1056,'599'-157,"-511"139,-18-17,-17 18,0 17,-35-18,-36 53,-35 0,0 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721 1485,'652'-211,"-511"123,-18 17,-18 1,-16-1,-37 36,-34 0,0 35,-54-18,-16 1,-72-36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871 788,'122'546,"-122"-405,0 18,-17-18,-18 18,17-18,-52 106,35-177,18 1,-18-18,17-89,18-34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753 863,'581'282,"-528"-247,18 0,-36-18,18-17,-36 18,18-18,-17 0,0 0,-18-35,0-18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782 817,'123'528,"-106"-440,18 0,-17-17,-1-18,-17-18,18 0,-18-17,0-54,-35-16,17-36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782 826,'422'405,"-475"-334,18-19,0-34,17 0,-17-36,18-35,17-35,-18 18,18-18,0 70,0 36,18 17,-1 18,18 17,-17 1,-18-1,0 1,0 70,0-106,0 0,0 0,-18 0,1-17,-1 0,1-18,-19-18,19-17,-18 0,35-1,-18 1,18 18,0-1,18 18,70 0,-53 0,18 0,-1 0,1 0,18 0,-54 0,1 0,-1 0,1 0,-18 18,0-36,0-17,0-1,-18-16,1-1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868 1163,'0'547,"17"-477,-17-17,18-18,0-17,-18 0,17-1,-17-52,-17-18,17-18,-18 1,18-71,0 106,18-18,-1 17,19 1,-19 18,36-19,0 19,0 17,0-18,-1 18,1 18,-35 17,-1 18,-17 0,0 17,-35 1,0-1,-18 1,18-1,-18-17,18-17,0-19,17 1,0-18,1 0,-1-18,1-17,17 0,0-1,0 1,0 0,0 17,17 18,18 18,18 88,-35-18,-1 0,-17 18,0-18,0-18,18-17,-18-17,0-19,18 1,-18-36,17-17,-17 0,36-53,-19-1,1-16,35-19,-18-35,18 1,-1-1,1 0,-17 18,-1 35,-18 18,1 35,-18 1,0 34,0-17,-18 35,18-18,-17 18,17 35,0 36,0 17,0 71,17-18,1 35,0 18,17 0,-35 18,17-18,-17-1,0-16,0 105,0-159,0-34,0-1,-17-18,-54 36,-52-35,35-36,0-18,0-17,0 0,-53-35,70-18,36 18,0 17,35-52,0 17,18 0,34 0,1-35,18 35,17-17,18-1,-18 18,17 0,-17 18,-17 0,-18 17,-18 0,-18 18,1 0,0 0,-18 18,0 0,0 17,0-17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1451 856,'-352'440,"335"-369,-1-1,1 19,-1 51,18-16,0-71,0 0,35-1,-17-16,17-1,0 18,18-18,-18 0,0 0,1-17,-1 0,0 17,35-17,-34-18,-1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1100 870,'563'229,"-493"-158,1-1,-36 18,-17 123,-18-105,-35 35,-18-18,-18 1,1-18,17-18,-17-18,17-35,-18 1,19-36,-1 0,-18-36,18-34,1-36,34 0,18 1,18-1,122-70,-51 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1821 853,'-528'405,"475"-316,0-1,18 0,0 0,35-18,0 1,0-1,18 1,34-1,1 1,0-18,0 0,17-18,-17 0,0 1,0-19,-1 18,-16-17,-1 0,18-1,-18 1,0-18,0 0,-17 18,0-18,-1 0,-17-36,18 19,-18-19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961 79,'599'194,"-511"-124,0 1,-17-1,-1 18,-17-18,0 1,0-1,-36 36,1-36,0 1,-18-36,0-17,-18-18,-17-71,35-34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1227 907,'-52'599,"52"-511,0-18,17 1,18 70,-17-88,0 0,-18-1,17-34,-17 0,0-36,17-35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1201 919,'229'563,"-212"-563,1 0,-1 0,-34 0,-1-18,-17 1,17-18,18-1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1225 1158,'723'-35,"-547"0,1 0,-1-1,-17 1,-1 18,1-19,-18 19,0 17,-17-18,34 18,-105 0,-35 0,-1 0,-34 0,-18 0,-36 0,1 0,-19 0,-16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1363 890,'-175'528,"175"-546,17 18,-17-17,0-1,0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1211 876,'-34'563,"34"-510,0-17,0 16,0-16,0 16,0-16,0-1,0-18,0 1,0 0,17-18,-17-18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1192 918,'475'317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1340 869,'705'282,"-653"-264,1-1,-18 1,-17-1,0 1,-18 17,0-17,-18-1,0 19,-17 17,-88 17,70-17,-17 0,-18 0,0-1,-1 1,1-17,36-19,-1 1,17-1,1 1,18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1429 861,'493'405,"-404"-299,-1 17,-18 18,1-17,-1-1,-17 1,18 69,-1-52,-70-88,0-35,18 0,-36-54,-35-69,0-19,0-70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2405 835,'-300'494,"194"-318,18 0,-194 318,194-353,0 88,53-71,35-87,0-36,0 0,18-35,17 0,53-52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1630 890,'-105'758,"87"-652,18-1,0-16,0-19,18 1,-18-36,17 18,1-18,-1-17,1-18,-1 0,18-18,-17-35,17-35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1628 59,'-264'564,"193"-423,18 18,-17-19,-1 1,36-17,0-18,0-36,17-35,18 1,0-54,0-53,35-52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2225 902,'-617'405,"546"-353,54-52,-1 0,36 0,52 0,-17 18,17-18,1 0,-1 18,19-18,-19 0,18 0,-35 0,18 0,-19 17,1-17,-17 18,-19-18,18 17,-17 1,0-18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1559 1201,'793'-158,"-687"123,-36 17,1-17,-19 17,-34 18,0-17,-36 17,-35-18,0 18,-17 0,-18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1632 883,'-35'722,"17"-616,18 0,0-18,0-18,0 1,18-1,-1-52,-17 0,18-18,-1 0,18-18,-17-17,69-159,-52 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1642 889,'-17'546,"17"-458,0-17,0 17,17 0,1 0,-1 0,36 71,-18-54,-18-87,1 0,-18-36,0-17,0-18,0-35,-18-176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2258 802,'564'353,"-441"-265,-17 0,0 18,0 0,-18 35,18-18,0 36,-18 0,0-18,-17 18,-1-18,-17 0,-18 0,-35-18,0 18,-35-17,-35-1,-36 1,-18-1,-17-17,-35-35,0-1,-1-35,1 18,-124-17,176-19,1 1,17-1,18-17,-18 0,0 0,0-17,-17-36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144 289,'634'-88,"-545"71,-1-1,-18 1,1-1,-1 1,-35 17,1 0,-36 17,-18 18,-35 18,-17-1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644 435,'529'-299,"-477"281,-34 18,0 0,-36 53,-17 0,-18 35,-35 0,-18 0,1-18,-1 1,-17-18,-1-18,19 0,17 0,35-17,0 0,35-1,-17 1,53-18,87-18,-17 1,36-36,-1 17,106-52,-123 53,-36 18,-35 17,0-18,-17 18,0 0,-18-18,-18-17,-17-18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1301 76,'18'617,"-54"-458,-34 0,-18 35,-35 17,-1 1,1-18,-141 159,158-212,1-18,34-35,36-35,0-18,17-35,18-17,0-54,0-35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178 136,'582'194,"-442"-159,1 18,18-18,0 0,-1-17,1 0,-18-18,-18 17,-17-17,-18 0,-35 18,-35-18,-18 17,-53-17,-35 0,-53 18,-36-18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610 162,'105'546,"-105"-405,18 0,-18 106,18-159,-18 18,0-18,0 53,-18-106,18-17,-18-18,-17 0,-35-18,-1-35,-17-17,0-19,0 19,35-18,0-35,53 70,0 0,53 0,0 0,52-17,1-1,0 18,0 18,70 17,-123 18,0 53,-53-17,-18 34,-17 1,-18 17,-18-18,1 1,17-19,18-34,17-18,53 0,18-35,124-71,-89 53,0 0,0 18,-18 0,-17 17,-17 1,-1-1,-18 18,1 0,-18-18,18 18,-1-35,1 0,0-36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1028 21,'564'300,"-617"-195,-35 19,0-19,0-17,0-17,35-36,0-17,35-18,36 0,35-18,17-17,18-18,0 0,18 18,0-18,17 18,1 0,105-36,-106 36,-52 35,-1 0,1 53,-71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282 550,'617'-211,"-494"140,18 19,-35 16,-18 1,-18 18,-34-1,-54 18,-17 0,-53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451 95,'-87'617,"69"-547,1 1,17-18,-18 17,18-52,18-18,17-36,0-16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1116 102,'-141'564,"106"-476,-18-17,0-1,18-17,-35 36,34-72,-34 1,35-18,17-18,-17-17,17 0,18 17,-18 18,18 88,0 89,-17-89,-1 0,1-18,-1 1,0-18,18 17,0-105,36-124,-1 71,18 0,-18 18,18 17,0 17,0 1,17 0,1 17,-1 1,53-19,-70 36,0 0,-35 0,-18 18,0 17,-35 18,-124 106,36-89,17 1,-18-1,1-34,35-19,17 1,19-18,34 18,53-54,124-52,-53 35,17 0,106-52,-141 69,0 19,-17-1,-36 0,-17 18,-36-17,-17 17,-18-36,-18 19,19-18,-1-18,0 35,18-17,-1 35,19 0,-1 0,0 17,1 1,17 35,0 17,0 36,0 159,0-124,0 141,0-123,0-18,-18 17,1-17,-1 1,0-19,1-17,-1-18,18-35,-18-36,1-17,-1 0,-17-35,-71-123,36 52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277 491,'581'-141,"-492"124,-1-18,0 17,-35 0,-1 1,-34 17,0 0,-18-18,-18-17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329 544,'969'-300,"-828"265,0 0,-35 17,-1 18,-17 0,-35 18,-17 17,-36 18,-53 211,-18-176,18 18,-35-18,18-18,17 1,0-18,0-18,0 0,18-17,0-18,0-18,-1-35,19-35,-18-35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1003 147,'-194'546,"124"-387,-1 0,-70 140,88-175,-35 52,71-141,-1 1,18-107,18-35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1242 116,'-335'511,"265"-441,-89 36,89-53,17 0,0-36,1 19,34-36,36-18,17-17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464 245,'687'-53,"-599"36,-18-1,36 1,-71 17,-17 0,-71 35,-18 0,-17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682 185,'-211'563,"211"-527,-18 16,18-34,18-18,-1 0,18 0,1-35,17-36,-1 1,19-36,-1 0,1 1,70-54,-88 124,-18 35,-18 0,1 53,0 0,-1 35,1 0,-18 18,18-18,-18 0,17-18,1-17,-1-18,1 0,0-17,-1 0,1-18,-1-18,1-35,0-17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524 767,'617'-194,"-423"141,17 0,1 0,0-17,-36 17,0 0,-53 36,-52-1,-1 0,-87 1,-18-1,-36-17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1477 18,'-652'388,"634"-282,-17 17,35 1,0 17,18 141,17-123,18-1,0 1,-1 17,1 18,-18 0,1 0,-19 0,-17 18,0-36,-53 177,1-194,-1 0,-18-36,18-52,1-19,-89-69,88-36,-18-18,1-34,0-19,-1-35,36-17,0 0,17-1,18 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1085 309,'687'-105,"-564"87,1-17,-1 18,-35 17,0-18,-53 18,-17-17,0 17,-36 0,-35 0,-17-18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592 69,'0'741,"18"-512,-1 0,18 18,1-18,17-17,-1-36,37-35,-19-35,-17-35,53 17,-71-71,0-17,0-35,-17-53,17-35,-17-36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1667 70,'-335'687,"211"-546,-17 0,-17 0,-1 17,-17-34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538 167,'564'211,"-758"124,106-230,0-17,17-35,18-18,36 1,34-54,54-35,-1 0,36-17,-18 17,18 0,-18 1,-18 16,1 1,-1 0,-17 17,-18 18,-17-17,0 17,-36 0,0-18,1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211 477,'670'-105,"-582"105,-35-17,0 17,-18 0,-18 0,1 0,0 0,-36 0,0 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380 324,'0'652,"0"-493,-18-18,18 0,0 0,-17 0,17-18,-18 89,18-124,0-35,0-18,0-17,-17-36,17-35,0-35,-18-71,1-17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277 321,'140'545,"-175"-527,18-18,-1 0,36 0,-1 0,18-18,-17 1,17-1,-18 18,1-17,-18 34,-18-17,1 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126 620,'616'-175,"-457"158,-89 17,-17-18,-18 18,-17 0,0-17,-36 17,0-18,-17 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199 573,'652'-141,"-599"123,0 1,0 17,-18-18,-18 18,1 0,-36 0,1 0,-18 18,-18-1,17 18,1 1,-53 52,53-18,-18-17,0 35,0-18,-17 1,17-1,0 1,0-18,0 17,18-35,17 0,1-17,17 0,53-124,0 36,-18-1,18 1,17-1,-17 36,-18-18,18 18,-18 35,-17-18,0 18,17 36,-35-1,17 18,1-18,-18 0,18-17,17-1,-17-17,-1 0,18 0,1 0,-1-35,0 0,18-53,-35 35,-18 0,0 0,0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299 376,'35'564,"-105"-529,52-35,36 0,17-18,0-35,35 1,-17-19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302 360,'34'0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1191 46,'52'564,"-52"-441,0-17,-17 17,0-17,-1 17,0-17,-17 0,35-36,-17-35,17 1,17-36,1-36,35-34,-19-53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256 555,'18'635,"-18"-512,0-53,0-34,0 16,0-16,17-1,1-35,-1 18,19-18,17-18,-1-35,19 0,-1-17,89-106,-54 87,1 1,0 0,-18 0,0 0,0 0,-35 17,0 1,-18 17,-17 18,-18 0,0 17,-18 36,0 34,-17 1,18 35,-19-17,19 17,-1-17,18-1,0-17,-18 0,18-18,0 0,0-17,0-1,-17-17,-1 0,1-35,-1-18,-17-17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479 344,'-106'546,"71"-511,17 0,1-35,-1 18,36-18,17 0,0 0,18 0,0 0,0 0,-1 0,1 0,0 0,0 0,-18 0,0 0,1 17,-1-17,-17 0,-1 18,1-18,-18-18,0-17,0-18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391 517,'617'-106,"-546"106,-54 18,-17 17,0 18,-35 18,-35-1,-107 124,72-106,-107 53,124-89,35-16,18-19,35 1,35 0,36-18,-1-18,18 0,18-35,0 18,-18 0,0-18,-18 18,19-18,-89 36,-18-1,0-17,-17-1,0-16,-18-19,-17-17,17 0,0 18,18-18,35 70,0 53,52 88,-16-17,-19 17,1 1,0-1,-18-17,0-18,17 0,1 17,-1-87,1-18,0-35,-1-36,18-34,18-19,0 19,18-1,-1 18,18 35,-17 18,-1 35,-17 0,0 106,-35-36,-18 18,0-17,-18-1,-17 18,-18-17,-18-19,19 1,-19-18,1 1,-54-36,54 0,17-53,0 0,18 0,35 0,0 0,141 1,-53 52,35 0,124 35,-106-18,-35 1,17-18,-35 18,0-1,-17 19,-18-19,-53 1,-18-18,0 0,-17 0,0 0,-18-35,-18-18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563 478,'-176'599,"141"-476,-18-17,-17 87,34-122,19-36,-1 0,18-17,-17 0,-1-54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192 549,'317'458,"-370"-370,-17 0,17-35,0 0,0-18,0-17,18-18,35-36,35-34,18 0,0-19,17 1,18-17,0-19,106-52,-141 123,0 18,-53 141,-35-18,-18 35,18-17,-1 0,1-36,35 18,18-70,17-1,18 1,17 0,1-1,-1-17,18 0,-35 18,0-18,-18 17,-17 1,-18 17,0 18,0 18,0 17,-71 70,-17 1,53-89,-18-17,-17 0,17 0,-18-35,-87-18,87-36,1 1,17-18,18 0,35 18,0 0,0 17,35-17,18 17,17-17,19 18,-1-19,0 19,0 17,-18 0,-17 0,0 0,17 0,-34-18,-1 18,-18 0,1-18,0-70,-18 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213 789,'582'-193,"-494"175,0-17,-18 17,-17 1,35-1,-70 18,-106 88,17 0,-17-17,-35 17,17 0,-17-18,17 1,0-36,53 18,0-18,36-17,17-1,17-17,36 0,18 0,17-17,0-19,18-17,0 1,-36 16,1-16,-19 34,-16 18,-36 18,0 34,-36 19,-16 17,-1 18,-18-18,1-18,-1 1,-52 52,70-105,35-1,1-17,34-17,19-36,16-18,37-17,-1 0,0 18,0-1,-18 54,1 17,-36 0,0 52,-17 19,0 17,-18 18,0-18,-18-35,18-1,0-16,18-36,34-53,-16-35,17 0,-18-36,0 1,0-18,1 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711 489,'335'529,"-317"-424,-18 1,18 0,-18-18,35 106,-35-177,-18-17,-17-17,-18-36,-70-88,17 17,71 72,35 16,0 1,0 0,35 0,18-1,0-16,17 16,1-17,-1 18,-17 18,-18-19,0 36,-70 0,-18 0,-17 18,-124 17,71-17,17-1,0 1,18 17,18 1,17-1,18 18,17 35,18-18,0 124,18-106,70 53,-53-88,53 35,-53-88,18 18,0-18,0-18,17-17,-17-36,18 1,-1-1,1-17,-1 0,89-35,-106 70,17 18,-17 35,0 0,-18 0,0 35,0 18,1 17,-1 1,0-1,-17 1,17-18,-17-1,-1-16,1-19,-18 1,18-18,-18-53,-18-17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355 792,'617'-88,"-546"88,-1 0,1 35,-53-17,-18 17,0 18,-36 0,-17 35,-52-17,16-1,-34 1,-1-19,19-34,16 0,37-1,16 1,89-18,35 0,18-53,18 18,17-36,0 18,0 1,-35 16,-36 1,-17 17,-35 18,-53 0,-18 0,-18-35,1-35,-1-1,0-35,19 18,-1 18,35 35,18 17,0 71,18 35,-1 53,-17 18,18 17,-18-35,0-18,0 0,0-34,0-1,0-18,0-35,0 1,18-89,-1-18,1-52,-1-18,19-18,17 36,0 17,17 36,-17 35,18 35,-19 35,19 35,-18 18,17 18,-34 0,-1 105,-35-123,0-17,-18-1,-35 1,-70 52,52-105,1 0,-1-18,-87-106,105 35,0-17,53 0,0 18,53 17,17 17,36 36,0 0,17 0,18 18,1 17,16 18,160 71,-142-54,1-17,-1-18,-17 0,-18-17,123 0,-211-18,-35 0,-1-18,-17-17,-17-18,-89-106,35 54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469 400,'617'17,"-582"-17,0 18,-17-18,-36 0,1-18,-19 1,19 17,-1-18,18 1,-18 17,1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471 393,'634'34,"-616"-17,-1-17,1 0,-36 0,1-34,17 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1236 634,'758'-212,"-617"71,-106 88,-35 18,0 0,-53-1,-105-16,52 34,-17 18,-1 18,1 34,17 19,18 35,-17 123,87-106,18 1,18 140,17-141,18-17,17-18,1 0,17-35,17 0,1-18,0-17,-1 0,1-18,17-18,-34-35,-1 0,-35-35,-1 0,-34-35,0-1,-18-52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1848 658,'-494'-370,"424"352,-18 18,0 0,35 0,-18 0,18 35,36 1,-1-1,1 35,17 1,0 35,0 176,17-123,1-1,-1-17,19 1,16-1,-16 0,-1 18,0-18,36 158,-71-175,0 105,0-141,0-35,-18-17,0-1,1-18,-1-17,1 0,-19-35,-17-18,18-35,-35-18,-1-17,18-1,-17-17,-36-88,71 123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574 534,'705'-36,"-582"19,1-1,-1 18,-35-17,-18 17,-17 0,-35 0,0 0,-54 0,1-18,17-52,18 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916 296,'-229'582,"211"-459,18 0,0-17,106 53,-54-107,19-16,-1-1,-17-17,53-18,-53-18,-18-17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703 320,'546'370,"-511"-282,0 106,-17-124,-18-17,0 18,-18-36,1-17,-1-18,18-18,-18-70,-17-194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1279 312,'-317'476,"264"-388,18-18,-18-17,18 0,17 0,1-36,-1 18,1-17,-1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731 468,'652'-87,"-529"69,18 18,0-17,0-1,-35 18,-18 0,-53 0,1 0,-89 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856 296,'-52'564,"34"-441,18 0,-17 1,17-19,0-17,0 0,0-17,0-18,0-18,17-17,1-18,-1-36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1251 339,'-176'546,"105"-458,19-17,-1-19,0 1,35-17,1-19,-1 1,18-1,70 1,-17 0,18-1,-1 1,18-1,18 1,-18-18,0 18,0-18,-17 0,52 0,-88 0,-17 0,0 0,-18-18,0-17,0-18,0-17,-36-36,1 0,-18 1,0-19,-35-105,36 159,34-1,-35 19,53 34,0 36,0 34,0-16,0-1,0 0,0-17,0-1,18 1,-1-18,1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842 308,'811'405,"-670"-335,-18 1,-35-1,0-17,-35 18,-17-19,-36-16,0-1,0 0,-18-17,-17-18,-18 0,0 0,0-71,18-34,-18-212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1448 303,'-370'546,"317"-440,-17 52,52-87,1-36,-1 18,1-53,17-36,0-16,-18-36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1236 25,'387'440,"-334"-387,-18 0,18 0,-18-18,-17 0,17-17,-35-1,18 1,-1-18,-17-18,18-52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892 298,'475'405,"-369"-246,-71-71,-35 0,0 0,0 0,-18-18,-17 1,17-36,1 0,-1-17,1-18,-19 18,19-18,-18 0,-1-18,1 0,0 1,18-54,17 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953 582,'616'-158,"-492"123,-36 17,-18 1,-35-1,1 18,-72-17,1 17,-18-18,-17 18,-1 18,-34 17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961 340,'599'70,"-511"-70,36 0,-89 0,0 0,-17 0,-18-17,-18-18,18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2050 285,'-617'-35,"582"123,-18 177,53-107,0 1,0 17,18 1,-1-18,1 17,0-17,-1-18,-17 0,18-18,-18 1,0-19,0-16,-18-1,1-35,-19-18,19 0,-1-17,0-18,1 17,-1-17,-17-17,0-18,-36-124,18 53,18-35,18 0,17 0,-18 35,18 0,0 53,0-17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1027 383,'669'88,"-598"-88,-18 0,-18 0,0 0,-17 0,-36-35,0-18,18 18,0-17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1327 278,'-245'705,"245"-617,0 0,0-18,18-17,-1-18,1 0,-1 1,1-36,-1-18,1-17,-1-53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1099 299,'458'458,"-405"-406,-18-16,-17-19,-1 1,1-18,-36-71,1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1694 283,'-370'581,"264"-440,53-88,36 0,-18-35,17-18,18-18,0-17,0-36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1126 285,'475'529,"-475"-406,0 0,-18-34,-34 87,-1-123,18-1,-1-16,-16-19,17 1,-1 0,-16-18,16 0,-34-36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1168 524,'828'-140,"-651"87,-125 36,-16-1,-72 18,-16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1939 32,'-405'423,"334"-317,-52 70,87-106,1-17,18-18,17-17,-18 0,36-18,17-18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1239 276,'-35'670,"35"-512,0-17,0-17,17-36,-17 53,0-88,18-36,-18 1,0 0,17-36,18-17,-17-1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2410 604,'-564'-353,"493"353,19 18,-1 17,35 18,-35 194,53-71,-17 36,17 17,0 18,0-18,-18 0,0 1,1-36,-1-18,18-17,0-36,-17 36,17-124,0 0,-18-52,0-36,1-35,-36-18,18-35,-18-18,0-17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1240 494,'669'-35,"-598"35,-1-18,1 1,70-53,-88 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1597 291,'-281'634,"263"-546,18 0,0 1,0-37,0 19,0-36,0 0,0-17,0 0,0-54,0-34,35-18,-17-36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1310 305,'511'405,"-441"-370,-17 18,-18-18,18 0,-35-35,-18-35,-18 0,18-18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1811 286,'-317'546,"247"-334,34-142,19-17,-1-18,1 1,-1-36,18-36,0-16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1822 286,'141'582,"-176"-441,-18-18,18-17,-18-18,18 0,-36 35,36-70,0-35,-1 0,-16-18,16 0,-16-18,16-35,1-35,0-18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1683 213,'-246'740,"211"-581,0-36,17 1,1-36,17 17,-18-16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1800 281,'-229'581,"176"-493,18 1,-18-19,18-35,17 0,18-17,35-18,18 0,18 0,17 18,17-1,-17-17,18 36,-18-19,0 1,0-1,-35 1,-18 0,1-18,-36-18,-18-35,-17-17,0-18,-1-18,-16-17,-1-18,-18-124,1 107,52 123,0 17,1 18,17 35,0 0,0 1,0 17,17-18,1-18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1429 287,'528'352,"-440"-281,-17 17,-1-18,-34 1,16-1,-16 71,-36-105,-18-36,0-36,18-34,0-18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1608 16,'53'564,"-53"-494,17-17,18 0,-17-35,17-18,0 0,1 0,52-53,-35 0,0-17,-18-36,18 0,-1-105,-34 140,0 18,-18 88,-18 54,0 34,-34 177,34-159,0-18,18 0,-17-17,-1 105,1-175,-1-19,0 1,-35 0,-52-18,17 0,-106-71,106 36,0-18,0-35,70 70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2077 276,'-264'546,"158"-335,53-123,0-17,18-1,0-17,0 0,17-18,1 0,-1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1479 438,'599'-52,"-352"17,-71 17,-141 18,-17 0,-36 0,0 0,1 0,-18-17,-18-1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1549 268,'-17'564,"17"-423,17-18,-17 0,0-17,0-18,-17 53,17-88,0-18,-17-17,17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1565 302,'722'87,"-651"-69,-1-18,-17 0,-18 0,-17 0,-54 0,1 0,-35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1939 328,'563'194,"-527"-194,-1 0,-35 17,-18 36,-35 18,-17 35,-71 17,0-17,-18-36,19 1,34-36,0 0,18-17,141-18,17 0,54-18,17-17,35 17,-18-17,19 0,-19-1,-17 19,-18 17,-35-18,1 18,-107 18,0-18,1-18,-19-35,19 0,-36-35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1597 215,'0'652,"52"-352,-34-177,-1 1,-17-19,18-17,-18-17,0 17,0-53,0-17,0 0,-18-18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2604 613,'-405'-388,"299"388,0 18,1 52,52 1,0 17,18 53,17 35,0 18,1 18,17-18,0-18,35 0,-17-17,17 0,0-36,0 1,1-36,-19 0,1-18,-18-17,0 0,0-35,0-1,-18-17,-17-35,0 18,-18-54,-53-105,71 52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1623 310,'669'-17,"-510"17,-89 0,-34 17,-19 0,1-17,0 17,17-17,0 0,-17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1945 265,'-158'529,"140"-424,-17-17,17 0,18 0,-17-35,17-17,0-1,-18 0,18-17,0-36,0-35,35-123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1693 286,'405'440,"-353"-370,-16 1,-1-36,-18 0,1-17,-36-36,1-35,-18 1,-1-19,1-34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1292 98,'669'70,"-581"-52,-17-1,17 1,-18-1,-17-17,0 18,17-18,-52 0,0 0,-36 0,18-18,0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1996 279,'-229'546,"212"-476,-1-17,1-18,-1-35,18 18,0-36,0-17,0-35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2242 275,'123'546,"-141"-299,-35-106,-17-35,17-18,18-17,-53 34,18-69,17-36,18 0,-18-36,0-34,18-18,-18-18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1811 205,'-17'634,"17"-581,-17 0,-1 0,0-18,1 0,-1 0,1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1806 191,'-35'758,"0"-635,17-17,18-1,-17-16,17-19,0-17,0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1920 269,'-158'617,"158"-494,0 0,0-35,0 1,35-37,0 1,1 0,-19-18,18-17,1 0,17-18,-18-18,18-53,-36 19,18-19,-17-17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2321 307,'-335'529,"230"-371,69-105,1 0,18-35,-1-1,36 1,17 17,18-17,17 17,-17-17,18-1,-19 1,1-18,18 0,-1-35,-52 0,-1-1,1-34,0-1,-18-17,0-18,0-17,0 0,-36 17,19 0,-18 36,17 35,0 17,1 18,17 18,17 17,1 0,52 88,-17-70,35 106,18-18,-71-71,18 1,-18-1,54 18,-54-52,-18-1,1-17,0-18,-18-18,-18-35,18-17,0-36,0-176,0 159,18 34,-18 37,-18 69,0 1,-52 105,-1-35,19 36,-19-19,18 1,18-35,0-1,17 1,1-36,-1 0,18-17,0-54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2291 263,'141'582,"-141"-424,-35 18,-18-17,-18-18,19 0,-1-18,0-17,0-18,18-17,-35 17,35-70,17-18,0 0,-17-18,0-17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1824 199,'546'229,"-440"-176,-18-18,-17 0,-36 1,-35-19,0 19,-71 69,-17-34,-17-1,-1-35,35 1,36-19,0-17,17 0,1 0,34 0,18 18,36-18,17 18,35-1,1 1,-1-18,0 17,-34-17,-19 18,-17-18,-35 0,-18 18,-18-18,0 0,1 0,-19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812 504,'617'-123,"-600"141,1-18,0 0,-18 17,35 1,-18-1,1 18,0-17,-1-1,1 1,17-1,-17 1,17-18,-17 0,35-18,-18-17,0 18,18-18,-18 17,-17 1,-1-1,1 18,-18 18,18-18,-1 17,1 1,-1-1,19 1,-19 17,19-18,-19-17,18 18,-17-18,0 0,-1 0,1 0,-1 0,1 0,17-18,1 1,16-18,-16 17,17-17,-18 18,18-1,-36 1,1 17,-18 17,0 1,18-18,-36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1400 653,'617'-17,"-564"-54,17 1,1-1,-18 19,0 34,-36 18,-17 18,0-1,18 1,0-1,52-17,-35 0,18 0,18-17,-18-1,17 1,-17-1,0 18,0 0,-18 0,-17 0,-1 0,-17 18,18-1,-1 1,1-1,17-17,-17 18,17-18,0 0,1 0,-1 0,0 0,1-18,-54 18,0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1782 54,'53'582,"-53"-423,18-18,-1-35,1-36,17-17,1-35,-1-1,0-17,-17-35,70-159,-35 53,-36 0,18 0,-35 0,0 35,0 18,0 52,0 19,0 70,0 35,18 35,0 36,-18 0,0 0,0-1,-18 1,-17 0,0 0,-1 17,-17-17,1-1,-1-16,18-19,-18-17,-35 35,35-106,35-17,-35-1,18-17,-18-35,-17-35,-1-36,18-35,1-53,34 0,18-265,35 265,36 35,-1 1,18 17,-17 17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1765 642,'599'-193,"-546"140,0 36,-36-1,-17 53,0-17,0-1,0 1,18 17,0 0,-1-35,36 18,-18-1,0-17,1 0,17 0,-18-17,0-1,18 1,-35-1,17 1,-18 17,1 0,0 0,-54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500 501,'34'0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501 532,'34'0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504 505,'493'334,"-476"-316,18-18,-17 17,-36-17,1-17,-18-1,-1 0,19 1,-54-18,36 17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506 527,'457'370,"-439"-335,0-18,-1-17,1 18,-1-18,1 0,-53-18,17 1,-35-1,18 1,0-1,0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1925 1047,'-353'-564,"318"529,17 17,1 18,-1 0,1 71,-1 34,-17 54,17 17,0 18,1 230,17-213,0-17,17 18,1 176,-18-230,0 1,18-18,-18-17,0 17,-18 0,-52 70,34-140,19-18,-18-36,-1-17,1 0,-18-35,-35-35,18-1,-18-52,17-18,1 0,17-18,35 18,-17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622 732,'687'-105,"-563"87,17 1,-18-1,1 1,105-1,-141 1,-18-1,-17 18,-35 0,-18 18,0-1,0 1,18-18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1185 472,'-405'493,"370"-404,35 16,0 1,0-18,0 0,18-17,34 70,-34-88,17-1,18 19,-35-53,17-18,-18 0,19-18,-19-35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780 496,'581'229,"-493"-194,0 0,-17 18,-36 18,0-1,-17-17,-18 70,0-70,-18-18,-17-17,0-18,-1 0,-16 0,-36-124,35 19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1824 462,'-370'564,"264"-423,0 0,18-18,18-17,0-18,17 0,0-35,18 0,-1-1,19-16,-1-1,1-17,-1-18,18-18,0-17,35-18,18-18,0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1405 8,'546'229,"-511"-176,0 17,-17-17,-18 18,-35-1,-18 1,-18-19,-17-16,18-19,-1-17,19 0,-1-17,53-1,35 18,35 18,106 34,-87-16,-19-1,-17 0,0 0,-36 1,1 34,-36-35,-35 1,1-1,-1-18,-53 19,36-36,17 0,18 0,17 0,0 0,36 0,0-18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851 494,'652'87,"-547"-104,-16-1,-37 18,-16-17,-36 34,-18-17,0 0,-34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988 473,'-123'652,"123"-546,0 70,0-106,0-17,0-18,0-17,18 0,17-18,18-36,17-52,18-17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1237 477,'-229'546,"176"-458,18-35,17-18,18-17,18-18,34 17,1-17,0 18,18-18,-1 0,0-35,-17 35,0-18,-18 18,-17-18,17-17,-35 17,18-52,-36 35,-17-18,0-17,-18 17,0-18,0 1,-17 17,35 18,-1 0,1 17,53 36,17-1,-17 1,17-18,0 0,0 0,-17 0,17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931 478,'634'511,"-528"-441,-18-17,18 0,-18 0,-35-18,0 18,-18 17,-17-52,-18 0,-18-54,-17-16,-18-125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1747 466,'-423'528,"353"-422,-89 105,107-123,-1-17,18-36,17-17,18-54,0-16,35-54,18-35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1108 469,'457'458,"-404"-334,-35 17,-18 0,-18 123,1-158,-54 70,36-106,-18-17,-52 35,34-70,1 0,17-18,-17-18,17-17,0-18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1027 616,'687'-53,"-564"36,1-1,-19 1,-34 17,-18-18,-18 18,-17 0,-36 18,-35-1,0 18,-35 35,-35 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1034 730,'670'-158,"-565"140,1 1,-18-1,0 18,-35 0,-18 0,1 0,-19 18,1-1,0 18,-18 0,0 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2266 617,'-600'-176,"530"194,17 17,18 0,35 0,-18 36,18 35,-18 17,18 18,0 18,0 17,0 18,0 0,0 194,0-211,-17-1,17 1,0 193,0-282,0-17,0-18,0-18,-18-18,1-69,-19-19,-87-158,70 52,0 1,18-18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1119 546,'687'52,"-599"-52,0 0,18-17,-71 17,-17 0,-1 0,1 0,17-35,-17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1456 271,'687'-88,"-528"53,-19 18,-34-1,-18 1,-17 17,-36 0,-17 0,-36 0,-35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1530 481,'-299'581,"281"-457,18 17,-17 0,-1 88,18-141,0-18,18-17,-1-35,18 0,1-36,-19-35,18-35,18-35,-17-36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1200 501,'511'422,"-335"-334,-106-53,-17 1,-18-19,1 1,-54-18,-17 0,0-35,-18-18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1593 481,'-193'529,"157"-406,1-17,0-1,17-34,1-1,-1-17,1 0,-1-35,18-36,0-35,0-35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1901 487,'335'652,"-335"-546,0 0,0 17,-53-17,0 0,-88 105,70-105,-17-36,0 19,-106 16,124-87,-53 0,70-18,17 0,19-18,-18 0,17-35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1282 859,'670'35,"-547"-53,18-17,-18 18,-17-18,88-18,-141 35,0 1,-71 17,-17 0,17 0,-17 0,-18-18,-88-17,71 17,17-35,17 18,-16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1321 474,'210'740,"-210"-581,0-36,0 18,0-35,0 18,0-36,0 0,0-35,0-18,0-17,18-36,-18 0,0 1,0-1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1394 505,'34'0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1769 482,'-334'511,"316"-423,1-18,-1 89,18-89,0 1,0-18,35 17,0-17,71 35,-53-53,0 0,-18 1,18-19,17 1,-35 0,-17-18,17 0,-17 0,17 0,0 0,0 0,-17-18,0 18,-1-18,1 18,-36 0,18-17,-17 17,-1-36,0 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1424 465,'317'617,"-264"-511,-18 17,18-17,-35-18,34 106,-34-106,-18-17,18-19,-18-16,17-1,-17-17,18-18,-18-18,-18-17,-35-89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1416 591,'599'-53,"-493"53,-18 0,18 0,-18 0,18 0,0 0,0 0,17 0,-17 0,0 0,-18-17,0 17,0-18,-18 1,-17 17,-17 0,-1-18,-18 18,-34 0,-1 0,1 18,-1-18,-53 35,36 0,-18 0,18 1,-18-1,0 18,0 0,1-1,-19 19,18-1,-53 71,18 0,35-88,0 18,18-18,-18-1,18 1,-18 0,0-18,18 1,-18-1,18 0,0-17,-1-1,1 1,17 0,1-18,-1 17,1-17,17 18,-18-18,0 18,18-36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218 182,'652'-35,"-476"17,-17 1,-1 17,-17 0,-35 0,-18 0,-17 0,-19 17,1-17,-35 18,0-18,-18 17,0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1491 71,'35'670,"-35"-512,0 1,0-36,0-17,0-18,18-35,-1-18,18 1,0-36,0 0,18-18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3037 449,'-635'53,"582"0,18 17,0 1,-1-1,36 36,-17 0,-1 18,18 17,-35 141,35-159,-18 36,18-18,0 18,-17-18,-19 282,1-282,0-35,17 0,-17-18,0 0,17-35,-17 0,0-35,17-1,-17-17,-1 0,1-17,0-18,-18-18,18-36,-18-69,35 52,1 18,17-18,0 0,-18-106,18 107,0 16,18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1513 593,'634'0,"-546"-17,18 17,-1-18,-34 18,-1 0,-17-17,-18 17,-17 0,0 0,-54 0,19-18,-1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1880 480,'-281'528,"281"-440,-18-17,18 105,0-106,18-17,-1-17,1-1,-1-18,1 1,35 0,-36-18,19 0,-1-18,-18-17,19 0,-19-18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1602 491,'457'423,"-404"-388,-18 0,1-17,-19-1,1 1,-36-18,1 0,-19-18,1-35,18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2140 483,'-317'599,"264"-511,0-17,18-1,0-34,17-1,1 0,-1-35,18 18,0-54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1669 474,'335'511,"-282"-423,-1-17,-34 17,-18-18,0 18,0 0,-53 18,18-18,-36-17,1-1,-36 36,54-71,16-17,19 0,-1-18,1 0,17-18,0 0,-18 1,18-1,0-17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1661 468,'493'317,"-440"-246,-18-18,1 0,-1 17,0-17,-35 0,18 0,-18 17,-18 89,-17-89,0 19,-36 34,18-70,18 17,-18-17,0 0,18 0,-18-18,18 18,0-35,17 17,-17-17,0-1,17 1,0-18,1 18,-1-18,18-18,-17 18,17-18,-18-17,18 17,0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1671 446,'598'34,"-545"-51,18 0,-54 17,1 0,-18-17,-18 17,1 0,-1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1716 433,'0'581,"0"-510,0-19,0-16,-17-1,17-18,0 1,0 0,0-36,17 18,0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2329 484,'-299'652,"229"-582,17 0,0 1,0-18,18-18,17 0,1-17,-1-1,36-17,17 0,0 0,36 18,52-18,-35 18,-18-18,89 0,-106 0,17 0,-17 0,-18 0,0-18,-17 18,17-18,-17 18,-1-17,-17-1,18 18,-18-17,18-19,-18-16,0-1,0 0,0-18,-18-17,0 0,-17-17,-35-54,35 106,17 0,0 36,1-18,-19-1,19 36,17 18,0 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1823 63,'-105'529,"69"-335,-16 17,16-17,19-17,-1-19,1-17,17-17,-18-36,18-18,0-34,35-72,0-34,18-71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1774 481,'634'423,"-563"-353,-19 1,1-1,-18 1,-17-1,0 18,-18-17,0-1,-18 18,-17-17,17-18,-17-18,0 0,17-17,1-18,-1-36,0 1,18-53,-17-18,17-35,17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2534 485,'-493'740,"423"-617,17 1,-35 34,70-105,1-18,17-17,-18 0,18-1,0 1,0 0,0-36,0-17,0 17,0-35,0 0,0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1240 401,'705'53,"-546"-36,-1-17,2 0,-2 0,107 35,-159-17,-1-18,-17 17,-17-17,-1 0,1 0,-54 0,-34-17,-36-1,-141-17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1300 485,'899'35,"-723"-35,1-18,-1 18,-35-17,-18 17,1 0,-36 0,-17 0,-19 0,-16 0,-19 0,1 0,-36 0,-17 0,-35 0,-36-18,-35 1,-18-1,-35 1,0 17,-18-18,18 18,0 0,18 0,17 0,36 0,-18 0,106 18,17-18,18 17,35 18,36-17,70 17,35 0,18-18,18-17,-1 0,177-17,-229-1,-36 1,-17-1,-35 1,-36 17,-17 0,-54 0,-34 0,-54 17,-228 1,-71-1,229-17,17 0,1-17,-89-1,248 18,17 18,35-18,53 17,53 1,71-18,52 0,19-18,228-34,-317 34,-35 18,-54-17,-52 17,-17 0,-54 0,-53 0,-34 17,-54 1,-35 17,-35-18,-18 1,0-1,-159-17,265-17,36-1,69 18,54 0,70 0,18 0,88 0,35 0,36 0,-1-17,159-18,-264 35,-36 0,-34 0,52 0,-106 0,0 35,-17 0,-1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1322 794,'952'-35,"-740"35,53 18,-1-18,18 17,18-17,18 0,-1 0,1 0,-18 0,0-17,-1-1,231-52,-301 52,-35 1,-53-1,-18 0,-52 1,-18 17,-35 0,-54 0,-34 0,-195 0,89 0,-230 0,194 0,18 0,-211 35,228-35,-17 18,0-1,0 1,0-1,18 1,-1-18,19 0,17 18,52-18,1 0,35 0,36 0,34-18,89 0,53 1,70 17,71 0,35 0,18 0,-18 0,-35 0,-18 0,159 0,-282 0,-36 0,-35 0,-52 0,-72 0,-69 0,-54 0,-53 0,-52 0,-54 17,-17-17,-353-17,353-1,18-17,52 0,53 0,-17 17,194 18,105 0,36 18,70-1,54 18,70-17,35 0,0-18,-18 0,1-36,-18 19,-36-1,-17 18,-53-17,-35 17,-53 0,-18 0,-159 0,-34 0,-72 17,-70 1,-388 52,283-35,-19 1,1-1,35-18,-124 1,353-18,71 18,123-18,18 0,53 0,88 0,52 17,19-17,17 0,-17 0,-36 0,229 53,-317-35,-53-1,-17 18,-124-17,-18 0,-70 17,-265 35,89-17,-36-35,-18-1,-17 1,18-18,-1 0,54-35,52-1,89 1,70 18,53-1,53 18,35-18,53 1,71-1,70 1,353-54,-318 18,-17 18,-35 0,-18 0,-71 0,-35 35,-35-18,-53 18,-71 0,-52 0,-71 18,-300 17,176 0,-35-35,0 18,-282-36,318 0,52 1,71-1,53 18,105 0,72 0,16 0,72 18,70-1,53 1,17-18,18 0,-17-18,299-34,-370 16,-53 19,-53 17,-53-18,-52 18,-125 18,-263 35,87-18,-53 0,-34 0,-301-17,159-18,353-18,88 18,53-17,18 17,176 0,-35 0,88 0,35 0,53 0,-18-36,1 1,-18 0,-36-18,-52 36,-53-1,-36 0,-70 18,-18 0,-211 53,-159 18,88-36,0 18,-18-36,1 18,17-17,35-18,71 0,53 18,53-18,105 17,1-17,52 18,71-18,53 0,35 0,300-35,-317-1,-36 19,-35-1,-35 1,-35 17,-54 0,-35 0,-88 0,-35 0,-70 17,-36 1,-53-1,-36 19,-34-19,-1-17,-264 0,353-17,70-1,53 0,71 18,123-17,-17 17,52 0,36 0,53 0,17 0,36 17,-1-17,-17 0,-18-17,-34-1,69 1,-193 17,-54 0,-193 0,0 17,-36-17,-335 35,247-35,0 18,1-18,34 0,53 0,54 0,69 0,72 18,52-18,36 0,52 0,53 17,36-17,35 0,18 0,-1-17,-17-1,-35-17,-18 17,-36 18,-52-17,-17 17,-142 17,-36 18,-69 1,-19-1,-52 18,-36-1,1-16,-1-1,18-18,53-17,18 0,70 0,18 0,88 18,53-18,0 0,70 0,54 0,299-18,-229-17,17 0,-34 0,122-18,-263 53,-37 0,-16 0,-72 0,-52 0,-35 18,-36 17,-53-18,-17 19,-35-19,-230 1,282-18,-264 0,405 0,54 0,52 0,35 0,36 0,18 0,34-18,-16 18,16-17,-17 17,1-18,-1 18,-53-18,-18 18,-52 0,-36 18,-70 0,-35-1,-18 1,-18-1,-18-17,-17 0,0 0,18-17,-124-36,177 35,52 18,1-17,34 17,19 0,52 0,53 0,0 0,36 17,35-17,-1 0,1 0,0 0,-18-17,-35-1,0 1,-53 17,-18-18,-18 18,-158 0,18 18,-36-1,-35-17,18 18,-18-18,17 0,36 0,18 0,70 0,35 0,53 0,36 17,17-17,18 0,17 0,124-35,-158 18,-19 17,-35-18,-17 18,0 0,-54 18,-16 17,-19 0,0 0,-52 18,70-35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1499 536,'617'0,"-494"17,0 1,-17 0,70 34,-52-16,-89-36,-17 0,-18 17,-36-17,-105 0,36 18,-19-18,-17 0,0 0,0 0,-88-18,141-17,17 35,36-18,0 18,17 0,54 0,16 0,54 0,18 0,17 18,0-18,17 0,-34 0,-19-18,-34 18,-1 0,-34 0,-177 18,17 0,-17-1,-35 18,-18-17,35-18,1 0,34 0,19 0,52-18,18 18,17 0,36 0,34 0,37 0,34 0,18 0,18-17,140-1,-34 18,-160 0,-34 0,-18 0,-36 0,1 18,-36-1,-35 1,-17 17,-53 1,-1-19,-34 18,-1-35,18 18,0-18,18-18,34 1,19-18,35 17,17 18,71-18,35 18,53-17,35 17,36-18,-1 18,-17 0,-35-18,-18 18,-35-17,-36 17,-17 0,-71 0,-52 0,-18 17,-53 1,-18 0,-17-1,-18-17,0 0,18 0,0-17,35-19,52 19,37 17,87 0,35 17,212 36,-105-53,34 0,-17 0,176-35,-229 17,-18 1,-34-1,-37 18,-16 0,-19 0,-34 0,-36 0,-35 0,-53 0,-212 18,159-18,18-18,0 1,35-19,17 19,72 17,16 0,89 0,18 0,34 0,54-18,211-17,-176 0,-18 0,142-36,-213 54,-34-1,-36 18,-105 0,-19 18,-69 17,-18 18,-18-18,-229 35,246-70,1 0,35 0,18 0,17-17,71 17,17 0,53 0,54 0,16-18,72 18,34-18,18 18,0-17,141-18,-229-1,-35 19,-35 17,-36-18,-70 18,-53 0,-36 0,-246 53,141-35,17-1,1 1,-106-36,229 1,52 17,72 0,16 0,19 0,70 0,18 0,193 0,1 0,-212-18,0 18,-36 0,-17 0,71 35,-124 0,1 18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1826 515,'34'0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1836 494,'34'0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2036 494,'-211'245,"229"-245,34 0,-16-17,-1 17,71-18,-71 18,0 0,0 0,0 0,1 0,-1 0,-18 0,1 0,0 0,-1 0,1 0,-36 0,18-17,-17 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1841 474,'34'564,"-34"-494,0 18,0-17,0-1,0-17,0 17,-17-17,17 0,0-18,0 1,0-1,0 0,0-17,0-54,0 1,0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1640 348,'105'546,"-52"-528,0-18,0-53,17-18,18-105,-53 88,-17 0,-18 0,-18 0,-17 18,-35-1,17 36,-17 35,-1 0,18 0,-17 35,17 18,18 0,0 35,35-35,0-18,18 0,34 0,1-35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1854 492,'175'528,"-175"-510,18 0,-18-1,0 1,0-36,0-17,0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1872 505,'228'510,"-228"-492,0-53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1888 512,'246'493,"-228"-458,-18-17,0-1,17 1,-34-18,-1 0,1 0,-36 0,18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1535 62,'-458'458,"423"-352,18 17,-1 1,18-1,0 1,53 70,0-124,-1 1,1-19,0-16,18-1,-19-17,19-18,-18 0,17 0,-17-53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1067 743,'652'0,"-564"-71,124-158,-177 124,-35 52,-18 0,-17 0,-36 0,-17 36,0-1,-18 18,-17 35,17 36,1-1,-1 18,53 18,0 0,53 17,0-17,0-18,88 52,0-87,1 0,16-18,1 1,0-36,-1 0,-16 0,16 0,-17-36,-17 1,-1 0,-17-18,0 0,-18-17,-17-1,0-34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1150 67,'617'211,"-529"-176,-35 0,-1-17,-16 17,-19 0,19 18,-19-53,18-53,1-17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2010 49,'-529'476,"459"-370,-1-1,18-17,0 1,18-1,0-18,35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1224 154,'300'475,"-265"-475,0-18,18-52,35-18,0 0,-18-18,19 18,-37 36,-16 34,34 18,-52 35,17 0,-17 18,17 0,-18-18,1 0,0 1,-1-19,1 1,0-1,-18 1,17 17,1 0,-1 0,1 1,0 16,34 1,-16-35,17-18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1431 81,'-105'652,"105"-564,0-17,0 17,0-35,0 0,17-18,-17 0,0-17,18-36,17-35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1349 428,'582'-158,"-459"140,18 1,-18-18,53-1,-123 36,-35-17,0 17,-36 0,0-18,-35-17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1884 140,'18'600,"-18"-477,0-17,18-36,-1-17,1-17,17-1,0-35,18 0,0-35,88-124,-88 53,0-17,-1-1,-16-140,-36 140,0 36,0 35,0 36,-18-1,18 53,-18 18,1 71,-1 17,-17 35,17 0,1-17,-1 0,1-1,-1 1,0 18,-17 140,0-194,-36 54,1-89,35-71,0-17,-18 0,0 0,0-17,0-18,-17-18,17-35,18-18,17-35,18 0,0-18,18-17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1529 75,'-106'529,"89"-424,17 1,-18-35,18 17,0-35,0-1,0-34,18 0,-1-18,1 0,35-36,35-16,0-54,17-18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1442 89,'405'405,"-352"-335,-1 1,1-1,-18-17,1-18,-19-17,1 17,-18-17,-35-18,17 0,0-18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2058 86,'-387'475,"316"-387,19-17,16-18,19-1,-18-16,35-19,-18 1,18-53,0-18,0-53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1708 79,'422'458,"-369"-387,18-1,17 89,-88-71,0 0,-18-18,-52 36,-18-18,-36 18,19-18,-1-17,18-1,18-35,17-17,35 0,-17-18,17 0,1 0,-1-18,-17-17,35 17,0 0,0 1,0-1,0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178 747,'705'-52,"-582"34,124 1,-123 17,52 0,-106 0,-17 0,-17 0,-36 17,-18 1,-35-1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184 853,'634'-70,"-475"35,0 17,-18-17,17 18,-35 17,-34 0,69 0,-105 17,-18-17,-17 18,0-18,-18-35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349 619,'652'282,"-529"-229,-17 17,105 36,-123-53,36 53,-89-53,-17 88,-54 0,-34-71,-18 1,-18-1,0 1,-17-36,0 18,-1-18,1 1,17-19,18 18,0-17,17 0,-17-1,35 1,18-18,18 0,17 18,-18-18,53 0,0-18,18-17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1354 612,'-546'388,"546"-282,0 35,53 141,-18-141,-18 0,1 18,0-1,-1 1,-17 0,0-36,0 1,-17-19,-1-16,-17-1,17-35,-17 0,17-18,-17-18,-18-17,18 0,-106-123,71 17,17 0,18-35,17 0,18-123,0 140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390 883,'599'-210,"-476"192,1 18,-1 0,-17 0,-36 0,0 0,-17 0,-18 18,-17-1,0 1,-1 17,-17-18,18 1,0-18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788 629,'-229'582,"194"-477,18 1,-1-18,18 53,0-88,35-18,0 1,1-36,16 0,19-36,-36-34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1638 28,'123'528,"-88"-511,18-17,18 18,17-18,-18 0,89-18,-89 18,-17-17,17 17,-17-18,0 18,-35 0,-18 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513 648,'652'335,"-547"-265,-17 1,0-1,-35 1,0-18,-18-1,-17 1,0-18,-18 1,0-89,-18-35,-17-36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1228 640,'-458'405,"405"-299,0 0,0-18,18 0,17-35,1 0,-1 35,36-141,-1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570 740,'634'0,"-511"0,-34 0,16-17,-34-1,-1 18,-35 0,-17 0,0 0,-18-17,-36-1,1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624 631,'-17'564,"17"-441,0 0,17-17,-17 0,18-36,-18 18,17-17,-17 34,0-87,0 0,0-36,18-176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1244 711,'-352'528,"282"-440,-1-17,18-1,18-17,18-18,-1-17,18 0,0-1,18 1,17-1,18 1,0-18,17 18,18-18,88 0,-88 0,-17 0,17 0,-18-18,-17 18,-18-18,18 1,-35-1,-18 1,0-19,0-16,-36-1,1-35,0-18,0-17,-18-1,0 19,0-1,18 36,-18 17,0 18,18 17,18 18,-1 0,0 0,18 18,0 17,0 0,0-17,0 17,18-18,0 1,-1 17,1-17,-1-18,1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682 629,'546'370,"-370"-247,-88-70,0 17,-35-17,0 18,-18-18,-17-18,-18 0,0-17,-36-18,-16-36,-1-52,18-35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1477 617,'-353'528,"265"-404,18-1,-1-17,19-1,-1-17,17-17,1-18,18-18,-1-17,53-54,0-52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922 634,'334'546,"-334"-422,0-19,-18 1,-17-18,0 0,0-17,-18-1,18-35,-18 1,-70 17,70-53,18-36,0 1,17-35,18-18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794 830,'758'-123,"-600"106,1-1,-36 18,-35 0,-17 18,-36-1,0 1,-17 17,0-18,-18 1,0-1,-36-17,19-17,-19-1,19 1,17-1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2024 629,'-635'106,"618"17,17-17,17 159,1-124,17 17,0-16,1-1,-19 0,1 0,-18 0,0-18,0-17,0 0,0-18,-35 53,17-105,0 16,1-52,-1 0,-17 0,0-17,-36-1,1-35,-1-17,1-36,-1-18,1 1,35-18,17 17,18 19,0-1,53-71,-18 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1657 108,'775'-16,"-634"32,-123-16,0 0,-36 0,-17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905 744,'599'-52,"-334"52,-142 0,-35 0,-35 0,0 0,-18 0,-17 0,-18-35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1289 622,'-281'564,"263"-458,18-18,0 17,0-17,18-17,17-1,0-17,0 0,18-18,-35-17,17 0,0-18,71-89,-71 1,0-17,-17-19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1018 646,'599'405,"-493"-352,-18-18,0 0,-35 0,-1-17,-16-18,-54-18,0-17,1-35,-18-36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1739 628,'-405'423,"317"-318,17 19,1-36,0 88,70-123,-18-18,18-17,18-18,17-53,0-18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1468 628,'335'546,"-335"-457,0 16,0-17,-18 1,-17-1,-18-18,0 18,-17-17,0 17,-18-35,-71 35,106-70,1-18,-1-18,0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1155 904,'634'-105,"-404"69,-125 36,36-35,-17 18,-19-1,1 0,-35 1,-36-1,-17 18,-36 0,-35 0,-17 18,-36 35,-18-1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1184 741,'723'35,"-671"-53,1 1,-17 17,-1-18,-18 18,1 0,0 0,-18-17,-18 17,0-18,1 18,-18 0,-1-17,-17 17,-17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1134 872,'600'123,"-583"-88,54 0,-36-17,0 0,-17-1,17 1,0-1,-17 1,17 0,-17-1,0-17,-1 18,1-18,-1 0,1 0,0 0,-1-18,1 18,0-17,17 17,-17-18,-1 18,1-18,-1 18,1-17,0 17,17-35,-17 35,-18-18,17 18,-17-18,18 18,-18-17,18-1,-1 0,18-17,1 18,-19-19,36 1,-17 18,-1-19,-18 19,19-1,-19 1,19-1,-19-17,18 17,1 0,-1 1,0-1,-17 1,17 17,0-18,1 18,-19 18,1-18,-18 17,53 18,-18 36,0-36,-17 0,17 1,-17 16,17-16,-17-1,17 18,-17-36,17 19,-17-19,35-17,-36 18,1-18,-1 0,-52-18,-53-17,0 17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1134 708,'547'264,"-494"-229,-18-18,18 19,0-19,0-17,0 18,-1-1,-16-17,-1 0,0 0,18 0,-18 0,-17 18,17-18,1 0,-1 0,18 0,-18 0,0-18,1-17,17 18,-18-19,0 19,0-1,-17 1,0-1,17 18,-17-17,17-19,0 19,36-54,-18 54,-18-18,18-1,-18 19,0-18,-17 17,0 18,-1 0,1 18,-1-1,1 18,17 1,1-1,-1 0,0 0,0 0,1 18,-1 0,-17 0,-1-1,19 1,-19-18,-17-17,18 17,-1-35,-17 18,0-36,-35 1,0-19,-18 1,-18-18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1155 632,'475'370,"-422"-353,0 1,-18-1,0-17,-17 0,-18 18,-18-18,-17 0,17-18,-34 18,16-17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1737 69,'0'581,"0"-457,0-19,-17 1,17 0,0-18,-17 0,17-18,-17-17,17-18,0-17,0 0,34-71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1308 641,'493'440,"-405"-316,0-19,88 107,71 87,-194-211,-18-17,0-18,-17-18,0-17,-18-36,-36-35,-16 0,-1-35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1329 690,'634'0,"-457"0,-19 0,1-17,17 17,-17 0,-18-18,-18 18,-17 0,-36 0,-17 0,-17 0,-36 35,-53 0,0 36,-106 70,71-71,0 18,-18 0,0-17,1-1,17-17,17-18,18 0,18 1,0-19,-1 1,1-1,18 1,17 0,-18-18,0 0,18-18,0 0,36 1,-1-1,0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2850 870,'-529'-229,"458"247,18 35,1-1,-19 37,18-1,18 18,17 17,1 1,-1 34,18-17,0 177,-18-159,-17 176,35-176,0-1,-17 125,17-178,-18 1,18-18,-18 1,1-36,17-18,-18-18,0-17,18-17,-35-18,-18-54,0-16,-52-178,52 107,0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1413 726,'670'-34,"-529"51,-18-17,106 17,-141-17,0 0,-17 0,-36 0,18-17,-35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1634 664,'-105'722,"88"-651,17-1,0-35,0 0,-18 1,18-54,0-35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1498 688,'634'193,"-528"-157,52 16,-87-17,-1 1,-52-19,-54-17,1 0,-18-17,1-19,16-34,1-35,0-18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1950 658,'-282'528,"265"-422,-1-18,1-18,-1 1,-17 17,17-53,1-17,-1-54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1937 657,'388'546,"-388"-440,-18-18,-35 0,18-17,-35-1,17 1,-18-1,1-35,-1 18,18-35,-17 0,17-18,0 0,0 0,18-18,0-17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1293 760,'599'-105,"-423"105,159-17,-194-1,-35 18,-18 0,-17 0,-36 0,-17 0,-54 0,-34 18,-124 17,53-35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1374 628,'-36'758,"36"-634,0 35,0-18,-17 158,17-157,0-1,-18-36,18 1,0-35,0-1,18-17,-18 0,17 0,1-18,0-17,-1 17,18-17,1-1,-1-17,35 0,1 0,17-17,141-36,-70 35,264-52,-176 34,0-16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1880 68,'-88'564,"71"-423,-1-18,1-17,17 0,-18-18,18 53,0-106,0 1,0-54,35-35,0-53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1558 716,'616'-88,"-528"88,-17 0,-18 0,-18 18,-18-1,1 1,-18 17,0 18,0 18,-18-1,1 18,-18 1,17 52,0 158,1-105,17 18,0 17,17-17,1 0,17-1,-17-34,-1-19,1-34,0-18,-18-18,0-35,0 17,0-35,-36-35,19 0,-36 0,0-17,-17-36,-18-18,0-34,0-19,17-35,1-17,-1-18,36 18,35-1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1610 730,'670'-70,"-565"53,-52-1,-35 18,-36-17,-17 17,-18 0,18 0,-18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1640 612,'0'705,"0"-652,0-18,0 0,0-17,16-18,-16-18,-16 0,16-17,0 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2760 793,'-371'440,"265"-316,-17 17,17-18,1 0,16-34,1-1,0 17,71-87,-1 0,18-1,18 1,34-18,37 18,122-18,-88-18,18-17,18-1,0 1,0 18,-18-1,0 0,-17 18,-19-17,1 17,0 0,-18-18,-35 18,0 0,-36-18,-17 1,-52-54,-1 36,0-35,0 17,-18-18,1 1,-1-1,1-17,-1 0,19 0,-19 0,1 0,-1-71,36 88,0 19,35 34,-18-17,18 17,53 89,-18-19,-17-16,17-19,-35 1,18 0,-36-18,-17 0,17 0,0 0,18 17,0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1969 643,'546'300,"-493"-230,-18 1,-17-1,0 1,-18 17,-53 106,-18-106,-70 70,71-105,0 0,-19-18,19-17,17 0,-70-18,88-36,-18-17,18-17,17-1,36-70,17 71,35 17,-17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2347 638,'-511'458,"494"-370,-1 141,18-141,0 18,53-18,0-18,0-17,35 0,0-18,0-17,-18 0,19-18,-37 0,1-18,-17-17,-1 0,-18-1,19-17,-1-17,71-124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898 1080,'459'370,"-407"-388,72-87,-36 16,0 19,-17 0,52 17,-87 35,-36 36,17-1,1 1,-1 0,19 17,-19-18,1-17,17 0,1 0,-1 0,71-70,-36 17,1 18,-1 0,-17-1,-18 19,1 17,-19 0,1 0,-18 17,18 19,-1-1,19-17,-1 34,-18-34,36-18,-17 0,-1-18,18-17,0 0,123-88,-88 70,-17 18,-18 17,-18 18,0 35,1 71,-19-53,1 0,17-18,-17-18,17 19,0-19,1-17,-1 18,18-18,17-18,-17 1,-17-1,-1 0,-18 1,1 17,-18 17,18 19,-1-1,1 0,0 0,17 0,18-17,0-18,35 0,18-18,0-34,17-1,0 0,-17 0,0 18,-35 0,-18 17,-36 0,1 18,-1 0,-17-17,-17-1,-1 1,-35-1,18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356 1295,'723'123,"-547"-158,-70-18,0-18,18-17,158-52,-141 87,-18 35,-17 18,0 0,-36 35,1 18,-18-18,0 18,-18-18,18 1,-18-19,71 1,-53-18,35-18,0 1,18-36,106-35,-106 17,17 19,-17 16,0 1,-36 18,1-1,35 18,-71 18,0 17,0 0,1 0,-1 18,18-35,-18 17,18-35,18 17,-1-17,1-17,-1-1,18-17,-17 0,17 17,0 1,-17 17,17 0,0 0,-17 0,-18 0,17 0,-34 17,-1-17,0 0,0 18,1-18,17 0,-1-18,19 1,0-19,17 1,0 18,106-36,-106 35,0 1,18-1,-71 18,-17 0,0 0,17 0,0 18,-17-18,-1 0,-17 17,18-17,0 0,-1 0,1 0,0 0,17 0,-18 0,1 0,0 0,-1-17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1313 1102,'811'193,"-722"-193,-1 18,18-18,-1 0,37 0,16 0,19-35,-1 17,18-17,-18 17,18 1,142-1,16 18,-175 0,-1 0,36 0,211 0,-194 0,1 0,-19 18,1-1,0-17,-18 0,0 0,17 0,1 0,17-35,-17 0,0 0,-1-1,-17 19,0-1,0-17,0 17,0 1,-17-1,-1 0,-17-17,-18 18,-17-19,70-16,-124 34,-35 18,-52 18,-36 17,-18 0,-35 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2205 994,'-423'669,"353"-598,17-1,0-17,0 0,36-36,-1 1,18 0,18-18,17-18,35 0,1 1,17-18,0-1,88-17,-88 36,0-1,0-17,-17 17,-1 1,-17-1,0 1,0 17,-18-18,0 18,-17-18,0 18,-18-17,-53-54,18 18,-18-17,0-18,0-18,-18 18,19-17,-19 17,18 17,0 18,36 36,-18-1,17 18,18 18,-18 17,18 18,0 0,0-18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1796 143,'-53'546,"53"-440,0-18,53 17,0-69,70-36,-70-18,-1-35,-16-17,-1-36,0 18,-35-35,0 17,-18 0,-17 18,-70-18,69 71,-16 18,16 17,-34-18,52 18,18 18,36-1,-1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189 946,'669'-17,"-616"17,-35 0,17 0,-53-18,-17 18,-18-17,0-1,-17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324 867,'-53'634,"35"-493,1-35,17 18,0-36,-18 105,18-87,-17 0,17-18,0 0,-18-17,18-1,0 1,0-18,0-1,0-16,0 17,18-53,17 0,0-18,18 18,0-18,-1 1,1-1,0 0,70-17,-52 18,70-19,-89 36,19-17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1137 1122,'-317'529,"123"-300,88-141,18-17,17-36,1-18,17 1,71-36,52 1,124-1,-71 18,18 0,18 35,-18 1,0 17,0-1,-18 1,-17-35,0 0,-35-18,-1 0,-35-36,1-17,-36-123,-53 53,-18-36,-35-17,-17-18,-18 35,18 1,34 70,19 17,17 54,18-1,17 18,36 0,-1 0,-17 18,0-1,0 1,0 17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271 904,'34'0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266 914,'405'511,"-352"-423,0 0,0-17,0-19,-18 1,0-18,-17-17,-18 0,0-36,-18-35,1-35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285 905,'229'581,"-176"-492,-18 16,18-17,-18 0,0 1,0-19,0-17,1 0,-19-18,1-17,-18-54,-18-17,-17-35,0-17,-18-19,-17 1,17-18,0 18,18 35,0 17,17 18,0 0,54 53,-1 53,18 18,17 17,-17 18,0-18,-1 0,-16-18,16 1,-16-36,-19 0,1-17,-18-36,0-35,-18-17,-17-36,0 0,-18-52,35 140,36 71,35 53,0-18,-18-70,18-18,-18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331 888,'352'546,"-211"-317,-88-123,17-18,-17 0,18-18,17 36,-53-71,0-17,-17 0,-18-54,-18-16,-35-54,-17-18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341 948,'1022'-35,"-898"17,-19 18,-34 18,-18-1,-18 18,-17 1,-18 69,-36-34,-34 17,-1 0,1 0,-18-18,-89 54,89-72,0 1,18-18,-54 1,89-36,0 0,17 0,18-53,18 18,-1-1,54-16,-36 34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1080 1433,'-159'-529,"106"494,-17 17,-1 18,1 35,17 18,0 35,36 18,-1 35,18 18,0 0,0 35,53 441,-35-424,-1 1,1-18,52 141,-35-176,-17-36,17 89,-17-141,-18-36,0-18,-18-17,-35-35,-70-124,35 36,0-36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417 1163,'793'17,"-670"-17,71-35,-17-53,-89 35,-35-35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1786 386,'158'511,"-123"-511,0-18,18-35,-18-17,18-1,-36 1,1-18,-18 18,-35-89,0 89,0 17,-18 18,-53 0,71 17,0 18,0 0,17 0,1 0,-1 18,18 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662 890,'-175'599,"175"-511,0-18,0-17,17-18,-17-17,18 0,-1-18,-17-36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500 913,'669'158,"-545"-122,-1-19,53 36,-141-18,1-17,-36 0,0-1,-36-17,-34-70,17-1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900 894,'-317'511,"300"-423,-1-35,18-35,-17-1,17 1,-18-18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808 891,'141'564,"-176"-441,-18 18,0-17,0-1,0-35,18 0,0-35,17-17,1-36,-1 0,1-36,-1-52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559 947,'652'-35,"-564"17,0 1,-35 17,-18-18,-17 18,-18 18,0-1,0 36,-18 18,1-1,-1 18,18 18,0 18,0 17,0 17,18 36,-1 0,1 0,0 18,-1-36,1-17,-1-35,1-36,0 35,-18-88,-36-35,-16 0,-19-52,-35-19,-123-158,124 88,16-18,19 0,17-123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915 823,'-158'617,"70"-388,70-141,1 53,-1-71,18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1548 956,'-370'581,"246"-475,19-36,-72 36,124-71,1-17,34-18,53 0,18 0,35 0,0 18,353-18,-89 0,-193 0,-36 0,1 0,-36 0,0-18,-35 18,-18 0,-17-18,-18 1,-36-18,1-36,-35-17,-19-18,1-17,0 0,-17-1,34 1,1 53,17 17,35 18,0 35,1-18,52 18,0 35,1 0,-1-17,0 17,0-17,18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754 868,'634'335,"-510"-265,-18 18,-1 0,-17-17,-35-1,0 1,-18-1,-17-17,0-18,-18-17,0 0,-18-54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1845 861,'-300'476,"159"-282,18 0,-1-36,36-17,18-35,17-36,35-17,1-35,17 0,-18-36,0-17,-17-18,-18-18,18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2832 876,'-899'317,"687"-246,18-1,18-35,35 1,-53-19,141-17,0 0,35 0,1-17,-1 17,36 0,17 0,18 0,53 0,158 88,-123-18,36-17,-19 18,19-18,-1-1,0-16,1-1,-1-17,-17 17,-18-18,-18 1,-17 0,-35-1,-18 1,-18-18,-35 18,17-18,-17-18,0 0,-17-35,-1-35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742 84,'-387'634,"369"-510,18-19,0-16,106 51,52-51,-105-89,0 0,-18-53,0-35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2387 77,'-440'370,"440"-317,0 0,35-18,0 18,71 35,-53-53,-1 18,-16-18,-1 0,-18-17,1-1,-18 19,0-19,0 18,-35 1,0-19,-18 19,18-19,-18 1,-17-1,17 1,0-18,18 0,0 18,-18-18,35 0,1 0,-1-18,18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1133 1255,'-35'705,"35"-546,53-1,35-34,18-1,0-35,17-17,18-36,0-17,0-18,0-36,88-122,-71-89,-69-53,-89 124,-18-35,-35-1,0 18,-35 18,-18 70,-158 36,88 105,0 53,17 18,0 17,36-17,35 0,17-36,36-17,0-18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1131 1071,'775'-70,"-669"52,0 1,-18-1,0 1,-18-1,-17 18,-18 0,-17 0,0-17,-71 34,0 1,-35 17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1130 1035,'634'17,"-440"1,-106-18,-17 0,-1 0,-34 0,-1-18,-35 1,18-1,-18-34,0-1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1201 865,'599'300,"-458"-248,-18 1,0-17,-17-1,-18 18,18 35,-88-35,-18-1,-141 89,35-70,-17-18,-18 17,-18-35,18 1,-141 17,176-53,36 0,35 0,17 0,36 0,17-18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1933 851,'-441'529,"424"-353,17 18,-18 0,18-17,0 17,0-35,18 17,-1-17,-17-18,18 0,-18-18,0 1,0-36,-18 0,18 0,-35 18,18-88,-1-1,0-17,-17-17,0-54,-18-35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1262 1273,'634'-53,"-510"36,-1-1,106-52,-141 17,71-35,-106 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1620 897,'-228'581,"193"-475,17-18,18 0,0 1,53 69,-18-123,-17 1,17-36,-18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1362 917,'546'511,"-475"-441,17-17,-18 0,1-18,-18-17,17-18,-35 0,-17-18,0-17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2084 908,'-494'511,"442"-406,16 1,1-18,0-18,17-17,-17 0,35-35,0-36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1396 1174,'687'-141,"-564"124,1-1,-1 1,1-1,-19 0,-34 1,-18-1,-142 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1798 104,'458'422,"-458"-404,18-18,-18-18,17-17,18-18,1-17,-1-18,0 35,0-17,1 35,-19 17,1 18,-18 18,0-1,0 18,0 18,0-18,0 1,0 16,0-16,0 87,0-88,-18 0,18-17,0-1,-17-17,17 18,-18-36,0 1,-35-18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1800 897,'-299'458,"264"-352,18-18,-1 70,18 1,35-106,-17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2031 906,'-406'476,"336"-388,-1-35,54-18,-1-17,18-1,0 1,18-1,34 19,19-1,17-18,18-17,0 0,17 0,0-35,-17 0,17-18,-34-17,0 17,-37 0,-34 0,-36-105,-52 105,-1 0,-18 0,1 18,-70-1,105 36,18 0,-1 0,1 0,17 0,36 0,53-35,-36 18,18-1,52 18,19 18,-36 17,1 18,-1-18,0 35,18-17,0 18,-1-1,-16 1,16-1,-34-17,87 70,-122-87,-1-1,-18-18,-17 1,-35 0,-18-18,1-36,16-52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2096 907,'-493'546,"475"-476,1 1,-1-36,18-17,-17-18,-1-35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1744 896,'423'458,"-405"-370,-18 18,-18 0,-17-1,-18 1,-17-18,-1 0,1-35,17 0,-18-18,19 1,-1-36,0 0,35-36,-17-17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2575 895,'-704'423,"616"-353,0-17,35-35,18-1,17 1,36 0,34-1,125 19,-54-19,18 18,141 18,-53 18,-141-36,-18-17,-17 17,-18-18,-17 1,-18 0,18-18,-54-36,1-52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2557 869,'-599'247,"563"-53,1 35,0 18,17 0,18 0,0-36,0-17,0-17,18-19,-18 1,0-18,0 106,-18-176,18-1,-17-52,17-1,0-69,-18-54,0-18,-52-246,17 176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1635 927,'617'0,"-494"17,0-17,1 0,-18 0,-1 0,1 0,-18 0,-17-34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2173 891,'-405'493,"387"-405,1 18,-1-18,18-18,18 1,-1-1,18-35,1 1,-1-36,0 0,0-36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1750 905,'475'458,"-386"-388,-54-34,18-19,-36 1,1-36,-18-35,0-17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2583 905,'-529'352,"441"-264,18 1,17-19,17-17,1-18,18-17,-1-18,18-18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1814 78,'34'0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2302 895,'211'564,"-193"-423,-18-18,0 1,-35-19,-1-16,-17-1,-17-18,0-17,-1-18,-17 1,-123-36,70-18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1245 1293,'670'18,"-493"17,-107-35,36 0,0-35,0-18,0-17,17-1,0 1,1 35,-1 17,-17 18,0 18,18 17,-19 0,-16 18,-1-18,18 0,-18 0,0-17,18-18,0 0,17 0,-17-35,17 17,1-17,-1 17,1 18,-18 0,-1 0,-16 18,-1 17,-18-17,-17 17,18 0,-18-17,0-1,17-17,-17 0,35 0,-17-35,17 0,0 0,1 17,16 1,-34 17,17 0,-17 17,-1 18,1 18,-1 0,1 0,-1-1,19-16,69 52,1-53,-71-35,71 0,-71-18,-17-17,17 17,0-34,0 16,18 1,0-18,17 18,-17 18,-17 17,-1 0,106 0,-124 0,18 0,-35 17,18 1,-36-1,18 1,-18 0,18-1,-17 1,17-18,70 0,-52 0,-1 0,1-18,-1 18,54-17,-54 17,-17 0,18 17,-1 1,1-18,70 0,-71 0,36 17,-53-17,0 0,0 0,0 0,18 0,17 0,18 0,17-17,-17-1,17 1,-17 17,0-18,-18 18,36 0,-71 0,-18 0,0 0,-17 0,-1 0,-34 0,-1-18,-52-34,-1-19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1264 987,'476'352,"-405"-352,70 0,-53 0,0 0,-17-17,-1 17,19-18,-37 1,19 17,35 0,-89 0,19 0,-19 0,1 17,0 1,-1-1,1-17,0 18,-1-18,18 0,1 0,17 0,0 0,17 0,18 0,89 18,-89-1,0 1,0 0,18 17,-18-18,0-17,18 18,-18-18,18 0,0 0,18 0,-1-35,-17 17,17-17,124 0,-141 17,-35 18,-1 0,1 0,-1 0,-17 18,18-1,-18-17,17 0,1 0,-1-17,1-1,-1-17,1 0,17-1,-17 1,-1 0,1 17,-1 1,54 17,-54 35,-17 18,18 17,-18 1,88 158,-88-194,0 18,0-36,-1 1,19-18,0 0,17-35,-18-18,19 18,-1-1,-18 19,1-18,-1 17,1 18,-1-18,1 18,88 0,-71 0,-18 0,19 0,-19 18,1 0,-1-1,1 1,-18-1,35 1,0-18,18 0,106 18,-124-18,18 17,-36 19,1-1,-18 0,0 0,-18 18,0-18,18-17,0 0,17-18,107-53,-36 0,0-18,0 1,18 17,0-17,-1 17,19 0,-36 0,0 35,-18 18,54 0,-107 18,-17 0,18 17,-18-17,70 17,-52-18,-36-17,36 0,-36 0,18 0,-36 0,1 0,0 0,-1 0,-17-17,18 17,0 0,-1 0,1 0,-1 0,1 0,-18 17,18-17,-18 18,0-36,0 36,0 0,0 17,17 18,-17-18,0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 1914,'53'0,"70"0,18 0,71 0,0 0,-1 0,19 0,34 36,-34-36,-1 0,0 0,71 0,-71 0,1 0,-19 0,19-18,34 18,-35-18,1 1,34-1,19 18,-37-35,19-36,17 19,-70 34,229 18,-212 0,36 0,-36 0,0 0,-17 0,-71 0,-35 0,-18 0,-17 0,-18 0,17 0,36 0,0 0,17-18,18 1,-35-1,18-70,-19 53,-16 17,-19-17,1 35,-18-18,52-17,37 0,52 0,17-18,1 0,17 18,-70 17,35-17,-35 0,-53 17,-54 18,-34-18,17 18,-17 0,0 0,-1-35,1 35,35 0,0-17,-36-1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1342 455,'18'18,"-1"-18,1 17,0-17,-1 0,1 36,17-36,0 35,18-35,-17 0,34 35,-17 0,0-17,-35 0,17-18,0 17,18 1,-18-18,-17 0,17 17,1-17,52 0,-35 0,17 0,18 0,36 0,35-35,158-35,-123 17,-17 0,-19 18,1 0,-71 17,-17 18,35 0,-54 0,-16 0,-1 0,-17 0,17 0,-17 0,-1 0,-17 18,18 17,17 0,0 0,-35 0,53 18,-35-17,0-19,-1 18,1-17,0 0,-1 17,1-35,-18 35,17-35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2046 416,'0'18,"0"-1,18-17,-18 35,0 18,0-18,0 18,0 0,0 0,0 0,0 0,0 17,0-35,0 36,0-36,0-17,0 17,-18-35,1 0,-18 0,-18 0,0-18,-53-17,1 17,52 1,-17 17,52 0,-17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688 184,'-388'546,"336"-476,17-16,17-37,36-34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235 191,'34'0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273 205,'-36'652,"53"-475,-17 17,0 0,0 18,19 17,33 282,-35-263,18 16,-17 1,-18-1,53 565,-53-317,0-301,0-34,0-37,-18-33,18-72,-18-18,1-17,-1-17,-34-36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107 625,'970'-124,"-741"89,-17 0,18 17,228 1,-211 17,17-18,18 18,1 0,-18 0,228 0,-246 18,212 52,-247-35,-36 19,-1-19,-15 0,-20-18,-15-17,-2 0,89-17,-124 17,-53-18,-18 18,-34 0,-18-17,-18-18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2199 63,'-282'581,"212"-352,70-158,0-18,0 0,0-18,18 0,17 18,0-35,-17-18,17 0,0 0,36-53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901 362,'582'282,"-512"-265,-17 1,0 0,-1-18,-16 0,-36 17,18-17,-36 17,1 19,-36 17,-36 17,-16 0,-19 1,-16 0,-37-18,-17-1,-17-17,-18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 6142,'441'-582,"-247"389,53-37,18-17,16-35,55-18,17-17,17-36,53-35,36-17,-1-37,54 1,-36 18,1 35,-19 71,-70 70,-36 71,-69 52,-89 36,-88 53,-53 17,-36 18,-17 18,-35-1,0 18,-18 18,0-18,-36 37,72-72,-18 17,-1 1,36-36,18 18,-36 0,-17 35,-35 18,-36 35,-18 36,-34 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313 261,'17'758,"-17"-546,0 17,0-17,0-1,0-17,0-17,0-18,0-36,0-53,17 1,2-36,-19-17,17-1,-17-34,-17-18,-19 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447 402,'440'440,"-493"-299,-52-35,34-71,0 1,1-19,0-17,0 0,35 0,-1-17,1-2,35-15,0 16,17-35,37 17,121-34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765 394,'-406'423,"371"-335,18 0,17-17,0-1,17 0,18-17,1 0,17-18,0-17,17 0,-17-18,17 0,-16 0,-19-18,17 0,-34 1,18-18,-19-18,-17 0,0-17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404 409,'-52'547,"52"-460,0-16,0-1,0-17,0 17,17-17,-17-18,17-17,-17 0,0-36,0-35,0-34,-34-37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411 241,'-35'617,"70"-264,-35-141,18 17,0 0,16 229,2-245,-1-19,1-19,-2-34,2-34,-18-2,-1-16,-17-19,0-17,0-1,0 2,0-37,-17 1,17-1,-18-17,0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526 414,'282'599,"-282"-494,0-17,-18 1,-17-19,-17-18,17 2,-18-37,17 1,-17 0,19-18,-19-18,35-35,-17-88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607 424,'-193'529,"193"-459,0 1,0-18,35 0,18-19,0-16,18 0,-2-18,2 0,53-36,-72 2,1-2,-17-17,-2 0,-16 0,35-52,-53 69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577 444,'87'580,"-157"-509,17-18,0-17,18-2,35-16,17 0,36-18,35 0,124-36,-106 2,69-37,-121 53,-20 0,-15 1,-2 0,-17-2,0 2,-36-36,-69-69,-1 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1865 77,'352'475,"-317"-422,0 0,36 35,-54-53,1 0,-18 1,0-19,0 1,0-36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234 519,'652'-87,"-547"69,19-18,-1 18,-17 18,-18 0,36 0,-72 18,1 1,-35-19,-53 0,16-19,-33-16,-1 0,1-18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215 560,'811'-106,"-670"72,18 16,141-36,-177 38,1 16,-19 0,1 0,1 0,-2-18,1 18,-19-18,2 0,-19-16,-16 16,-2 18,-17-18,-17 18,0 0,17 0,-17 0,-1 0,-17 18,-35 16,0 2,-18 16,-17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274 132,'-193'547,"229"-389,-2 1,1-1,0-16,-17-2,-1-34,1-18,-18-34,18-37,-18 1,-18-18,-17 0,-18 0,-16-54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62 591,'881'-264,"-776"229,-34 17,-1 1,1-1,0 1,-2-1,-15-35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395 147,'-194'563,"159"-492,18-18,17-1,-18 1,18-17,0 17,0-18,18-18,-1 1,1 0,-1-18,1-18,-18-52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147 163,'423'405,"-335"-335,0-17,-18 0,-17-18,0 1,17-19,-52-17,0-36,-18-34,0-35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655 143,'-158'547,"105"-425,-1-15,19-19,0-18,0-17,0 0,17-18,1 0,-1-17,1 0,-1-36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189 346,'193'511,"-193"-477,0-15,0-2,18-17,17 0,1-17,-1-19,18-17,-18-18,18 19,-36-1,1-17,-18-1,0-70,-18 35,-17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366 126,'352'599,"-370"-352,-88-19,36-121,-18 16,-18-18,-17-16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646 252,'-493'423,"493"-317,0 17,0-17,18 35,-1-18,18 141,-35-140,18-18,-18-18,0-35,0 0,0-36,0 19,0-18,-35-1,0 1,-18-18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2567 70,'-352'493,"299"-404,0 16,0-17,0-17,1 17,16-17,1-1,18-35,17 1,-18-36,36-18,17-35,18-17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100 692,'581'-282,"-493"282,0-17,0-36,-17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424 251,'-194'528,"177"-439,-18 17,17-36,18 18,0-35,0 18,0-36,18 17,-1-16,-17-18,18-18,-1 0,1-71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171 267,'335'511,"-300"-476,17 1,-16 16,-1-17,0-17,1 18,-18-19,-1-17,-17-17,0-143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601 262,'-229'581,"212"-511,-53 72,35-72,-18 18,53-53,-18-17,18-36,18-17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211 282,'17'546,"-17"-511,0 0,0-16,17-2,-17-34,-17-37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206 258,'458'458,"-423"-370,-18 0,1 106,-36-88,-17-18,-17 0,-2-35,19-18,0-18,-18 19,18-18,-17-18,34 0,-18 0,1 0,18-18,17 1,-18 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368 204,'176'617,"-176"-494,0 0,0 0,0-34,35 51,-18-104,1-18,-18-53,-35-36,35 35,-18-16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685 179,'34'0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723 154,'34'0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685 152,'264'687,"-175"-492,-2 33,-16-16,17 0,-18-71,19 0,-19-35,-17-36,18 36,-71-88,0-36,-18-35,-17-17,-36-54,1-17,-89-229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2510 59,'-18'582,"18"-512,0 1,0-18,18-18,17 0,1 0,-1-35,0 0,0-35,1 0,16-18,-16-88,-36 70,0 1,0-1,-18 19,0 16,18 19,-17-1,-1 53,1 89,-1-36,0 123,18-105,0 0,0 0,0 18,0-1,-17 1,-1-1,-17-17,17 0,-17-1,-18-17,18 1,-18-19,0-17,-17-18,17 0,-53-35,35-17,19-36,-19-18,36-17,0-17,17-54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690 165,'775'71,"-563"-71,-18 0,0 0,-36 0,1 0,-53 0,-18 0,-17 0,-36 0,-17 0,-18 17,-18 18,-17 19,-36 16,-17 35,-36 1,-34 36,-177 210,141-176,36 0,-107 89,212-177,18-52,35-19,0 1,-17-36,-1 18,0 0,0 0,1 0,-1-17,1 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1690 685,'-159'-529,"106"494,18 35,-71 0,36 35,-17 54,15 16,2 37,35 16,35 18,0 1,18 35,-1 34,19 36,-19 0,19 0,-19 1,0-19,2-34,-2-1,0-35,0 106,2-195,-19-34,17-18,-17-36,17-17,-17-52,-53-37,19-51,-55-72,19-35,-141-318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805 301,'687'0,"-564"-17,-17-1,0 18,34 0,-69 0,53-18,-89-16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1199 179,'-194'599,"142"-423,-1-17,35-35,18-36,0-17,0-36,18-1,-1 2,1-18,0-18,16-18,2-52,-1-19,-17-52,0-35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904 200,'476'405,"-389"-317,90 52,-107-86,1-20,-18 2,-18-1,0-17,-17-18,-1 0,1 0,0-141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1565 190,'-441'599,"370"-493,2-18,33-18,18-35,1 1,17-54,0 0,17-52,1-36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1212 179,'334'581,"-334"-421,-18-2,-16 18,-20-17,2-19,-19 1,18-35,18-18,0-34,35-19,-18-35,0 0,-17 0,0-18,18 1,-19-1,18 0,1 0,-1 1,18-1,-17-17,17 17,0-17,0-36,35-16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658 266,'581'-122,"-546"122,1 0,-19 0,-17 17,-36 1,-34 17,0-1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948 164,'-123'547,"88"-353,-1 18,2 16,-2 2,18-36,1-18,17-17,0-36,0 1,17-36,1-18,0-17,0-17,-1-19,19 1,-19-1,18-17,1 0,-19 0,71-17,-35-1,17-17,1-1,35-16,0 17,35-1,0 1,0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1008 134,'616'0,"-616"18,0-1,0 37,-17-2,-36 142,18-70,-36 193,54-140,-1-1,88 494,-17-529,-18-18,1 18,-19-34,18-2,-16 90,-19-108,17 19,-17-88,0-1,-36-17,1 0,-18-17,-17-36,0 0,-1-35,18-18,-17-18,17-16,18-1,-1-18,19 18,17-18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2025 22,'176'582,"-176"-423,0-18,0-18,0 18,0-17,0-18,0 141,0-106,0-18,0 1,0 17,0-35,0-1,0 1,-17-18,-19-17,-52 17,53-70,18-1,-19-17,19 0,-18 0,17-35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1048 252,'722'-105,"-598"88,-19-1,36 18,-106 0,1 0,-54 0,-17 0,-36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1289 121,'-158'617,"122"-529,36-18,-17 0,17-34,0-1,0-17,17-54,19-17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1148 171,'34'0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1144 163,'105'582,"-51"-406,-1-18,-1-34,-17-1,18-34,-18-1,1-18,-1 0,-17-35,-1 1,1-36,-18 18,0-36,0-18,0 1,0-35,-18-19,1 2,17-1,-18 17,1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1875 167,'-299'511,"229"-388,16 19,-16-19,17-18,-17 1,34-18,1-18,0-16,17-2,0 1,1-35,52-18,1 0,16 0,1 0,0 0,106-35,-53 35,-1-19,19 19,-18-17,16 17,-33-18,-1 18,-18 0,1 0,-35 0,-1 0,-35-34,-18 15,1-16,-2-35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1182 170,'528'247,"-458"-177,1 18,-35-17,-19 122,-17-86,-71 86,-52-17,53-122,-19-1,20-36,-2 1,1-18,16-18,2-35,16-18,36-17,0-17,18-1,35-17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1680 155,'-388'511,"354"-405,15-18,2 0,17-18,17 1,19 0,-1-1,0 1,18-19,0 2,0-20,17-15,-17-2,0 1,-1-18,1 0,0 0,-18 0,18 0,-17-18,-2 1,2-2,-36 2,0 0,0-18,-18 16,0-33,-16 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692 408,'335'493,"-300"-493,36 0,-19-52,20-2,16 2,0-19,17 1,2-1,-19 36,0 0,53 17,-35 53,-53 0,-18 1,18 17,-18-1,1-17,-1-16,0-2,-17 1,17-18,53 0,-35-18,0-18,18-16,-18 17,17-18,18 17,-35 19,-18 17,19 35,-2 36,-16-36,-19 0,18-18,-17 2,17-19,89 0,-53 0,34-36,-17 1,19 0,-19-18,17 17,1 19,-17-1,-19 1,-17 17,-18 0,0 35,-17 0,-1-35,-17 18,18 0,17-18,-16 0,-2 0,36 0,0 0,35 0,0-36,0 1,0 17,88-17,-104 35,-20 18,1 34,-18 19,1-1,-19 1,18-18,0-1,18-33,1-2,16-17,1-17,17-37,18-33,0-2,-1 1,1 0,88 0,-123 53,-19 35,2 0,-1 17,-18 1,18-1,-53 1,17-18,-34 0,-1 0,-17 0,-18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1128 437,'617'176,"-511"-211,-1-18,19 0,18-17,-37 17,1 36,-36-1,1 18,-36 18,1 34,-19-16,1 16,-18-16,17 16,18-34,-16-18,16 0,0 0,71-35,-53-18,17 18,-17 0,0-1,0 1,17 18,-16-1,-19 18,0 35,-18 0,18 18,1 18,-18-1,0-17,17 17,0-35,0 0,0-17,1-18,-1 0,0 0,18 0,0-35,18 0,-19-1,19 1,0 0,-19 0,2 0,-19 17,-18 1,1 17,-1 0,-17-18,-17 18,-18 18,17-1,-18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1068 219,'34'0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286 758,'653'-159,"-530"159,1-17,17-1,0-17,0 17,-18 1,-17-1,-18 18,1 18,52 52,-71-35,-17-17,35 17,-17-35,141 0,-89-53,18 1,0-1,0 0,0 0,-35 18,0 17,-18 18,0 0,1 0,52 36,-53-36,-17 17,17-17,-18 0,18 0,54 0,-72 0,18 0,89 18,-89-18,0 0,0-35,18 17,0-17,0 17,70-17,-105 35,-1 0,-17 0,0 35,0-17,-18 17,1 0,-1 18,-18-18,36-17,-17 17,17-35,17 0,18 0,18-18,18 1,-19-18,1-1,-18 19,1 17,-19 0,18 0,-17 0,-1 0,107 17,-89 1,88-18,-70 0,-18 0,1 0,16 0,-16 0,17 0,-18 0,18 18,-18-18,0 0,-18 0,19 0,-1 0,0 0,0-18,0 0,18 1,-18 17,1-18,16 18,37 18,-72 17,-17 0,18 18,-18-18,-1 0,1 1,18-1,-1 0,1-35,17 18,-17-18,35 0,-1-18,1 0,18 1,-18-18,-1 17,19 0,-18 1,0-1,-18 18,18 0,-18 0,0 18,18-1,-18 19,0-19,0 18,1-17,-1 17,18-17,-1-18,1 0,18 0,-19-18,19 1,17-19,-17 1,-1 18,0-19,19 36,105-17,-124 17,0 0,-17 0,0 17,70 36,-87-35,-1 17,0-17,88-18,-87 0,16 0,19-18,-1-17,-17 0,141-1,-35-16,-106 34,-1 18,-16 0,-1 0,0 0,-17 35,-1-17,1 17,-1-17,142 34,-124-52,18 0,0-17,17-18,18-18,-17 0,17 0,-18 18,1 0,-1 17,-34 1,-1 17,0 0,0 0,-17 17,-1 1,71 17,-70-35,17 18,0-18,0 0,18 0,-18 0,18-18,-18 18,1 0,17-18,-18 18,18 0,-18 0,0 0,0 0,18 18,-18 0,18-18,-18 17,0 18,18-17,0 0,0-18,0 17,-1-17,160-17,-124-19,0 1,18 0,-18-18,18 18,-36 0,1 0,-1-1,-17 19,0 17,-18-18,0 18,-17 0,-18 0,17 18,1-1,-18 1,0 0,17 17,-17-18,0 1,71 0,-36-18,0 0,0 0,18-18,0 0,158-34,-140 16,-1 19,18-1,-35 1,0-1,0 18,-36 0,1 18,-18-1,-18 18,18-17,18 35,-18-36,0 19,-1-36,1 17,0 1,18-18,-1 0,19-18,-1 1,18-19,-1 19,1-18,-18 17,71 18,-124 0,18 18,36 70,-54-36,18 1,0-18,0 1,-1-1,19-18,17 1,-17-18,35 0,88-18,-89 1,19-18,-1 17,1-17,17 17,0 1,18-1,-18 0,-18 18,1 0,52 18,-105 0,-1 17,-70-18,0 1,0-36,0 1,0-18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1070 220,'34'0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1087 220,'35'212,"-70"-195,18 1,17-1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655 450,'598'52,"-509"-52,-19 0,-17 0,-18 0,0 0,-17 0,0 0,-71 0,-17 0,17 0,-36 36,19-19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661 592,'616'-105,"-580"88,-19 17,19 0,-19 0,0 0,2 0,15 17,-15-17,-2 0,0 0,1 0,0 0,-36 0,0-17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760 410,'52'581,"-34"-439,-1 16,-17-17,18 18,-1-36,-17 1,18-19,-18-16,17-19,1 1,-18-89,0-105,-18 0,18-2,-17 21,17-2,0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789 402,'70'564,"-34"-405,-19 16,35 143,-34-160,36 107,-37-177,18 0,-18-35,1-17,-18-19,0 1,-18-36,-51-140,69 87,-18 0,18 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843 421,'352'511,"-281"-370,-18-17,0-1,0-35,-1 0,-17-18,19-16,-37-1,36-18,-53-89,0-16,-36-53,2-36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852 456,'723'17,"-565"-34,0-2,-16 2,52 17,-125 0,-33 0,-18 0,-18 36,-18-2,-35 37,-18 35,-34-18,-1 18,-17-18,17 18,1-19,17-16,17-1,18-17,0-17,17-1,19 0,0-17,17-36,0 0,17-17,36-18,0 0,17-17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2099 383,'-617'70,"547"36,51 0,-15 36,34 16,0 18,0 194,0-193,17-19,0 19,2-19,-19 1,17-18,0-17,-17 0,0 52,-17-124,0 2,-2-19,2-18,-18-17,-35 0,16-70,1-18,-17-36,18-35,-1-17,17-18,1 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922 608,'634'-18,"-404"1,-125 17,-34 0,-1 0,-35 0,0 0,1-18,-2 1,2-18,-18-35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1743 244,'-176'634,"105"-511,-87 89,52-124,0 0,0-17,1-19,-19-16,1-36,0 0,34-18,1-52,18-19,35-16,17-107,53 124,18 0,35 35,18 18,264 17,-229 36,-18 17,1 36,-18-1,-18 1,-18-1,1 1,-18-1,-18-17,-18 17,19-34,-1-19,0-17,0 0,1-53,17-35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1204 403,'-175'563,"156"-456,19-2,-17-17,17-18,0 54,0-89,17-17,2-18,-19-18,17-52,0-36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1004 426,'599'176,"-511"-140,1-2,-19 2,-17-1,17 0,-52-35,-36-18,0-34,-17-36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1458 404,'-299'564,"264"-494,17 18,1-17,-19-19,19-17,-1-17,18 0,0-36,0-17,18-53,17-36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1252 407,'352'546,"-352"-458,-18 18,1 0,-18-19,-1 1,1-17,0-18,-18-17,18-19,-1 1,-69-18,53-18,-19-18,36-16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1088 389,'52'617,"-52"-476,0 0,-17-18,17 19,-35 192,35-263,0-1,0-16,0-19,17-53,1-70,17-18,0-52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1137 398,'36'687,"-19"-352,-17-159,0-17,0 0,0 87,0-105,0-52,-17-72,-1 1,0-18,2 0,-2-53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1173 399,'229'547,"-211"-389,-1 1,18 105,-17-158,-18-1,18-34,-1 0,1-19,-18-16,18-18,-1-89,1-18,17-34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1212 402,'105'582,"-88"-423,-17 140,19-176,-19 1,0 0,0-19,0 1,0-36,0-16,0-37,0 1,17-71,71-159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1985 412,'-159'528,"71"-422,0 17,-17-34,16-1,1-18,35-17,0 0,18-18,106-17,-1-18,18 0,18 0,35 0,0-18,0 0,18 18,-36-17,1-1,-36 1,-36 17,1 0,-35 0,-18-18,0 0,-35-17,-1-35,-16-18,-19-18,-53-141,53 141,19 18,16 35,1 18,18 18,0 17,17-18,0 53,17-17,0 18,18-2,-16 2,16-19,18-17,-18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1298 418,'528'353,"-404"-283,-36 0,18-17,-18 18,-18-18,-17 0,0 0,-35 17,-36-70,-35-53,36-36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383 99,'581'194,"-510"-142,-18-16,0 17,17 52,-52-17,-18-53,0 1,-18-19,0 1,-17-18,18-18,-1-52,0-53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963 223,'-370'599,"370"-475,-18 17,18-18,0 18,0-17,0-1,18 142,-18-142,0-17,-18-18,1-18,-18-17,-1-18,-87-105,88-36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2102 407,'-405'475,"316"-334,19 0,-18-17,35-36,18 0,-1 18,19-89,17 1,0-36,36-123,-2 35,19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1368 391,'17'617,"-17"-459,0-16,0-2,18 2,-18-19,0-17,0-18,0-18,17-17,-17-35,0-53,0-36,0-35,18-35,17-18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1465 372,'0'635,"0"-441,-17-18,-2 1,19-19,0 124,0-158,0-18,0-19,0 2,0-1,0-18,0-16,0-37,0 18,0-52,-17-18,0-19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2252 401,'-600'265,"547"-142,18 17,-18 19,35 0,18-18,0 0,0-35,35-18,1-36,17-16,17-1,-17-35,17 0,89-106,-71 18,-17-18,17-17,70-283,-122 318,-18 36,-18 175,0-17,0 35,17 0,1-18,53 36,-19-106,1-36,-17 1,-1-18,-18-18,72-87,-37 16,-17-34,36-141,-71 105,0 18,-35 0,-18 35,-17 54,-1 34,-18 18,-33 70,86-34,36-18,17-1,37 0,16 1,18-18,18 0,0 0,-18 0,-17 0,-19 0,-17 0,-17 0,-18 17,0 19,-35 52,17-35,18-17,0 16,53-16,0-1,36 17,52 55,-54-38,143 125,-213-141,-17-18,0 19,-35-2,-18 1,-17 0,-1 0,-17-1,0-33,-1 16,-87-35,88-35,35-1,1-34,16-1,36-34,0-1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2418 747,'-546'247,"493"-18,18 35,35 1,0 0,17-36,213 194,-124-352,140-19,-105-52,0-52,0-19,0-53,-18 1,0-36,-34-17,34-247,-105 194,-18-1,-18 1,-70 17,-17 36,-18 53,-54 34,1 54,-36 35,0 35,2 54,33 34,18 36,71 34,53 2,35 16,212 107,-71-212,52-36,-16-34,16-1,-16-35,-1 0,-35-18,-1-17,-16-18,-18 18,-18-18,-17 0,-36 18,-17-18,-18-88,-71 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858 699,'652'71,"-581"-106,-1-1,-17 19,1 0,-19 17,17 0,-17 0,1 17,0 0,16 1,-17-18,0 0,1 0,0 0,16 0,18 0,-16 0,86 0,-86 0,-19 0,18 0,-18 0,17-18,-15 18,-2-17,17 0,1-18,18-1,-1 19,-17-1,0 1,18 17,-54 0,36 35,-36 0,19-17,-18-1,-1 1,54 16,-36-34,1 0,-1 0,18 0,-18 0,17-17,2-18,-1 18,-1-1,19 0,-18 1,0-1,-1 18,-16 0,-1 0,-17 0,-1 0,-17 18,-17-18,-1 17,-17-17,18 0,17-17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1193 626,'635'159,"-547"-159,-18 0,1 0,0 0,-1 0,-16 0,-19 0,0 0,0 0,-18-17,19 17,-19 0,2 0,16 0,0-18,18 18,-1-17,90-1,-72 1,1 17,-1 0,1 0,-19 0,20 0,-37 0,17 0,-16 0,-1 17,-18-17,2 0,-2 0,1 18,-1-18,1 0,17 0,-17 0,34 0,37 0,-36-18,17-17,1-1,70-34,-89 35,2 17,-19 18,-17 0,-1 0,1 35,-1-17,19 17,-19 0,54 1,-18-18,0-1,17-17,19 0,-1 0,0 0,0 0,-35 0,0 0,0 0,-18 0,-17 0,-1 0,-34 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1514 596,'-617'141,"564"-88,0 0,1 0,-1-19,18 19,-1-17,2-1,15 17,2 37,17-37,0 1,17-17,2 17,-2-19,18 2,0-1,-17 18,17-36,0 19,0-36,-17 0,17 0,1-18,-1 0,0-17,18 0,35 0,-71 35,19 0,-1-18,0 18,1 0,-19-18,18 1,-17 0,-1-2,1 2,0 17,-18-17,17-19,1 19,0-1,-1-17,1 17,-18 1,17-1,-17-17,-17 17,-36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387 1111,'652'-282,"-475"229,-19 18,19 0,-19 0,-35 17,-17 0,-18 1,-34 17,-19 0,-35-18,-35 1,-36-1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2050 529,'-141'582,"123"-459,0-16,18-20,54 2,-1-72,-1-17,19-35,-1-36,19-16,-19-20,1 20,17-20,-17 37,-19 34,-17 19,1 17,-18 0,-18 36,0 34,-36 18,-123 142,54-107,-1 0,-124 71,125-123,-19-1,-52 1,105-36,19 0,17-17,52-18,53-35,36-18,35-35,18-18,17-17,-17-1,123-70,-176 124,-18-1,-35 36,-18 17,-52 36,-36 52,-53 1,0 34,-35 19,0 0,-35 17,-18 18,-36 17,19 0,-19 18,19-17,35-1,-1-35,-52 88,158-158,36-36,18 0,-1-35,36-35,17-18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320 543,'582'-158,"-459"123,-17 17,-18 0,-18 1,1-1,-36 18,-17 0,-36 0,-35 18,0-1,-17 19,-36-1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430 626,'299'599,"-264"-564,18 0,-17-16,-1-2,0-17,0-36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645 641,'581'176,"-581"-105,0-19,-106 89,18-88,0 0,0-36,0 1,17-18,-51-35,68-1,19-16,17 17,1-19,17 37,35-1,71-17,-18 18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1032 735,'-317'494,"317"-441,0-1,0 1,18 0,17 0,-17 0,17-18,0 0,-17-17,17-18,-18 0,36 0,-35 0,17 0,-17 0,17-18,-18-17,19-18,-1 0,-18-18,19 1,-18 18,-18-1,0 0,-18 17,-18-16,-69-20,34 38,2 16,-20 18,-52 0,106 0,-1 18,19-18,17 17,35-17,106 0,-35-17,123-54,-106 18,107-70,-125 70,-17 18,-35-1,-18 19,-17 17,-18 17,-36 19,1 17,-53 88,53-71,18-17,17-1,35-16,-1 0,108 34,-71-35,51 18,-87-36,1 19,-18-19,-18 19,0-19,-18 18,-35 1,-53 34,36-52,17 0,-17-18,16 0,2 0,16-36,19-87,34 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729 911,'0'582,"0"-477,17 0,54-34,0-18,17-35,35-18,-35-18,123-106,-17-86,-124 86,-17 0,-35-122,-18 123,-53-1,-18 36,-16 17,-19 54,0 17,-17 53,-88 141,140-89,1 1,70-18,0-17,35-19,18 1,34-17,19-19,0 1,-18-18,124-35,-142 17,0 0,1-17,-71 17,0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853 593,'34'0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1920 577,'-529'264,"407"-211,15-18,19-18,18 2,17-19,18 0,17 0,0 0,1 0,34 17,19-17,16 18,19-1,35-17,-1 18,19-18,-19 17,1-17,0 18,-18-1,-17 2,-19-2,1-17,-18 17,-17-17,0 18,-36-18,-17 0,-124-18,54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867 624,'616'88,"-492"-71,-18 1,0-1,-37 1,-15-1,-1 1,-19-18,2 18,-18-18,-36 0,-18 0,19 0,0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1136 785,'-176'598,"193"-492,19 0,34-19,0-33,19-1,-19-36,19 1,-2-18,2-18,-19-35,1-18,52-140,-88 88,-17-1,-18-105,-53 107,0 15,-17 19,17 36,-18 16,1 19,17 17,-70 17,52 19,36 16,-1 1,19-18,17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1100 636,'34'0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1093 628,'34'0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 1310,'758'0,"-475"-36,-1-16,35-19,1 18,17 0,17 1,-34 16,17 1,-18-18,19 0,-19 0,-17-17,-18 0,-35-19,-18 19,-35 17,-53 0,-35 18,-71 35,-158 18,17 17,-53 0,1 0,-19-17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1184 568,'52'617,"-34"-476,0-18,-18 1,17 34,-17-106,0-16,0-18,0-36,0-35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1184 705,'688'-124,"-530"124,18-17,1 17,-19 0,-17 0,-17 0,-36 0,1 0,-37 35,1 1,-35-2,17 19,-17 18,-18-1,0 18,0 19,0-2,-18-17,1 18,-1-18,18 0,0 70,0-139,0-2,-18-17,-17 18,-18-18,-35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1200 698,'722'35,"-545"-52,-1-1,-17 18,-36-18,1 18,-19 0,-17 0,-17 0,-36 0,1 0,-19 0,1 0,-18-17,0-1,0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2228 571,'-599'247,"493"-230,18-17,35 0,35 0,1 0,34 0,36 0,123 36,-70-18,18-2,-1 2,-17-18,17 18,-35-18,0 0,-17 0,-19 0,-34 0,0 0,-54 17,-16-17,-36 18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1353 603,'546'264,"-440"-247,17 1,-35-18,-17 17,34 1,-34-18,-53 0,0 0,16-35,-15 0,16-36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1511 840,'-70'564,"70"-476,17 0,36-18,35-34,18-18,-1-36,2-35,-1-35,-19-18,-16-17,-36 0,-17 16,-18-15,-36-2,-34 18,-35 18,-1 17,-18 54,-70 17,124 35,35-17,-1 17,36 1,0-2,0-16,0 0,0 0,0-1,-17-17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907 709,'635'176,"-617"-141,17 1,-17-1,0-18,0 2,-1-19,18 17,-17-17,17-17,1-19,16-17,-17-17,18 17,-17 0,17 17,-18 36,0 0,-17 0,17 0,-17 18,-18 18,0-19,0 18,-35 18,-1-18,-17 1,-17 16,-1-16,-17-1,0 0,-18 1,18-19,-1 18,19-35,0 18,16-18,19 0,18 0,34 0,18-18,36 0,0-16,17-2,17 1,2 0,-1 18,-19-2,20 2,-37 17,1 0,-19 0,-17 0,1 0,-18 0,-18 17,0 2,0 104,0-53,-18 36,0-18,0 0,1-17,17-2,0-15,-18-37,18 19,-17-36,-1 0,-17 0,-18 0,-17-19,-19-15,1-1,0-1,0 19,-1-18,19 16,-1 19,1 0,35 0,-19 0,37 0,-1 0,18-17,35-1,19 1,16-19,19 1,122-35,-87 35,-37-1,72 1,-88 18,-36 17,0 0,-35 17,0 0,-35 37,-18-2,-17 19,-19-1,-34 19,0-1,-36 0,-17-18,-1 19,1-37,17 1,36-18,-1 1,36-19,35 1,18-18,17 0,107-18,-2 1,178-37,-106 20,17 15,229-33,-192 16,-19 19,17-1,-17 1,-18 17,-17 0,-18 0,53 17,-141-17,-35 18,-1-18,-34 0,-1-18,1 1,-1-19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933 915,'-317'494,"282"-336,35 0,0 2,53-20,0-16,123 52,-88-105,35-36,-17-17,17-18,-17-35,-1-19,19-16,-36-54,18 1,-35-18,-2-17,-33 16,-18-16,-18-1,-18 1,-35 17,-35 18,-18 52,-17 0,-18 36,18 35,-18 35,0 53,17 1,19 34,17 0,53-35,17-17,18-1,35 1,36-19,34 2,1-19,35-35,0 0,0-18,105-34,-175 33,-18 19,-18 0,-53 0,36-17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697 715,'687'0,"-634"0,-17 0,-2 0,-16 0,0 0,-54 0,-70 52,36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694 916,'634'-35,"-545"17,-19 18,0 0,-34 0,34 0,-52 0,-18-17,0-1,0-34,-18 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1556 355,'-53'881,"-35"-705,0-35,-1-18,-16-17,-1-35,-17-36,-1-17,19-18,-19-36,18-17,18-35,0 0,53-70,35 87,35 1,36 17,17 0,0 18,35 35,89 35,-107 18,1 17,-18-17,0 18,-17-1,17 36,-70-71,-1-17,1-1,-18-70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757 689,'687'18,"-564"-18,-16-18,-2 18,1 0,-36 0,53 0,-104 0,-2 0,1 0,-36 18,-18-18,1 16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1275 701,'-282'511,"228"-352,2-1,-1-17,35-18,0 1,1-36,17-36,0 2,17-54,1 0,18-35,17-36,-1-34,1-54,0 0,0-17,0 34,53-34,-71 159,-17-1,16 53,3 18,-20 18,18 17,0-17,0 17,18 0,0-18,18-17,-1-18,1 1,16-19,-16-17,123 0,-88-17,-17-36,16 0,1 0,-18 0,0 0,-18 18,-34 0,-1 17,-17 1,0 17,-18-18,0 0,-18-17,18 18,-18-2,-17-15,17 34,0 0,1 0,-18 34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1214 737,'-140'528,"105"-511,-1-17,1 18,18-18,-1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1765 714,'-599'247,"546"-142,18-16,-1 35,19-19,17-16,0-2,17 19,19-71,-1-17,18-1,0-17,35-35,0-35,0-36,-18 1,1-2,-18 2,0 17,-18 17,1 18,-36 71,0 34,0 37,0-18,0-1,35 35,-1-86,2-2,17-17,0 0,-18-36,17-16,-16 16,-1-17,-35 19,0 16,0-17,-52 0,16 17,1 0,17 1,-17-2,35 2,0-18,0-18,18 0,17-17,53-35,-53 69,1 36,-1 0,-18 17,-17 19,0-1,0 35,0-17,0 0,0-18,0-17,0 17,35-18,19-17,-20 36,20-18,-2 17,1 0,-18 1,36 51,-53-51,-18 16,0-16,0 17,0 0,-35-1,-1 1,-17-17,18-1,-18 0,0-17,18-18,-17 0,16-18,18-17,-17-106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1488 803,'-316'688,"297"-547,2-1,17-34,36-18,34-17,0-18,18-35,36-18,-37-35,19-19,-18-34,0-17,-17-1,0-18,-37 1,-16-18,-18 0,-18 0,-52 18,-1 17,-16 36,-19 16,0 37,1 17,-1 71,18-1,17 36,18-18,36 18,17-18,35 0,18-17,17-2,36-15,-1-20,1 2,0-18,-1-18,-16 0,-18 0,-19 0,18-18,-52 1,0-19,-18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1215 755,'598'-34,"-545"16,1 18,-20 0,-15 0,-2 0,-53 18,-16 16,-18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1222 727,'599'175,"-563"-193,-19 18,-17-17,0-1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1270 953,'669'-159,"-581"142,-35-18,0 17,-36 18,1-17,0 17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1331 669,'17'616,"1"-439,-18-36,0 0,0-18,0-35,17 0,-17-35,0 0,0 18,-17-71,17-18,-18-35,18-17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1056 989,'670'-105,"-547"70,2-1,-38 19,19 17,-18-18,1 18,-1 0,0 0,17 18,-16 17,-1-17,-18 17,1-1,-1 2,1-1,17-17,-17-18,17 0,18-18,17-17,142-53,-124 53,-18 0,1 35,-1 0,36 53,-88-1,-36 1,0 0,0-18,-17 18,35-1,-36-34,18-1,19 1,-1-18,35 0,106-18,-71-17,1-17,17-19,-18 1,18 17,-17 1,-18 16,-18 19,-36 17,2 0,-19 0,18 17,-18 1,0 17,1-17,-19-1,36 0,-18 1,0-18,19 0,-19 18,18-18,17 0,-17 0,0 0,-18 0,1 0,17 0,-36 0,1 0,0 0,-1 0,1 0,-1 0,-34-18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325 396,'722'317,"-510"-176,-107-70,-17-1,-17-17,-18-18,-18-17,-17-18,-18-35,0-18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1421 755,'34'0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777 752,'653'70,"-494"-70,17 0,18 0,17-17,18-1,1 0,17 1,0 17,-18 0,36 0,-18 0,17 0,1-18,-19-17,1-1,1 2,-19-19,-35 18,-18 17,-35 18,-34 0,-55 0,-17 53,-35 0,0 17,-17-17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1195 508,'706'228,"-494"-228,17 0,17 0,1 0,0-35,-17 17,-1 0,142-34,-213 35,-17-1,-17 18,35-18,-124 18,0 0,-18 0,-34 36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822 766,'582'-123,"-511"123,-18 0,87 17,-87 1,18-18,-1 0,-17 17,18-17,-18 0,0 18,-1-18,1 0,1 18,-1-18,-1 0,-17 0,1 17,35-17,-54 0,1 0,17 0,-17 0,17 0,0 0,-18-17,19 17,-1-18,1 18,34 0,-17-18,-18 18,18 0,0 0,-18 0,18 0,-18 0,0 0,-17 0,17 0,-16 0,-2 0,1 0,-1 0,1 0,0 0,-1 0,1 0,-1 0,1 0,17 0,-17 0,17 0,18 0,-18-17,18 17,0 0,36-35,-37 35,1-17,17 17,-17 0,1-18,-19 18,18 0,17 0,-35 0,1 0,34 0,-34 0,-19 0,18 0,-17 0,-1 0,18 0,-16 0,-1-18,-1 18,18 0,-17-17,17 17,0 0,89-18,-89 1,-17 17,17 0,0 0,-17 0,17 0,-18 0,1 0,-18 17,18-17,0 0,0 0,-1 0,1 0,-1 0,1 0,-1 0,-17 18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1349 557,'34'0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1413 751,'34'0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1492 690,'616'-17,"-545"17,-37 0,2 0,-36 35,-36 36,-17-1,-34 19,-1-2,-105 19,104-70,36-36,18 0,70-18,35-18,2 19,-21-18,2 17,0 18,-35 0,-70 53,-20 0,2 17,-17-17,-1 0,35-18,0 0,0-17,70-18,19 0,34-18,88-34,-69 16,-36 19,34-18,-69 35,-53 0,-18 0,-53-36,-17-52,71 53,-1-18,17 17,19 36,0 18,17 18,0 52,0 18,17 17,0 17,-17 160,0-158,0-19,0-35,0-18,0-17,0-35,36-53,-1-36,18-17,17-35,-17-1,17 0,53-87,-52 141,-36 17,0 35,1 18,-36 18,17 18,-17 16,17 19,-17 17,0-1,0-16,19 0,-19-19,17-16,-17-1,17-35,2 17,-2-34,0-18,-17-36,18-34,0-19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1490 998,'599'-283,"-476"266,0 17,-17-18,-18 18,-17 18,-18 17,-18 1,-35-1,0 35,-18 1,-35 17,-17-18,-18 1,17-1,1-16,-54-19,54-53,35-35,17 0,-17-17,17-71,1 123,17 1,0 52,17 35,1 36,-18 35,0 18,0 35,0 17,0 18,-18 1,1 17,17-54,0 1,0-35,0 0,0-53,17 35,-17-123,18-1,-18-34,-35-18,-18-141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1568 769,'34'0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1644 804,'616'-70,"-563"52,-17 18,-19-17,-53 17,1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1025 380,'-176'529,"105"-353,-87 141,87-193,-52 69,88-140,17-35,18 0,-17-18,-1 0,18-18,0 0,18 1,-1-19,1 1,35-53,-36 35,1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2446 662,'53'634,"-53"-246,-18-35,0-195,1 1,17-35,-17-37,17-16,0-53,0-36,17-53,-17-35,-17-210,-36 175,17 17,0 53,-34 54,17 52,1 18,-36 35,17 0,1 1,0-20,17 2,-18 0,36-18,-1-18,19-18,17-34,0-36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1644 730,'599'263,"-511"-227,18-1,-19-18,1 1,-17-18,0 0,-18 0,-19-35,2-18,-18-17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1973 761,'106'546,"34"-528,-52-18,19-53,-2-35,1-18,-1-17,-34 17,-36 18,-17 0,-71 88,-158 123,87-34,-17-2,0 2,36-18,34-19,18 0,18-33,17-19,36 0,88 0,-18 0,17-36,-17 18,0-16,-17-1,0-1,-89 53,-35 2,-35 33,0 0,-18 2,36-19,17 0,18-17,17-18,36 0,35-18,17 0,71 1,-70-1,-18 18,-1 0,-35 0,2 18,-90 123,1-70,-18 17,-1-18,1 1,18-19,-18 1,-54 0,90-35,-1-18,106-35,35-1,159-69,-107 51,160 2,-141 35,-36 17,70 0,-157 0,-18 0,-18 35,-35-1,-18 20,-18-19,18 0,-35 0,-35-35,70 0,18-35,-19-18,20 0,-1-17,-1-71,36 105,-17 19,34 70,19 17,-1 36,-1 17,-15 1,-2-1,1 18,-18-35,0 0,0-19,0-16,0 0,0-18,0-106,-18-35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2028 750,'-299'458,"281"-406,18-16,0-1,0-87,18-19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2076 664,'122'528,"-227"-387,34-88,-35 0,54-53,16-17,2-19,-2 1,36-1,0 2,17-2,107-17,-18 18,-1-18,19 18,-1-18,-17 0,17 18,-17-18,-35 18,-19 17,-34 18,0 0,-54 18,-16 17,-19 0,-17-17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2230 681,'-211'564,"158"-352,0-19,18 1,-18-18,18-34,18-19,-1-35,18-17,0-18,0-18,0-17,18-18,-1-18,1-53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1779 1005,'600'-141,"-600"106,0-53,0 52,0 19,-18 17,0 0,-17 35,17 53,-17 0,-1 18,19 17,17-35,0 35,0-16,17-1,2 0,-19-18,17 17,-17 53,0-87,0-18,-17-18,17 0,-19-17,2-18,-1 0,1 0,-36-18,17-34,-16-19,-19-17,18-18,18 18,-1 36,19 16,17 18,17 18,37 18,16-1,18 19,36 17,-18-18,17 0,0 18,18-17,18-2,-1 2,2-1,-2 0,-17 1,-18-1,-17 0,-36 1,1-1,-53-35,-36 0,-70-54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472 897,'-141'546,"123"-475,18-54,18-17,17 0,35 0,1 0,17 0,106 0,-1 18,-86-18,-19 36,70 51,-140-51,-18 16,0 19,-18-1,-18 1,-34 0,0-1,-36-17,0-1,1 1,-124 18,123-53,0-18,1-35,17-19,17-34,18-17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 1136,'705'-140,"-600"122,2-17,-19 17,-35 1,-1 17,-34 0,0 0,-36 0,-18 35,-51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 1157,'669'-71,"-580"36,16 18,-16-18,34-1,-17 19,105 17,-105 0,-18 0,1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507 478,'705'18,"-582"-53,-35 0,-17 0,-1 0,-17 0,-35 35,0-18,-71 36,-18 17,-35 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225 900,'34'0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714 889,'-353'687,"300"-598,18-2,0-51,0-1,35-18,35-17,88 0,1 0,122 18,-122-18,-1 18,89-18,-142 0,-17-18,-18 0,-17 18,-18-17,0-18,-18-1,-17-34,-18-19,0 2,-35-37,0 1,0 17,0 1,0 34,0 0,70 71,36 89,17-54,18 0,-1-17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269 899,'475'369,"-440"-298,-17-18,-18 0,0 17,0-17,-88 52,-18-69,36-36,0-18,-1-53,18 1,18-53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418 883,'-123'687,"123"-616,0-18,17 0,19-19,0 2,15-1,2 0,72-17,-38-18,-17-18,19-17,17 17,0-35,17 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1333 853,'-529'370,"424"-299,-1-19,18-16,17-18,37-1,-2-17,36 18,17 34,19 36,-1 36,53 158,-70-141,-1-18,1 1,17 52,-17-106,-1-34,-17-1,0-17,0-36,0-53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447 1055,'687'-159,"-635"194,-34 18,0 18,-18 16,-36 1,-87 88,53-88,-19-35,1-18,18 1,-18-36,17 0,1-17,17-37,0-16,35-18,1 0,17 35,17 18,72-1,-36 36,-1 0,19 19,17-2,18 36,0-18,-1 18,1-1,0-16,-1-1,1 1,18-19,-37 0,-16-17,17 0,-53 0,-16 0,-2-53,1-17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1197 861,'-511'458,"423"-370,0-17,53-36,0-17,52-53,1-19,17 19,-17 1,-1 15,2 19,-19 53,17 18,-17 17,17 18,1 0,-18-1,18 1,-1-1,18-34,-17 0,0-36,17 18,-18-35,1-18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462 1368,'740'-422,"-599"386,17 1,-16 35,-19 0,-35 0,-35 17,0 19,-1 17,-17 35,1 0,-18 17,-18 19,0-18,-18 17,-35-18,18 2,-18-2,0 1,0-18,18-17,0-19,18-16,-19-1,1-35,-19 0,2 0,-19-18,-17-35,0-35,18-35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492 897,'0'582,"0"-530,18-16,-2-19,-16-34,0-37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491 904,'34'0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519 1060,'705'-105,"-564"52,-17-18,-1 1,1 0,-36-1,-18 18,19-17,-72 70,-17 17,-17 36,-1 18,-17 34,17 1,18 0,0-1,53-34,70 35,71-106,-88-53,18-35,-18-18,-18 0,-18 1,-35-1,-35 18,0 0,-70 17,-18 1,-36 35,19 17,-19 18,18 18,18 17,0 18,53-36,35 1,0 0,0-1,0 1,0 17,0 0,0 0,-18-17,0-18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486 1077,'581'-176,"-563"176,17 0,-17 0,35 18,-36-18,0 17,2 1,-2 0,0-1,1 18,-18-17,18 17,-18 1,0-2,0-16,0 17,-18-18,0 1,18 0,-17-18,17 17,-17-17,-2 18,2-18,0 18,-1-1,0-17,1 18,-1-18,0 0,1 0,-1 0,1 0,-1 0,-17 0,-18 0,36 0,-37-18,37 18,-1 0,-17 0,18 0,-2 0,2-17,0 17,-1 0,36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584 924,'34'0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603 879,'616'212,"-580"-142,-2-35,19 0,0-35,71 0,-54-52,1-19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1626 871,'-581'370,"492"-335,19-18,0 2,17-19,0 17,18-17,-1 0,19 0,70 0,0-17,35-2,105 2,-104 0,-2-1,-34 18,-18 0,1 0,-36 18,0-1,0 36,-18 0,-17 70,17-71,18 1,0-17,0-19,0 1,0 0,-17-18,-1 0,0 0,-34 0,-19 0,1-36,-19 19,19-19,18 19,34-19,-17 36,35-17,17 0,36-1,35-17,1 17,-2 18,-16-17,-1 17,-17 0,0 0,-19 0,-34 70,0-18,-105 72,52-88,-17-2,-18 2,0-19,0 1,18 0,-1-1,19 1,16-1,53-17,54 18,122 0,-69-18,-1 0,-17-18,0 18,-36-18,0 18,-34 0,-19 0,1 0,-53 0,-36 0,0 0,-16 0,-19-17,-17-1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586 923,'34'0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650 856,'-17'563,"34"-509,0-2,-17-35,0 19,19-36,-2-17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700 1003,'687'-122,"-598"122,-19-18,-17 18,-53 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752 850,'-34'670,"34"-530,0 20,18-2,-18-17,16 53,2-124,-18-34,18-1,-1-35,-17-35,0-36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977 890,'-228'529,"210"-477,1-17,17-16,-18-2,18-88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710 896,'564'581,"-423"-493,-107-88,-15 0,-2 0,-17-36,0-16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955 258,'-352'670,"352"-546,0-1,88 124,-35-123,35-19,0 1,-18-18,18-17,-35-18,-18 0,-17 0,-18-18,0 35,-53-17,-35 0,-123 53,70-71,17 1,-122-1,87 0,142-35,-1 0,18 18,35-1,18 19,35-1,-17-17,17 17,-18 0,-17 18,0 0,-18 18,-17-1,-18 36,0 17,0 19,-36 157,1-158,0 18,17-18,-17 0,18 0,-1-17,0 17,18-18,-17 1,17 17,0-17,0 17,35-18,0 18,0-17,18-1,-18 18,18-17,0-1,0-17,-18-18,18-17,18 34,-19-52,-16-53,16 0,-16 0,17 0,17-35,0-35,1-19,35-16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730 960,'652'-70,"-547"70,-16-18,-1 18,-18 0,-35-17,1 17,-54 0,-35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876 838,'-122'617,"122"-547,0-18,17-16,18-36,0 0,-18-17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1184 844,'-212'652,"178"-599,-1-18,-1-17,-34-1,35-17,17 0,18 18,0 0,35 34,-17 19,17-1,0 1,1 52,-19-70,1-17,-18-19,18 1,-18-36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1017 889,'-246'493,"210"-493,89 0,17 0,18 0,36-18,-18 1,17-1,-1-17,-16 18,-18-1,18-17,-53 17,-35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1239 896,'-388'493,"353"-423,0 1,18-36,-1 1,18-19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775 921,'775'175,"-687"-157,0 0,0-18,-17 0,-18 0,-17 0,-1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859 873,'34'0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1354 900,'-265'546,"195"-422,-1-37,19-16,34-36,-17-17,35-1,0-34,35 17,106 0,-35 0,35 0,-18 17,1 1,105 0,-53-18,-106-18,-34 0,-1-17,-35 0,0-36,0 1,-35-36,-36-17,-18-1,1 1,-17 18,35 16,-1 55,36 15,0 2,17 17,1 0,17 36,0-2,70 107,-18-88,2 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914 865,'511'529,"-405"-406,0-17,88 105,-124-140,1-1,-37-18,2-16,-18-18,-18-36,-18-52,-18-37,2-33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1644 873,'-317'494,"246"-407,1-16,-1 17,2-35,16 0,17-18,18-17,1-18,52-36,54-51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1314 459,'-53'564,"18"-423,0 0,-18-17,-18-19,18 1,-17-18,-18-17,0-36,-1-17,19-18,-89-71,89-35,17 1,18-1,17 0,18 36,53 34,0 1,35 35,0 0,0 18,18 35,0 17,-18 18,0 0,-17 0,-19-17,89 70,-70-70,17-19,-17-16,17-1,-18-17,18-18,1-53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988 887,'34'0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760 1133,'582'-229,"-495"211,-16 1,-1 17,-17 0,17 0,-52 0,0 52,-18-34,0 35,-18-18,0 18,-17-17,0 16,-53 37,0-19,35-35,1 1,16-19,0 0,2 1,16-18,0-18,1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760 1164,'582'-193,"-529"193,-2-18,-15 1,17 17,17-18,-52 18,0 0,-18-17,-18-1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1369 911,'-388'458,"336"-441,34 1,18-1,-18 1,1 34,-1-33,18 15,-17 2,17-18,-18 16,18-15,-17-19,17 17,-19-17,19 17,-17-17,17 18,-18-18,18 18,-17-18,17-18,17-17,18 18,1-19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970 1059,'669'-105,"-581"87,-18 1,-34-1,-1 18,-17 0,-18-17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1044 845,'34'0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1083 867,'-52'582,"52"-530,0 1,0 0,0-36,17 1,1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1269 883,'213'528,"-249"-492,-17-19,0 1,1 0,-2-18,2 0,-1 0,70 0,37-18,15 0,90-16,-105 15,-2 19,1-17,-18 17,-17 0,-1 0,1 0,-18 53,-35-18,0 18,-18-18,-17 18,-72 18,54-18,36-36,-19 18,36-17,-1-1,18 1,1-18,52 0,1-18,16 1,54 17,-53 0,17 0,1 0,88 17,-71 1,-1-1,38 1,-20 0,18-18,-17 0,0 0,-18-36,0 19,-35-1,-17-17,-1 17,-35-16,0 15,-35-34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1020 891,'599'-18,"-564"18,0 18,-16-1,-2 19,-17-1,0-1,-36 19,19 0,-18-17,-1 16,19-35,-36 36,53-35,-18-18,1-18,17 1,-18-19,18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1035 848,'34'0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1096 75,'-335'546,"265"-440,-1 0,18-18,0 0,0 0,18-35,18 0,-1-35,18-36,18-17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864 445,'-264'564,"229"-405,-1-1,19 1,-1 17,1-35,-1 0,18 0,-18-35,18 0,-17-36,17-17,0-17,-18-36,1 0,-1-53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1107 867,'-17'546,"34"-458,-17-17,18-1,0-35,-18-17,18-18,-18-18,0-34,0-37,0-16,0-1,-18-18,-18-52,36 71,0 88,0-2,36 19,-1 0,1 36,-1 17,18 17,-36 1,18-1,-18 18,2-18,-19-17,0 0,0-18,0-17,0 0,-36-36,1-17,-18-18,-18-106,19 72,52 68,18 19,35-17,140-18,-70 0,177-18,-36 18,-140 35,-36-18,-35 18,-18 0,-53 0,-18 18,-16-18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1136 839,'175'546,"-139"-387,34 140,-52-158,16 0,-16 0,-18 0,0 124,0-159,0-18,-18 36,-16-89,-37-35,36-18,-35-53,-1-16,1-37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1113 886,'440'387,"-405"-369,0-1,1 1,-19-18,1 0,-53-18,-1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1558 937,'-351'458,"333"-423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1890 867,'-299'547,"228"-460,18 1,-17-35,17 0,18 0,-1-18,19-17,17-1,17-17,89 0,-18 18,0-18,18 17,0-17,0 18,17-18,0 18,1-18,122 0,-158 0,-17 0,0 0,-89-18,-18-17,1-18,-35-18,-1 1,-16-36,-20 1,19-1,-17 1,-18-54,69 106,19 35,18 1,0 17,34 0,0 17,1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1331 870,'599'352,"-546"-282,-17-17,-19 0,-17 18,0 16,-36-16,-16 18,-1-19,-18-17,1-1,-1-34,-69 0,87-36,-53-52,88 0,0 17,18-1,18 1,35-17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1790 854,'-406'476,"389"-406,17 1,53 69,-18-86,18 16,0-18,17 1,-17-17,-1-1,2 0,16-17,-17-18,0 0,0 0,-18 0,1 0,-2 0,-16-18,0 18,-18-18,0 1,-18 17,0-18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1415 884,'616'17,"-545"-17,-37 0,19-17,-35 17,0 0,-36 0,-17 0,-1 17,-16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1427 916,'599'35,"-510"-35,-72 0,-17-17,-17 17,-19 0,1-18,17 18,-17-17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1613 866,'353'564,"-283"-458,0-1,1-16,-18-19,17 1,-17-1,-17-35,-2 1,-16-19,0 1,-36-36,-17-18,-18-16,-35-37,17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353 766,'617'-175,"-476"139,-18 19,1-1,-19 1,107-1,-194 18,-159 88,17-18,-17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1591 1241,'741'-124,"-548"89,1 0,-17 0,-1-1,106-52,-176 70,-18 1,-18 17,-17 0,-35 0,17 0,-35 17,18 19,-18-18,0 16,0 2,-18 17,-88 70,-35 88,53-105,-17 35,16-35,-17 17,18-35,18 0,-1-17,1-19,35-16,-36-18,53-36,18 1,-17 17,-1-19,1 19,17-17,-19 17,2 0,17-17,-18 17,18-18,0 1,0-19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2877 827,'-599'318,"563"-72,36-87,-18 0,1 158,17-158,0 0,17-18,1 0,0 1,0-20,-18 2,0 0,0-1,0 1,0-19,-18 1,0 0,0-36,1 1,17-35,-17-1,-2-18,2 1,-18-1,-1-17,2 0,-73-70,37-1,-53-140,87 87,19-17,17 0,0 17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1708 1218,'652'-123,"-547"105,-17 1,-17 0,-18-1,-19 18,2-18,-18 18,-1 0,1-18,0 1,16-18,20-18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1952 862,'-158'546,"158"-475,18 16,-1 90,-17-142,18 18,-18-35,18-18,-2 0,2-36,17-34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1810 870,'422'475,"-368"-422,-1-18,-18 0,0 0,1-16,-36-2,17-17,-17-36,0 1,0-35,0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2206 850,'-141'635,"123"-548,-16-16,-1-18,17 0,0-36,-17 1,17 0,-17-18,18 0,-1-18,18-35,0-35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2076 847,'563'317,"-510"-88,-53-105,-36 17,-34 18,-18-19,-18 1,0-17,36-37,0-16,34-36,19-16,0-2,-19-17,19 18,-1-18,1-18,-1-35,0 18,18 17,-17 18,17-17,-18 17,0-19,1 19,0-17,-19 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1502 892,'34'0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1493 900,'599'52,"-582"-52,1 0,0 0,-1 0,1 0,-1 0,2 0,-2 0,0 0,1 0,0 0,-36 0,0 0,1 0,0 0,-2 0,2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1302 1091,'599'-71,"-581"71,0 0,-1 0,1 0,17 0,-18 0,19 35,-1-18,0 20,1-2,-18-18,16 1,-16-18,0 17,0-17,34-17,-34-18,18 17,-19-17,1-1,-1 18,1 18,-1 0,2 0,-2 0,35 0,-34 0,0 0,17 0,-17 0,-18-17,17 17,1 0,0 17,0-17,17 18,-18-1,18-17,-17 0,17 19,-17-19,-1 0,19-19,-18 19,-18-17,17 17,-17-18,0 1,18 17,-1-18,1 1,0-1,-18 1,18-1,-1 18,1 0,-36 0,1 0,-1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234 832,'653'70,"-424"-70,0-17,36-19,-1-16,18-1,-17 0,0 0,-18 18,-18 0,-18 17,1 18,-18 0,-35 0,53 35,-177 0,-18 1,-17-1,-17-18,-54 1,-52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1273 1061,'581'-122,"-563"122,-1 0,19 0,-19 0,0 0,2 0,-2 17,0-17,1 0,35 0,-35 0,17 0,-18 18,2-18,15 17,-16-17,0 0,-1-17,1 17,-1 0,1 0,-18 17,18-17,-54-17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1652 1161,'564'193,"-510"-246,-19 19,17-19,-17 0,1 18,17-1,-18 19,1 0,69-18,-51 35,-19 0,0 17,17 1,-16 16,17-16,0 17,0 1,-18-1,17 0,2-17,-19-1,18 0,-18-17,36 0,-36 0,0-17,1-18,16 0,1 0,1-1,16 1,-17 17,-18 1,1 17,-1 0,-18 0,1 17,0 19,17-1,-18 0,18-35,-17 18,18-18,17 0,-18 0,18 0,-1-35,2-1,-1 1,-18-17,52-19,-50 54,-2-1,0 18,0 0,0 18,0 17,1 35,17-17,0 17,-1 1,72 16,-54-69,1-18,0 0,52-53,-70 18,0 0,-18 0,-17 0,-1 17,-17 0,0 1,-70 17,17 0,0 0,-35 17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2599 843,'-124'687,"107"-581,-19 0,1 0,0-18,-1-1,19 2,-18-19,17 0,0 19,0-18,1-19,0 1,-1-18,1 0,17-17,-36 18,18-19,-17 1,-1-18,-16 0,-1 0,0 0,0 0,1 0,17-18,-1 1,1 17,17-18,1 18,-2-18,2 0,-1 1,18-1,-17 1,17-19,0 1,0-71,0 71,0-36,0 36,17-17,1 16,-1 1,-17 18,19-1,-2-18,18 1,0 0,1-1,-1 2,18 16,-18 1,0-1,1 18,16 0,-17 0,1 0,-1 18,54 34,-55-35,2 19,-1-1,0-17,19 17,-20 18,1-18,1 18,17-18,-17 18,33 18,-33-36,17 1,-18-19,1 0,16 18,-16-17,-1 0,0-18,1 18,16-18,-35 0,18 0,19-18,-19-18,1 19,-19-18,1 18,-36 17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2841 563,'-653'0,"618"-18,18 18,-2 0,2 0,-1 0,-17 18,18 16,-19 2,18-18,1 0,-18-2,17 2,1-18,-19 18,18 0,1-18,0 0,-18 18,17-18,-18 17,-34 0,17 1,18-18,17 0,-17 0,-1 0,19 0,-1 0,1 0,-1 0,1 0,-1 18,0 0,0-1,1 0,-18 1,17-18,1 0,-2 0,2 0,-1 0,1 0,-1 0,1 0,-1 0,0 0,0-18,1 18,-1 0,1 0,-1 0,1 0,-1 0,0 0,0 0,1 0,-1 0,1 0,-1 0,1 0,-2 0,2 0,-1 0,1 0,17-17,0 0,17 17,1-18,-1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1593 556,'-599'70,"582"-88,-19 18,19 0,-1 0,1 0,-1 0,0 0,1 0,0 18,-2-18,2 0,17 17,53 0,-36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2726 958,'-511'370,"423"-300,0-17,0 0,18 0,-1 0,18 0,0 0,18-18,0 0,0 0,17-17,0-18,0 0,1 0,52 0,1 0,16 0,19 0,123 0,-71 0,1 0,104 35,-122-17,0-18,-18 18,-17-18,-2 0,-15 0,-1 0,-1 0,-34 0,18 0,-19-18,1 18,-18-18,0-17,-35-18,-1 0,1 18,0-17,-1 33,19-15,-1 34,1-19,-2 19,19-17,-17 0,0-19,-1 1,1 17,-1-16,-18-19,19 17,-1 19,1-19,17 19,-18 17,18-18,-18 18,18-18,-17 18,-1 0,18-17,-17 17,17-35,-18 17,0-17,1-18,-1 17,18 2,-17 15,-1 19,18 19,0-2,0 18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1751 554,'-387'440,"334"-405,-19 1,38-1,-19-18,17 18,2-16,15-19,2 17,34-17,19 0,0-17,68-2,-32 2,-2-1,18 1,0-1,0 1,0-1,-18 18,-17 0,-17 0,-19 0,1-18,0 18,-54-35,-104-106,104 89,-17-19,0 19,19-1,15 0,2 35,0 0,17 1,0 34,0 1,17 53,0-37,2-15,-19 16,0-18,0 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2159 681,'-564'335,"493"-247,1-18,17-17,1-17,33-2,2-16,17 0,17-18,89 0,-53 0,35 0,0-18,18-17,0 18,18-2,-19 2,-17-19,-35 19,0 17,-18 0,-17 0,-36-17,0-1,-17 0,0-17,0 0,-1 0,1-36,0 0,-18 1,18 0,-1-1,2 18,15 18,2 0,-18 18,35-2,-18 19,18-17,-18 17,1 36,-36 16,0-17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812 574,'635'-18,"-476"-17,176-53,-141 53,-18 0,17 35,-16 0,0 0,-18 0,17 17,-18-17,19 0,-18 0,105-35,-141 18,36 17,-89 0,2 35,-37-18,-18 1,1-1,17 1,0-18,54 17,-37-17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2128 813,'653'-88,"-494"52,0-17,0 18,-18 18,-18-1,0 1,-34 17,-1 0,-18 0,-17 17,-18-17,-70 0,-18 0,-17-17,-18 17,-36 0,-17-18,-18 18,0-17,-17-1,-18 1,0-19,-36 18,19 0,-18-17,-212 18,247-1,0-17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1406 559,'71'634,"-124"-475,-18 0,-140 105,87-158,19-18,-19-53,1-17,17-18,-70-124,105 54,36-106,35 105,71-17,-1 0,36 0,35 17,0 1,0 17,18 35,-1 18,-17 53,-17 18,52 122,-106-104,36 52,-71-89,1 1,-1-35,-17-1,35-69,-53-36,0-53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766 298,'618'71,"-301"-125,89 54,-159 0,-1 18,19 0,-18 34,441 19,-495-53,-16-18,-36 0,-18-18,-34-17,-19 17,-52 18,-36 0,-52 0,-54 0,-53 36,-52 16,-36-16,1 16,-18-16,-18-1,1 18,-19-18,18 18,18-18,53 1,35-19,52-17,72 0,52 0,36 0,71-17,51-19,54 1,36-1,52 1,52 18,2-19,-1 1,-17 0,-36 17,-35 1,-53-1,-71 18,-53 0,-70 18,-70 17,-72 18,-51 17,-54 1,-53 0,-35-19,-36 1,2-53,51 0,54-17,70-2,70-16,71 18,18 17,105 0,72 0,52-17,70-19,54 1,51-18,20 0,-36 0,351-52,-421 87,-53 18,-72 0,-69 35,-19 0,-53 1,-17-1,0 0,-17-35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1075 683,'847'-228,"-618"210,-18 18,-17 0,-17 0,-36 18,-35-18,-36 17,-35 1,-70-1,-52 0,-55 1,-282 35,178-35,-1-18,-177 0,283-18,53 1,71-1,34 18,71 0,71-18,17 18,54-18,34-16,37-1,-1-1,210-17,-333 36,-71 17,-54 0,-52 52,-52-16,-54 17,-35-1,-53-16,-1-1,-34-1,1-34,34 0,35-16,70-20,19 19,52-1,18 0,53 18,36-18,70 18,52-34,18-1,36 17,-18-35,175-17,-263 52,-35 18,-18 18,-36-18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1134 976,'581'-264,"-387"210,35 2,18-19,248-52,-283 70,-36 18,53-18,-194 53,-70 17,-53 37,-53-2,-230 72,160-72,-36-16,0-1,18-35,17 17,18-17,35 19,35-19,36 17,36-17,52 18,87-18,37 0,34 0,37 0,34-18,19-18,16 19,-17-18,-53 18,-36 17,-52 0,-71 0,-70 17,-71 35,-299 107,140-71,-35-17,18-19,-1-33,37-2,51-17,37 0,52 0,71 0,70 0,54 0,69 18,36-18,300 0,-211-18,34 18,-17 0,159 52,-319 2,-86-1,-54-1,-36 19,-87 17,-600 142,440-213,19 1,17-18,70-35,36 16,70-16,36 35,35-17,53 17,53-36,70 19,18-36,71 0,52 0,19-17,-1 17,-17 18,-19 35,1 0,0 35,-36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1333 1076,'601'177,"-425"-177,36 0,-1 0,-35-36,-17 1,-36 0,-34 17,-72 1,-17-1,-52 18,-55 0,-245 18,140 17,-34-17,-2-1,-140-17,265 0,17 0,176-17,54-1,35-17,70-18,18-17,18-1,-19-17,-16 0,-53 17,-20 19,-50 16,-55 19,-52-1,-17 18,-195 35,36 18,-18 0,-70 18,16-18,-16-36,52 0,72-17,68 0,126 0,69 0,53-34,54-2,34-17,19-17,16-1,301-105,-336 123,-70 0,-88 36,-71 17,-105 17,-71 36,-318 141,160-88,-354 70,353-123,18-18,52-35,71 0,72 0,52 0,52 0,53 0,72 0,299-18,-177-35,0 0,19-17,-18 0,-54-1,-34 18,-90 18,-69 18,-53 17,-70 17,-54 18,-54 18,-33 18,-336 69,247-87,35 0,53-17,53-1,88-35,71 18,123-1,53 0,53-17,36 0,34-17,19-18,-37-18,1 18,-52-1,-55 2,-34 34,-53-19,-106 19,-53 19,-53 15,-52 19,-36 18,-18-36,-17 18,17-36,36-17,88 0,53 0,71 0,34 0,53 0,72 0,34-17,71-1,35-17,1 0,16-18,-16 1,-37-1,-34 0,-54 35,-86 0,-109 18,-68 18,-71 34,-36 1,-53 18,-16-18,-2 17,-193-17,335-53,70 0,124 0,53 0,70-18,36 1,18-19,34 2,19-19,16-17,230-36,-353 70,-87 36,-72 0,-69 0,-266 89,53-2,-53 2,2-19,-20 0,36-52,36-18,70 0,88 0,54 0,52-18,70 18,53-17,54-1,34 0,53 1,1-36,265-35,-284 53,-52-18,-70 36,-89 17,-88 0,-88 17,-53 19,-53 16,-18 1,-16-1,-19-16,35-1,36-35,70 0,89 0,70-18,35 1,71-19,70 2,247-55,-176 36,-35 0,0 1,-18 17,-71-1,-35 36,-71 0,-69 18,-37 17,-51 35,-178 54,159-71,18-1,36-34,51-18,37 0,17-18,35 1,18-18,18 0,-1-1,1 2,-1 15,36 19,-53 0,-36 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2176 1004,'0'-36,"-19"36,2 0,-19 0,-16 19,-54 33,0 1,1 0,-19 53,37-53,15-2,2-15,18 0,16-2,36-16,17-18,2 0,15 0,37 0,-18 0,53 0,-18 0,18 18,-1 17,-16 18,-19 17,18-34,35 51,-88-69,-17 0,0-18,-18-36,0 2,0-19,0 0,0 17,0-34,-18 17,0 1,18-37,-52 19,52 34,-18 2,18-2,-18 19,18-1,-34 36,-2-18,18 0,-17 0,35-18,0 1,-18-1,1 0,17 1,0-19,0 19,0-19,0 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1366 537,'-476'353,"370"-213,-17 1,0-17,-1 17,19-35,34-1,17-51,19-19,18-35,52-18,18 18,17-17,36-2,17 2,19-1,16 18,-17-17,18 17,158-35,-193 35,-1-19,-35 2,0 0,-34-1,-37 1,1-1,-18-18,0-16,-18-36,-88-177,35 107,1-1,-18-18,17 19,19 35,-2 35,19 52,18 1,0 35,-1 0,18 17,0 37,0 16,18 18,-18 0,17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247 134,'563'265,"-493"-195,-17-18,-18 19,1 17,-36 0,0 0,-88 106,-35-70,69-89,2 0,-18-17,17-18,-18 0,18-18,-16-17,-2-160,71 90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531 134,'-141'599,"89"-476,16-17,19-18,17-17,17 34,19-52,69 18,-52-54,0 1,53-18,-71 0,18 0,-19 0,2 0,-1 0,1-18,-19 1,18-2,-17 2,-1-18,54-35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357 284,'617'-122,"-511"104,-18 18,17 0,-17 0,1 0,51 0,-104 18,-18-18,-53 17,-18 1,-18 0,-17 16,-18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364 423,'582'-176,"-477"158,1 1,-1-18,19 17,-18 18,-36 0,1 0,-19 0,-16 0,-18 0,-36 0,1 0,-2 0,-16 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903 714,'318'529,"-283"-459,18-17,-18 0,0-18,1-17,-19-18,54-18,-53-35,-1-35,1-35,-18-18,0 0,-18-106,1 176,17 54,0-1,17 159,1-17,17 34,-17 36,17 0,0 35,-17-17,-18 0,0-1,0 1,-18-36,-17-17,0-36,-1-17,-16-35,-19-36,-105-18,-89-140,124 17,-17-17,34-18,18 17,36 1,35 35,17 0,18 17,35-17,36 0,123-106,-71 88,18 18,18 0,-1-18,1 18,0-1,-1 19,1-18,106-36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469 317,'669'-18,"-545"-17,105 0,-124 18,-16 17,-1-18,-35 1,18-1,-54 18,1 0,-53 0,-1-17,1 17,-1 0,-16 0,16 0,19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536 113,'282'740,"-212"-634,0-18,1 18,16-18,-16-18,-1-17,-34 0,-1-35,-17-18,-18-35,-36-36,2-17,-19-53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550 197,'687'-88,"-546"88,105 0,-139 0,-19 17,-36 1,1 18,-35 34,-53 124,-36-53,-53 18,-157 193,105-158,17-35,36-36,17-17,18-54,53-16,0-18,35-36,0 1,17-2,1-33,-1-2,1 2,0 17,17-53,-18 34,19 20,16-37,19 18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1831 677,'-176'-530,"105"478,18 17,0 17,1 18,-1 0,17 18,1 34,0 37,-18 52,17 18,2 53,-2-2,18 20,1 17,0 0,17 17,0-17,0 0,17 0,0-18,19 248,-36-248,0 0,0-17,0-71,0-35,0-53,0-36,-18-17,-17-17,0-36,-35-36,-125-475,125 300,35-1,-18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626 167,'599'-17,"-458"17,-71 0,-17 0,18 0,35-17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914 106,'-193'529,"175"-388,1-18,17 106,0-123,17-18,1-17,-18-19,17-16,1-1,0-35,-1-18,1-53,-1-51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701 138,'476'458,"-389"-388,-16-17,16-18,-34 18,18-17,-71-19,18-17,-18-36,0-52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1253 117,'-300'564,"248"-458,17-19,0-34,-1 0,1-17,17-36,-17 0,35-89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1036 118,'246'511,"-246"-405,0 0,-35 17,-18-17,-18-18,19 0,-19-17,19-18,17-18,-1-35,18 0,-17 0,18-18,-1 1,1-2,-1 2,18 0,0-1,0-18,0 19,0-18,18-1,-1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922 99,'52'563,"-52"-492,0-18,0-36,0 2,0-2,0-34,0-2,35-33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517 668,'705'-35,"-564"17,0 1,0-1,-35 1,0-1,-36 1,-35-1,1 18,-36 18,-36 17,-34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960 109,'264'546,"-264"-475,0-19,0-16,0-19,17 19,-17-19,-17-34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954 156,'17'617,"-17"-582,0 1,0-19,17-17,-17-36,18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1023 128,'705'211,"-582"-141,-35 2,-18 15,-35-16,1 17,-36 0,0 0,-36-18,-16 1,-54 17,35-70,18-18,0 0,19-53,-2-211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1804 113,'-370'599,"264"-458,1 0,16-19,37-51,16-1,36-34,-17-18,34-53,19-36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1080 392,'723'-70,"-583"53,-16-20,-1 20,0-1,-17-17,-35 18,-35-1,-19 18,1 0,-18-17,-18-1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1358 96,'-88'617,"52"-459,1 1,0-36,0 1,18-36,17 1,0-37,0-16,0-19,0 1,17-18,36-18,-1-53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2104 116,'-441'617,"317"-512,19 19,-53 52,105-105,17-37,18-16,1 0,52 0,1 16,17-15,17-2,18 1,17-18,19 0,-19 0,19-18,-36 1,0-2,-18 2,-16 0,16-19,-34 18,-19 1,1-36,-18 1,0-90,-35 19,-18 17,-18-17,1 0,-1 17,-70-52,106 105,0 35,35 0,0 36,17 0,1 16,17 2,0 16,-17 2,17-19,-18 18,19-36,-1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1237 112,'423'440,"-265"-352,-17 0,18 1,-36-1,1-18,-54 19,1-19,-36 0,-35-16,0 16,-35-35,-36 18,1-35,-1-18,0-18,1-35,52-35,1-53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2396 126,'-635'828,"477"-651,17-37,36-16,51-35,1-37,36-16,17-19,0 1,0-36,0 1,0-19,0-16,0-2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1322 203,'634'-35,"-511"17,1 1,-36 17,0-18,-35 18,0-17,-36 17,1 0,-36 0,1 35,-36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534 1299,'670'-18,"-511"-35,-18-17,106-71,-159 70,0 19,18-54,-71 88,-35 89,0 17,-35 53,17 0,18 17,0-34,0-1,53-53,35-34,18-36,17-36,36-52,-18-35,0-18,-35 0,-18-17,-53 34,-35 18,-52 18,-160-53,71 89,-18 34,18 18,18 0,35 0,35 0,35 0,0 0,18 18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2105 109,'-18'599,"18"-405,0-17,0-2,0-33,18-19,-18 0,18-34,-18-19,0 1,-18-71,0 0,-35-18,-17-35,-18-17,0-36,-1-17,-16-19,18 1,16 18,18 35,17 18,19 34,17 18,17 1,36 0,18-1,17 0,18 18,0 18,-36 17,1 0,-37 18,-34 0,0 18,-70 87,-53-16,52-108,18-16,-17-1,35-17,18-17,-2-124,19 35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1397 436,'159'529,"-89"-511,1-18,17-18,0 0,-18-35,1 19,-19-55,-33 54,-2-18,-17 1,0-37,0 1,0-36,0 18,0 19,0 51,-17 19,-2 17,-16 36,-18 17,1 34,-1-17,0 19,0-19,35-17,-17 17,0-34,17 17,-17-18,18 0,-54 35,35-51,19-2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1404 135,'70'722,"-70"-634,-18-16,0-2,18-35,-16 0,16-17,0-36,16-35,2-17,17-54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1452 1024,'106'581,"-106"-510,-17-17,17-37,0 1,0-36,-19-18,2-34,0-18,-1-35,0 17,0 0,18 1,-17 87,17 36,0 34,17 1,1 0,35 35,-17-71,-1-17,-1 0,20-34,-1-20,-1 2,55-125,-37-52,-52 89,-18-2,0 36,0 19,0 34,0 18,0 87,0 36,0 18,0 35,0 0,17-17,18 34,1-105,-2-18,37-35,-18 0,88-158,-88 52,-17-17,-2-1,2-17,-36 0,0 18,0 35,-18 34,0 37,-35 17,1 35,-19 36,1 35,-1 17,0 18,37 18,-20 123,54-159,-17 0,17 0,0-34,0-1,17-17,19-19,-18-17,16 1,20-18,51-18,-34-35,-1-1,-16-34,16-1,70-175,-104 140,-18 0,-18 18,-35-54,-1 142,-17 0,1 54,-2 16,-16 18,-1 0,36 0,0-34,0-2,35-17,-18-17,1-36,17-17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1981 141,'-370'493,"317"-422,18-1,17-35,1-16,-1-2,18-34,35-54,0-17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1494 131,'705'194,"-582"-142,-70-34,0 18,-71-19,-17 0,-36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1491 226,'651'-34,"-597"16,-20 18,2-17,-194 139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1483 317,'599'-124,"-510"107,-19 17,-18 0,-16 0,-54 17,-35 37,-34 16,-2 1,1 16,18-16,-1-18,36-1,17-16,1-1,34-35,18 17,18-17,0-17,35-1,71-69,-89 51,-17 1,-18-1,1 19,-19 17,-17 17,0 36,0 18,-17-1,17 1,0-18,0-18,0 1,17-19,19-17,-19-17,1-2,-1-16,1-18,0 0,-18-16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1564 239,'635'-70,"-548"53,-17-1,-34 18,-1 0,-17-17,-36 17,-17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2329 100,'-264'793,"212"-687,16-18,18-36,1-34,17-1,17-34,37-18,16-18,18 18,-17-18,-19 35,1 0,0 18,17 0,-51 18,-19 0,0 17,-19 18,-33 0,-19 18,1-2,16-33,-15-1,34-17,16-18,38 0,16 0,17 0,19 0,-1 0,1 0,-36 0,1 0,-36 17,-36 2,-17-2,-35 35,-18-16,0-1,-17-17,18-1,-1 1,17 0,18-1,19-17,52 18,17 17,37-18,51 19,37-18,16-18,35 0,2 0,-1 0,0 0,0 0,-18 0,-35-18,-35 18,-53-17,-18 17,-17 0,-18-19,-35-16,-19-17,-33-19,-19-17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732 409,'846'105,"-723"-122,1 0,-19-1,-16-17,-19 17,-35 18,1-17,-72 17,-17 0,-35 0,0 17,-35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1595 590,'563'-247,"-421"195,-1 16,70 0,-158 19,-36 17,-34 0,-54 0,-17 17,-17 19,-2 0,2 16,34 36,19 18,16-1,1 36,18-17,17-1,17-35,18-35,89 18,-53-71,-19 0,1-18,0-35,0-17,-18-18,0-18,-35-18,0-34,-17-1,-36 1,-18-36,36 194,18 17,-19 54,19 18,17 33,0-16,53 70,-1-105,36-1,0-34,0-19,0 1,-17-18,0-35,-18-1,-18-69,-35 34,-35 18,-1 0,-35 36,2 17,-19 17,-19 36,2 35,-1 0,36 1,-1-19,53-18,18-16,0-18,18-1,18-17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1688 105,'17'599,"-17"-511,0-1,0 2,0-36,18-1,-1-16,53-36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2800 186,'599'141,"-545"-88,-19 17,-35-17,0 35,-71 36,18-72,0 1,-17-35,-1 0,1-18,17-53,0 0,17-53,19-17,-1-142,18 177,0 35,0 36,0 53,0 210,0-158,0 18,-17-18,17-18,0 36,-18-71,18-17,-17-18,-19 0,-16-18,-2-17,2-18,-19-17,19 17,17 0,35 18,0-1,0 19,52-1,19-17,16 17,142-17,-105 35,-18 0,-18 0,-35 18,-35 17,-1 0,-34 36,-37-1,-33 1,-37 17,-35-18,-16 18,-19-17,-1-18,2 0,16-1,37-34,34 0,0-18,106-18,0-17,35-19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1708 137,'740'282,"-598"-229,104 0,-157-36,-20 1,-33-1,-18-17,-18 18,-54-18,-51 0,-36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1716 335,'-18'618,"18"-531,0-16,0-18,0-17,18-1,-1-35,1 0,35-35,0-54,17-17,1-53,-1-17,-18-1,2 19,-19 34,0 72,-35 34,0 88,0 36,0 53,0 18,0 16,-18-16,1 17,17-18,-35 176,35-210,0-19,0 107,0-143,-19-16,2-1,-1-34,-17-1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322 336,'563'230,"-528"-196,-17 19,-18 35,0 1,-36 16,-34 1,0-1,-18-16,-107 16,108-69,-1-36,18 0,17-36,0 1,17-18,19 0,17-17,0-18,70-18,1 18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790 311,'-335'458,"230"-334,17 34,-36 106,107-158,17-35,17-18,36-1,18 1,-1-18,1-16,-1-2,0 1,0-18,-16 0,-1-35,-1-1,1 1,0-36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236 455,'141'511,"-71"-494,-17-17,0 0,-18-17,0-19,-17-17,-18 1,0-19,0 19,-53-2,0 19,1-17,-36 34,17 0,1 18,35 0,0 0,17 0,18-17,53-1,0-34,17-19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778 295,'-370'669,"300"-580,17-2,0-34,35-17,1-36,17-18,17-53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261 499,'475'423,"-475"-336,0 2,0-19,-36 18,-86 1,33-72,1-17,18-17,17-19,17 18,19 1,34 17,19 17,69 72,-34-37,-36 19,1-1,-2 19,-34 87,0-105,0-1,-34-34,15-1,2-18,-18-17,0 0,-36-17,18-18,36-1,-19-17,36 1,0 16,0 1,0 17,0 1,53-54,-35 36,17 17,-17-17,17 18,-17-19,17 18,-17 1,16-1,-15 1,15-18,2-1,-1-17,0 0,18 0,-18-17,1-1,-1 19,-17-2,-1 19,1 18,-18-18,0-1,17 18,1-34,0-2,-1-16,1-1,0 1,-18 18,17-2,-17 19,0 18,17-1,-17 1,19 17,-19-19,17 19,0-17,2-1,-2 1,0 17,-17 35,0 18,0 0,0 35,0 141,0-70,0 35,0-1,18 19,-18-1,18 142,-1-229,1-18,-1-19,1-33,0-19,-18-53,0-35,0-52,0-36,-18-18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723 610,'687'0,"-546"-18,0 18,-17 0,17-17,-36 17,19 0,-19 0,-16 0,-1 0,-18 0,-17 0,-18 0,1 0,-89-105,17 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281 306,'317'475,"-335"-386,-17-1,35-53,-18-18,18 1,18-18,17-18,-17 18,17 0,0 0,0 18,-17 0,-1 17,1 0,-18 18,0 17,-53 36,18-53,0-18,-18 1,-17-1,35-35,-1 0,1-18,18-18,-1-16,0-18,18-1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305 655,'617'-246,"-530"211,-15 17,-38 18,2-17,-36-1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347 579,'-17'599,"34"-493,1-18,18-18,17-17,-1-35,1-18,35 0,-53-35,1-18,-1-18,-17-17,-1 0,1-18,-18 1,0 17,0 17,-18 35,1 2,17 16,-18 18,36 0,17-18,18 0,35 1,105-36,-17 0,-52 1,-71 34,-18 0,1 0,-19 1,1 0,-18-2,0-33,-18-1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481 276,'-106'758,"159"-511,17-17,18 16,0-16,1-37,16-34,-18-18,2-35,-37-35,1-36,-35-18,0-17,-18-52,0-54,0-35,0-53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1093 297,'-300'740,"124"-352,0-265,141-123,18-18,-2 1,2-18,17 18,53-19,-18 18,18 1,-18-1,0 18,1 0,-19 35,1 19,-18-20,0 36,-18 1,-17-18,17 0,-17-18,0 0,0 1,17-19,141-51,-34 34,-2 0,19 0,-35 0,-18 34,-18 1,-35 36,0-18,-18 70,-17-69,-53-19,88-53,35-17,18-1,0-16,-1-2,20 2,-2-1,71-35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569 375,'88'563,"-123"-528,17 0,-17 1,18-36,-18 0,17 0,1 0,34-36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530 785,'634'-211,"-527"175,-2-17,18 1,1 16,-19-16,-34 17,-19 17,-16 18,-18 0,-53 0,-1 0,-16 18,-2 17,-16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561 316,'105'669,"-105"-510,0-18,0 0,-17-17,17-36,-18-36,18 1,0-35,0-53,-18-36,18-228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1024 331,'-211'599,"157"-494,19 1,-17-36,16 1,1-36,18-17,-1-18,1 0,-1-36,18-34,0-35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560 338,'599'264,"-511"-194,0 1,-35-18,17-18,-17 1,-18-2,1-16,-1-18,-18-18,1-35,0-17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1181 367,'528'405,"-422"-352,0 0,-18-18,53 36,-53 17,-70-35,-18 0,0 17,-18 18,-35 18,-17 0,-36 17,-17-17,-18-1,-18-17,0 1,-105-1,158-53,18-35,18 18,34-18,-16 0,34 0,18-18,0 0,18-35,17-17,35-1,1-34,17 17,0-18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642 416,'-18'582,"107"-494,-19-52,0-19,1-17,18 0,-19-17,-18-19,-16 18,-1-17,0 0,-17-18,-1 0,-17-70,0 52,-35 19,-35-19,34 71,-16 17,17 54,-19 17,-16-18,17 18,0 1,18-36,0 18,17-37,18-16,-17-18,17 35,0 1,0 34,0 18,0 0,0 0,0-17,0-1,0 0,0-34,17-18,1-18,-1-35,18-19,0-34,1-35,-1 17,-17 18,-1 18,1 35,-18 17,17 18,-17 53,18 105,1-52,-19-18,17 0,-17-35,18-17,-1-19,1 1,-1-36,1-35,-1-17,19-37,-1-16,-17-17,17-19,36-229,-54 229,19 19,-19 69,1 54,-18 70,0 17,-18 18,18 18,0-1,0-34,0-18,35 17,1-34,-1 16,0-16,0-1,-17-18,18-17,-19-35,18-35,53-212,-88 176,0 18,0 18,0 17,-17 35,-19 18,19 35,-53 124,16-36,19 0,18 19,-1 16,18-17,0-18,18-17,17-18,0-17,1-36,16-18,55-17,-55-52,1-36,-18 0,1-1,-19 1,1-17,-18 34,-18 18,-17 19,-18 34,18 0,-18 34,-36 90,54-71,18-1,-1 19,36-54,-1-34,18-18,1-1,17-16,-18-19,18 0,-18 19,18-19,17-17,19 17,263-157,-210 139,-1 19,0 0,-17-1,-19 36,-52 17,-18 0,-87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1120 282,'-53'652,"71"-475,-18-19,0-17,18 0,-1-35,-17 0,0-36,18 19,-18-54,-35-35,-1-35,-34-19,0 2,-1-19,19 0,16 19,0-2,19 20,17-1,17-1,89-53,-53 37,36-19,-2 1,178-141,-195 123,18-18,71-123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783 257,'34'0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1033 282,'-211'599,"193"-493,0-18,18-17,-17-36,17 0,17-35,36-35,1-36,33-17,1-18,18 18,-19 1,-16 51,-1 1,-17 35,-18 0,-16 0,-2 17,-17 37,0-2,-17 19,-19 17,-17-18,-18 35,2-16,16-19,-35 1,35-1,0-17,18-35,17-1,18 1,53 18,0-19,88-17,-71 0,1-17,16-19,-52 1,1 17,-36 1,0-1,-17-17,-37 17,-86-17,52 35,-124-36,195 36,-1 0,18-17,18-1,35 18,35-34,-18 34,18-19,-17 19,34 0,-69 36,-19-19,-17 37,0-2,-36 36,-16-17,-18 17,-1-18,1 1,-1-36,18 1,1-1,16-35,19 0,-19 0,19-35,-1-36,18-17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892 533,'34'599,"-51"-510,-18-2,35-34,-18-18,18 1,0-89,18-36,0-16,52-212,-35 158,1 53,-2 18,2 70,-1 18,1 54,-19 15,0 37,2 1,-19-20,0 1,0 0,0-17,0 0,-19-19,2-34,17 0,-53 0,18-18,18-18,-19-18,19-16,-1-19,0 0,18 2,18-20,17 1,18 0,18-18,-1 1,18-1,36 35,-19 18,1 18,-1 35,-34 17,-35 54,-19 17,-17 18,-17 0,-36-1,-71 72,53-106,-16-2,52-69,16 0,-15 0,-2-34,-16-1,33-1,2 1,0 35,34 17,0 18,2 19,-2 16,-17 0,-17 1,-19 0,-17-2,-18 2,1 0,-1 0,1-1,18-17,-1-18,17 1,1-36,35-36,0 1,17-18,54 0,-18 53,-36 0,1 18,-18 17,18 35,0-35,-18-16,0-2,17-17,0 0,2 0,15-17,2-37,16 19,-16 0,-1 0,18 17,-17 18,-2 0,2 0,-1 18,-18 17,2 0,-19 0,17-17,-17-1,0 2,0-2,18-34,-1-19,72-34,-54 52,18 18,-19 0,2 18,17 52,-35-53,-1 19,0-36,-17 18,18-18,-18-18,0 1,18-37,0 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901 775,'670'-352,"-512"298,-35 2,-35 17,-35 17,-35 18,-54 18,-52 17,-123 106,70-53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996 576,'652'34,"-406"-34,-228 19,-18 15,-18 19,-52 54,-36-2,-35 18,0-17,-17-36,35-35,-71 1,158-36,19 0,34-18,36-17,36-36,16-35,194-122,-158 104,-35 18,0 19,-54-2,-16 1,-36 18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1349 258,'-281'793,"245"-599,-34 141,35-194,35-18,0-34,-18-19,18-34,0-1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921 313,'688'106,"-512"-71,-18-18,1 19,-18-1,-36 0,37 35,-124-17,-18 0,-35-18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1362 327,'-352'546,"317"-476,0-35,35 1,-17-36,17-17,35-2,-18-16,18 18,2 0,-3-2,36-33,-17 34,18-17,-19-18,18 18,-16 0,-37 17,1 0,-18 1,-18 17,-17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463 107,'246'511,"-228"-494,-1 1,-17-36,0 1,0-54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2237 441,'-600'-141,"530"141,-1 18,18-1,18 19,0-1,17 18,0 17,1 18,17 1,-18 140,18-106,0-17,35 35,1-17,-1-1,18 18,17 106,-34-106,-19 88,-17-140,-17-1,-19-18,-17 1,1-36,-19 0,1-17,-19 0,1-18,18-18,-1-17,18 17,36 1,-1-1,18 0,18 1,35 17,-1-18,37 18,-1 0,0 35,0 18,0 0,-17 18,-1 17,1 0,17 88,-53-87,-17-1,-1 0,1 88,-18-70,0-18,0 18,-18 0,18 0,-17 0,-18-1,17 1,0 0,1-18,17 0,0 71,35-88,18-18,0-1,17 1,1-17,-1-1,1 0,-18-17,17-1,1-17,-1 0,1-52,88-107,-71 53,-18-35,18 0,-17 0,-1 0,1 17,-36 18,0 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1493 317,'-106'546,"89"-317,17-175,0-2,0-34,0 0,0-1,-18-34,18-1,0-35,0-106,0 89,0-1,0 18,0 18,0 18,0 34,0 18,0 18,0 18,-17-36,17 18,-18 0,1-18,-2 1,-16 16,1-34,16 0,-18-1,1 0,0-17,-35 19,35-19,-1 0,18 0,1 0,17-19,17-15,18-2,1-16,17 16,-18 1,0 18,-17 17,17-19,1 19,52 0,-36 0,1-17,0 17,-18 0,18 0,-53 17,0 2,-35 51,-18 0,-105 71,87-71,18-16,0-20,18-15,0-2,17 1,1-18,17-35,0-36,17 1,106-142,-35 124,1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953 396,'247'511,"-195"-546,-16 0,16-1,1-17,0-17,36-36,-55 36,1-1,1-16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1001 571,'617'-159,"-512"143,-34-2,34-17,-69 17,-36 0,-18 1,-17-1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1108 262,'-69'528,"51"-474,18-37,18-17,-2 0,20-17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1750 278,'-387'546,"281"-405,54-106,16 1,1-18,0-18,0 17,16 0,-33 37,52-37,0 1,35-18,18-18,0 1,35-19,-17 1,16 0,2-1,-1 19,0-18,-35 17,-1 18,-16-17,-36 34,-36 18,-69 54,52-55,1-16,-2-1,19-17,0 0,17-35,-17-17,17-19,18 19,0 16,0 72,18 34,17 18,-17 35,0 1,-18 105,0-106,0-35,0 1,0-2,0-34,-18 0,0-17,0-19,-17 1,0-18,0 0,0-18,0-35,-1-17,18-1,18-17,18-88,35 88,0-1,17 2,19 16,87-87,-53 87,-17-17,176-71,-158 89,-1 35,-17 0,-2-1,-15 36,-18-18,-19 18,-16 18,-1 18,-17 16,-18 19,0 16,-35 2,-19-1,-104 88,87-88,19-17,17-36,-1 0,18-35,1-35,17-54,0-16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1668 270,'-159'724,"107"-478,-19-17,19-17,-19-18,18-36,18-34,0-18,0-18,-1-18,1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1750 279,'-335'688,"265"-601,-1-16,18-18,1-36,16 1,1 0,35-71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1130 299,'652'0,"-600"17,1-17,-35 18,0-1,-18 36,-18-17,-34 16,-2-17,-33-17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1410 313,'-282'511,"282"-318,17-122,1-19,18-16,16-36,-17 0,18 0,0-36,0-16,-1-19,2-16,-2-19,-34 36,17-2,-35 214,0-36,18-19,-18 2,17-37,-17-17,18 1,0-36,-18-36,18-34,-1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1173 717,'599'-282,"-458"230,1 35,-2-19,-16 19,-36 17,-17-18,-36 18,-35 18,0-1,-54-17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1001 316,'634'229,"-476"-141,-87-53,-18 0,-18-17,0-1,-35 1,18-1,-18 1,-18-18,0-18,-17-34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1265 268,'-53'547,"53"-336,35 0,18-17,53 159,-36-230,0-17,1-53,-18-18,-36-17,36-89,-35-35,17-35,0-35,18-18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2354 256,'-511'688,"406"-530,16 1,-17-36,36 1,-1-53,18-19,19-35,15-17,19-35,0-17,0-1,0 0,19 36,-19 104,-19 19,-33 35,34 0,-17-35,35-18,0-17,35-18,-17-53,17 0,18-53,0 0,-1-17,19-19,-1-17,19 18,-1-18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1265 560,'634'-141,"-475"123,-35-16,69-19,-140 35,0 1,-35 17,-18-18,-18 18,-52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1630 235,'0'599,"17"-369,-17-1,0-1,0 2,0-37,-17-34,-1-18,1 36,-1-142,18-17,0-89,18-35,17-70,17-283,-16 195,-36 0,18 35,-1 88,1 70,-18 107,-18 51,-53 37,1 34,0 1,-19 0,19 0,17-36,35 0,-17-34,35-37,0-16,0-19,18-17,-1 0,18-17,19-19,16-34,19-1,16 1,-17-1,0 19,-34 16,-2 19,1 34,-53 19,0 34,0 18,-18 0,-17-18,18 1,17-53,35-36,71-105,-36 0,-17-1,18-34,-18-19,-1-17,19-17,-18 17,17 53,1 53,-1 53,-16 17,-1 18,-18 0,35 18,1-1,17 1,0 17,124 0,-141 1,-18-19,-36 36,-17 0,-17 18,-55 17,-122 106,89-106,17-35,0-1,-36-16,72-36,34 0,-1-18,19 0,0 36,0 35,19 17,-1 53,-1-16,-17 34,0-36,0 1,0-18,0-17,0-36,0-17,35-89,-17 1,34-54,-16-34,17-1,-18 0,0 18,19 36,-2 52,-34 106,-18 17,0 35,0 143,0-143,0-17,0-17,0-1,0-17,-18-17,1-89,17-18,0-53,17-17,1-52,17-1,0-35,-16 53,16 35,-18 35,1 53,17 17,-18 19,54 0,-35 17,-1 0,-18 17,1 0,-1 1,1 0,18-18,-1 18,0-18,18 0,35 0,-70 0,-18 35,-35 17,-19 37,-104 70,87-89,19-35,16 1,19-19,17 0,17-17,19 18,16-18,19 0,-1 0,1 0,0 0,-19 0,18 18,-51-18,-19 18,0-1,-36 19,-17 16,-34 19,-20-1,19 1,-17-19,33 2,20-37,17 1,17 0,36-18,17 0,17 0,125 0,-89 0,19 0,-20-18,2 0,-19 18,-35-17,0 17,-87 70,-125 54,71-72,-17 1,17 0,-53 18,124-54,18-17,17 18,35 0,36-18,-1 17,36-17,-1-17,19-19,-19-17,-16 18,-19-18,1 18,-36-1,-35-16,0 17,0-19,-70-87,34 36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1572 278,'-105'564,"87"-316,18 16,0 36,0 0,0-19,18-33,-18-37,0-34,0-36,-18-18,-17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1510 367,'-34'546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1948 358,'-369'510,"316"-475,18-17,17-18,36-35,34-36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1562 483,'582'-194,"-476"194,-18-18,-18 18,1 0,-71 18,-36 17,-105 106,18-71,17 0,-18-17,36-35,18-1,35 1,17-18,88-18,37-17,16 0,18-1,106-34,-124 53,-52 0,-19 17,-34 0,0 0,-36 0,-35 34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1989 292,'-229'600,"176"-460,1 1,17-17,0-19,17-34,18-18,0-18,35-53,1-52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1583 534,'599'-229,"-511"229,-17 17,-19 55,-34 32,-18 2,0 18,-70 122,17-140,17-36,1-17,17-35,18 0,-35-36,18-53,-1-16,-17-19,18-35,-19-18,0 36,19 35,-1 53,18 70,0 36,0 140,0-88,0-17,-17 0,-1-36,18-35,-18 18,18-88,-17-124,0 36,17 17,0 18,0 35,17 36,18 17,0 0,0 0,1 0,0 0,-36 17,0 1,-19 70,-51-35,-1 0,1 0,-18-36,35 1,18-1,17-17,1 0,34 0,19 0,34 0,18-17,0-1,1-35,34-17,-71 35,-52 0,-17 17,-18-17,-35-1,-2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1666 296,'-264'617,"193"-476,18-36,0-17,18 1,0-37,17 1,-17-17,17-1,1 0,-1 0,1 18,-1 18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1842 302,'-282'635,"264"-459,18-35,53-18,35-35,36-18,35-34,17-18,0-18,35-35,2-36,-19 18,17-18,-17 1,-18 17,1 0,-18 0,-36 18,-17-1,-18 19,-18-18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1688 454,'652'-87,"-546"69,16 0,-33 18,-18-17,-19-1,-34 18,0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2015 268,'17'564,"1"-424,-18 2,0 87,0-141,0 0,0-36,0-16,-18-36,1 18,-1-18,-35-18,-34-70,16 0,36 0,0 35,17 0,18 35,0 1,35-18,18 17,18-17,16 0,1-1,36-16,-89 52,0-19,-70 19,-18-17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1920 284,'-265'881,"283"-687,34-18,125 89,-37-160,214 1,-143-88,19-18,-19-35,18-1,-34-17,-19 0,-18-17,71-18,-158 53,-18-1,-18 19,0-1,18 1,-18-1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1284 477,'-70'757,"-1"-528,-34 1,-1-19,-17-34,34-36,1-53,-53-35,54-53,16-53,-18-35,19-36,17-16,18-20,35 2,17 17,124-53,-35 142,0 52,35 0,0 70,36 1,-19 17,18 17,-18-17,107 71,-142-89,-17 1,-35-18,-1-36,-34 0,-1 2,-35-38,0 2,0 0,0-1,0 1,0-18,0-19,0 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219 475,'88'599,"-71"-476,-17-35,0-17,0-36,0-17,18-18,-18-18,18-35,-18-17,35-1,0-17,0 0,1 18,17 17,0 0,-18 0,0 18,-18 18,1-2,-36 19,-105 19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210 732,'18'617,"17"-600,-17 1,35-18,-18-18,18-18,17-16,1-19,-1-16,1-2,-18 19,-18 17,0 17,-17 19,-18-1,0 36,0 35,0 35,-18 36,18-1,0 0,0-17,0-19,18-16,-18-18,0 0,0-35,0-1,-71-17,1-17,-1-1,-17-17,18-1,35 1,-1 0,36 18,0-2,0-15,53-19,123-89,-52 90,-1-1,-17 18,17 17,37 18,-90 35,-53 36,-17 0,0 34,-35 19,-36-1,-16 0,-108 124,90-159,-90 53,125-123,-1-53,71-107,54 37,122-124,53-36,-106 124,37 1,-2 16,1 18,-1 1,142-55,-159 91,-17 15,-18 2,-36 17,-17 16,-35 2,-1-1,-17 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292 462,'0'599,"70"-141,-52-246,18-36,-2-35,55 35,-54-140,-18-19,1 1,0-18,-1-35,-17-19,18-34,-18-17,0-54,0-17,0-247,-35 194,17 52,18 54,-18 88,18 106,0 35,-17 34,-18 36,17-17,0-18,1-35,0-18,17-35,0-18,0 0,70 71,71 18,-53-72,0 1,-1 0,19-36,-18 1,106-18,-176 0,-1 0,1-35,0 0,-18-36,0-17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387 476,'34'0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869 456,'-53'582,"1"-406,-19 17,0 1,1-35,17-36,0-17,18-53,18-35,-1-18,18-89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1566 732,'53'564,"-35"-476,-18-35,18-17,-18-19,17 1,1-18,-1 0,1-35,35-89,0 1,-36-1,1-34,0 17,-1 17,1 18,-1 36,-17 35,0 17,0 36,0 35,0 17,0 18,0 36,0-1,0 36,0-18,0 0,18 0,0 18,17-18,0 17,-17 1,17-18,-35-17,18-19,-18 72,-36-107,1 1,-18-18,-17-18,-1-18,-105-17,70-35,1-18,-19-17,19-18,-1 17,35 18,19 0,34 36,18-1,0 0,35-17,18-18,35 0,18-17,0 17,-1 18,-17-1,1 19,-37-1,-34 18,0 0,-18 18,-18-18,0 17,18 1,-17-18,17-18,0-17,0-18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393 509,'282'493,"-230"-387,-16-18,0-35,-19-1,1-34,34-36,-34-53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417 467,'246'563,"-228"-475,0-18,0-17,-1-35,-17 0,0-54,0-34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682 478,'582'123,"-618"-52,-16 35,-37 17,-139 141,122-158,-17-19,16-34,55-18,-1-17,53 0,35-36,54-17,192-106,54-35,-194 88,0 18,-36-1,-34 36,-18 18,-35-2,-36 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975 492,'105'599,"-52"-441,-18 1,1-18,34 124,-53-177,1-17,0-19,-18-34,0-1,0-34,0-36,-18-17,-17-54,-1-17,-34 0,17 18,0 35,0 53,19 16,15 19,-15 54,-19 17,17-2,-17 37,0-18,-17 18,17-18,17 1,-15-19,15-17,19-17,-2-19,19 1,-17-18,17-18,0-53,0-17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466 523,'529'317,"-441"-229,0 0,-1-18,1 1,0-36,-17 1,70-19,-105-17,-19-17,1-19,-18-35,-71-158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518 470,'176'616,"-123"-404,-18-124,1 0,-19-17,18-36,1 0,-19-17,1-18,-18-18,17 0,1-52,17-18,0-35,0-1,1-17,-18 0,-1 0,-17 36,0 35,0 34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554 480,'458'369,"-475"-245,-1-35,0-19,18 18,36-53,-2-17,2-18,17 0,17-18,36-70,-36 53,-35-18,18 17,-35 2,0-37,-18 54,-36-19,-17 0,-17 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555 510,'17'705,"19"-618,-1-34,35-17,19-36,16 0,1-18,17-34,-18-20,1 19,-18-17,-35 36,0-2,-18 1,-17 17,0 1,-18-1,0-17,0-1,0-16,-18-19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646 469,'705'422,"-635"-316,1 1,-36-2,0-17,-17 0,0-17,-18-18,0-89,-18-34,0-71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1207 448,'-141'600,"88"-407,-18 1,19-17,-18-37,17 1,0-35,18-18,17-34,18-19,0-89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1091 347,'775'140,"-651"-140,-19 0,1 0,-18-17,-35-1,0 18,-35 0,-36 0,-35 0,-35 0,-159 70,106-17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714 886,'669'-105,"-528"70,-18-1,-16 1,87-36,-106 37,-36-1,1-1,-35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931 453,'-105'793,"87"-581,1-36,-1 0,1-17,17-36,0-35,0-17,17-36,36-17,-1-18,1-71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1283 488,'-194'512,"106"-390,17 2,19-18,-2-36,19 18,35-70,35-1,36 19,17-36,18 0,141-71,-141 18,-18-17,53-54,-88 72,-36-1,-17-17,0 16,-52-16,-19-18,-17 0,0 0,-1 0,19 35,-1 1,36 16,18 36,34 0,1 17,17 2,1 15,16-16,-17 0,19 17,-2-18,1 2,35 15,18-16,0 17,35 0,18 1,140 52,-158-35,0 0,-35-1,-17 18,-19-17,-17 0,-18 18,-35-18,0-1,-35-16,-1-2,-16-34,17-17,0-71,-1-18,1-69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1309 472,'-264'617,"211"-459,1-34,34-2,-17-33,35-37,0-16,-18-18,18-72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915 877,'722'-212,"-546"178,-34-19,-37 18,-17 0,-17-1,-71 19,-18-1,-52 18,-1 0,-17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1078 421,'-141'616,"141"-456,35-38,0-33,1-37,34-16,1-36,-1 0,1-71,-1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1717 435,'-177'528,"124"-422,0 0,-17 0,-1 0,1-18,-1-18,1-16,17-37,-18-34,54-19,-1 1,18 70,35 18,19 34,-19 19,0-17,0 16,0 36,-18-87,-17-37,19 1,-2-18,19-54,-1-16,17-36,19-34,-1-55,1 2,211-283,-211 405,-18 54,-36-1,-17 36,-35 34,-17 19,-20 0,-69 105,71-105,35-19,0-17,35-17,17-18,36 0,17-35,19-18,17 0,17 0,-17 18,-18 17,-17 1,-19 17,-17 0,-16 35,-19 18,-19 18,-33 34,-18 1,-19-1,1 1,0-35,18-18,16-18,36-18,18-34,18-18,36-18,68-35,-51 53,-18 16,18 19,-53 71,-18-18,0 18,-36 0,0-2,-16 2,34-53,53-18,18-18,1 1,16-1,1 18,-19 0,1 0,-36 18,1 17,-18-18,0 18,-18 1,-17 17,-17-18,-2 1,-140-1,142-35,17-18,0-17,-1-36,18-17,18 0,0 0,35 17,1 1,-1 17,18 0,0-18,18 2,35-20,16-17,20 0,34-17,18 17,18 19,-36-2,88 1,-193 71,-36 17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1825 425,'-159'687,"1"-352,87-176,1-18,0-18,17-35,0 1,0-37,18-16,0-18,-1-18,19-35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1025 610,'88'634,"-88"-546,18 0,-1-70,1 0,-1-18,2 0,33-36,-17-34,36-1,-1-16,18-2,106-104,-88 122,-18 1,-18-1,18-17,-70 71,0-19,-18 2,0-2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1064 492,'0'651,"35"-562,36-19,-19-35,19-17,-1-18,1 0,-19-53,54-88,-70 53,-18 17,-1-16,-17 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1104 375,'599'71,"-476"-71,-17-18,-18 0,-18 1,-35 17,1-18,-36 53,-36 18,-16 18,-19 34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1112 457,'616'212,"-475"-177,-18 18,-35 17,-52 18,-36 18,0 17,-53 0,-158 106,70-141,18-17,17-18,0-35,36-18,-18-124,88 1,0-36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1216 450,'-36'635,"19"-512,17-17,17-19,19-16,17-18,0-18,-18-17,18 0,-18-18,35 0,36-36,18 1,-1 0,0-18,18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2134 407,'-388'476,"283"-318,-1-17,-53 88,106-158,0 0,19-37,15 2,2-18,17-72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1244 433,'440'370,"-458"-283,-17-16,0 18,-18-37,0 1,1-17,-54-19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1271 901,'246'547,"-228"-495,-18 36,-36 18,-52 71,53-107,-18 0,18-70,18-17,17-19,-19-34,2-18,17 0,0-18,36 18,16-17,18-1,36 0,-18 0,18 0,0 1,-1 16,-17-16,1 35,-19-1,-35 17,0 19,-17 18,-1 17,-17 123,-17 1,17-1,0 19,17 174,1-139,0-19,-18 1,0-36,0 0,0-34,0-19,-18-17,0-35,1-36,17-53,-18-52,18-53,0-54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1344 453,'-18'546,"18"-476,0-17,18-17,17-19,0 1,1-18,-1 17,18-17,-18 18,1-18,-19 17,0 1,1-18,-18 18,0-1,-52 19,16-1,-17-18,0 1,0 0,1-18,16 0,1-18,35 0,0-17,17-18,37 0,-2-17,19 0,-1 0,18-2,18 20,-1-1,1 0,18 0,16 1,-16 16,-1-16,0 16,-52 1,-18 17,-35 1,-18 0,-54-2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1344 669,'193'740,"-122"-652,-18-35,35 0,-52-53,-1 0,-17 0,-18-36,0-52,0 18,-18-1,0 19,18-19,0 18,0 18,0 0,0-1,0 1,36 1,16-20,37 1,34 0,18 1,0-1,53 0,-17 0,16 1,2-2,122 1,-228 36,-55 17,-51 0,-37 17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1891 393,'177'706,"-107"-478,-35 20,18-1,0-18,-18 0,18-17,0-54,-18-34,-17-36,0-53,-36-52,-17-36,-19-35,-16-18,-123-177,87 142,-18 18,19 35,-1 53,1 35,17 35,35 18,17 0,19 17,53-52,16-1,18-17,19 18,52-18,-71 0,-35 0,1 0,-19 18,18 17,-35-17,0-1,18 1,0-18,16 0,2 0,17-35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1458 455,'141'757,"-141"-615,17-1,1-18,-1-35,19 0,-19-36,1-16,-1-18,-17-36,-35-123,18 35,-1-53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1477 458,'829'17,"-706"54,18 17,-18 0,17 18,2 17,-36-17,-18 17,-35 1,-53-37,0 20,-35-37,-36 1,-123-36,88-35,0-18,0-52,-52-142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1083 608,'616'-123,"-492"123,-19 0,-17 0,0 0,36 0,-89 18,-17-1,-18 18,0 1,-18-1,-35 35,-17-17,-36 17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1930 456,'-141'634,"88"-510,19-18,-2-18,-52 17,71-87,-19 0,19-18,-1-18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1525 510,'34'0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1843 439,'-246'493,"228"-475,18-1,-17 1,-1 35,1-36,17 1,0-1,-18 2,18-2,0-34,18 17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1517 487,'616'281,"-581"-263,0-1,-17-17,-1 18,2-18,-2 0,-34-18,-2 18,19-17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2025 529,'-334'457,"316"-457,0 0,1 18,-1-18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1628 516,'334'476,"-351"-459,17 1,-18-18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2120 514,'141'546,"-177"-493,1 17,0-17,-53 71,35-90,-18 2,19-1,-19 0,0 0,19-17,-1-18,35 18,1-18,17-18,0-17,0 0,17-35,37-19,-2 18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1668 942,'899'-334,"-740"280,-18 1,-18 18,-18 18,-16-1,-36 18,-35 0,-18 35,-71-17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2609 444,'35'670,"-18"-547,1 19,-18-19,18-18,-18-16,0-1,0 0,-18-36,-17 2,17-37,-17 1,-17-18,-178-106,143 0,-20 1,1-37,19 19,16 0,36 35,35 17,0 18,53 18,17 0,36 17,-1 1,19 17,-36 0,0 35,-52 0,-2 70,-51-34,-19 17,-34 0,-18-17,-18-1,-69-17,86-35,19-18,17 0,0 0,1 0,16-18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1230 614,'-458'528,"351"-369,2-18,16-17,1-1,18-35,-1-17,18-18,19-36,-2 1,18-18,1-124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1090 708,'775'71,"-546"-54,-141 1,-17-18,-1 18,-35-1,-17-17,0 0,-18-35,0-53,0 0,-18-35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105 660,'229'600,"-194"-425,18 1,-36-17,18-36,0-16,19-2,-37-87,1-18,-1-35,1-53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131 799,'721'-176,"-649"176,-20 0,1 0,-53 70,-53-34,1 17,-20-1,20 1,-18 0,17 17,-53 72,71-72,0 1,-1-37,19-15,17-38,53-15,0-19,17-18,0 18,1-17,-1 34,0 2,1 15,-18 19,-18 0,18 36,-35 34,-18 71,-53 1,0-89,18-19,-1 2,-17-36,19-36,-37-140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730 600,'123'723,"-123"-406,-52-53,17-158,16-35,-15-19,16-35,-17-17,-18-17,-106-106,54 52,-1-17,35 35,36 18,52 35,37 0,52 18,175 70,-104-35,-19 0,0 17,2-17,-20-1,-16 2,-18-2,-1-16,-34-1,-18-17,0-18,-18 0,-17-53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233 618,'157'563,"-121"-404,-19 17,-17-35,18-18,-18-16,0-38,0-33,0-18,0-160,-18 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237 1191,'317'-547,"-211"512,-18 35,17 17,-17 54,-16 35,-2 18,-18 16,-16 19,-19-18,19-1,-19-16,1-18,-1-18,1-18,0-16,-18-37,0 1,-18-53,-211-212,124 123,-19 1,1 18,-54-37,125 107,34 17,53 18,18 0,18 0,-1-17,18-1,-35 18,-18 0,-17 0,-18 35,-36 36,-122 141,69-107,2-34,16-36,37-1,15-34,2 0,70-17,17 0,18-37,36 2,123-89,-142 89,-17-2,-35 1,-18 1,-35 34,-17-17,-19 17,-17-17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262 619,'194'988,"-124"-742,0 2,1-2,-18 1,0-53,-18 0,36 141,-54-194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322 840,'617'-159,"-529"142,-35-19,-1 18,-34 1,-1 17,-52 17,0 18,-35 1,-107 88,90-72,-2 1,19-18,34 0,2-35,34 18,17-18,36 0,35-18,18-17,-1 0,1 0,-18 0,-18 0,1 17,-53 18,-18 18,-53 34,-18 36,-17 18,-35 35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317 1437,'723'-300,"-547"195,-18-1,-52 18,-18 17,-35 19,-35-1,-18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535 575,'35'599,"-18"-369,-17 17,0-36,0 18,-17-35,-1 0,-17-35,18-53,-37 35,36-124,-17-17,18-35,-36-36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341 825,'617'-158,"-353"123,-175 35,-19 0,-18 0,-16 17,-18 1,-18 17,-18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1196 1318,'35'-564,"18"476,-18 17,18 1,18 17,-1 0,1 0,-1 18,18 18,-17-1,-1 18,-17 0,0 0,70 70,-70-17,17 88,-34-53,-36-17,0 34,0-16,-18-1,-17 0,17-18,1 1,-19 34,19-69,-1-19,0 1,1-18,-1 0,1 0,-1 0,0 0,1 35,-18-17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477 643,'317'739,"-264"-650,-18-1,1-35,-19-1,1-34,-18 0,-18-18,-35 0,-123-71,88 18,-17 0,17-17,34 17,37-18,17 1,17 0,37-1,51 1,1-18,17 18,19 17,-20 0,-16 35,-35 18,-36 18,-35 17,-35 141,-18-87,-35 16,-53 54,88-107,35-34,1-18,105-18,-17 0,17-35,17 19,-17-37,0 18,-17 0,0 0,-19 1,-16 17,-2 0,-15-1,-2 0,1 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425 866,'598'-229,"-563"212,-16 17,-2 0,-17-18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548 584,'-89'759,"89"-548,0-140,53-19,-17-52,-2 0,-15-52,34-72,-53 53,0 19,0 17,-19 52,2 18,-19 36,2 17,17 0,-19-17,0-1,36-16,-17-19,17 0,0-18,0 1,0-53,36 0,34-36,0-17,19 0,-2-1,89-34,-105 70,-36 36,-17 17,0 0,-18 17,-18 18,-17 19,-18 16,-70 53,70-88,17 1,-17-36,0 0,19-53,15 18,2 0,0-1,17 54,17 52,19 19,17 34,0 18,-19-17,19 17,36 88,-36-124,-36-16,0-37,1-16,-18-18,0-1,-35-17,-18-35,-70-71,34 18,2 0,15 17,2 0,36 19,15 17,19 17,0-35,72 18,-2-36,141-70,-106 88,1-18,-17 19,-19-1,-17 0,0 18,-18 0,-17-1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486 630,'598'193,"-544"-69,-37-72,-17-17,0-17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547 601,'-17'599,"17"-405,0-18,0 177,0-177,0-35,0-17,0-37,-18-33,1-37,17 1,0-36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683 584,'-18'599,"-17"-458,0-35,18-18,-18-18,17-17,1 0,17-35,0-54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538 626,'669'-17,"-581"17,-70 0,0 35,-18-18,-18 18,-34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622 625,'-71'528,"106"-423,1-17,17-52,-18-1,-1-17,2-18,17-53,-18-35,-35 18,0-19,0 19,0-1,0 37,0 16,18 18,-1 0,19 52,-1 19,0-18,0 17,18-17,-18-18,1 1,-1-2,-18-34,2 0,-2 0,-17-17,0-54,0 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592 1064,'652'-264,"-529"246,1-17,-19 17,-17-17,-34 17,-1 1,-18-18,-35 17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622 575,'176'758,"-88"-547,-18 1,19 0,-19-1,1-34,-1-36,-17-54,0-33,0-19,-18-35,-17-53,-18-53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1232 397,'34'0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1404 591,'-405'741,"318"-618,16 18,0-35,1-36,35-17,-1-18,19-35,17-35,0 0,36-36,-2 0,19 19,-18 17,1 16,-19 19,-17 71,0 18,-17 34,-19 0,1 18,18-18,-1 19,18-107,18-35,-1 18,36-18,0-18,52-53,-34 19,-1-19,-17 1,18-1,-18-17,0 17,70-52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786 681,'52'581,"-70"-545,1 16,-18-35,35 2,-17-19,-1 17,1-17,17-17,0-2,0-16,17 1,-17 15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1168 683,'-475'334,"475"-315,18-2,-18 0,0 1,0 0,0 0,0 16,17-15,-17 15,0-16,0-1,0 2,0-2,18 0,-18 1,0 0,17-18,-17 17,0 1,18-1,0-17,-18 19,17-19,1 0,-1 0,1 17,0-17,-1 0,1 0,-1-17,1-2,-18 2,35-36,-17 18,-1 18,-17-2,18-33,-1 35,-17-2,18 2,0 17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398 1037,'669'-176,"-563"159,-17-1,-37 1,1 17,-36 0,1 0,0 0,-36 0,-17 17,0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1157 813,'-247'547,"212"-301,18-87,-36 0,0 16,0 3,1-3,-72 90,71-159,18-36,-1-17,19-17,34-36,19 0,17 0,17-18,19 0,122-53,-106 54,19-18,-19 17,1 1,18-1,-19 0,-16 0,16 1,1-18,0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522 828,'475'740,"-404"-599,0-18,-1-35,-17 0,0-35,-1 0,-16-35,17-18,-53-124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531 826,'581'159,"-421"-142,-20-17,301 18,-335-1,88 37,-142-2,-16 36,-18 0,-18 18,-124 159,18-142,-176 88,106-122,0-19,-1-17,19 0,17-1,17-17,37-16,33 16,19-35,70-35,19-1,16-34,18-18,18 0,105-89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1356 758,'-582'105,"530"107,34 53,18 352,36-264,-2 0,37-1,-18 1,0-18,0 0,17-34,-35-20,0-52,-17-17,35 105,-53-210,0-37,0-17,-18-36,-17-17,-88-87,17-55,-17-51,-18-54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647 1477,'564'-194,"-423"159,-17 18,17-1,-1 1,1-19,124-87,-142 53,1-36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1012 823,'-194'546,"159"-405,0 0,35 71,35-89,-17-105,17-18,-18 0,1-35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616 335,'159'529,"-142"-529,36-18,-18-17,0-36,1-34,-19-1,18-18,-17 19,0 17,-1 35,1 0,-18 18,0 17,0 36,0 17,-18 35,1 54,-1-1,-17 18,35 0,0-18,0 18,0 0,35 0,-35 0,18 0,-18-17,17-19,-17 19,0-89,0 0,-17 0,-54 18,-17-17,18-36,-71-53,18-88,88 70,17-17,18-18,0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1181 809,'493'-352,"-387"352,-18 0,0 0,-17 18,-18 17,0 0,-18 36,-18-1,19 0,-19 19,1 16,0 1,-18 0,0 17,0-17,0-1,-18 89,0-141,1-18,17-17,-18-1,0-17,-34 0,16 0,-52 18,35-18,1 18,-1-18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765 848,'547'458,"-425"-387,2-19,-1 1,-16-18,-19-16,-18-2,-18-17,-16-36,-18-16,-18-36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1280 826,'-335'440,"265"-281,35-36,0 1,17-19,18-17,0-17,18-18,-1-53,1 0,-1-53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1234 834,'247'688,"-247"-495,-36 36,-16-34,-1-2,-17-34,17-18,0-71,18 1,-18-53,0-18,1-35,-19-36,-17-35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825 757,'617'229,"-512"-229,-17 0,0-17,-17 17,-18-18,-35 18,-36 35,-18 18,-17 18,-16 123,33-71,36 18,0 18,0 18,36 34,-2 1,20 17,-2 18,1-36,0 1,35 158,-53-211,1-53,-19 0,1-36,-18 1,0-36,0 0,-54-35,-16-35,-18-36,-35-34,-36-37,1-16,-18-36,17 0,35-18,19 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862 750,'634'18,"-528"-18,-18 0,0-18,-18 1,-16 17,-19-17,-17 17,-54 0,1 0,-18 17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895 721,'53'793,"-53"-687,18-18,-18-18,16-35,-16 1,0-54,0 0,0 1,0-18,0 16,0 2,36 17,-1-17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984 773,'34'0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1687 1006,'-387'528,"298"-440,1 0,35-35,1-17,16-19,18 1,1-18,34 17,37-17,15 36,55-19,17 0,18 19,17-36,-17 18,-1-18,89 0,-159-18,-17 1,-36-2,-35-15,0-37,-18-17,-18-18,-16 1,-36-36,0 17,-35-17,17 19,0 15,36 55,34 16,1 36,35-17,0 52,35-17,1 17,-1 1,0-2,0-16,0-18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1025 782,'528'335,"-404"-247,-1 0,-35 0,0 1,-17 16,-1-17,-17 36,-35-71,-18 17,0-52,-36-54,1-52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1642 774,'-405'635,"334"-495,19 19,16-36,18-17,1 0,17-18,0 35,0-87,0-19,0 1,17-18,1-18,18-53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1216 560,'34'0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1118 821,'599'-35,"-511"35,1 0,-19 0,35 0,-87 0,0 0,-36 0,-17 17,-36 1,18 17,-17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1128 867,'635'0,"-494"-18,-18 2,-35-2,-17 18,-19 0,-34 0,0 0,-18 18,0-2,-18 2,0 0,0-1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1187 818,'34'0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1188 1017,'35'-175,"-17"175,0-19,17 19,-1-17,2 17,-1 0,1 0,16 0,2 0,15 17,90 19,-53-36,124 17,-107-17,0 0,-18 0,-16 0,-19 0,-35 0,1 0,-18 0,-36 0,1 0,-19 0,18 0,-16 0,-2 18,1-18,0 0,-1 0,-16-18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560 1159,'600'176,"-477"-176,18 0,159-71,-123 19,193-54,-194 71,18 35,-35 0,-36 35,1 1,-36 16,-17 18,-1-17,-17 1,-1-20,2 2,-1-19,88 1,-71-18,19 0,-1 0,0 0,0-35,0 18,-17 17,0 0,-19 0,1 0,-18 34,18 1,18 1,-18-1,18 0,52 19,-35-54,-17 17,17-17,17-17,-17-19,37-17,-2 1,35-19,1-17,17-1,177-51,70 17,-176 52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2136 756,'124'635,"-160"-176,1-230,-18-17,0-19,0-34,18 0,-36-53,36-18,-35-18,-1-16,1-19,0-18,-19-17,19 0,-1-71,19 1,16-53,1 17,35-17,35-1,18 36,18-1,17 37,0 17,0 17,-18 18,18 35,-17 18,0 35,-2 1,2-1,-18-17,18-19,35 19,-54-36,1-35,0 18,-18-1,18-17,17 0,-52 0,18 0,-19-17,1-1,-18-17,0 17,0-17,0 17,0-17,0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1350 785,'458'758,"-352"-618,-1 2,-16-37,51 71,-87-141,-18 1,-17-18,0-18,-36-35,-17-36,-18-17,-18-18,1-35,-18 18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1358 782,'758'0,"-618"0,2 0,-19 0,-17 0,-1 0,-34 17,35 37,-106 16,0 1,-18 34,-35 18,-35 19,-1-1,-16-18,17-18,0 2,18-37,-1 0,19-16,16-1,1-36,17 1,0-18,18-18,-17 1,-1-2,-17-15,18-1,17 16,0 2,17-1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2245 1694,'70'-793,"-70"704,0 37,-36 17,2 17,-2 18,-17 0,-35 53,-88 159,89-54,-55 283,107 53,53 18,-1-249,19 2,-2 0,2-18,17-18,0 1,-19-37,19 1,-35-17,17-19,-35 1,0-18,0-35,0-18,-17-17,-19 0,-87 69,89-140,-19 0,-18-70,-70-247,53 87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1448 845,'599'123,"-494"-123,2 0,-20-18,-34 1,-1-1,19-34,-35-1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1211 552,'475'334,"-457"-334,-36 0,1-17,17-19,-18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1929 790,'-387'494,"352"-336,17-17,18 0,18-17,-1-19,36-17,-18-17,1-19,17-16,-19-18,-16-18,17 0,-18-54,19-34,-19-35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1514 811,'476'440,"-388"-369,1-1,16-17,71 52,-105-86,-19-2,-34-17,0 0,-36-88,0-1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2016 786,'-335'511,"282"-406,18 0,0 1,18-35,-1-18,18-18,0-17,0-36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2861 805,'283'582,"-318"-441,-36 18,-17-1,-1 0,-34 2,-17-37,-2 0,1-17,-18-36,-16-16,16-19,1-35,-19-18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1340 837,'704'-35,"-545"0,-106 17,-1 18,-34-17,0 17,-36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1402 750,'-17'864,"17"-617,0-17,0-19,0 1,0 158,0-211,-18-1,18-16,-17-37,17-16,0-19,0-35,17 1,1-1,35-35,17 17,142-34,-71-18,35-19,18 2,18-18,-1-2,18 2,-17-18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1557 792,'635'-70,"-565"88,-17-18,-18 0,-18 17,1 1,-18 17,0 1,-18-1,1 53,-1-36,1 20,17-2,-36 336,36-212,-17-1,0 36,17 1,0 211,0-212,34-17,19-18,18-18,-18 1,0-37,-18 2,0-19,-17-17,-18-18,0 18,0-71,-36-17,1-1,0-17,-124-87,36-2,17-34,-18-36,19-70,-1-18,1-53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1592 683,'651'-34,"-562"34,-2 0,-16 0,-36 0,18 0,-35 0,-54 0,-16 17,-1-17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1645 668,'17'634,"-17"-527,0-2,0-17,18 0,-18 0,0-34,0-2,0-16,0-19,0 0,0 1,0-1,0 2,0-2,0 1,0-36,0 1,-18-19,-16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956 971,'669'-69,"-457"69,-89-18,-34 18,-2 0,19 0,-17 0,-18 0,16 0,1 0,1 0,52 0,-89 0,-16 0,-1 0,-17 0,-36 0,-17 0,-1 0,1 0,0 0,-1 0,19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1232 375,'317'475,"-299"-439,-18-1,35 0,-18 0,-17-17,18-1,-18 1,-18-18,-17 18,0-1,0 36,17-35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1020 909,'317'512,"-228"-407,17 0,16 1,90 88,-105-88,-2 0,107 71,-107-90,107 55,-89-90,19-16,-2-18,37 17,0-35,16 0,1 0,-17-18,17 1,-36-19,-16 18,-19-17,1 18,-19-19,72-34,-89 17,-18 0,0 0,19-17,-19-1,1 19,0-2,-36 19,0-1,-17 19,-1-1,-17 1,-17-1,-36 1,-18-19,1 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1208 923,'740'53,"-370"-18,-176-18,-35 1,-1 0,-52 0,-18-18,-17 17,-18 1,-53 17,0 18,0 0,0 35,-53 17,0 1,0 18,-18-19,19 19,-2-19,2-17,16-17,19-19,17-16,0-18,-18-18,18-35,0-1,0-35,-17 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1196 900,'600'124,"-477"-124,-70 0,0 0,-1 0,20-18,-2 0,-17 0,17 1,-17 0,-18 17,19 0,-19 0,18 52,-35 1,17-17,-18-2,-17 2,18-1,-1 0,1-35,0 18,-1-18,18 0,-17 0,17 0,1 0,0 0,-1-18,-18 18,19 0,-19 0,1 0,-1 0,1 0,17 0,0 18,54 17,-36-17,17 70,-35-54,1 37,-1-18,0 0,0-18,0 0,2-17,33-18,18 0,35-18,36-17,0 17,17 1,0 0,-34 17,-19 17,0 18,107 35,-124-34,17-19,-17 1,35 17,1-17,121 17,-121-17,-19-1,-17 0,123 19,-123-1,0-17,0-18,-18 18,0-18,0 0,-17 0,-18 0,-18 0,-17-18,-1 0,-17-34,-70-37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160 999,'529'-335,"-405"318,-72 17,107 0,-71 0,107 17,-72 1,-17 0,17-1,1 1,-18-1,87 1,-104 0,16-1,-17-17,1 17,17-17,-18 0,18 0,-1-17,-17 0,1-1,17 0,-18 18,-17 0,-1 0,0 0,18 53,-52-36,-1 19,18-1,1-17,16-18,18 0,18-18,35-34,-1-19,161-88,-160 89,52 18,-51 69,-89 18,18 1,-19 17,1-19,0 2,17-19,19-17,16 0,19-17,123-89,-106 53,-18 1,19-19,-19 18,1-17,-1 34,89 19,-124 34,-35 19,0 17,-18-1,0 37,-17-19,17 1,0-1,18-18,300 37,-247-89,17-36,18-17,-17-17,17-1,-17 1,16 35,-34 0,18 35,-36 18,0 34,-17 1,-18 35,17 0,71 71,-52-106,-1-1,0-34,0-18,18 0,141-53,-123-17,-1-1,18 1,70-36,-122 54,-18 33,-1 2,-35 0,-17 17,0 0,-1 0,1 0,-1 0,-34 0,-1 0,-17 0,-18 0,-53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563 970,'635'228,"-547"-262,18-2,-18 0,18 2,-18-2,1 18,-1 18,-18 0,0 0,-16 18,-1 0,-36 18,19-20,-1 20,0-18,-17-18,17 18,0-18,18 0,-17 0,17 0,-18 17,0 0,18-17,-18 18,0-18,36 0,-35 0,16-35,-17 35,-17 0,17 0,-17 0,17 0,-17 0,17-17,71-19,-53 0,17 2,-17-20,36 38,52-20,-71 36,18 36,-17 16,0 0,-19 2,1-2,0-16,1-1,-2-18,1 1,17-18,1 0,-1 0,72-18,-54 18,-18-34,19 34,-19-18,1 0,-1-17,1 18,0-1,-19 0,1 0,-18 18,1 0,-19 0,1 0,-1 0,1 0,36 0,34-18,-71 2,1 16,-1 0,1 0,0 0,-1 0,1 0,-1 0,-17-18,18 18,-1 0,1 0,1 0,-2 0,1 18,-1-18,1 0,0 0,-1 0,1 0,-1 0,1 0,-1 0,1 0,-18-18,18 18,-1 0,1 0,-1 0,1 0,0-18,18 18,-19 0,18 0,-17 0,0 0,-1 0,1 18,-1-18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2116 759,'-459'476,"442"-317,17-71,0-1,0-16,0 18,0-19,0 89,17-89,1 1,0-1,17 1,1-19,16 19,-16-18,16 18,19 35,-36-71,0 0,0-18,1 19,17-18,-18-1,0-17,0 0,-17 18,-1-18,2 0,-2 0,-34 0,-2 0,-16-18,18-17,-19 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1686 773,'352'881,"-282"-617,-35-158,-18-18,19 0,-18-34,-1-37,1 1,-18-36,0-35,-18-35,-17-18,-1-52,-16-1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1689 766,'634'88,"-528"-88,-19 0,-16 0,-18 17,0 19,-53 16,0 107,-36-53,1 17,-35-17,17 0,-17-1,17-17,0 1,0-37,18 2,-35 16,52-52,0-18,36-18,17-35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2399 720,'-335'476,"335"-282,-18 247,18-176,0-18,0 17,0-16,0-19,18-18,-18-16,0-19,0-53,0 1,0 70,-18-159,18-18,-17-17,-1 0,-70-70,35-36,-17-35,17-35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1740 1109,'617'-88,"-564"106,0-18,-19 0,2 0,-1-18,-17-35,17 1,-17-54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332 911,'670'-370,"-511"247,17 17,-17 0,-18 35,-35 19,-1 16,-34 19,-36-1,1 18,-36 35,-89 106,1 0,-35 18,-1 0,-17-18,-17 18,-1-1,0 1,1 0,17-36,35-17,0 0,0 17,71-70,35-35,0-36,0-17,35 17,-17-17,17-18,0 18,18-36,0 18,35-35,1 18,-1-18,17 17,19 0,-1 19,1-1,-1 35,1 0,69 18,-122 18,-18 0,-18-1,-17 1,-1 0,-17 17,-53-18,18 19,-18-19,0-17,1 0,16-17,1-36,17-35,18-1,0-16,0 34,0 1,0 52,0 36,-35 105,-18-17,-17 17,-1 1,1-1,-18-17,-1-18,19-17,17-18,0 0,-17-18,52-18,53-34,36-18,17-1,18-17,17-17,18-1,-17 1,-19 17,-34 18,-18 17,-36 18,-34 35,-54 36,-17-1,-35 36,-18 0,0-18,-18 18,0-18,1 0,-1 0,18-17,17-18,36 0,-35 35,88-53,17-17,18-1,0 1,18 17,17 1,18-1,-18-17,0-1,1 1,34-1,-52-17,17 0,-35-17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1945 769,'-158'546,"158"-440,0-18,0 18,0-19,0 1,0 36,0-88,0-19,0 1,0-53,0-18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1797 780,'246'581,"-193"-475,-18-36,18 19,34-1,-16-35,-53-53,-18-36,0-52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2334 759,'-264'511,"211"-370,18-18,-18 1,36-18,-19-18,18-18,1 1,-1-19,18-16,-17-18,-1-18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3064 751,'124'582,"-106"-441,-18 0,0 1,0-2,-35 36,16-17,-16 17,-70 142,52-177,-18 17,-35-34,1 17,-35 1,-19-20,-35 2,0-35,-35-2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1324 1131,'106'547,"-54"-458,90 104,17 20,-54-108,-17 1,36 17,-18-35,35 18,-17-18,17 0,-18 1,159 52,-141-89,19 2,156 16,-156-53,-2 19,-17-1,1-17,-19-1,18-17,124 0,-107-35,177-36,-141 19,1-19,-2 1,-16 17,17-18,-18 1,194-89,-175 53,-1 0,0-17,0 18,-18-1,1-1,-19 37,-16-18,-19 18,71-71,-124 70,1-18,-18-16,-18-1,1 17,-19 19,1 18,-18 16,0 1,0 17,0 1,0-18,0 16,0 2,17 17,-17-18,0 1,0-1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 1056,'617'-194,"-493"194,17 18,0-1,0 1,0-18,-35 18,0-18,-36 0,1 0,0 0,-1 0,71 0,-70-18,17 0,1-35,16 1,-17-18,35-19,-17-16,1 34,-2 18,-34 18,-1 35,0 35,-34 36,-1-1,19 0,-19 1,0-18,0-18,18-35,0 0,17 0,1-52,35-20,0 20,17-18,0 17,125-18,-125 36,0 17,1 1,17-19,0 2,0 15,18 2,-18 17,0 0,-17 0,17 17,-36 19,19-19,-35 19,122 34,-106-35,1 1,-17 17,17-19,87 2,-87-36,1 0,16-36,0 19,0 0,1-2,-18 2,0 17,-18 0,106 17,-159-17,1 19,-19-19,1 0,-1 0,-34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1465 942,'34'0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704 915,'34'0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1490 875,'34'0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1395 1183,'635'-141,"-565"123,0 18,19-17,-1-1,0 1,0-1,-17 1,-1 17,1 0,-18 0,17 0,-16 0,-19 0,0 0,18 0,-17 0,16 0,-17 17,0-17,19 18,-19-18,18 17,-18-17,1 18,-19-1,18-17,0 18,-17-1,35-17,-17 0,16 19,18-19,1 0,-18 0,17 0,1 0,71 0,-90 0,1 0,0 0,-35 17,17-17,-18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37 851,'546'-476,"-387"406,-1-1,19 18,-19 18,1 18,-18-1,-36 18,-16 0,-19 0,-17 18,-35 17,-18-18,0 19,-18 17,-35 17,-123 106,70-88,-35 0,0-17,-17-1,17 1,0-18,17-18,36-17,0-18,53 0,-18-89,53 1,18 0,35 18,-1-18,1 52,-18 1,1 35,-1 0,-17 53,-1 18,-17 17,0 17,-17 1,-1 0,-17-36,17-17,18-35,0-1,0-52,35-18,1-35,16-18,1 1,0 17,-18 17,1 36,-1 17,18 36,-36 35,1 0,-18 17,0 18,-18-17,1 17,-18 0,-18 18,-18-1,-17 19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1664 1204,'741'-88,"-423"53,-160 35,124-18,-141 1,0 17,-17-18,-18 18,17-17,-35 17,1-18,-1 0,-17 18,-19-18,1 18,-71 0,-17 0,-17 0,-37 0,-17 18,-35 0,-158 35,140-36,0 1,1-18,-1 17,35 1,-17-18,35 18,1-1,16-17,36 17,17-17,19 0,70 0,35 0,18 0,35-17,1 17,16 0,124-35,-141 35,-35-18,0 1,-36-1,-17 18,-17-17,-72 17,-52 35,-35-18,-230 71,142-52,16-19,19 0,17 1,54-18,16 0,54 0,18 0,52 0,52-18,37 1,35-18,17 17,36-17,17 0,-18 0,19 0,140-36,-228 53,-19-16,-35 16,-35 18,-35 0,-1 0,-52 0,0 0,-36 0,-16 0,-2 0,-35 0,1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1367 1180,'582'159,"-459"-142,0 1,19-1,175 1,-140-18,-1 0,18 0,0 0,17 0,-34 0,176-18,-195 1,1-1,-1-17,-16 0,-18 0,-1 17,-35 0,-17 1,-18-1,-18 18,-53 18,-35-1,-17 1,-159 52,70-34,-18-19,1 1,0-18,-177-18,177 1,-1-1,18-17,19 0,34 17,35 0,19 1,34-1,-1 18,91 0,16 0,35 18,212-1,-158-17,17 0,-36 0,1-17,-18-1,-17 1,-37-1,-15 1,-37 17,-18 0,-69 17,-37 18,-34 0,-36 18,-18-18,-16 1,-231-19,230-17,-17 0,16 0,20 0,51 0,54 0,52 0,88 0,36 0,53 0,35 0,229 0,-18-53,-228 18,0 0,-19 0,107-18,-177 53,-35 0,-36 0,-70 18,-17 17,-54 18,-34-1,-1-16,-194-1,1-35,175 0,19-35,34 17,19 18,51-18,36 18,18-17,18 17,53-18,52 1,36-1,35-17,18-18,-1 18,-17-18,18 18,-36 0,1 17,-36 1,-35-1,-36 18,-35 0,-17 0,-106 35,-18 18,-35 17,-53-17,0 17,-230 1,213-54,-142-34,229-1,54 1,35 17,35-18,35 18,54 0,246-18,-141 18,35-17,247-36,-246 18,-19 0,-17-18,-35 35,-54 1,-16-1,-37 18,-69 0,-18 0,-36 35,-70 36,53-36,17 0,1-17,17-18,18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1707 1105,'635'-52,"-512"34,36 18,0-35,17 17,-35-16,-1 16,1 0,-105 18,-72 36,-34 16,-18 1,-35-1,-18 1,-18 0,1-35,16-1,-16 0,-124-17,141 0,53 0,-36 0,107 0,34 0,54 0,53 18,34-18,35 0,37-35,-1 0,18-1,158-51,-264 52,-35 0,-35 17,-36 0,-53 0,-35 18,0-16,-18 16,19-18,-19 18,-17 0,71 0,-1 0,18-18,18 18,-18 18,17-18,18 18,0 16,1-16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1643 640,'-140'599,"122"-423,18-123,0 0,0-36,0 1,0 0,0-54,18-34,-1-36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1714 632,'-106'670,"89"-582,-1-18,18 1,-17-18,17-19,0 20,0-37,0 1,0 0,-17-18,17-18,-19-17,19-36,-17-17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2444 631,'-528'388,"439"-318,2-17,16-1,1-16,17-18,17-1,2-17,15 0,2-53,17-35,17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1492 606,'547'317,"-442"-246,1-19,17-16,18-1,-17 0,-1 0,-17-17,-36 17,-17-17,-17-1,-19-17,1 19,-36-19,-18 0,-34 17,-18-17,-53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1278 553,'-71'669,"55"-545,-2 17,0-18,18 0,-17 1,17-18,-18-36,18 53,0-104,0-2,0 1,18-53,-1-54,19-16,-2-37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1253 555,'0'687,"-17"-510,-19-19,36-16,-17-19,17 0,0-34,0 34,0-71,-18 2,1-37,17 1,0-36,0-17,0-36,17-17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1195 558,'176'563,"-123"-421,-1-19,2 1,-2-1,37 53,-72-106,36 1,-53-53,0-107,0-16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26 974,'634'-353,"-440"265,0 18,-18-18,0 35,-35 0,-17 18,-36 0,-18 17,-17 18,-35 0,0 0,-54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1208 601,'687'17,"-528"-53,-18 36,-18-17,-17 17,-54 0,2 17,-54 107,-106 87,0-87,-17 17,-18-18,18-17,-19-18,54-17,18-36,35 0,-1-35,19 18,17-36,0-17,35 0,0-1,36 1,0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2234 526,'-599'159,"546"-18,0 35,18 18,17 35,18 1,0 17,0 0,0 0,0-19,0-34,0-16,-18 68,18-158,-17-35,17-18,-18-35,0-35,-17-71,0-35,-18-70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1269 611,'740'53,"-634"-53,-18 0,-18 0,1-17,-18-36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1526 549,'-158'546,"140"-440,1 70,17-105,0-19,0 1,0-18,17-17,1-18,-1-71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1347 564,'405'387,"-317"-316,-17-19,-1 1,-17-18,-18 0,1-16,-36-2,17-17,-17-17,0-54,0-17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1931 555,'-370'546,"317"-423,-35 71,53-124,17-17,1 18,17-89,0-52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1623 561,'158'741,"-193"-636,-1-17,2 0,-55 36,54-71,0-36,0 1,0-18,-1-35,19-36,-1-35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1658 533,'-105'600,"69"-407,1-17,0 18,17-35,1-1,17 1,0-36,0 89,0-141,0-18,0-124,35-34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1581 540,'-18'635,"-17"-423,18-19,0 1,-1-18,0-17,1-36,-1 1,18-36,0-18,0-34,0-1,18-17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1624 608,'210'581,"-297"-510,-1 0,18-18,-1-19,36 2,-1-36,19 0,34 0,36-18,18 0,35-16,17-2,0 0,-17 19,-18-18,-18 17,-17 1,-36 17,1 0,0 0,-36 0,0 0,-16 17,-2-17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927 178,'-71'829,"54"-688,-1 17,-17 142,-89 52,72-263,-1-19,-35 18,35-70,18-1,-18-17,0-35,0-35,0-18,0-53,1-36,34-17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1135 1015,'600'-35,"-494"35,-18 0,17-17,90-36,-107 18,-18 17,19 1,52-1,-36 53,-52 0,1 18,-2 17,19 0,-18-16,17-19,0-18,2 1,156-36,-140 1,19-36,-19 0,17 0,125-87,-177 122,-18 18,18 0,-36 0,19 0,0 0,-1 0,0 18,0-18,53 17,35 18,-51-17,16 17,0-17,-18-18,18 17,-17-17,17-35,0-18,0-17,1 17,-1-17,-18 35,1 17,-18 18,-18 0,-18 18,37 69,-19-33,-35-19,18-18,17 18,-17-17,-1-18,18 0,18 18,0-18,18 17,17-17,0 0,0 0,19 0,16 0,106-35,0-18,-141 36,-16-1,33 18,-87 0,-1 0,1 0,-1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1265 1101,'18'0,"17"0,-18 0,19 0,-19 0,1 0,17 0,-17 0,17 0,1 0,-18 0,-1 0,18 0,36 0,-1 0,18 0,35 0,2-18,33 1,0-36,-16 36,-1-1,0 18,-71 0,37 0,-54 0,-1 0,-34 0,17 18,0-18,1 17,-19-17,18 0,18 0,0 0,54 0,-54 0,-1 0,1-17,53-1,88-34,-88 52,0 0,-1 0,19 0,35 0,-1 0,-16 0,34 0,35 0,-34 17,70 18,-53 0,-18-35,-35 0,36 0,69 0,-105 0,1 0,-1 0,-18 0,-16 0,-19 0,17 0,-34-17,-18 17,17 0,-35 0,0 0,19-18,34-17,-17 18,34 17,90 0,-107 0,-18 0,1 0,-1 0,0 0,37 0,-37 0,-17 0,35 0,18 0,-36 0,-17 0,1 0,-19 0,0 0,0 0,-17 0,17 0,-17 0,-1 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280 372,'34'0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362 1305,'-123'-564,"140"475,54 1,176-124,-107 125,20 33,-20 37,19 17,0 0,-19 35,143 142,-178-54,-16 35,-54 1,-35 17,-159 159,18-176,-35 0,0-36,-19-35,20-17,-2-53,37-18,16 0,36-35,17-36,71 0,18-17,211-106,-53 71,1 17,34-17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1463 193,'-476'564,"317"-352,0-1,19 1,-37 141,160-212,17-19,53-16,17-17,18-19,18-17,36-35,-2-18,19 0,0-35,-18-36,-1 18,-33-18,-19 19,-36-19,2 18,-19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667 263,'-158'600,"123"-478,0 2,17-36,18 0,0 53,18-89,-1-16,1-18,17-18,17-35,19-54,17-51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1098 276,'-475'440,"404"-387,18-18,19-35,15 0,2 0,34 0,36 0,18 0,-1-18,36-17,-18 18,1-1,-19-18,0 36,-17-17,-1-1,-16 18,-19-17,1 17,0-18,-18 1,0-1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475 488,'687'-123,"-458"88,-36 18,-69-2,-106 19,-36 0,-18 0,-34-17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530 257,'-17'563,"17"-492,0-18,0 0,0-36,0 1,35 0,-18-18,19-18,16-53,1-17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588 263,'-34'740,"34"-652,0 0,0-17,0-18,0-1,0-34,0 0,0-36,0-35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447 136,'88'564,"-141"-441,18-17,-36 17,19 1,-19-1,-17 18,0-17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631 589,'652'-228,"-511"192,0 1,-17 0,52 0,-124 17,2 18,-108 18,-15 52,-38 1,-16 16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642 282,'757'105,"-615"-105,-1 0,0-17,-18-19,-17 36,-18-16,-18-20,-16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1198 187,'582'317,"-494"-229,-35 35,-18 177,-70-123,-54-1,-34 0,-18-17,-158 70,140-141,35-35,19-53,17 0,52-53,19-71,17-34,71-54,34-17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1476 188,'-370'582,"265"-406,-1-18,36-16,34-19,36-35,0 0,36-17,34-19,0-17,0 1,19-18,-19-18,18 0,0 0,-18-35,1-1,0-17,-19 0,19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976 248,'-140'687,"140"-599,0 1,0-1,0 0,0-35,0 0,0-18,18-35,104-88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1570 256,'-546'299,"440"-246,53-18,36 0,17-16,17 16,19 0,104 18,-34-53,0 18,0-18,-19 0,2 0,-19 0,-17 0,-18 17,-17-17,-1 0,19-71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928 244,'705'122,"-600"-122,54 0,-71 0,-53 0,-17 0,-18-35,18-17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2408 191,'-458'722,"334"-545,19-36,-19-1,19-34,-1-36,17-16,2-19,16-35,19-35,16-53,18-19,1-51,17-18,52 35,2 35,34 53,-18 35,18 18,89 54,-71-2,-1-16,0 16,1-16,0-19,0 18,105 36,-122-54,-19 19,0-18,-35 16,19-15,-37-2,36 1,-17-1,-1-17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1153 172,'352'476,"-281"-300,-1-17,1-1,17-34,-18-18,1-18,87 17,-105-51,0-37,-18 1,1-18,-36-18,-18-35,-17-53,0 1,-36-54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1171 158,'758'71,"-564"-54,17 1,-17-1,-18 1,-16 18,-37-1,-35 0,-35 18,-35 17,-36 36,-70 18,-36 34,-69 0,-19 19,-17-1,17-35,36-18,35-34,35-37,53-16,35-18,1-18,17-18,106-123,-18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30 721,'141'563,"-123"-545,-1 0,19-18,-1 0,35-36,1-16,-1-19,36 1,-18-36,18 0,299-246,-281 246,-18 18,-18 18,-18 35,-34 17,-19 18,-70 53,0 0,-17 0,-1-18,1 18,-18-1,70-34,0 0,1-18,52 17,0 1,18-1,35-17,-17 18,17 0,0-18,-17 17,-18-17,-18 18,0 0,-17-18,-1 17,1-17,-18 18,18-18,-1 0,1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3003 462,'-582'-388,"511"406,18 52,1 54,-2 34,2 72,-1 34,0 19,1 34,-2 282,54-299,0 35,18 0,18 1,16 298,-52-352,0-17,-17-36,-18-17,-71 88,52-194,2-71,-1-18,0-34,-18-71,-17-54,-70-333,87 157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1283 191,'793'104,"-458"-104,-194 18,159-18,-107-18,-122-34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1732 131,'-282'828,"248"-651,16-19,0-16,18-1,0-36,18 90,0-160,-2-53,2-53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1406 162,'370'494,"-282"-406,0-1,19 2,-20-19,19 1,-18-1,-17-35,-19 1,-16-36,-36-18,0-70,0-36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2611 139,'-564'688,"458"-547,18 17,0-34,18 17,-18-36,17 1,18-18,18-35,-1-17,19-1,34-70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1805 192,'-299'529,"282"-423,17-36,0 0,0-17,-18-18,18-17,18-18,17-36,35-34,18-19,17-51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2107 195,'-511'299,"441"-228,34-19,19-16,17 17,0-18,53-1,17 19,18-35,124 35,-106-36,-19-17,-16 19,-18-19,-18 0,-17 17,-18-34,-18-19,0-17,1-52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1528 116,'475'494,"-351"-336,0 18,-54 2,36 174,-106-141,-71 178,-140-54,88-194,17-54,0-16,53-53,17-1,19-17,17-17,0-18,0 17,-17 0,17 0,-19 1,19-1,-17 1,-17-1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176 1362,'670'-36,"-511"19,35 17,18 0,-1 0,36 0,0 17,0 1,18-18,687-18,-582-17,37 0,16 0,35-35,19 17,52-18,0 18,36 0,16 0,19 1,-18-1,35 1,0 16,1-17,34 0,-34 18,17 0,0 17,-17 1,-2-1,619 18,-618-18,19 18,-37-17,19 0,-1-2,-18 19,583-17,-634 17,-19 0,-18 0,-17 17,-18 2,-35 15,-18-16,-16 0,-37-1,-18-17,-52 18,-18 0,-52-18,-36 17,-35 1,35-1,-142-17,-16 0,-19 18,-52-18,-18-18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474 415,'34'0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540 74,'387'441,"-352"-353,0 17,1 1,-1 0,-18 0,1-18,-18 0,0 0,0-35,-18 0,1-36,-54 19,19-36,16 0,-16-18,16-17,1-1,18-16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287 327,'18'829,"-18"-688,0 18,0-18,-18 141,1-141,17 0,-18-17,18 35,0-18,0 0,0-18,0 1,0-1,-17 1,17-18,0-1,0-16,0 52,-18-71,18 18,0 71,0-71,0-17,0-1,0 1,0 0,0-19,0 19,0 0,0-1,0 89,0-53,0 0,0 17,0 0,0 1,0-1,0-17,0-18,0 1,0-1,-17 0,17-17,0-1,-18 89,18-89,-17 19,17-1,-18 0,18-17,0-1,-17-17,17-18,0 1,0-1,0 0,0 0,0 18,0 0,0 53,0-53,0 0,0 0,0 0,17 0,-17 0,0-18,18-18,-18 1,0 0,0-1,0-34,0-19,-18-16,-17-19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1931 352,'0'18,"-35"17,-1 18,-17 35,1-35,-90 141,90-141,-19 52,-17 19,-36-18,18 0,1-1,-37 37,19-37,17 2,18-2,-35 19,69-71,2 17,-37 36,36-35,18-36,0 17,-17-16,33 17,-16-35,18-1,17 18,-18-35,36 0,-1 0,37 18,16 17,35-35,19 71,35 0,0 34,70 19,1-1,51 36,-33 18,68-37,-86 19,52 0,-106-36,18 19,-158-125,-18 18,-1-35,1 0,-1 0,-17-35,0-17,0-20,-17-51,-1 53,-17-54,17 19,-17-2,35 20,-35-37,-18 1,53 34,-35 36,-1-52,1-19,17 54,-17-37,0-16,-36-1,-52-70,70 71,35 18,-17-124,-18 105,53 1,-36 34,19-34,-36-1,36 19,-1-19,0 36,-35-19,18 20,17-37,-17 53,35 1,-17 18,17 34,-18 18,18-19,-17 2,-1-1,18 1,-36 17,18-18,18-17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1747 175,'18'0,"-18"17,-18 1,1 18,-2 16,-16 1,-17 35,-19-17,0 34,-16 1,33 0,-16-18,-54 71,72-88,16-36,-16 0,34-18,-18 19,-16 17,17-18,-1-18,-16 37,17-37,16 1,2-1,-1 1,1-1,-18 19,16-36,19 35,-17-18,-18 18,0 19,-1-19,19 18,-36 17,35-52,-35 35,18 0,-35-1,52-33,1-19,17 17,-19-17,2 0,-18 35,17 0,1-17,-19 0,1 0,35 17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266 455,'17'0,"19"0,-18-17,17 17,-18-18,1 18,17 0,18 0,-17 0,16 0,1 0,-18 18,19-18,-2 0,54 35,-36-17,1-18,52 34,106 1,-70-35,0 0,-18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911 401,'-616'88,"616"-123,0 17,0 1,18-1,-1 1,1-18,-18 17,17 18,-17-17,18 17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1482 234,'-105'564,"17"-299,35-142,0 0,0 1,-18-1,1-35,-71 71,53-106,17 0,-17-18,35-17,0-18,1-18,-1-17,0-18,18 0,17-18,18-105,0 70,18 18,17 0,0 18,18-36,-35 71,17 17,0 0,0 18,89 18,-71 17,35 0,-18 18,18 18,0-18,89 52,-89-52,0 0,0-18,0 1,-35-1,18 0,-36-17,18 17,-36-17,1-1,0-17,-18 18,-18-18,0 0,1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1179 224,'-423'529,"423"-388,0 35,0 0,0 19,0-19,0 18,0-35,0-18,0-18,-18-35,1-17,-1-18,0-18,1-18,-1-17,-17 0,0-35,-18-35,-18-36,1-17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368 434,'793'-88,"-652"71,-17-1,17 18,-18-17,0-1,-17 18,-18-17,1 17,-142 17,-36 1,-52-1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227 646,'635'194,"-388"-229,317-71,-246 53,-1 0,1 18,-1 0,0 17,354-52,-354 34,1 1,-36 18,-35-1,-36 18,-70 0,-35 0,-71 53,-35 17,-70 18,-36-17,-35-1,-35-34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1378 356,'194'582,"-230"-424,-17-17,-17-17,-1 17,-17-35,-17-1,-1-16,0-19,-17-17,17-35,-17-18,17-18,0-17,18-53,88 35,0-18,70 18,19 0,34 18,0 17,159 1,-17 87,-160-34,-16 16,-1 1,-35-17,17 17,-35-18,1-18,-1 1,0 0,-17-18,-1 0,1-18,-18-17,18-36,-18 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409 372,'106'652,"-106"-493,17-1,1 1,0-18,17-18,0-17,0-18,0-35,1-18,52 1,-18-36,1-36,105-140,-88 70,18-35,-18 18,0-18,0 35,-35 18,-18 35,-17 0,-18 0,0 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67 667,'370'546,"-264"-299,-53-124,0 53,-18-105,-18-36,-17 0,18-17,0-36,-1-35,18 0,18-35,0-17,0-1,35 0,194-176,-176 212,-36 17,1 0,-36 18,0 17,-17 1,0 17,-18 17,-18-17,18 18,-18 0,18 17,-35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538 329,'617'18,"-494"-18,-17 0,-18 0,0 0,0 0,-35 0,0 0,-18 17,-17-17,0 0,-18 18,-18-1,-17 18,-18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557 381,'669'70,"-545"-70,-1 0,-35 0,0 0,0 0,-17 0,-1-17,1-1,-18-34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1489 262,'53'546,"-70"-405,-54 18,1-1,-19-17,-16-35,17-36,-18-34,35-36,1-53,-54-194,89 53,0 0,35 18,18 53,34 53,1 52,0 18,35 18,0 34,106 72,-70-54,-36-17,0 17,0-17,-17-17,-19-1,1 0,0-35,0 0,18-53,70-141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1294 217,'-247'793,"247"-634,-17-18,-1 0,-17 106,35-141,-35 35,-1-106,19-17,-36-18,-35-177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748 243,'652'176,"-494"-159,-17-17,-17 18,-36-18,-18 18,-34-1,-36 18,-71 0,-35 18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647 328,'758'175,"-528"-175,17-17,-1-1,19-17,-36 18,-17 17,-36-18,-17 18,-53 0,-18 18,-35-18,-36 17,-17 18,-70-17,-18 17,-36-17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1599 350,'106'582,"-124"-441,-52 17,-1 1,-123 105,106-158,-18-35,18-54,0-17,-18-17,18-36,18-35,17 0,53-1,0 19,88-53,18 70,0 35,17 0,124 36,-142 17,-16 36,34 87,-105-69,17-1,-18-18,1 1,-18-36,18 0,-1 1,1-72,-18-17,18-52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760 382,'441'388,"-389"-283,1-17,0 0,0-17,53 70,-71-88,18-18,-35 0,17-17,-18-18,-17-36,18-52,0-35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1574 375,'-493'458,"387"-335,36-17,17 0,-17 52,52-87,18-36,0 0,0-17,18 0,17-18,18 0,-1-36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831 407,'70'546,"-70"-440,0-18,17-18,-17-17,0-18,18-17,-18 0,0-36,0-17,-18-36,1-34,-1-1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989 658,'-370'652,"282"-546,0 0,17-18,1-17,17-36,18 0,17-35,18-18,18-34,-1 16,18-17,1 36,-19 17,1 17,0 19,-1 52,1 18,-18 17,0 18,0 0,0-18,0-34,0-19,-18-35,18 1,0-1,0-17,18-18,-1-18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1505 289,'-564'211,"546"-70,1 0,-1 0,18 0,35 88,-17-176,17-18,18-17,-18-18,18 0,53-106,-53 0,0-17,-1 0,1 17,-17 18,-19 35,1 36,-18 87,-18 36,1 35,-19 0,19-36,17-17,0-17,17-54,36 1,-18-18,36-35,-18-36,17-17,1-35,-1 17,-35 18,-35 18,0 17,-52 0,-1 35,-18 18,1 0,17 0,18 0,17 18,53-18,36 0,17-18,35 1,1 17,-1 0,-17 17,-18 54,-71-1,-17 1,0-1,-53 1,18-18,18-1,-19-16,54-72,17-16,0-1,18 0,35 0,-52 53,-19 0,1 35,0 18,-18 18,0-1,-18 36,0-18,-35 70,18-105,18 0,-1-18,18-17,-18 0,1-36,17-35,-18-35,18-35,0-36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1064 609,'124'599,"-71"-528,17-1,1-52,17-18,17-18,-17-35,18-35,17-123,-87 105,-36-17,-53-1,-18 1,-52 17,-141-17,123 123,18 70,34 19,37 34,34-17,36-18,34-18,37-17,140-18,-124-35,19 0,-36-17,-18-1,-17 0,-18-17,-17 18,-18-1,0 0,-18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1066 1000,'741'-141,"-512"53,318-106,-283 106,-17 0,-53 18,-71 35,-35 17,-176 36,-17 17,-37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1206 259,'105'617,"-105"-441,-18 0,-17 0,-17-35,17-35,17 0,18 0,-17-36,17 18,0-17,0-18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1975 231,'141'581,"-159"-369,-35-36,-17-17,-1-18,1-36,-1-17,18-52,1-36,-1-18,0-70,-88-194,88 106,-35-124,88 212,0 53,18 35,52 18,1 17,17 18,17 17,19 1,-19-1,89 53,-106-70,-17 0,-1-35,1-1,-18-17,17-17,1-54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1670 196,'-247'652,"195"-210,34-248,18-18,18-17,-1-18,18 88,-17-159,0-35,-36-52,-17-54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1348 242,'670'123,"-547"-105,-35-1,0 19,-17 34,-71-17,-18 0,-70 17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1214 326,'758'299,"-423"-299,36-35,-1-18,18 0,-18 1,-35 16,-70 1,-71 18,-88 17,-54 0,-122 35,-54 0,-52 18,-35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2127 344,'-88'934,"-18"-811,1 1,16-36,-16-53,34-17,1-18,-1-53,1-18,-1-52,36 17,35 0,35 36,53 35,0-1,36 36,17 18,158 53,-175-19,-1 19,-17-18,-18-18,-35 0,17 1,-34-36,-1 0,-17 0,-18-36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1336 365,'493'476,"-422"-371,-18 1,-1-18,1-17,-18-36,-17 0,0-17,-54-54,-16-16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218 1101,'546'-370,"-493"353,-1-1,-16 18,-19 0,1 18,-18 17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2252 349,'-458'546,"370"-440,0 0,0-18,17-18,36 1,0-18,0-18,35-17,-18-18,106-36,-18 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1398 373,'405'405,"-405"-317,-35 18,-18-18,0-18,0-17,18 0,0-18,17-35,18 18,53-18,0 0,0-18,35 0,0 1,0-18,53-18,-89 35,-16 1,-1 17,-18-18,1 18,-18-18,18-17,-18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2147 274,'-617'723,"565"-529,34-18,18-35,35-35,36-36,-1-17,1-53,17 0,0-35,0-36,0-52,0 0,-17-18,-18 35,-36 35,-17 36,-17 53,-19 35,1 52,0 19,0-19,35 89,35-123,0-36,18-17,0-18,-18 0,0-35,1-18,-1-18,-18-17,-17-18,0 0,0 18,-17 0,-1 35,1 18,-1 17,0 1,18-1,36 18,-1 0,35 0,71 0,-70 35,-36 1,-17-1,-18 18,0-18,-53 36,0-19,0 1,18-17,17-19,18 1,18-1,35-17,-18 18,35-18,-17 18,35-1,-70 1,0 17,-18 0,0 1,0-1,-36 18,-17 0,-17 0,17-36,0 1,-35 0,53-54,0-17,17-17,0-36,1-17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1559 615,'88'529,"-88"-371,0-17,18-35,17 0,18-53,35 0,0-53,18 0,-1-53,124-159,-141 89,-17-18,-36-18,-17-17,-18-18,-36 18,-16 35,-37 53,-16 53,-18 35,-36 35,18 71,18 17,35-17,52 17,36 1,18-19,53-17,17-17,0-36,35 0,-17-17,-1 0,-17-18,-17 0,-18 0,-18 0,-17-18,-1 18,-34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1735 330,'-53'546,"18"-475,0-19,35-16,0-1,0-18,18 1,17 0,18-18,0 0,-1 0,19 0,-18-36,17 19,-35-18,1 17,-19 0,1 18,-36 0,-35 0,-35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1222 338,'-18'546,"-17"-458,18-17,17-1,-18 0,18-17,-17 0,17-18,0-17,0 0,-18-36,1-70,-1 35,1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577 630,'599'35,"-529"-35,1-18,17-17,0 0,18 18,-18-1,0 1,18-1,-106 36,-36 34,-34 1,-1-18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582 570,'723'-17,"-600"17,0 0,18 0,124 0,-142 0,-17 17,-18 1,0-18,-18 17,-34-17,-1 18,-17-18,-18 17,-36-17,19 0,-19 0,19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720 515,'634'53,"-546"-71,-35 1,0-1,0 18,-36-17,19 17,-54 35,-17-18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973 511,'-88'564,"35"-300,17-123,1-17,18-1,17 0,-18-17,18 0,0-18,0-17,0-1,18-35,-1-17,18 0,1-18,17 0,17 0,89-18,-54 0,1 1,17-1,1-17,-18 0,-1 17,19-17,-36-1,17 1,-16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322 716,'-87'599,"87"-458,0-17,17-19,1 1,-1-36,1 1,-1-18,1 0,-18-18,0-17,-18-54,-17-34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1761 479,'-194'581,"106"-458,0-17,18-36,-18 1,17-36,18-17,-17-18,-36-71,36 1,35-18,17-106,18 124,53 17,17 35,1 1,34 17,19 35,-1 0,-17 18,17 0,-35-1,0-16,0 17,-17-18,-1 0,1-17,-1-18,1-18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1200 464,'-229'705,"194"-582,18 0,-1-17,18 0,0-36,0 0,0-17,0-35,0 0,18-18,-18-18,-18-35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892 574,'705'-88,"-617"88,-35 0,-1 0,-16 0,-54 35,-52 0,-36 17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798 627,'1094'35,"-795"-70,1 0,247-18,-318 53,-52 0,-36 0,-35 0,-54 18,-52 17,-17 0,-36 0,-71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1796 545,'53'546,"-71"-405,-17 18,-36-36,1 1,-1-36,-105 35,88-105,0-18,-18-53,18-35,-88-141,141 123,17 35,18 1,35 35,36-18,34 35,19 0,17 18,0 0,17 18,-17 0,-17 17,-1 0,-17-17,-18-1,-17 19,-1-36,-17 17,-35-17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906 559,'405'476,"-334"-388,-1-35,1 0,-19-36,1 1,18-36,-71-35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1555 545,'-317'511,"246"-405,18 17,-17-35,35-18,-18-17,35 0,1-35,-1-18,18-18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954 570,'105'652,"-105"-512,0-52,0-52,0-72,0-16,0-36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1216 564,'18'581,"-36"-510,1-1,-1-17,-17-18,18 1,-36-36,36-18,-1-35,-17-35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1394 466,'282'564,"-282"-423,-53 17,1-35,-1 1,-18-36,18-18,1-34,-1-36,-35-71,0-140,70 87,18 19,0 52,18 18,34 17,1 18,18 0,17 35,0 0,18 1,105 17,-88-36,1-17,-1 0,0-17,1-36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535 726,'-264'617,"211"-476,35-18,-17-17,35-18,0-17,0-19,18-16,35-19,17 1,36 0,194-18,-124 0,-18-18,19-17,-1 17,-17-17,105-18,-176 35,-17 18,-1 0,-34 0,-1 0,-17 0,-18-53,0 1,0-37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1558 450,'-317'546,"300"-405,-18 0,35 18,0-36,0 1,0-36,17 0,-17-18,0-17,0-17,-35-36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1154 488,'617'123,"-494"-105,-17-18,-1 17,1-17,-36 18,-52-18,0 17,-36 1,-35 17,-17 18,-54-18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1076 548,'829'35,"-582"-35,35-17,0 17,-35-18,159 18,-300 0,-36 0,-35 35,-140 35,-1-35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1998 555,'0'546,"-35"-440,-18-18,-17 0,17-18,-18 1,1-36,-1-17,-17-18,18-18,-18-35,-71-123,106 70,18 18,35 35,18 1,52 34,142 0,-54 18,-17 18,0 17,88 53,-123-52,-18-1,-35-18,0 1,-18 0,-17-18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1147 569,'493'581,"-387"-492,-18-19,0 1,-18-19,-17-34,-18 0,1-36,-36-52,0-19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1723 561,'-282'528,"230"-440,16 0,-16 1,17-37,-1 1,1-18,18 1,-1-36,18-18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1217 583,'88'616,"-123"-527,35-19,0-35,35 0,0 1,106-36,-53 0,0-18,18-17,-1-18,-16-17,-19-1,0-17,-17 0,-18 0,1-35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1263 511,'599'-35,"-511"53,-18 17,1-17,-18 34,-18-16,0 17,-35 0,18 35,-18 18,-18 52,-17 19,-36 228,54-193,-1 35,18-36,0 1,18-36,-18-17,17-18,1-35,-18-18,0-35,0-35,0-1,-35-34,-36-36,-34-18,-36-34,-18-19,1-17,-18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1411 529,'34'0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2087 500,'-528'247,"440"-141,35-1,0 124,53-123,0 0,35-18,18 18,18-18,-1-18,18 19,0-19,0 1,0-19,-17-16,-18-1,0-17,-1-18,1 0,0 0,0-36,0-34,53-89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899 692,'-352'599,"282"-493,-1 0,18-36,18-17,18-18,-1-17,18 0,0-1,35-17,-17 0,35-35,-18-36,18 1,-1-1,-16 19,16 34,-34 53,-1 18,19 35,-36 18,17-18,1 18,-18-18,0 0,17-35,1 35,-18-53,18-17,-18 0,17-18,1-36,-1-17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1632 521,'-194'546,"194"-423,18 1,34-36,107 35,-89-105,18-18,1-18,-19-35,-17 0,0-35,-18 0,-35-17,0 16,-18 1,-52 18,-1 17,1 35,-18 18,35 0,0 18,36 0,17-1,0 1,35 0,18-18,-1 0,19 0,70-36,-71 19,1-1,34-17,-87 35,0 0,-18 17,-18 36,-17-17,-18 52,53-71,0 18,35-17,18 0,17-1,1 19,-18-1,17 0,1 35,-71-34,0-1,0-18,0 19,-18-19,0 1,1 0,-1-1,-35-17,36 0,-19 0,1-17,-35-54,52 36,1 17,17-17,0-18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1523 516,'34'0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1978 513,'-510'388,"492"-335,-17-1,35 54,0-53,0 18,35-19,0 19,18-18,-18 0,18 0,0-1,-18-34,0 17,1-17,-1 0,-18-18,1 0,35 0,35-36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1610 814,'-106'652,"141"-528,36-19,17-34,88-18,-71-53,1-18,-18-52,18-19,-18-16,-35-1,-1 0,-34-17,-18 0,-35-18,-18 17,-17 1,-18 35,-18 18,0 52,1 18,-19 18,19 52,17 18,35 18,18-18,35 18,0-18,52-18,36 1,106 34,17-52,-123-53,1 0,-1 0,-36 0,1 0,-18-17,-17-1,0-35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1674 571,'-105'546,"105"-529,17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1669 536,'228'546,"-245"-476,-18 1,-1-18,-51 17,51-52,1-18,18-18,-1-17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2081 499,'-387'493,"369"-281,53-142,18-17,17-18,-17-17,18-18,-1 0,1-35,-19-36,1 18,-17-17,-36 17,17 18,-17 17,-17 71,17 35,-18 35,18 106,18-158,17-18,18-18,17-17,-35-18,-17-36,-1 1,-17-35,-52-71,-1 53,0-1,0 1,0 18,18-1,35 54,18-1,35 1,-1 17,19-18,17 18,-35 0,17 0,-35 0,-35 35,0 0,0 1,-35 17,0-1,0 1,-1-18,36-17,0 17,18 18,17-18,1 18,-1-18,0 18,0-17,18 34,-35-52,-18 35,-36-1,-16-34,-1 0,0-18,18 0,-1 0,19-36,-1-34,18-18,18-36,17-34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1914 641,'-88'581,"88"-457,0-19,35 1,36-53,34 0,1-53,35 0,0-18,-18-35,0-17,-17-18,-18 0,-35-18,-35-17,-36-1,-35-17,-53 0,-193-52,-53 175,193 36,36 34,70-16,18 17,35-1,18 19,17 17,18-18,35 1,17-18,1-18,17 0,-17-17,17-1,-35-17,0 0,-17 0,-18 0,-18 0,-17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2067 542,'-264'493,"282"-475,34-1,1-17,0 18,18-18,-1 0,1-18,87-35,-123 18,1 18,-19-19,1 19,-18-36,0 18,0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2363 482,'370'547,"-352"-247,-18-106,-36 0,-34 17,-18-17,-35 18,-1-18,1-18,0-35,35-52,17-19,36-52,17-1,18-34,0-18,-35-1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325 904,'141'528,"-123"-528,17-17,0-36,18-18,-18-52,1 17,16 1,-34 34,0 18,-1 53,-17 36,-17 175,-1-140,18-1,0-17,0 0,0-18,0 0,0-17,18-18,-1 17,19-17,-19-35,18-18,-17-35,17 0,1-35,52-71,-53 141,-17 0,-1 36,1-1,-18 36,0 17,0 35,-18 18,-17 1,0 16,-1-17,1 0,0-17,0-18,17-18,-17 18,35-35,-18-1,1-17,17-17,35-19,-18 19,19-1,-1 0,0 18,71 0,-53 0,17 0,1 0,-1 0,18 18,1 0,16 17,1-17,0-1,105 18,-34-17,-89-18,-35 18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1791 536,'458'352,"-440"-352,-18 17,17-17,1 0,-36 0,1 0,-1 0,0-17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179 56,'34'0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115 994,'722'-36,"-598"-34,-19-1,-16 1,-1-1,-36-17,1-106,-53 123,-17-17,-36 18,0-1,0 18,-17 36,17-1,0 18,18 18,-1 35,1 35,-35 176,52-87,-35 228,36-176,-19 265,36-247,0-35,0-1,0-52,18-36,17-52,-17-36,0 0,52-35,-17-17,0-18,0-36,17-17,-17-18,17 0,-17 0,0 1,-18 16,-17 19,0 17,-18 18,0-1,0 19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211 94,'617'35,"-494"-35,-17 0,-1-18,-34 18,-1-17,-35 17,-17 0,0-18,-36 18,-17 0,-18 18,-18 17,-34 0,-1 17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212 173,'670'17,"-530"-17,-51-17,-1 17,-18-18,1 18,-18 0,-18 0,-18 0,19 0,-19 0,1 0,17 0,0-17,1-18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918 47,'-528'476,"457"-300,36 0,35 0,18-17,17-18,18-18,0-35,17 0,18-35,-17-35,17 0,0-18,0-53,17-18,-16-52,-1-18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638 48,'-281'634,"263"-493,18 0,35-35,18-18,0-17,17-36,-17-17,18-18,-19-18,1-35,0-17,0-19,0-16,17-124,-34 52,-36 125,0 34,-36 53,19 36,-1-1,0 36,18-18,0-17,18-1,17-35,18 0,0 1,17-19,-17 1,0-18,0 18,-18-18,0 0,1 0,-36-53,-18-18,-17 1,-36-106,1-18,35 123,17 1,0 34,1 19,34 17,-17 17,18 1,0-18,-18 18,0-1,-18 1,-17 17,17-17,1-1,-1 19,0-19,-34 36,34-18,-17-17,17 17,0-17,1 0,17-1,35-17,0-35,18-36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782 42,'-229'546,"317"-369,-35-125,18-16,-19-19,19 36,-36-18,-35 1,0 17,0-1,0-16,-35 17,-18-1,18-16,-36 17,19-18,-19 18,1-18,17-17,18-18,17-18,-17-35,35-17,0-36,0-18,53-34,0-1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465 91,'53'581,"-35"-405,-1-17,19-18,52-35,0-18,18-53,140-17,-158-54,1-17,-19-35,-35-17,0-19,-35-17,0 0,-123-176,17 159,1 52,-19 36,-17 52,18 36,0 70,34 0,37 18,34-1,18 1,18-18,52 0,18-17,18-19,35-16,-18-19,1 1,-1-18,0-18,-35-17,1 17,-19-17,-17 35,-35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759 97,'-105'599,"87"-529,-17 1,17-1,-17 0,-18-34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443 1322,'652'-247,"-335"124,-158 52,-18 1,-18-1,-34 36,-19 18,-17-1,-35 18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1096 52,'-511'722,"476"-546,35-52,0-19,53-52,17-17,1-36,35 0,17-71,0-35,124-158,-141 123,-36 0,-34 53,-19 53,-34 88,-19 52,-16 19,-1 34,17 1,36-36,18-35,35-17,0-54,17 1,54-53,-54-18,-35-18,-17 1,-18 0,0-1,-18-17,-17 0,-18-18,0 18,-52-35,69 70,72 35,17 1,17-19,18 36,-17-17,-1 17,-17 0,0 35,-35 0,-1 18,-52 88,-18-53,18-17,-18-1,53-52,35-18,0 0,36 0,-1 17,1-17,-18 36,-18-19,0 18,-17 18,0 0,-18 0,0 0,-36 17,-17 1,18-18,-18-1,18-16,-18-1,18-17,17-18,-17-18,0-141,35 18,0-17,35-53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785 324,'159'634,"-159"-458,0-35,0 0,53-18,17-52,106-18,-17-124,-89 1,1-36,-36-17,0-18,-35-194,-35 159,-36-36,-17 36,0 35,-35 71,-18 52,18 36,0 70,34 17,37 36,34-17,18-19,35 1,53-18,36-17,-1-18,18-18,0-18,-18 1,-35 0,-17-18,-36 0,18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859 81,'476'440,"-476"-387,-18 17,-52-17,-19 0,-16 0,-1-36,18 1,-35-18,105 0,36 0,52-35,1-1,175-34,-122 35,-19 0,-17 17,0 0,-17 1,-18 17,0-18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999 29,'352'529,"-299"-424,-35 19,-36 122,-52-122,-18-1,-18-17,18-18,0-18,0-17,52-18,1-17,18 0,-1-18,18-18,0 0,0 1,0-1,0 36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855 29,'17'617,"-17"-529,0-18,0-17,0-18,0-17,0 0,17-18,-17-36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1482 33,'317'458,"-334"-387,-1-1,18 1,0-1,0 1,0 52,18-70,-18-36,17 1,-34-53,-19 0,-17-36,1 1,-19-1,36 1,-18 34,35 1,1 35,34 0,19 0,-1 18,35-1,36 19,-71-36,-17 17,0-17,-18 18,-36 17,-17 18,1 0,-19 0,18-36,18 1,17-18,18 18,18-1,0 1,17-1,0 1,-17 0,-1 17,-17-17,0-1,-17 18,-36 18,-18-17,-34-1,-1 18,0-36,0 1,18-18,35 0,18 0,0 0,53 18,34-18,19 17,52 18,1-17,228 35,-158-35,158 17,-211-18,-35 1,-18 17,-17-17,-36 0,-17-18,-18-53,0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976 54,'35'599,"-35"-458,-35-18,18-17,-1-18,18-35,0-18,0-17,18-71,17-18,0-34,0-36,1-18,69-123,-52 159,0 35,17 35,-52 35,17 54,-17-1,17 0,-17 0,-1 18,19 53,-36-53,17-18,-17-17,18 17,-18-18,0 1,0 0,0-1,-18-17,18 18,0 0,0-1,0 1,0-1,0 1,0 0,0-1,0 1,0-1,0 1,0 0,-17-1,17 19,0-1,0 0,0-17,0 17,0-18,0 1,17 0,-17-36,0 0,0 1,0-54,18 19,0 16,17-17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1280 36,'669'123,"-598"-105,-36 0,-18-18,-17 17,-70 71,-18 0,-53 18,-18 18,-17-36,35-18,18-35,17 1,53-19,18-17,123-17,0-1,18-17,17 17,1-17,87 0,-141 35,-52 17,0 19,-36 34,-35 18,-141 159,53-124,36-17,-1-36,53-17,18-17,53-54,17-53,35 1,1-18,34 17,-16 18,-1 18,-18 35,-17 53,0 0,17 17,1-34,-18-1,17 0,-17-17,53-18,-71 0,0-18,0-35,1 0,-19-17,1-18,0-18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1068 55,'246'563,"-246"-474,0 51,0-87,0-18,0 1,-35-72,0-16,0-19,0-17,17 0,-17 0,35 18,0 34,17 19,36-1,70 1,-52 17,-18 0,0 0,-1 0,-34 0,-53 0,-18 17,-35 18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1107 312,'-53'598,"176"-510,-52-70,-1 0,18-18,-17-36,17-16,0-19,0-35,0 1,-18-18,1-1,-18 1,-18 17,-17 18,-18 53,0 53,0 34,-18 107,18-53,0-1,18-34,-1-1,18 36,-17-71,0 0,-36-52,0-54,1 1,-1-36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490 662,'88'758,"-88"-582,17 1,1 0,-18-19,17-17,-17 0,18-17,-18-1,0-35,0 18,0-89,0-34,0-71,0-53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1325 61,'687'123,"-652"-123,-35 18,-18-18,-34 35,-37 0,-34 18,-18 18,0-36,18 0,17-35,18 0,36 0,34 0,71 0,35 0,35 0,0-18,18 1,-17-1,87 1,-123 17,-35 0,-18 0,-17 0,-18-18,-36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1318 35,'-71'687,"36"-493,18-35,-19-18,19-18,17-17,0-35,-18-19,18-69,0-71,35-18,1-35,-1-35,18-1,123-175,-53 246,1 53,-18 53,-18 53,-35 18,-1 34,1 1,0 0,-18 0,-35-1,0 1,-17 0,-54-36,1-17,17-17,-35-19,0-17,17-17,-17-36,17-18,36-17,0-18,17-52,71 105,18 53,-1 0,18 17,1 19,-1 34,-18-17,18 18,-35-1,53 71,-35-70,-19-19,19 1,17 0,0-18,0 18,18-35,18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2697 423,'-388'-405,"353"387,-1 18,19 0,-1 0,0 53,1 35,-1 88,1 36,-1 17,18 1,0-19,18-17,-1 18,-17-18,0 18,-17-18,-19-36,1-17,-53 71,70-141,-52 34,52-105,-17 0,0 0,-18 0,0-17,0-18,0-1,0 1,0-18,1-17,-1 17,-35-106,52 71,19-18,-1 18,18 0,0-1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1231 59,'705'18,"-529"-18,0 0,0 0,-35 0,-35 0,-35 17,-36 18,-17-17,-18 17,0 0,0 1,-36 16,-87 54,52-71,-17 18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1845 55,'-387'405,"334"-281,18-1,17 0,18-17,0 0,18-36,17 18,0-35,18 0,-18-18,18 1,35-36,-35-36,-1 1,1-35,0-1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1390 70,'387'441,"-334"-353,-18-18,-17 18,17 106,-35-159,0 1,0-72,0-34,35-194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2107 70,'-493'546,"422"-475,1-1,35-35,0 0,17-17,18 0,18-18,34 0,1-36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1533 93,'-70'599,"52"-529,18-34,0-1,18-88,34-18,18-17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1583 69,'599'423,"-599"-300,-18-53,-52 1,-1-1,1-17,-18 0,0-36,17 1,-17 0,35-18,0-36,18-87,35 35,35 0,18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6-02T11:04:5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2032 60,'-475'511,"422"-406,53-17,35 53,18-88,123 35,-53-70,-70-18,0 0,-18-18,18-17,-35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2.xml"/><Relationship Id="rId303" Type="http://schemas.openxmlformats.org/officeDocument/2006/relationships/customXml" Target="../ink/ink155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59" Type="http://schemas.openxmlformats.org/officeDocument/2006/relationships/image" Target="../media/image78.png"/><Relationship Id="rId324" Type="http://schemas.openxmlformats.org/officeDocument/2006/relationships/image" Target="../media/image158.png"/><Relationship Id="rId345" Type="http://schemas.openxmlformats.org/officeDocument/2006/relationships/customXml" Target="../ink/ink176.xml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247" Type="http://schemas.openxmlformats.org/officeDocument/2006/relationships/customXml" Target="../ink/ink125.xml"/><Relationship Id="rId107" Type="http://schemas.openxmlformats.org/officeDocument/2006/relationships/customXml" Target="../ink/ink54.xml"/><Relationship Id="rId268" Type="http://schemas.openxmlformats.org/officeDocument/2006/relationships/customXml" Target="../ink/ink136.xml"/><Relationship Id="rId289" Type="http://schemas.openxmlformats.org/officeDocument/2006/relationships/customXml" Target="../ink/ink147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314" Type="http://schemas.openxmlformats.org/officeDocument/2006/relationships/image" Target="../media/image153.png"/><Relationship Id="rId335" Type="http://schemas.openxmlformats.org/officeDocument/2006/relationships/customXml" Target="../ink/ink171.xml"/><Relationship Id="rId356" Type="http://schemas.openxmlformats.org/officeDocument/2006/relationships/image" Target="../media/image174.png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16" Type="http://schemas.openxmlformats.org/officeDocument/2006/relationships/image" Target="../media/image106.png"/><Relationship Id="rId237" Type="http://schemas.openxmlformats.org/officeDocument/2006/relationships/customXml" Target="../ink/ink120.xml"/><Relationship Id="rId258" Type="http://schemas.openxmlformats.org/officeDocument/2006/relationships/image" Target="../media/image127.png"/><Relationship Id="rId279" Type="http://schemas.openxmlformats.org/officeDocument/2006/relationships/customXml" Target="../ink/ink142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290" Type="http://schemas.openxmlformats.org/officeDocument/2006/relationships/image" Target="../media/image142.png"/><Relationship Id="rId304" Type="http://schemas.openxmlformats.org/officeDocument/2006/relationships/image" Target="../media/image148.png"/><Relationship Id="rId325" Type="http://schemas.openxmlformats.org/officeDocument/2006/relationships/customXml" Target="../ink/ink166.xml"/><Relationship Id="rId346" Type="http://schemas.openxmlformats.org/officeDocument/2006/relationships/image" Target="../media/image169.png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248" Type="http://schemas.openxmlformats.org/officeDocument/2006/relationships/image" Target="../media/image122.png"/><Relationship Id="rId269" Type="http://schemas.openxmlformats.org/officeDocument/2006/relationships/image" Target="../media/image13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280" Type="http://schemas.openxmlformats.org/officeDocument/2006/relationships/image" Target="../media/image137.png"/><Relationship Id="rId315" Type="http://schemas.openxmlformats.org/officeDocument/2006/relationships/customXml" Target="../ink/ink161.xml"/><Relationship Id="rId336" Type="http://schemas.openxmlformats.org/officeDocument/2006/relationships/image" Target="../media/image164.png"/><Relationship Id="rId357" Type="http://schemas.openxmlformats.org/officeDocument/2006/relationships/customXml" Target="../ink/ink182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270" Type="http://schemas.openxmlformats.org/officeDocument/2006/relationships/customXml" Target="../ink/ink137.xml"/><Relationship Id="rId291" Type="http://schemas.openxmlformats.org/officeDocument/2006/relationships/customXml" Target="../ink/ink148.xml"/><Relationship Id="rId305" Type="http://schemas.openxmlformats.org/officeDocument/2006/relationships/customXml" Target="../ink/ink156.xml"/><Relationship Id="rId326" Type="http://schemas.openxmlformats.org/officeDocument/2006/relationships/image" Target="../media/image159.png"/><Relationship Id="rId347" Type="http://schemas.openxmlformats.org/officeDocument/2006/relationships/customXml" Target="../ink/ink177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249" Type="http://schemas.openxmlformats.org/officeDocument/2006/relationships/customXml" Target="../ink/ink126.xml"/><Relationship Id="rId13" Type="http://schemas.openxmlformats.org/officeDocument/2006/relationships/image" Target="../media/image1.emf"/><Relationship Id="rId109" Type="http://schemas.openxmlformats.org/officeDocument/2006/relationships/customXml" Target="../ink/ink55.xml"/><Relationship Id="rId260" Type="http://schemas.openxmlformats.org/officeDocument/2006/relationships/image" Target="../media/image128.png"/><Relationship Id="rId281" Type="http://schemas.openxmlformats.org/officeDocument/2006/relationships/customXml" Target="../ink/ink143.xml"/><Relationship Id="rId316" Type="http://schemas.openxmlformats.org/officeDocument/2006/relationships/image" Target="../media/image154.png"/><Relationship Id="rId337" Type="http://schemas.openxmlformats.org/officeDocument/2006/relationships/customXml" Target="../ink/ink172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358" Type="http://schemas.openxmlformats.org/officeDocument/2006/relationships/image" Target="../media/image175.png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71" Type="http://schemas.openxmlformats.org/officeDocument/2006/relationships/customXml" Target="../ink/ink138.xml"/><Relationship Id="rId292" Type="http://schemas.openxmlformats.org/officeDocument/2006/relationships/image" Target="../media/image143.png"/><Relationship Id="rId306" Type="http://schemas.openxmlformats.org/officeDocument/2006/relationships/image" Target="../media/image149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327" Type="http://schemas.openxmlformats.org/officeDocument/2006/relationships/customXml" Target="../ink/ink167.xml"/><Relationship Id="rId348" Type="http://schemas.openxmlformats.org/officeDocument/2006/relationships/image" Target="../media/image170.png"/><Relationship Id="rId152" Type="http://schemas.openxmlformats.org/officeDocument/2006/relationships/image" Target="../media/image75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282" Type="http://schemas.openxmlformats.org/officeDocument/2006/relationships/image" Target="../media/image138.png"/><Relationship Id="rId317" Type="http://schemas.openxmlformats.org/officeDocument/2006/relationships/customXml" Target="../ink/ink162.xml"/><Relationship Id="rId338" Type="http://schemas.openxmlformats.org/officeDocument/2006/relationships/image" Target="../media/image165.png"/><Relationship Id="rId359" Type="http://schemas.openxmlformats.org/officeDocument/2006/relationships/customXml" Target="../ink/ink183.xml"/><Relationship Id="rId8" Type="http://schemas.openxmlformats.org/officeDocument/2006/relationships/customXml" Target="../ink/ink4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image" Target="../media/image133.png"/><Relationship Id="rId293" Type="http://schemas.openxmlformats.org/officeDocument/2006/relationships/customXml" Target="../ink/ink149.xml"/><Relationship Id="rId307" Type="http://schemas.openxmlformats.org/officeDocument/2006/relationships/customXml" Target="../ink/ink157.xml"/><Relationship Id="rId328" Type="http://schemas.openxmlformats.org/officeDocument/2006/relationships/image" Target="../media/image160.png"/><Relationship Id="rId349" Type="http://schemas.openxmlformats.org/officeDocument/2006/relationships/customXml" Target="../ink/ink178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6.png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262" Type="http://schemas.openxmlformats.org/officeDocument/2006/relationships/image" Target="../media/image129.png"/><Relationship Id="rId283" Type="http://schemas.openxmlformats.org/officeDocument/2006/relationships/customXml" Target="../ink/ink144.xml"/><Relationship Id="rId313" Type="http://schemas.openxmlformats.org/officeDocument/2006/relationships/customXml" Target="../ink/ink160.xml"/><Relationship Id="rId318" Type="http://schemas.openxmlformats.org/officeDocument/2006/relationships/image" Target="../media/image155.png"/><Relationship Id="rId339" Type="http://schemas.openxmlformats.org/officeDocument/2006/relationships/customXml" Target="../ink/ink17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0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334" Type="http://schemas.openxmlformats.org/officeDocument/2006/relationships/image" Target="../media/image163.png"/><Relationship Id="rId350" Type="http://schemas.openxmlformats.org/officeDocument/2006/relationships/image" Target="../media/image171.png"/><Relationship Id="rId355" Type="http://schemas.openxmlformats.org/officeDocument/2006/relationships/customXml" Target="../ink/ink18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10" Type="http://schemas.openxmlformats.org/officeDocument/2006/relationships/image" Target="../media/image103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6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9.xml"/><Relationship Id="rId294" Type="http://schemas.openxmlformats.org/officeDocument/2006/relationships/image" Target="../media/image144.png"/><Relationship Id="rId308" Type="http://schemas.openxmlformats.org/officeDocument/2006/relationships/image" Target="../media/image150.png"/><Relationship Id="rId329" Type="http://schemas.openxmlformats.org/officeDocument/2006/relationships/customXml" Target="../ink/ink168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9.xml"/><Relationship Id="rId340" Type="http://schemas.openxmlformats.org/officeDocument/2006/relationships/image" Target="../media/image166.png"/><Relationship Id="rId361" Type="http://schemas.openxmlformats.org/officeDocument/2006/relationships/customXml" Target="../ink/ink184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39.png"/><Relationship Id="rId319" Type="http://schemas.openxmlformats.org/officeDocument/2006/relationships/customXml" Target="../ink/ink163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330" Type="http://schemas.openxmlformats.org/officeDocument/2006/relationships/image" Target="../media/image161.png"/><Relationship Id="rId90" Type="http://schemas.openxmlformats.org/officeDocument/2006/relationships/image" Target="../media/image44.png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351" Type="http://schemas.openxmlformats.org/officeDocument/2006/relationships/customXml" Target="../ink/ink179.xml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4.png"/><Relationship Id="rId295" Type="http://schemas.openxmlformats.org/officeDocument/2006/relationships/customXml" Target="../ink/ink150.xml"/><Relationship Id="rId309" Type="http://schemas.openxmlformats.org/officeDocument/2006/relationships/customXml" Target="../ink/ink158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320" Type="http://schemas.openxmlformats.org/officeDocument/2006/relationships/image" Target="../media/image156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341" Type="http://schemas.openxmlformats.org/officeDocument/2006/relationships/customXml" Target="../ink/ink174.xml"/><Relationship Id="rId362" Type="http://schemas.openxmlformats.org/officeDocument/2006/relationships/image" Target="../media/image177.png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310" Type="http://schemas.openxmlformats.org/officeDocument/2006/relationships/image" Target="../media/image151.png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331" Type="http://schemas.openxmlformats.org/officeDocument/2006/relationships/customXml" Target="../ink/ink169.xml"/><Relationship Id="rId35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275" Type="http://schemas.openxmlformats.org/officeDocument/2006/relationships/customXml" Target="../ink/ink140.xml"/><Relationship Id="rId296" Type="http://schemas.openxmlformats.org/officeDocument/2006/relationships/image" Target="../media/image145.png"/><Relationship Id="rId300" Type="http://schemas.openxmlformats.org/officeDocument/2006/relationships/customXml" Target="../ink/ink153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321" Type="http://schemas.openxmlformats.org/officeDocument/2006/relationships/customXml" Target="../ink/ink164.xml"/><Relationship Id="rId342" Type="http://schemas.openxmlformats.org/officeDocument/2006/relationships/image" Target="../media/image16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4.xml"/><Relationship Id="rId286" Type="http://schemas.openxmlformats.org/officeDocument/2006/relationships/image" Target="../media/image140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customXml" Target="../ink/ink159.xml"/><Relationship Id="rId332" Type="http://schemas.openxmlformats.org/officeDocument/2006/relationships/image" Target="../media/image162.png"/><Relationship Id="rId353" Type="http://schemas.openxmlformats.org/officeDocument/2006/relationships/customXml" Target="../ink/ink180.xml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5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7.png"/><Relationship Id="rId301" Type="http://schemas.openxmlformats.org/officeDocument/2006/relationships/customXml" Target="../ink/ink154.xml"/><Relationship Id="rId322" Type="http://schemas.openxmlformats.org/officeDocument/2006/relationships/image" Target="../media/image157.png"/><Relationship Id="rId343" Type="http://schemas.openxmlformats.org/officeDocument/2006/relationships/customXml" Target="../ink/ink17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6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2.png"/><Relationship Id="rId312" Type="http://schemas.openxmlformats.org/officeDocument/2006/relationships/image" Target="../media/image152.png"/><Relationship Id="rId333" Type="http://schemas.openxmlformats.org/officeDocument/2006/relationships/customXml" Target="../ink/ink170.xml"/><Relationship Id="rId354" Type="http://schemas.openxmlformats.org/officeDocument/2006/relationships/image" Target="../media/image173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1.xml"/><Relationship Id="rId298" Type="http://schemas.openxmlformats.org/officeDocument/2006/relationships/image" Target="../media/image146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302" Type="http://schemas.openxmlformats.org/officeDocument/2006/relationships/image" Target="../media/image147.png"/><Relationship Id="rId323" Type="http://schemas.openxmlformats.org/officeDocument/2006/relationships/customXml" Target="../ink/ink165.xml"/><Relationship Id="rId344" Type="http://schemas.openxmlformats.org/officeDocument/2006/relationships/image" Target="../media/image1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4.png"/><Relationship Id="rId299" Type="http://schemas.openxmlformats.org/officeDocument/2006/relationships/customXml" Target="../ink/ink336.xml"/><Relationship Id="rId21" Type="http://schemas.openxmlformats.org/officeDocument/2006/relationships/image" Target="../media/image187.png"/><Relationship Id="rId63" Type="http://schemas.openxmlformats.org/officeDocument/2006/relationships/image" Target="../media/image207.png"/><Relationship Id="rId159" Type="http://schemas.openxmlformats.org/officeDocument/2006/relationships/image" Target="../media/image255.png"/><Relationship Id="rId324" Type="http://schemas.openxmlformats.org/officeDocument/2006/relationships/image" Target="../media/image335.png"/><Relationship Id="rId366" Type="http://schemas.openxmlformats.org/officeDocument/2006/relationships/image" Target="../media/image356.png"/><Relationship Id="rId170" Type="http://schemas.openxmlformats.org/officeDocument/2006/relationships/customXml" Target="../ink/ink269.xml"/><Relationship Id="rId226" Type="http://schemas.openxmlformats.org/officeDocument/2006/relationships/image" Target="../media/image287.png"/><Relationship Id="rId433" Type="http://schemas.openxmlformats.org/officeDocument/2006/relationships/image" Target="../media/image389.png"/><Relationship Id="rId268" Type="http://schemas.openxmlformats.org/officeDocument/2006/relationships/image" Target="../media/image307.png"/><Relationship Id="rId475" Type="http://schemas.openxmlformats.org/officeDocument/2006/relationships/image" Target="../media/image410.png"/><Relationship Id="rId32" Type="http://schemas.openxmlformats.org/officeDocument/2006/relationships/customXml" Target="../ink/ink200.xml"/><Relationship Id="rId74" Type="http://schemas.openxmlformats.org/officeDocument/2006/relationships/customXml" Target="../ink/ink221.xml"/><Relationship Id="rId128" Type="http://schemas.openxmlformats.org/officeDocument/2006/relationships/customXml" Target="../ink/ink248.xml"/><Relationship Id="rId335" Type="http://schemas.openxmlformats.org/officeDocument/2006/relationships/customXml" Target="../ink/ink354.xml"/><Relationship Id="rId377" Type="http://schemas.openxmlformats.org/officeDocument/2006/relationships/customXml" Target="../ink/ink375.xml"/><Relationship Id="rId5" Type="http://schemas.openxmlformats.org/officeDocument/2006/relationships/image" Target="../media/image179.png"/><Relationship Id="rId181" Type="http://schemas.openxmlformats.org/officeDocument/2006/relationships/image" Target="../media/image265.png"/><Relationship Id="rId237" Type="http://schemas.openxmlformats.org/officeDocument/2006/relationships/customXml" Target="../ink/ink304.xml"/><Relationship Id="rId402" Type="http://schemas.openxmlformats.org/officeDocument/2006/relationships/customXml" Target="../ink/ink388.xml"/><Relationship Id="rId279" Type="http://schemas.openxmlformats.org/officeDocument/2006/relationships/customXml" Target="../ink/ink326.xml"/><Relationship Id="rId444" Type="http://schemas.openxmlformats.org/officeDocument/2006/relationships/customXml" Target="../ink/ink409.xml"/><Relationship Id="rId43" Type="http://schemas.openxmlformats.org/officeDocument/2006/relationships/image" Target="../media/image198.png"/><Relationship Id="rId139" Type="http://schemas.openxmlformats.org/officeDocument/2006/relationships/image" Target="../media/image245.png"/><Relationship Id="rId290" Type="http://schemas.openxmlformats.org/officeDocument/2006/relationships/image" Target="../media/image318.png"/><Relationship Id="rId304" Type="http://schemas.openxmlformats.org/officeDocument/2006/relationships/image" Target="../media/image325.png"/><Relationship Id="rId346" Type="http://schemas.openxmlformats.org/officeDocument/2006/relationships/image" Target="../media/image346.png"/><Relationship Id="rId388" Type="http://schemas.openxmlformats.org/officeDocument/2006/relationships/image" Target="../media/image367.png"/><Relationship Id="rId85" Type="http://schemas.openxmlformats.org/officeDocument/2006/relationships/image" Target="../media/image218.png"/><Relationship Id="rId150" Type="http://schemas.openxmlformats.org/officeDocument/2006/relationships/customXml" Target="../ink/ink259.xml"/><Relationship Id="rId192" Type="http://schemas.openxmlformats.org/officeDocument/2006/relationships/customXml" Target="../ink/ink281.xml"/><Relationship Id="rId206" Type="http://schemas.openxmlformats.org/officeDocument/2006/relationships/customXml" Target="../ink/ink288.xml"/><Relationship Id="rId413" Type="http://schemas.openxmlformats.org/officeDocument/2006/relationships/image" Target="../media/image379.png"/><Relationship Id="rId248" Type="http://schemas.openxmlformats.org/officeDocument/2006/relationships/image" Target="../media/image298.png"/><Relationship Id="rId455" Type="http://schemas.openxmlformats.org/officeDocument/2006/relationships/image" Target="../media/image400.png"/><Relationship Id="rId12" Type="http://schemas.openxmlformats.org/officeDocument/2006/relationships/customXml" Target="../ink/ink190.xml"/><Relationship Id="rId108" Type="http://schemas.openxmlformats.org/officeDocument/2006/relationships/customXml" Target="../ink/ink238.xml"/><Relationship Id="rId315" Type="http://schemas.openxmlformats.org/officeDocument/2006/relationships/customXml" Target="../ink/ink344.xml"/><Relationship Id="rId357" Type="http://schemas.openxmlformats.org/officeDocument/2006/relationships/customXml" Target="../ink/ink365.xml"/><Relationship Id="rId54" Type="http://schemas.openxmlformats.org/officeDocument/2006/relationships/customXml" Target="../ink/ink211.xml"/><Relationship Id="rId96" Type="http://schemas.openxmlformats.org/officeDocument/2006/relationships/customXml" Target="../ink/ink232.xml"/><Relationship Id="rId161" Type="http://schemas.openxmlformats.org/officeDocument/2006/relationships/image" Target="../media/image256.png"/><Relationship Id="rId217" Type="http://schemas.openxmlformats.org/officeDocument/2006/relationships/image" Target="../media/image283.png"/><Relationship Id="rId399" Type="http://schemas.openxmlformats.org/officeDocument/2006/relationships/image" Target="../media/image372.png"/><Relationship Id="rId259" Type="http://schemas.openxmlformats.org/officeDocument/2006/relationships/customXml" Target="../ink/ink315.xml"/><Relationship Id="rId424" Type="http://schemas.openxmlformats.org/officeDocument/2006/relationships/customXml" Target="../ink/ink399.xml"/><Relationship Id="rId466" Type="http://schemas.openxmlformats.org/officeDocument/2006/relationships/customXml" Target="../ink/ink420.xml"/><Relationship Id="rId23" Type="http://schemas.openxmlformats.org/officeDocument/2006/relationships/image" Target="../media/image188.png"/><Relationship Id="rId119" Type="http://schemas.openxmlformats.org/officeDocument/2006/relationships/image" Target="../media/image235.png"/><Relationship Id="rId270" Type="http://schemas.openxmlformats.org/officeDocument/2006/relationships/image" Target="../media/image308.png"/><Relationship Id="rId326" Type="http://schemas.openxmlformats.org/officeDocument/2006/relationships/image" Target="../media/image336.png"/><Relationship Id="rId65" Type="http://schemas.openxmlformats.org/officeDocument/2006/relationships/image" Target="../media/image208.png"/><Relationship Id="rId130" Type="http://schemas.openxmlformats.org/officeDocument/2006/relationships/customXml" Target="../ink/ink249.xml"/><Relationship Id="rId368" Type="http://schemas.openxmlformats.org/officeDocument/2006/relationships/image" Target="../media/image357.png"/><Relationship Id="rId172" Type="http://schemas.openxmlformats.org/officeDocument/2006/relationships/customXml" Target="../ink/ink270.xml"/><Relationship Id="rId228" Type="http://schemas.openxmlformats.org/officeDocument/2006/relationships/image" Target="../media/image288.png"/><Relationship Id="rId435" Type="http://schemas.openxmlformats.org/officeDocument/2006/relationships/image" Target="../media/image390.png"/><Relationship Id="rId477" Type="http://schemas.openxmlformats.org/officeDocument/2006/relationships/image" Target="../media/image411.png"/><Relationship Id="rId13" Type="http://schemas.openxmlformats.org/officeDocument/2006/relationships/image" Target="../media/image183.png"/><Relationship Id="rId109" Type="http://schemas.openxmlformats.org/officeDocument/2006/relationships/image" Target="../media/image230.png"/><Relationship Id="rId260" Type="http://schemas.openxmlformats.org/officeDocument/2006/relationships/image" Target="../media/image304.png"/><Relationship Id="rId281" Type="http://schemas.openxmlformats.org/officeDocument/2006/relationships/customXml" Target="../ink/ink327.xml"/><Relationship Id="rId316" Type="http://schemas.openxmlformats.org/officeDocument/2006/relationships/image" Target="../media/image331.png"/><Relationship Id="rId337" Type="http://schemas.openxmlformats.org/officeDocument/2006/relationships/customXml" Target="../ink/ink355.xml"/><Relationship Id="rId34" Type="http://schemas.openxmlformats.org/officeDocument/2006/relationships/customXml" Target="../ink/ink201.xml"/><Relationship Id="rId55" Type="http://schemas.openxmlformats.org/officeDocument/2006/relationships/image" Target="../media/image203.png"/><Relationship Id="rId76" Type="http://schemas.openxmlformats.org/officeDocument/2006/relationships/customXml" Target="../ink/ink222.xml"/><Relationship Id="rId97" Type="http://schemas.openxmlformats.org/officeDocument/2006/relationships/image" Target="../media/image224.png"/><Relationship Id="rId120" Type="http://schemas.openxmlformats.org/officeDocument/2006/relationships/customXml" Target="../ink/ink244.xml"/><Relationship Id="rId141" Type="http://schemas.openxmlformats.org/officeDocument/2006/relationships/image" Target="../media/image246.png"/><Relationship Id="rId358" Type="http://schemas.openxmlformats.org/officeDocument/2006/relationships/image" Target="../media/image352.png"/><Relationship Id="rId379" Type="http://schemas.openxmlformats.org/officeDocument/2006/relationships/customXml" Target="../ink/ink376.xml"/><Relationship Id="rId7" Type="http://schemas.openxmlformats.org/officeDocument/2006/relationships/image" Target="../media/image180.png"/><Relationship Id="rId162" Type="http://schemas.openxmlformats.org/officeDocument/2006/relationships/customXml" Target="../ink/ink265.xml"/><Relationship Id="rId183" Type="http://schemas.openxmlformats.org/officeDocument/2006/relationships/image" Target="../media/image266.png"/><Relationship Id="rId218" Type="http://schemas.openxmlformats.org/officeDocument/2006/relationships/customXml" Target="../ink/ink294.xml"/><Relationship Id="rId239" Type="http://schemas.openxmlformats.org/officeDocument/2006/relationships/customXml" Target="../ink/ink305.xml"/><Relationship Id="rId390" Type="http://schemas.openxmlformats.org/officeDocument/2006/relationships/image" Target="../media/image368.png"/><Relationship Id="rId404" Type="http://schemas.openxmlformats.org/officeDocument/2006/relationships/customXml" Target="../ink/ink389.xml"/><Relationship Id="rId425" Type="http://schemas.openxmlformats.org/officeDocument/2006/relationships/image" Target="../media/image385.png"/><Relationship Id="rId446" Type="http://schemas.openxmlformats.org/officeDocument/2006/relationships/customXml" Target="../ink/ink410.xml"/><Relationship Id="rId467" Type="http://schemas.openxmlformats.org/officeDocument/2006/relationships/image" Target="../media/image406.png"/><Relationship Id="rId250" Type="http://schemas.openxmlformats.org/officeDocument/2006/relationships/image" Target="../media/image299.png"/><Relationship Id="rId271" Type="http://schemas.openxmlformats.org/officeDocument/2006/relationships/customXml" Target="../ink/ink322.xml"/><Relationship Id="rId292" Type="http://schemas.openxmlformats.org/officeDocument/2006/relationships/image" Target="../media/image319.png"/><Relationship Id="rId306" Type="http://schemas.openxmlformats.org/officeDocument/2006/relationships/image" Target="../media/image326.png"/><Relationship Id="rId24" Type="http://schemas.openxmlformats.org/officeDocument/2006/relationships/customXml" Target="../ink/ink196.xml"/><Relationship Id="rId45" Type="http://schemas.openxmlformats.org/officeDocument/2006/relationships/image" Target="../media/image199.png"/><Relationship Id="rId66" Type="http://schemas.openxmlformats.org/officeDocument/2006/relationships/customXml" Target="../ink/ink217.xml"/><Relationship Id="rId87" Type="http://schemas.openxmlformats.org/officeDocument/2006/relationships/image" Target="../media/image219.png"/><Relationship Id="rId110" Type="http://schemas.openxmlformats.org/officeDocument/2006/relationships/customXml" Target="../ink/ink239.xml"/><Relationship Id="rId131" Type="http://schemas.openxmlformats.org/officeDocument/2006/relationships/image" Target="../media/image241.png"/><Relationship Id="rId327" Type="http://schemas.openxmlformats.org/officeDocument/2006/relationships/customXml" Target="../ink/ink350.xml"/><Relationship Id="rId348" Type="http://schemas.openxmlformats.org/officeDocument/2006/relationships/image" Target="../media/image347.png"/><Relationship Id="rId369" Type="http://schemas.openxmlformats.org/officeDocument/2006/relationships/customXml" Target="../ink/ink371.xml"/><Relationship Id="rId152" Type="http://schemas.openxmlformats.org/officeDocument/2006/relationships/customXml" Target="../ink/ink260.xml"/><Relationship Id="rId173" Type="http://schemas.openxmlformats.org/officeDocument/2006/relationships/image" Target="../media/image262.png"/><Relationship Id="rId194" Type="http://schemas.openxmlformats.org/officeDocument/2006/relationships/customXml" Target="../ink/ink282.xml"/><Relationship Id="rId208" Type="http://schemas.openxmlformats.org/officeDocument/2006/relationships/customXml" Target="../ink/ink289.xml"/><Relationship Id="rId229" Type="http://schemas.openxmlformats.org/officeDocument/2006/relationships/customXml" Target="../ink/ink300.xml"/><Relationship Id="rId380" Type="http://schemas.openxmlformats.org/officeDocument/2006/relationships/image" Target="../media/image363.png"/><Relationship Id="rId415" Type="http://schemas.openxmlformats.org/officeDocument/2006/relationships/image" Target="../media/image380.png"/><Relationship Id="rId436" Type="http://schemas.openxmlformats.org/officeDocument/2006/relationships/customXml" Target="../ink/ink405.xml"/><Relationship Id="rId457" Type="http://schemas.openxmlformats.org/officeDocument/2006/relationships/image" Target="../media/image401.png"/><Relationship Id="rId240" Type="http://schemas.openxmlformats.org/officeDocument/2006/relationships/image" Target="../media/image294.png"/><Relationship Id="rId261" Type="http://schemas.openxmlformats.org/officeDocument/2006/relationships/customXml" Target="../ink/ink316.xml"/><Relationship Id="rId14" Type="http://schemas.openxmlformats.org/officeDocument/2006/relationships/customXml" Target="../ink/ink191.xml"/><Relationship Id="rId35" Type="http://schemas.openxmlformats.org/officeDocument/2006/relationships/image" Target="../media/image194.png"/><Relationship Id="rId56" Type="http://schemas.openxmlformats.org/officeDocument/2006/relationships/customXml" Target="../ink/ink212.xml"/><Relationship Id="rId77" Type="http://schemas.openxmlformats.org/officeDocument/2006/relationships/image" Target="../media/image214.png"/><Relationship Id="rId100" Type="http://schemas.openxmlformats.org/officeDocument/2006/relationships/customXml" Target="../ink/ink234.xml"/><Relationship Id="rId282" Type="http://schemas.openxmlformats.org/officeDocument/2006/relationships/image" Target="../media/image314.png"/><Relationship Id="rId317" Type="http://schemas.openxmlformats.org/officeDocument/2006/relationships/customXml" Target="../ink/ink345.xml"/><Relationship Id="rId338" Type="http://schemas.openxmlformats.org/officeDocument/2006/relationships/image" Target="../media/image342.png"/><Relationship Id="rId359" Type="http://schemas.openxmlformats.org/officeDocument/2006/relationships/customXml" Target="../ink/ink366.xml"/><Relationship Id="rId8" Type="http://schemas.openxmlformats.org/officeDocument/2006/relationships/customXml" Target="../ink/ink188.xml"/><Relationship Id="rId98" Type="http://schemas.openxmlformats.org/officeDocument/2006/relationships/customXml" Target="../ink/ink233.xml"/><Relationship Id="rId121" Type="http://schemas.openxmlformats.org/officeDocument/2006/relationships/image" Target="../media/image236.png"/><Relationship Id="rId142" Type="http://schemas.openxmlformats.org/officeDocument/2006/relationships/customXml" Target="../ink/ink255.xml"/><Relationship Id="rId163" Type="http://schemas.openxmlformats.org/officeDocument/2006/relationships/image" Target="../media/image257.png"/><Relationship Id="rId184" Type="http://schemas.openxmlformats.org/officeDocument/2006/relationships/customXml" Target="../ink/ink277.xml"/><Relationship Id="rId219" Type="http://schemas.openxmlformats.org/officeDocument/2006/relationships/image" Target="../media/image284.png"/><Relationship Id="rId370" Type="http://schemas.openxmlformats.org/officeDocument/2006/relationships/image" Target="../media/image358.png"/><Relationship Id="rId391" Type="http://schemas.openxmlformats.org/officeDocument/2006/relationships/customXml" Target="../ink/ink382.xml"/><Relationship Id="rId405" Type="http://schemas.openxmlformats.org/officeDocument/2006/relationships/image" Target="../media/image375.png"/><Relationship Id="rId426" Type="http://schemas.openxmlformats.org/officeDocument/2006/relationships/customXml" Target="../ink/ink400.xml"/><Relationship Id="rId447" Type="http://schemas.openxmlformats.org/officeDocument/2006/relationships/image" Target="../media/image396.png"/><Relationship Id="rId230" Type="http://schemas.openxmlformats.org/officeDocument/2006/relationships/image" Target="../media/image289.png"/><Relationship Id="rId251" Type="http://schemas.openxmlformats.org/officeDocument/2006/relationships/customXml" Target="../ink/ink311.xml"/><Relationship Id="rId468" Type="http://schemas.openxmlformats.org/officeDocument/2006/relationships/customXml" Target="../ink/ink421.xml"/><Relationship Id="rId25" Type="http://schemas.openxmlformats.org/officeDocument/2006/relationships/image" Target="../media/image189.png"/><Relationship Id="rId46" Type="http://schemas.openxmlformats.org/officeDocument/2006/relationships/customXml" Target="../ink/ink207.xml"/><Relationship Id="rId67" Type="http://schemas.openxmlformats.org/officeDocument/2006/relationships/image" Target="../media/image209.png"/><Relationship Id="rId272" Type="http://schemas.openxmlformats.org/officeDocument/2006/relationships/image" Target="../media/image309.png"/><Relationship Id="rId293" Type="http://schemas.openxmlformats.org/officeDocument/2006/relationships/customXml" Target="../ink/ink333.xml"/><Relationship Id="rId307" Type="http://schemas.openxmlformats.org/officeDocument/2006/relationships/customXml" Target="../ink/ink340.xml"/><Relationship Id="rId328" Type="http://schemas.openxmlformats.org/officeDocument/2006/relationships/image" Target="../media/image337.png"/><Relationship Id="rId349" Type="http://schemas.openxmlformats.org/officeDocument/2006/relationships/customXml" Target="../ink/ink361.xml"/><Relationship Id="rId88" Type="http://schemas.openxmlformats.org/officeDocument/2006/relationships/customXml" Target="../ink/ink228.xml"/><Relationship Id="rId111" Type="http://schemas.openxmlformats.org/officeDocument/2006/relationships/image" Target="../media/image231.png"/><Relationship Id="rId132" Type="http://schemas.openxmlformats.org/officeDocument/2006/relationships/customXml" Target="../ink/ink250.xml"/><Relationship Id="rId153" Type="http://schemas.openxmlformats.org/officeDocument/2006/relationships/image" Target="../media/image252.png"/><Relationship Id="rId174" Type="http://schemas.openxmlformats.org/officeDocument/2006/relationships/customXml" Target="../ink/ink271.xml"/><Relationship Id="rId195" Type="http://schemas.openxmlformats.org/officeDocument/2006/relationships/image" Target="../media/image272.png"/><Relationship Id="rId209" Type="http://schemas.openxmlformats.org/officeDocument/2006/relationships/image" Target="../media/image279.png"/><Relationship Id="rId360" Type="http://schemas.openxmlformats.org/officeDocument/2006/relationships/image" Target="../media/image353.png"/><Relationship Id="rId381" Type="http://schemas.openxmlformats.org/officeDocument/2006/relationships/customXml" Target="../ink/ink377.xml"/><Relationship Id="rId416" Type="http://schemas.openxmlformats.org/officeDocument/2006/relationships/customXml" Target="../ink/ink395.xml"/><Relationship Id="rId220" Type="http://schemas.openxmlformats.org/officeDocument/2006/relationships/customXml" Target="../ink/ink295.xml"/><Relationship Id="rId241" Type="http://schemas.openxmlformats.org/officeDocument/2006/relationships/customXml" Target="../ink/ink306.xml"/><Relationship Id="rId437" Type="http://schemas.openxmlformats.org/officeDocument/2006/relationships/image" Target="../media/image391.png"/><Relationship Id="rId458" Type="http://schemas.openxmlformats.org/officeDocument/2006/relationships/customXml" Target="../ink/ink416.xml"/><Relationship Id="rId15" Type="http://schemas.openxmlformats.org/officeDocument/2006/relationships/image" Target="../media/image184.png"/><Relationship Id="rId36" Type="http://schemas.openxmlformats.org/officeDocument/2006/relationships/customXml" Target="../ink/ink202.xml"/><Relationship Id="rId57" Type="http://schemas.openxmlformats.org/officeDocument/2006/relationships/image" Target="../media/image204.png"/><Relationship Id="rId262" Type="http://schemas.openxmlformats.org/officeDocument/2006/relationships/customXml" Target="../ink/ink317.xml"/><Relationship Id="rId283" Type="http://schemas.openxmlformats.org/officeDocument/2006/relationships/customXml" Target="../ink/ink328.xml"/><Relationship Id="rId318" Type="http://schemas.openxmlformats.org/officeDocument/2006/relationships/image" Target="../media/image332.png"/><Relationship Id="rId339" Type="http://schemas.openxmlformats.org/officeDocument/2006/relationships/customXml" Target="../ink/ink356.xml"/><Relationship Id="rId78" Type="http://schemas.openxmlformats.org/officeDocument/2006/relationships/customXml" Target="../ink/ink223.xml"/><Relationship Id="rId99" Type="http://schemas.openxmlformats.org/officeDocument/2006/relationships/image" Target="../media/image225.png"/><Relationship Id="rId101" Type="http://schemas.openxmlformats.org/officeDocument/2006/relationships/image" Target="../media/image226.png"/><Relationship Id="rId122" Type="http://schemas.openxmlformats.org/officeDocument/2006/relationships/customXml" Target="../ink/ink245.xml"/><Relationship Id="rId143" Type="http://schemas.openxmlformats.org/officeDocument/2006/relationships/image" Target="../media/image247.png"/><Relationship Id="rId164" Type="http://schemas.openxmlformats.org/officeDocument/2006/relationships/customXml" Target="../ink/ink266.xml"/><Relationship Id="rId185" Type="http://schemas.openxmlformats.org/officeDocument/2006/relationships/image" Target="../media/image267.png"/><Relationship Id="rId350" Type="http://schemas.openxmlformats.org/officeDocument/2006/relationships/image" Target="../media/image348.png"/><Relationship Id="rId371" Type="http://schemas.openxmlformats.org/officeDocument/2006/relationships/customXml" Target="../ink/ink372.xml"/><Relationship Id="rId406" Type="http://schemas.openxmlformats.org/officeDocument/2006/relationships/customXml" Target="../ink/ink390.xml"/><Relationship Id="rId9" Type="http://schemas.openxmlformats.org/officeDocument/2006/relationships/image" Target="../media/image181.png"/><Relationship Id="rId210" Type="http://schemas.openxmlformats.org/officeDocument/2006/relationships/customXml" Target="../ink/ink290.xml"/><Relationship Id="rId392" Type="http://schemas.openxmlformats.org/officeDocument/2006/relationships/image" Target="../media/image369.png"/><Relationship Id="rId427" Type="http://schemas.openxmlformats.org/officeDocument/2006/relationships/image" Target="../media/image386.png"/><Relationship Id="rId448" Type="http://schemas.openxmlformats.org/officeDocument/2006/relationships/customXml" Target="../ink/ink411.xml"/><Relationship Id="rId469" Type="http://schemas.openxmlformats.org/officeDocument/2006/relationships/image" Target="../media/image407.png"/><Relationship Id="rId26" Type="http://schemas.openxmlformats.org/officeDocument/2006/relationships/customXml" Target="../ink/ink197.xml"/><Relationship Id="rId231" Type="http://schemas.openxmlformats.org/officeDocument/2006/relationships/customXml" Target="../ink/ink301.xml"/><Relationship Id="rId252" Type="http://schemas.openxmlformats.org/officeDocument/2006/relationships/image" Target="../media/image300.png"/><Relationship Id="rId273" Type="http://schemas.openxmlformats.org/officeDocument/2006/relationships/customXml" Target="../ink/ink323.xml"/><Relationship Id="rId294" Type="http://schemas.openxmlformats.org/officeDocument/2006/relationships/image" Target="../media/image320.png"/><Relationship Id="rId308" Type="http://schemas.openxmlformats.org/officeDocument/2006/relationships/image" Target="../media/image327.png"/><Relationship Id="rId329" Type="http://schemas.openxmlformats.org/officeDocument/2006/relationships/customXml" Target="../ink/ink351.xml"/><Relationship Id="rId47" Type="http://schemas.openxmlformats.org/officeDocument/2006/relationships/image" Target="../media/image200.png"/><Relationship Id="rId68" Type="http://schemas.openxmlformats.org/officeDocument/2006/relationships/customXml" Target="../ink/ink218.xml"/><Relationship Id="rId89" Type="http://schemas.openxmlformats.org/officeDocument/2006/relationships/image" Target="../media/image220.png"/><Relationship Id="rId112" Type="http://schemas.openxmlformats.org/officeDocument/2006/relationships/customXml" Target="../ink/ink240.xml"/><Relationship Id="rId133" Type="http://schemas.openxmlformats.org/officeDocument/2006/relationships/image" Target="../media/image242.png"/><Relationship Id="rId154" Type="http://schemas.openxmlformats.org/officeDocument/2006/relationships/customXml" Target="../ink/ink261.xml"/><Relationship Id="rId175" Type="http://schemas.openxmlformats.org/officeDocument/2006/relationships/customXml" Target="../ink/ink272.xml"/><Relationship Id="rId340" Type="http://schemas.openxmlformats.org/officeDocument/2006/relationships/image" Target="../media/image343.png"/><Relationship Id="rId361" Type="http://schemas.openxmlformats.org/officeDocument/2006/relationships/customXml" Target="../ink/ink367.xml"/><Relationship Id="rId196" Type="http://schemas.openxmlformats.org/officeDocument/2006/relationships/customXml" Target="../ink/ink283.xml"/><Relationship Id="rId200" Type="http://schemas.openxmlformats.org/officeDocument/2006/relationships/customXml" Target="../ink/ink285.xml"/><Relationship Id="rId382" Type="http://schemas.openxmlformats.org/officeDocument/2006/relationships/image" Target="../media/image364.png"/><Relationship Id="rId417" Type="http://schemas.openxmlformats.org/officeDocument/2006/relationships/image" Target="../media/image381.png"/><Relationship Id="rId438" Type="http://schemas.openxmlformats.org/officeDocument/2006/relationships/customXml" Target="../ink/ink406.xml"/><Relationship Id="rId459" Type="http://schemas.openxmlformats.org/officeDocument/2006/relationships/image" Target="../media/image402.png"/><Relationship Id="rId16" Type="http://schemas.openxmlformats.org/officeDocument/2006/relationships/customXml" Target="../ink/ink192.xml"/><Relationship Id="rId221" Type="http://schemas.openxmlformats.org/officeDocument/2006/relationships/image" Target="../media/image285.png"/><Relationship Id="rId242" Type="http://schemas.openxmlformats.org/officeDocument/2006/relationships/image" Target="../media/image295.png"/><Relationship Id="rId263" Type="http://schemas.openxmlformats.org/officeDocument/2006/relationships/customXml" Target="../ink/ink318.xml"/><Relationship Id="rId284" Type="http://schemas.openxmlformats.org/officeDocument/2006/relationships/image" Target="../media/image315.png"/><Relationship Id="rId319" Type="http://schemas.openxmlformats.org/officeDocument/2006/relationships/customXml" Target="../ink/ink346.xml"/><Relationship Id="rId470" Type="http://schemas.openxmlformats.org/officeDocument/2006/relationships/customXml" Target="../ink/ink422.xml"/><Relationship Id="rId37" Type="http://schemas.openxmlformats.org/officeDocument/2006/relationships/image" Target="../media/image195.png"/><Relationship Id="rId58" Type="http://schemas.openxmlformats.org/officeDocument/2006/relationships/customXml" Target="../ink/ink213.xml"/><Relationship Id="rId79" Type="http://schemas.openxmlformats.org/officeDocument/2006/relationships/image" Target="../media/image215.png"/><Relationship Id="rId102" Type="http://schemas.openxmlformats.org/officeDocument/2006/relationships/customXml" Target="../ink/ink235.xml"/><Relationship Id="rId123" Type="http://schemas.openxmlformats.org/officeDocument/2006/relationships/image" Target="../media/image237.png"/><Relationship Id="rId144" Type="http://schemas.openxmlformats.org/officeDocument/2006/relationships/customXml" Target="../ink/ink256.xml"/><Relationship Id="rId330" Type="http://schemas.openxmlformats.org/officeDocument/2006/relationships/image" Target="../media/image338.png"/><Relationship Id="rId90" Type="http://schemas.openxmlformats.org/officeDocument/2006/relationships/customXml" Target="../ink/ink229.xml"/><Relationship Id="rId165" Type="http://schemas.openxmlformats.org/officeDocument/2006/relationships/image" Target="../media/image258.png"/><Relationship Id="rId186" Type="http://schemas.openxmlformats.org/officeDocument/2006/relationships/customXml" Target="../ink/ink278.xml"/><Relationship Id="rId351" Type="http://schemas.openxmlformats.org/officeDocument/2006/relationships/customXml" Target="../ink/ink362.xml"/><Relationship Id="rId372" Type="http://schemas.openxmlformats.org/officeDocument/2006/relationships/image" Target="../media/image359.png"/><Relationship Id="rId393" Type="http://schemas.openxmlformats.org/officeDocument/2006/relationships/customXml" Target="../ink/ink383.xml"/><Relationship Id="rId407" Type="http://schemas.openxmlformats.org/officeDocument/2006/relationships/image" Target="../media/image376.png"/><Relationship Id="rId428" Type="http://schemas.openxmlformats.org/officeDocument/2006/relationships/customXml" Target="../ink/ink401.xml"/><Relationship Id="rId449" Type="http://schemas.openxmlformats.org/officeDocument/2006/relationships/image" Target="../media/image397.png"/><Relationship Id="rId211" Type="http://schemas.openxmlformats.org/officeDocument/2006/relationships/image" Target="../media/image280.png"/><Relationship Id="rId232" Type="http://schemas.openxmlformats.org/officeDocument/2006/relationships/image" Target="../media/image290.png"/><Relationship Id="rId253" Type="http://schemas.openxmlformats.org/officeDocument/2006/relationships/customXml" Target="../ink/ink312.xml"/><Relationship Id="rId274" Type="http://schemas.openxmlformats.org/officeDocument/2006/relationships/image" Target="../media/image310.png"/><Relationship Id="rId295" Type="http://schemas.openxmlformats.org/officeDocument/2006/relationships/customXml" Target="../ink/ink334.xml"/><Relationship Id="rId309" Type="http://schemas.openxmlformats.org/officeDocument/2006/relationships/customXml" Target="../ink/ink341.xml"/><Relationship Id="rId460" Type="http://schemas.openxmlformats.org/officeDocument/2006/relationships/customXml" Target="../ink/ink417.xml"/><Relationship Id="rId27" Type="http://schemas.openxmlformats.org/officeDocument/2006/relationships/image" Target="../media/image190.png"/><Relationship Id="rId48" Type="http://schemas.openxmlformats.org/officeDocument/2006/relationships/customXml" Target="../ink/ink208.xml"/><Relationship Id="rId69" Type="http://schemas.openxmlformats.org/officeDocument/2006/relationships/image" Target="../media/image210.png"/><Relationship Id="rId113" Type="http://schemas.openxmlformats.org/officeDocument/2006/relationships/image" Target="../media/image232.png"/><Relationship Id="rId134" Type="http://schemas.openxmlformats.org/officeDocument/2006/relationships/customXml" Target="../ink/ink251.xml"/><Relationship Id="rId320" Type="http://schemas.openxmlformats.org/officeDocument/2006/relationships/image" Target="../media/image333.png"/><Relationship Id="rId80" Type="http://schemas.openxmlformats.org/officeDocument/2006/relationships/customXml" Target="../ink/ink224.xml"/><Relationship Id="rId155" Type="http://schemas.openxmlformats.org/officeDocument/2006/relationships/image" Target="../media/image253.png"/><Relationship Id="rId176" Type="http://schemas.openxmlformats.org/officeDocument/2006/relationships/customXml" Target="../ink/ink273.xml"/><Relationship Id="rId197" Type="http://schemas.openxmlformats.org/officeDocument/2006/relationships/image" Target="../media/image273.png"/><Relationship Id="rId341" Type="http://schemas.openxmlformats.org/officeDocument/2006/relationships/customXml" Target="../ink/ink357.xml"/><Relationship Id="rId362" Type="http://schemas.openxmlformats.org/officeDocument/2006/relationships/image" Target="../media/image354.png"/><Relationship Id="rId383" Type="http://schemas.openxmlformats.org/officeDocument/2006/relationships/customXml" Target="../ink/ink378.xml"/><Relationship Id="rId418" Type="http://schemas.openxmlformats.org/officeDocument/2006/relationships/customXml" Target="../ink/ink396.xml"/><Relationship Id="rId439" Type="http://schemas.openxmlformats.org/officeDocument/2006/relationships/image" Target="../media/image392.png"/><Relationship Id="rId201" Type="http://schemas.openxmlformats.org/officeDocument/2006/relationships/image" Target="../media/image275.png"/><Relationship Id="rId222" Type="http://schemas.openxmlformats.org/officeDocument/2006/relationships/customXml" Target="../ink/ink296.xml"/><Relationship Id="rId243" Type="http://schemas.openxmlformats.org/officeDocument/2006/relationships/customXml" Target="../ink/ink307.xml"/><Relationship Id="rId264" Type="http://schemas.openxmlformats.org/officeDocument/2006/relationships/image" Target="../media/image305.png"/><Relationship Id="rId285" Type="http://schemas.openxmlformats.org/officeDocument/2006/relationships/customXml" Target="../ink/ink329.xml"/><Relationship Id="rId450" Type="http://schemas.openxmlformats.org/officeDocument/2006/relationships/customXml" Target="../ink/ink412.xml"/><Relationship Id="rId471" Type="http://schemas.openxmlformats.org/officeDocument/2006/relationships/image" Target="../media/image408.png"/><Relationship Id="rId17" Type="http://schemas.openxmlformats.org/officeDocument/2006/relationships/image" Target="../media/image185.png"/><Relationship Id="rId38" Type="http://schemas.openxmlformats.org/officeDocument/2006/relationships/customXml" Target="../ink/ink203.xml"/><Relationship Id="rId59" Type="http://schemas.openxmlformats.org/officeDocument/2006/relationships/image" Target="../media/image205.png"/><Relationship Id="rId103" Type="http://schemas.openxmlformats.org/officeDocument/2006/relationships/image" Target="../media/image227.png"/><Relationship Id="rId124" Type="http://schemas.openxmlformats.org/officeDocument/2006/relationships/customXml" Target="../ink/ink246.xml"/><Relationship Id="rId310" Type="http://schemas.openxmlformats.org/officeDocument/2006/relationships/image" Target="../media/image328.png"/><Relationship Id="rId70" Type="http://schemas.openxmlformats.org/officeDocument/2006/relationships/customXml" Target="../ink/ink219.xml"/><Relationship Id="rId91" Type="http://schemas.openxmlformats.org/officeDocument/2006/relationships/image" Target="../media/image221.png"/><Relationship Id="rId145" Type="http://schemas.openxmlformats.org/officeDocument/2006/relationships/image" Target="../media/image248.png"/><Relationship Id="rId166" Type="http://schemas.openxmlformats.org/officeDocument/2006/relationships/customXml" Target="../ink/ink267.xml"/><Relationship Id="rId187" Type="http://schemas.openxmlformats.org/officeDocument/2006/relationships/image" Target="../media/image268.png"/><Relationship Id="rId331" Type="http://schemas.openxmlformats.org/officeDocument/2006/relationships/customXml" Target="../ink/ink352.xml"/><Relationship Id="rId352" Type="http://schemas.openxmlformats.org/officeDocument/2006/relationships/image" Target="../media/image349.png"/><Relationship Id="rId373" Type="http://schemas.openxmlformats.org/officeDocument/2006/relationships/customXml" Target="../ink/ink373.xml"/><Relationship Id="rId394" Type="http://schemas.openxmlformats.org/officeDocument/2006/relationships/customXml" Target="../ink/ink384.xml"/><Relationship Id="rId408" Type="http://schemas.openxmlformats.org/officeDocument/2006/relationships/customXml" Target="../ink/ink391.xml"/><Relationship Id="rId429" Type="http://schemas.openxmlformats.org/officeDocument/2006/relationships/image" Target="../media/image38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91.xml"/><Relationship Id="rId233" Type="http://schemas.openxmlformats.org/officeDocument/2006/relationships/customXml" Target="../ink/ink302.xml"/><Relationship Id="rId254" Type="http://schemas.openxmlformats.org/officeDocument/2006/relationships/image" Target="../media/image301.png"/><Relationship Id="rId440" Type="http://schemas.openxmlformats.org/officeDocument/2006/relationships/customXml" Target="../ink/ink407.xml"/><Relationship Id="rId28" Type="http://schemas.openxmlformats.org/officeDocument/2006/relationships/customXml" Target="../ink/ink198.xml"/><Relationship Id="rId49" Type="http://schemas.openxmlformats.org/officeDocument/2006/relationships/image" Target="../media/image201.png"/><Relationship Id="rId114" Type="http://schemas.openxmlformats.org/officeDocument/2006/relationships/customXml" Target="../ink/ink241.xml"/><Relationship Id="rId275" Type="http://schemas.openxmlformats.org/officeDocument/2006/relationships/customXml" Target="../ink/ink324.xml"/><Relationship Id="rId296" Type="http://schemas.openxmlformats.org/officeDocument/2006/relationships/image" Target="../media/image321.png"/><Relationship Id="rId300" Type="http://schemas.openxmlformats.org/officeDocument/2006/relationships/image" Target="../media/image323.png"/><Relationship Id="rId461" Type="http://schemas.openxmlformats.org/officeDocument/2006/relationships/image" Target="../media/image403.png"/><Relationship Id="rId60" Type="http://schemas.openxmlformats.org/officeDocument/2006/relationships/customXml" Target="../ink/ink214.xml"/><Relationship Id="rId81" Type="http://schemas.openxmlformats.org/officeDocument/2006/relationships/image" Target="../media/image216.png"/><Relationship Id="rId135" Type="http://schemas.openxmlformats.org/officeDocument/2006/relationships/image" Target="../media/image243.png"/><Relationship Id="rId156" Type="http://schemas.openxmlformats.org/officeDocument/2006/relationships/customXml" Target="../ink/ink262.xml"/><Relationship Id="rId177" Type="http://schemas.openxmlformats.org/officeDocument/2006/relationships/image" Target="../media/image263.png"/><Relationship Id="rId198" Type="http://schemas.openxmlformats.org/officeDocument/2006/relationships/customXml" Target="../ink/ink284.xml"/><Relationship Id="rId321" Type="http://schemas.openxmlformats.org/officeDocument/2006/relationships/customXml" Target="../ink/ink347.xml"/><Relationship Id="rId342" Type="http://schemas.openxmlformats.org/officeDocument/2006/relationships/image" Target="../media/image344.png"/><Relationship Id="rId363" Type="http://schemas.openxmlformats.org/officeDocument/2006/relationships/customXml" Target="../ink/ink368.xml"/><Relationship Id="rId384" Type="http://schemas.openxmlformats.org/officeDocument/2006/relationships/image" Target="../media/image365.png"/><Relationship Id="rId419" Type="http://schemas.openxmlformats.org/officeDocument/2006/relationships/image" Target="../media/image382.png"/><Relationship Id="rId202" Type="http://schemas.openxmlformats.org/officeDocument/2006/relationships/customXml" Target="../ink/ink286.xml"/><Relationship Id="rId223" Type="http://schemas.openxmlformats.org/officeDocument/2006/relationships/customXml" Target="../ink/ink297.xml"/><Relationship Id="rId244" Type="http://schemas.openxmlformats.org/officeDocument/2006/relationships/image" Target="../media/image296.png"/><Relationship Id="rId430" Type="http://schemas.openxmlformats.org/officeDocument/2006/relationships/customXml" Target="../ink/ink402.xml"/><Relationship Id="rId18" Type="http://schemas.openxmlformats.org/officeDocument/2006/relationships/customXml" Target="../ink/ink193.xml"/><Relationship Id="rId39" Type="http://schemas.openxmlformats.org/officeDocument/2006/relationships/image" Target="../media/image196.png"/><Relationship Id="rId265" Type="http://schemas.openxmlformats.org/officeDocument/2006/relationships/customXml" Target="../ink/ink319.xml"/><Relationship Id="rId286" Type="http://schemas.openxmlformats.org/officeDocument/2006/relationships/image" Target="../media/image316.png"/><Relationship Id="rId451" Type="http://schemas.openxmlformats.org/officeDocument/2006/relationships/image" Target="../media/image398.png"/><Relationship Id="rId472" Type="http://schemas.openxmlformats.org/officeDocument/2006/relationships/customXml" Target="../ink/ink423.xml"/><Relationship Id="rId50" Type="http://schemas.openxmlformats.org/officeDocument/2006/relationships/customXml" Target="../ink/ink209.xml"/><Relationship Id="rId104" Type="http://schemas.openxmlformats.org/officeDocument/2006/relationships/customXml" Target="../ink/ink236.xml"/><Relationship Id="rId125" Type="http://schemas.openxmlformats.org/officeDocument/2006/relationships/image" Target="../media/image238.png"/><Relationship Id="rId146" Type="http://schemas.openxmlformats.org/officeDocument/2006/relationships/customXml" Target="../ink/ink257.xml"/><Relationship Id="rId167" Type="http://schemas.openxmlformats.org/officeDocument/2006/relationships/image" Target="../media/image259.png"/><Relationship Id="rId188" Type="http://schemas.openxmlformats.org/officeDocument/2006/relationships/customXml" Target="../ink/ink279.xml"/><Relationship Id="rId311" Type="http://schemas.openxmlformats.org/officeDocument/2006/relationships/customXml" Target="../ink/ink342.xml"/><Relationship Id="rId332" Type="http://schemas.openxmlformats.org/officeDocument/2006/relationships/image" Target="../media/image339.png"/><Relationship Id="rId353" Type="http://schemas.openxmlformats.org/officeDocument/2006/relationships/customXml" Target="../ink/ink363.xml"/><Relationship Id="rId374" Type="http://schemas.openxmlformats.org/officeDocument/2006/relationships/image" Target="../media/image360.png"/><Relationship Id="rId395" Type="http://schemas.openxmlformats.org/officeDocument/2006/relationships/image" Target="../media/image370.png"/><Relationship Id="rId409" Type="http://schemas.openxmlformats.org/officeDocument/2006/relationships/image" Target="../media/image377.png"/><Relationship Id="rId71" Type="http://schemas.openxmlformats.org/officeDocument/2006/relationships/image" Target="../media/image211.png"/><Relationship Id="rId92" Type="http://schemas.openxmlformats.org/officeDocument/2006/relationships/customXml" Target="../ink/ink230.xml"/><Relationship Id="rId213" Type="http://schemas.openxmlformats.org/officeDocument/2006/relationships/image" Target="../media/image281.png"/><Relationship Id="rId234" Type="http://schemas.openxmlformats.org/officeDocument/2006/relationships/image" Target="../media/image291.png"/><Relationship Id="rId420" Type="http://schemas.openxmlformats.org/officeDocument/2006/relationships/customXml" Target="../ink/ink397.xml"/><Relationship Id="rId2" Type="http://schemas.openxmlformats.org/officeDocument/2006/relationships/customXml" Target="../ink/ink185.xml"/><Relationship Id="rId29" Type="http://schemas.openxmlformats.org/officeDocument/2006/relationships/image" Target="../media/image191.png"/><Relationship Id="rId255" Type="http://schemas.openxmlformats.org/officeDocument/2006/relationships/customXml" Target="../ink/ink313.xml"/><Relationship Id="rId276" Type="http://schemas.openxmlformats.org/officeDocument/2006/relationships/image" Target="../media/image311.png"/><Relationship Id="rId297" Type="http://schemas.openxmlformats.org/officeDocument/2006/relationships/customXml" Target="../ink/ink335.xml"/><Relationship Id="rId441" Type="http://schemas.openxmlformats.org/officeDocument/2006/relationships/image" Target="../media/image393.png"/><Relationship Id="rId462" Type="http://schemas.openxmlformats.org/officeDocument/2006/relationships/customXml" Target="../ink/ink418.xml"/><Relationship Id="rId40" Type="http://schemas.openxmlformats.org/officeDocument/2006/relationships/customXml" Target="../ink/ink204.xml"/><Relationship Id="rId115" Type="http://schemas.openxmlformats.org/officeDocument/2006/relationships/image" Target="../media/image233.png"/><Relationship Id="rId136" Type="http://schemas.openxmlformats.org/officeDocument/2006/relationships/customXml" Target="../ink/ink252.xml"/><Relationship Id="rId157" Type="http://schemas.openxmlformats.org/officeDocument/2006/relationships/image" Target="../media/image254.png"/><Relationship Id="rId178" Type="http://schemas.openxmlformats.org/officeDocument/2006/relationships/customXml" Target="../ink/ink274.xml"/><Relationship Id="rId301" Type="http://schemas.openxmlformats.org/officeDocument/2006/relationships/customXml" Target="../ink/ink337.xml"/><Relationship Id="rId322" Type="http://schemas.openxmlformats.org/officeDocument/2006/relationships/image" Target="../media/image334.png"/><Relationship Id="rId343" Type="http://schemas.openxmlformats.org/officeDocument/2006/relationships/customXml" Target="../ink/ink358.xml"/><Relationship Id="rId364" Type="http://schemas.openxmlformats.org/officeDocument/2006/relationships/image" Target="../media/image355.png"/><Relationship Id="rId61" Type="http://schemas.openxmlformats.org/officeDocument/2006/relationships/image" Target="../media/image206.png"/><Relationship Id="rId82" Type="http://schemas.openxmlformats.org/officeDocument/2006/relationships/customXml" Target="../ink/ink225.xml"/><Relationship Id="rId199" Type="http://schemas.openxmlformats.org/officeDocument/2006/relationships/image" Target="../media/image274.png"/><Relationship Id="rId203" Type="http://schemas.openxmlformats.org/officeDocument/2006/relationships/image" Target="../media/image276.png"/><Relationship Id="rId385" Type="http://schemas.openxmlformats.org/officeDocument/2006/relationships/customXml" Target="../ink/ink379.xml"/><Relationship Id="rId19" Type="http://schemas.openxmlformats.org/officeDocument/2006/relationships/image" Target="../media/image186.png"/><Relationship Id="rId224" Type="http://schemas.openxmlformats.org/officeDocument/2006/relationships/image" Target="../media/image286.png"/><Relationship Id="rId245" Type="http://schemas.openxmlformats.org/officeDocument/2006/relationships/customXml" Target="../ink/ink308.xml"/><Relationship Id="rId266" Type="http://schemas.openxmlformats.org/officeDocument/2006/relationships/image" Target="../media/image306.png"/><Relationship Id="rId287" Type="http://schemas.openxmlformats.org/officeDocument/2006/relationships/customXml" Target="../ink/ink330.xml"/><Relationship Id="rId410" Type="http://schemas.openxmlformats.org/officeDocument/2006/relationships/customXml" Target="../ink/ink392.xml"/><Relationship Id="rId431" Type="http://schemas.openxmlformats.org/officeDocument/2006/relationships/image" Target="../media/image388.png"/><Relationship Id="rId452" Type="http://schemas.openxmlformats.org/officeDocument/2006/relationships/customXml" Target="../ink/ink413.xml"/><Relationship Id="rId473" Type="http://schemas.openxmlformats.org/officeDocument/2006/relationships/image" Target="../media/image409.png"/><Relationship Id="rId30" Type="http://schemas.openxmlformats.org/officeDocument/2006/relationships/customXml" Target="../ink/ink199.xml"/><Relationship Id="rId105" Type="http://schemas.openxmlformats.org/officeDocument/2006/relationships/image" Target="../media/image228.png"/><Relationship Id="rId126" Type="http://schemas.openxmlformats.org/officeDocument/2006/relationships/customXml" Target="../ink/ink247.xml"/><Relationship Id="rId147" Type="http://schemas.openxmlformats.org/officeDocument/2006/relationships/image" Target="../media/image249.png"/><Relationship Id="rId168" Type="http://schemas.openxmlformats.org/officeDocument/2006/relationships/customXml" Target="../ink/ink268.xml"/><Relationship Id="rId312" Type="http://schemas.openxmlformats.org/officeDocument/2006/relationships/image" Target="../media/image329.png"/><Relationship Id="rId333" Type="http://schemas.openxmlformats.org/officeDocument/2006/relationships/customXml" Target="../ink/ink353.xml"/><Relationship Id="rId354" Type="http://schemas.openxmlformats.org/officeDocument/2006/relationships/image" Target="../media/image350.png"/><Relationship Id="rId51" Type="http://schemas.openxmlformats.org/officeDocument/2006/relationships/image" Target="../media/image1.png"/><Relationship Id="rId72" Type="http://schemas.openxmlformats.org/officeDocument/2006/relationships/customXml" Target="../ink/ink220.xml"/><Relationship Id="rId93" Type="http://schemas.openxmlformats.org/officeDocument/2006/relationships/image" Target="../media/image222.png"/><Relationship Id="rId189" Type="http://schemas.openxmlformats.org/officeDocument/2006/relationships/image" Target="../media/image269.png"/><Relationship Id="rId375" Type="http://schemas.openxmlformats.org/officeDocument/2006/relationships/customXml" Target="../ink/ink374.xml"/><Relationship Id="rId396" Type="http://schemas.openxmlformats.org/officeDocument/2006/relationships/customXml" Target="../ink/ink385.xml"/><Relationship Id="rId3" Type="http://schemas.openxmlformats.org/officeDocument/2006/relationships/image" Target="../media/image178.png"/><Relationship Id="rId214" Type="http://schemas.openxmlformats.org/officeDocument/2006/relationships/customXml" Target="../ink/ink292.xml"/><Relationship Id="rId235" Type="http://schemas.openxmlformats.org/officeDocument/2006/relationships/customXml" Target="../ink/ink303.xml"/><Relationship Id="rId256" Type="http://schemas.openxmlformats.org/officeDocument/2006/relationships/image" Target="../media/image302.png"/><Relationship Id="rId277" Type="http://schemas.openxmlformats.org/officeDocument/2006/relationships/customXml" Target="../ink/ink325.xml"/><Relationship Id="rId298" Type="http://schemas.openxmlformats.org/officeDocument/2006/relationships/image" Target="../media/image322.png"/><Relationship Id="rId400" Type="http://schemas.openxmlformats.org/officeDocument/2006/relationships/customXml" Target="../ink/ink387.xml"/><Relationship Id="rId421" Type="http://schemas.openxmlformats.org/officeDocument/2006/relationships/image" Target="../media/image383.png"/><Relationship Id="rId442" Type="http://schemas.openxmlformats.org/officeDocument/2006/relationships/customXml" Target="../ink/ink408.xml"/><Relationship Id="rId463" Type="http://schemas.openxmlformats.org/officeDocument/2006/relationships/image" Target="../media/image404.png"/><Relationship Id="rId116" Type="http://schemas.openxmlformats.org/officeDocument/2006/relationships/customXml" Target="../ink/ink242.xml"/><Relationship Id="rId137" Type="http://schemas.openxmlformats.org/officeDocument/2006/relationships/image" Target="../media/image244.png"/><Relationship Id="rId158" Type="http://schemas.openxmlformats.org/officeDocument/2006/relationships/customXml" Target="../ink/ink263.xml"/><Relationship Id="rId302" Type="http://schemas.openxmlformats.org/officeDocument/2006/relationships/image" Target="../media/image324.png"/><Relationship Id="rId323" Type="http://schemas.openxmlformats.org/officeDocument/2006/relationships/customXml" Target="../ink/ink348.xml"/><Relationship Id="rId344" Type="http://schemas.openxmlformats.org/officeDocument/2006/relationships/image" Target="../media/image345.png"/><Relationship Id="rId20" Type="http://schemas.openxmlformats.org/officeDocument/2006/relationships/customXml" Target="../ink/ink194.xml"/><Relationship Id="rId41" Type="http://schemas.openxmlformats.org/officeDocument/2006/relationships/image" Target="../media/image197.png"/><Relationship Id="rId62" Type="http://schemas.openxmlformats.org/officeDocument/2006/relationships/customXml" Target="../ink/ink215.xml"/><Relationship Id="rId83" Type="http://schemas.openxmlformats.org/officeDocument/2006/relationships/image" Target="../media/image217.png"/><Relationship Id="rId179" Type="http://schemas.openxmlformats.org/officeDocument/2006/relationships/image" Target="../media/image264.png"/><Relationship Id="rId365" Type="http://schemas.openxmlformats.org/officeDocument/2006/relationships/customXml" Target="../ink/ink369.xml"/><Relationship Id="rId386" Type="http://schemas.openxmlformats.org/officeDocument/2006/relationships/image" Target="../media/image366.png"/><Relationship Id="rId190" Type="http://schemas.openxmlformats.org/officeDocument/2006/relationships/customXml" Target="../ink/ink280.xml"/><Relationship Id="rId204" Type="http://schemas.openxmlformats.org/officeDocument/2006/relationships/customXml" Target="../ink/ink287.xml"/><Relationship Id="rId225" Type="http://schemas.openxmlformats.org/officeDocument/2006/relationships/customXml" Target="../ink/ink298.xml"/><Relationship Id="rId246" Type="http://schemas.openxmlformats.org/officeDocument/2006/relationships/image" Target="../media/image297.png"/><Relationship Id="rId267" Type="http://schemas.openxmlformats.org/officeDocument/2006/relationships/customXml" Target="../ink/ink320.xml"/><Relationship Id="rId288" Type="http://schemas.openxmlformats.org/officeDocument/2006/relationships/image" Target="../media/image317.png"/><Relationship Id="rId411" Type="http://schemas.openxmlformats.org/officeDocument/2006/relationships/image" Target="../media/image378.png"/><Relationship Id="rId432" Type="http://schemas.openxmlformats.org/officeDocument/2006/relationships/customXml" Target="../ink/ink403.xml"/><Relationship Id="rId453" Type="http://schemas.openxmlformats.org/officeDocument/2006/relationships/image" Target="../media/image399.png"/><Relationship Id="rId474" Type="http://schemas.openxmlformats.org/officeDocument/2006/relationships/customXml" Target="../ink/ink424.xml"/><Relationship Id="rId106" Type="http://schemas.openxmlformats.org/officeDocument/2006/relationships/customXml" Target="../ink/ink237.xml"/><Relationship Id="rId127" Type="http://schemas.openxmlformats.org/officeDocument/2006/relationships/image" Target="../media/image239.png"/><Relationship Id="rId313" Type="http://schemas.openxmlformats.org/officeDocument/2006/relationships/customXml" Target="../ink/ink343.xml"/><Relationship Id="rId10" Type="http://schemas.openxmlformats.org/officeDocument/2006/relationships/customXml" Target="../ink/ink189.xml"/><Relationship Id="rId31" Type="http://schemas.openxmlformats.org/officeDocument/2006/relationships/image" Target="../media/image192.png"/><Relationship Id="rId52" Type="http://schemas.openxmlformats.org/officeDocument/2006/relationships/customXml" Target="../ink/ink210.xml"/><Relationship Id="rId73" Type="http://schemas.openxmlformats.org/officeDocument/2006/relationships/image" Target="../media/image212.png"/><Relationship Id="rId94" Type="http://schemas.openxmlformats.org/officeDocument/2006/relationships/customXml" Target="../ink/ink231.xml"/><Relationship Id="rId148" Type="http://schemas.openxmlformats.org/officeDocument/2006/relationships/customXml" Target="../ink/ink258.xml"/><Relationship Id="rId169" Type="http://schemas.openxmlformats.org/officeDocument/2006/relationships/image" Target="../media/image260.png"/><Relationship Id="rId334" Type="http://schemas.openxmlformats.org/officeDocument/2006/relationships/image" Target="../media/image340.png"/><Relationship Id="rId355" Type="http://schemas.openxmlformats.org/officeDocument/2006/relationships/customXml" Target="../ink/ink364.xml"/><Relationship Id="rId376" Type="http://schemas.openxmlformats.org/officeDocument/2006/relationships/image" Target="../media/image361.png"/><Relationship Id="rId397" Type="http://schemas.openxmlformats.org/officeDocument/2006/relationships/image" Target="../media/image371.png"/><Relationship Id="rId4" Type="http://schemas.openxmlformats.org/officeDocument/2006/relationships/customXml" Target="../ink/ink186.xml"/><Relationship Id="rId180" Type="http://schemas.openxmlformats.org/officeDocument/2006/relationships/customXml" Target="../ink/ink275.xml"/><Relationship Id="rId215" Type="http://schemas.openxmlformats.org/officeDocument/2006/relationships/image" Target="../media/image282.png"/><Relationship Id="rId236" Type="http://schemas.openxmlformats.org/officeDocument/2006/relationships/image" Target="../media/image292.png"/><Relationship Id="rId257" Type="http://schemas.openxmlformats.org/officeDocument/2006/relationships/customXml" Target="../ink/ink314.xml"/><Relationship Id="rId278" Type="http://schemas.openxmlformats.org/officeDocument/2006/relationships/image" Target="../media/image312.png"/><Relationship Id="rId401" Type="http://schemas.openxmlformats.org/officeDocument/2006/relationships/image" Target="../media/image373.png"/><Relationship Id="rId422" Type="http://schemas.openxmlformats.org/officeDocument/2006/relationships/customXml" Target="../ink/ink398.xml"/><Relationship Id="rId443" Type="http://schemas.openxmlformats.org/officeDocument/2006/relationships/image" Target="../media/image394.png"/><Relationship Id="rId464" Type="http://schemas.openxmlformats.org/officeDocument/2006/relationships/customXml" Target="../ink/ink419.xml"/><Relationship Id="rId303" Type="http://schemas.openxmlformats.org/officeDocument/2006/relationships/customXml" Target="../ink/ink338.xml"/><Relationship Id="rId42" Type="http://schemas.openxmlformats.org/officeDocument/2006/relationships/customXml" Target="../ink/ink205.xml"/><Relationship Id="rId84" Type="http://schemas.openxmlformats.org/officeDocument/2006/relationships/customXml" Target="../ink/ink226.xml"/><Relationship Id="rId138" Type="http://schemas.openxmlformats.org/officeDocument/2006/relationships/customXml" Target="../ink/ink253.xml"/><Relationship Id="rId345" Type="http://schemas.openxmlformats.org/officeDocument/2006/relationships/customXml" Target="../ink/ink359.xml"/><Relationship Id="rId387" Type="http://schemas.openxmlformats.org/officeDocument/2006/relationships/customXml" Target="../ink/ink380.xml"/><Relationship Id="rId191" Type="http://schemas.openxmlformats.org/officeDocument/2006/relationships/image" Target="../media/image270.png"/><Relationship Id="rId205" Type="http://schemas.openxmlformats.org/officeDocument/2006/relationships/image" Target="../media/image277.png"/><Relationship Id="rId247" Type="http://schemas.openxmlformats.org/officeDocument/2006/relationships/customXml" Target="../ink/ink309.xml"/><Relationship Id="rId412" Type="http://schemas.openxmlformats.org/officeDocument/2006/relationships/customXml" Target="../ink/ink393.xml"/><Relationship Id="rId107" Type="http://schemas.openxmlformats.org/officeDocument/2006/relationships/image" Target="../media/image229.png"/><Relationship Id="rId289" Type="http://schemas.openxmlformats.org/officeDocument/2006/relationships/customXml" Target="../ink/ink331.xml"/><Relationship Id="rId454" Type="http://schemas.openxmlformats.org/officeDocument/2006/relationships/customXml" Target="../ink/ink414.xml"/><Relationship Id="rId11" Type="http://schemas.openxmlformats.org/officeDocument/2006/relationships/image" Target="../media/image182.png"/><Relationship Id="rId53" Type="http://schemas.openxmlformats.org/officeDocument/2006/relationships/image" Target="../media/image202.png"/><Relationship Id="rId149" Type="http://schemas.openxmlformats.org/officeDocument/2006/relationships/image" Target="../media/image250.png"/><Relationship Id="rId314" Type="http://schemas.openxmlformats.org/officeDocument/2006/relationships/image" Target="../media/image330.png"/><Relationship Id="rId356" Type="http://schemas.openxmlformats.org/officeDocument/2006/relationships/image" Target="../media/image351.png"/><Relationship Id="rId398" Type="http://schemas.openxmlformats.org/officeDocument/2006/relationships/customXml" Target="../ink/ink386.xml"/><Relationship Id="rId95" Type="http://schemas.openxmlformats.org/officeDocument/2006/relationships/image" Target="../media/image223.png"/><Relationship Id="rId160" Type="http://schemas.openxmlformats.org/officeDocument/2006/relationships/customXml" Target="../ink/ink264.xml"/><Relationship Id="rId216" Type="http://schemas.openxmlformats.org/officeDocument/2006/relationships/customXml" Target="../ink/ink293.xml"/><Relationship Id="rId423" Type="http://schemas.openxmlformats.org/officeDocument/2006/relationships/image" Target="../media/image384.png"/><Relationship Id="rId258" Type="http://schemas.openxmlformats.org/officeDocument/2006/relationships/image" Target="../media/image303.png"/><Relationship Id="rId465" Type="http://schemas.openxmlformats.org/officeDocument/2006/relationships/image" Target="../media/image405.png"/><Relationship Id="rId22" Type="http://schemas.openxmlformats.org/officeDocument/2006/relationships/customXml" Target="../ink/ink195.xml"/><Relationship Id="rId64" Type="http://schemas.openxmlformats.org/officeDocument/2006/relationships/customXml" Target="../ink/ink216.xml"/><Relationship Id="rId118" Type="http://schemas.openxmlformats.org/officeDocument/2006/relationships/customXml" Target="../ink/ink243.xml"/><Relationship Id="rId325" Type="http://schemas.openxmlformats.org/officeDocument/2006/relationships/customXml" Target="../ink/ink349.xml"/><Relationship Id="rId367" Type="http://schemas.openxmlformats.org/officeDocument/2006/relationships/customXml" Target="../ink/ink370.xml"/><Relationship Id="rId171" Type="http://schemas.openxmlformats.org/officeDocument/2006/relationships/image" Target="../media/image261.png"/><Relationship Id="rId227" Type="http://schemas.openxmlformats.org/officeDocument/2006/relationships/customXml" Target="../ink/ink299.xml"/><Relationship Id="rId269" Type="http://schemas.openxmlformats.org/officeDocument/2006/relationships/customXml" Target="../ink/ink321.xml"/><Relationship Id="rId434" Type="http://schemas.openxmlformats.org/officeDocument/2006/relationships/customXml" Target="../ink/ink404.xml"/><Relationship Id="rId476" Type="http://schemas.openxmlformats.org/officeDocument/2006/relationships/customXml" Target="../ink/ink425.xml"/><Relationship Id="rId33" Type="http://schemas.openxmlformats.org/officeDocument/2006/relationships/image" Target="../media/image193.png"/><Relationship Id="rId129" Type="http://schemas.openxmlformats.org/officeDocument/2006/relationships/image" Target="../media/image240.png"/><Relationship Id="rId280" Type="http://schemas.openxmlformats.org/officeDocument/2006/relationships/image" Target="../media/image313.png"/><Relationship Id="rId336" Type="http://schemas.openxmlformats.org/officeDocument/2006/relationships/image" Target="../media/image341.png"/><Relationship Id="rId75" Type="http://schemas.openxmlformats.org/officeDocument/2006/relationships/image" Target="../media/image213.png"/><Relationship Id="rId140" Type="http://schemas.openxmlformats.org/officeDocument/2006/relationships/customXml" Target="../ink/ink254.xml"/><Relationship Id="rId182" Type="http://schemas.openxmlformats.org/officeDocument/2006/relationships/customXml" Target="../ink/ink276.xml"/><Relationship Id="rId378" Type="http://schemas.openxmlformats.org/officeDocument/2006/relationships/image" Target="../media/image362.png"/><Relationship Id="rId403" Type="http://schemas.openxmlformats.org/officeDocument/2006/relationships/image" Target="../media/image374.png"/><Relationship Id="rId6" Type="http://schemas.openxmlformats.org/officeDocument/2006/relationships/customXml" Target="../ink/ink187.xml"/><Relationship Id="rId238" Type="http://schemas.openxmlformats.org/officeDocument/2006/relationships/image" Target="../media/image293.png"/><Relationship Id="rId445" Type="http://schemas.openxmlformats.org/officeDocument/2006/relationships/image" Target="../media/image395.png"/><Relationship Id="rId291" Type="http://schemas.openxmlformats.org/officeDocument/2006/relationships/customXml" Target="../ink/ink332.xml"/><Relationship Id="rId305" Type="http://schemas.openxmlformats.org/officeDocument/2006/relationships/customXml" Target="../ink/ink339.xml"/><Relationship Id="rId347" Type="http://schemas.openxmlformats.org/officeDocument/2006/relationships/customXml" Target="../ink/ink360.xml"/><Relationship Id="rId44" Type="http://schemas.openxmlformats.org/officeDocument/2006/relationships/customXml" Target="../ink/ink206.xml"/><Relationship Id="rId86" Type="http://schemas.openxmlformats.org/officeDocument/2006/relationships/customXml" Target="../ink/ink227.xml"/><Relationship Id="rId151" Type="http://schemas.openxmlformats.org/officeDocument/2006/relationships/image" Target="../media/image251.png"/><Relationship Id="rId389" Type="http://schemas.openxmlformats.org/officeDocument/2006/relationships/customXml" Target="../ink/ink381.xml"/><Relationship Id="rId193" Type="http://schemas.openxmlformats.org/officeDocument/2006/relationships/image" Target="../media/image271.png"/><Relationship Id="rId207" Type="http://schemas.openxmlformats.org/officeDocument/2006/relationships/image" Target="../media/image278.png"/><Relationship Id="rId249" Type="http://schemas.openxmlformats.org/officeDocument/2006/relationships/customXml" Target="../ink/ink310.xml"/><Relationship Id="rId414" Type="http://schemas.openxmlformats.org/officeDocument/2006/relationships/customXml" Target="../ink/ink394.xml"/><Relationship Id="rId456" Type="http://schemas.openxmlformats.org/officeDocument/2006/relationships/customXml" Target="../ink/ink41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6.xml"/><Relationship Id="rId299" Type="http://schemas.openxmlformats.org/officeDocument/2006/relationships/image" Target="../media/image551.png"/><Relationship Id="rId21" Type="http://schemas.openxmlformats.org/officeDocument/2006/relationships/image" Target="../media/image420.png"/><Relationship Id="rId63" Type="http://schemas.openxmlformats.org/officeDocument/2006/relationships/image" Target="../media/image441.png"/><Relationship Id="rId159" Type="http://schemas.openxmlformats.org/officeDocument/2006/relationships/customXml" Target="../ink/ink507.xml"/><Relationship Id="rId324" Type="http://schemas.openxmlformats.org/officeDocument/2006/relationships/image" Target="../media/image562.png"/><Relationship Id="rId366" Type="http://schemas.openxmlformats.org/officeDocument/2006/relationships/image" Target="../media/image582.png"/><Relationship Id="rId170" Type="http://schemas.openxmlformats.org/officeDocument/2006/relationships/image" Target="../media/image492.png"/><Relationship Id="rId226" Type="http://schemas.openxmlformats.org/officeDocument/2006/relationships/image" Target="../media/image518.png"/><Relationship Id="rId107" Type="http://schemas.openxmlformats.org/officeDocument/2006/relationships/customXml" Target="../ink/ink481.xml"/><Relationship Id="rId268" Type="http://schemas.openxmlformats.org/officeDocument/2006/relationships/image" Target="../media/image537.png"/><Relationship Id="rId289" Type="http://schemas.openxmlformats.org/officeDocument/2006/relationships/image" Target="../media/image546.png"/><Relationship Id="rId11" Type="http://schemas.openxmlformats.org/officeDocument/2006/relationships/image" Target="../media/image415.png"/><Relationship Id="rId32" Type="http://schemas.openxmlformats.org/officeDocument/2006/relationships/customXml" Target="../ink/ink441.xml"/><Relationship Id="rId53" Type="http://schemas.openxmlformats.org/officeDocument/2006/relationships/image" Target="../media/image436.png"/><Relationship Id="rId74" Type="http://schemas.openxmlformats.org/officeDocument/2006/relationships/customXml" Target="../ink/ink463.xml"/><Relationship Id="rId128" Type="http://schemas.openxmlformats.org/officeDocument/2006/relationships/image" Target="../media/image471.png"/><Relationship Id="rId149" Type="http://schemas.openxmlformats.org/officeDocument/2006/relationships/customXml" Target="../ink/ink502.xml"/><Relationship Id="rId314" Type="http://schemas.openxmlformats.org/officeDocument/2006/relationships/customXml" Target="../ink/ink591.xml"/><Relationship Id="rId335" Type="http://schemas.openxmlformats.org/officeDocument/2006/relationships/image" Target="../media/image567.png"/><Relationship Id="rId356" Type="http://schemas.openxmlformats.org/officeDocument/2006/relationships/customXml" Target="../ink/ink613.xml"/><Relationship Id="rId377" Type="http://schemas.openxmlformats.org/officeDocument/2006/relationships/customXml" Target="../ink/ink624.xml"/><Relationship Id="rId398" Type="http://schemas.openxmlformats.org/officeDocument/2006/relationships/image" Target="../media/image598.png"/><Relationship Id="rId5" Type="http://schemas.openxmlformats.org/officeDocument/2006/relationships/image" Target="../media/image1.png"/><Relationship Id="rId95" Type="http://schemas.openxmlformats.org/officeDocument/2006/relationships/customXml" Target="../ink/ink474.xml"/><Relationship Id="rId160" Type="http://schemas.openxmlformats.org/officeDocument/2006/relationships/image" Target="../media/image487.png"/><Relationship Id="rId181" Type="http://schemas.openxmlformats.org/officeDocument/2006/relationships/customXml" Target="../ink/ink519.xml"/><Relationship Id="rId216" Type="http://schemas.openxmlformats.org/officeDocument/2006/relationships/customXml" Target="../ink/ink537.xml"/><Relationship Id="rId237" Type="http://schemas.openxmlformats.org/officeDocument/2006/relationships/image" Target="../media/image522.png"/><Relationship Id="rId258" Type="http://schemas.openxmlformats.org/officeDocument/2006/relationships/customXml" Target="../ink/ink560.xml"/><Relationship Id="rId279" Type="http://schemas.openxmlformats.org/officeDocument/2006/relationships/customXml" Target="../ink/ink572.xml"/><Relationship Id="rId22" Type="http://schemas.openxmlformats.org/officeDocument/2006/relationships/customXml" Target="../ink/ink436.xml"/><Relationship Id="rId43" Type="http://schemas.openxmlformats.org/officeDocument/2006/relationships/image" Target="../media/image431.png"/><Relationship Id="rId64" Type="http://schemas.openxmlformats.org/officeDocument/2006/relationships/customXml" Target="../ink/ink457.xml"/><Relationship Id="rId118" Type="http://schemas.openxmlformats.org/officeDocument/2006/relationships/image" Target="../media/image466.png"/><Relationship Id="rId139" Type="http://schemas.openxmlformats.org/officeDocument/2006/relationships/customXml" Target="../ink/ink497.xml"/><Relationship Id="rId290" Type="http://schemas.openxmlformats.org/officeDocument/2006/relationships/customXml" Target="../ink/ink578.xml"/><Relationship Id="rId304" Type="http://schemas.openxmlformats.org/officeDocument/2006/relationships/customXml" Target="../ink/ink585.xml"/><Relationship Id="rId325" Type="http://schemas.openxmlformats.org/officeDocument/2006/relationships/customXml" Target="../ink/ink597.xml"/><Relationship Id="rId346" Type="http://schemas.openxmlformats.org/officeDocument/2006/relationships/customXml" Target="../ink/ink608.xml"/><Relationship Id="rId367" Type="http://schemas.openxmlformats.org/officeDocument/2006/relationships/customXml" Target="../ink/ink619.xml"/><Relationship Id="rId388" Type="http://schemas.openxmlformats.org/officeDocument/2006/relationships/image" Target="../media/image593.png"/><Relationship Id="rId85" Type="http://schemas.openxmlformats.org/officeDocument/2006/relationships/image" Target="../media/image451.png"/><Relationship Id="rId150" Type="http://schemas.openxmlformats.org/officeDocument/2006/relationships/image" Target="../media/image482.png"/><Relationship Id="rId171" Type="http://schemas.openxmlformats.org/officeDocument/2006/relationships/customXml" Target="../ink/ink513.xml"/><Relationship Id="rId192" Type="http://schemas.openxmlformats.org/officeDocument/2006/relationships/customXml" Target="../ink/ink525.xml"/><Relationship Id="rId206" Type="http://schemas.openxmlformats.org/officeDocument/2006/relationships/customXml" Target="../ink/ink532.xml"/><Relationship Id="rId227" Type="http://schemas.openxmlformats.org/officeDocument/2006/relationships/customXml" Target="../ink/ink543.xml"/><Relationship Id="rId248" Type="http://schemas.openxmlformats.org/officeDocument/2006/relationships/customXml" Target="../ink/ink555.xml"/><Relationship Id="rId269" Type="http://schemas.openxmlformats.org/officeDocument/2006/relationships/customXml" Target="../ink/ink566.xml"/><Relationship Id="rId12" Type="http://schemas.openxmlformats.org/officeDocument/2006/relationships/customXml" Target="../ink/ink431.xml"/><Relationship Id="rId33" Type="http://schemas.openxmlformats.org/officeDocument/2006/relationships/image" Target="../media/image426.png"/><Relationship Id="rId108" Type="http://schemas.openxmlformats.org/officeDocument/2006/relationships/image" Target="../media/image461.png"/><Relationship Id="rId129" Type="http://schemas.openxmlformats.org/officeDocument/2006/relationships/customXml" Target="../ink/ink492.xml"/><Relationship Id="rId280" Type="http://schemas.openxmlformats.org/officeDocument/2006/relationships/image" Target="../media/image542.png"/><Relationship Id="rId315" Type="http://schemas.openxmlformats.org/officeDocument/2006/relationships/image" Target="../media/image558.png"/><Relationship Id="rId336" Type="http://schemas.openxmlformats.org/officeDocument/2006/relationships/customXml" Target="../ink/ink603.xml"/><Relationship Id="rId357" Type="http://schemas.openxmlformats.org/officeDocument/2006/relationships/image" Target="../media/image578.png"/><Relationship Id="rId54" Type="http://schemas.openxmlformats.org/officeDocument/2006/relationships/customXml" Target="../ink/ink452.xml"/><Relationship Id="rId75" Type="http://schemas.openxmlformats.org/officeDocument/2006/relationships/image" Target="../media/image446.png"/><Relationship Id="rId96" Type="http://schemas.openxmlformats.org/officeDocument/2006/relationships/image" Target="../media/image456.png"/><Relationship Id="rId140" Type="http://schemas.openxmlformats.org/officeDocument/2006/relationships/image" Target="../media/image477.png"/><Relationship Id="rId161" Type="http://schemas.openxmlformats.org/officeDocument/2006/relationships/customXml" Target="../ink/ink508.xml"/><Relationship Id="rId182" Type="http://schemas.openxmlformats.org/officeDocument/2006/relationships/customXml" Target="../ink/ink520.xml"/><Relationship Id="rId217" Type="http://schemas.openxmlformats.org/officeDocument/2006/relationships/image" Target="../media/image514.png"/><Relationship Id="rId378" Type="http://schemas.openxmlformats.org/officeDocument/2006/relationships/image" Target="../media/image588.png"/><Relationship Id="rId6" Type="http://schemas.openxmlformats.org/officeDocument/2006/relationships/customXml" Target="../ink/ink428.xml"/><Relationship Id="rId238" Type="http://schemas.openxmlformats.org/officeDocument/2006/relationships/customXml" Target="../ink/ink550.xml"/><Relationship Id="rId259" Type="http://schemas.openxmlformats.org/officeDocument/2006/relationships/customXml" Target="../ink/ink561.xml"/><Relationship Id="rId23" Type="http://schemas.openxmlformats.org/officeDocument/2006/relationships/image" Target="../media/image421.png"/><Relationship Id="rId119" Type="http://schemas.openxmlformats.org/officeDocument/2006/relationships/customXml" Target="../ink/ink487.xml"/><Relationship Id="rId270" Type="http://schemas.openxmlformats.org/officeDocument/2006/relationships/image" Target="../media/image538.png"/><Relationship Id="rId291" Type="http://schemas.openxmlformats.org/officeDocument/2006/relationships/image" Target="../media/image547.png"/><Relationship Id="rId305" Type="http://schemas.openxmlformats.org/officeDocument/2006/relationships/image" Target="../media/image554.png"/><Relationship Id="rId326" Type="http://schemas.openxmlformats.org/officeDocument/2006/relationships/image" Target="../media/image563.png"/><Relationship Id="rId347" Type="http://schemas.openxmlformats.org/officeDocument/2006/relationships/image" Target="../media/image573.png"/><Relationship Id="rId44" Type="http://schemas.openxmlformats.org/officeDocument/2006/relationships/customXml" Target="../ink/ink447.xml"/><Relationship Id="rId65" Type="http://schemas.openxmlformats.org/officeDocument/2006/relationships/customXml" Target="../ink/ink458.xml"/><Relationship Id="rId86" Type="http://schemas.openxmlformats.org/officeDocument/2006/relationships/customXml" Target="../ink/ink469.xml"/><Relationship Id="rId130" Type="http://schemas.openxmlformats.org/officeDocument/2006/relationships/image" Target="../media/image472.png"/><Relationship Id="rId151" Type="http://schemas.openxmlformats.org/officeDocument/2006/relationships/customXml" Target="../ink/ink503.xml"/><Relationship Id="rId368" Type="http://schemas.openxmlformats.org/officeDocument/2006/relationships/image" Target="../media/image583.png"/><Relationship Id="rId389" Type="http://schemas.openxmlformats.org/officeDocument/2006/relationships/customXml" Target="../ink/ink630.xml"/><Relationship Id="rId172" Type="http://schemas.openxmlformats.org/officeDocument/2006/relationships/image" Target="../media/image493.png"/><Relationship Id="rId193" Type="http://schemas.openxmlformats.org/officeDocument/2006/relationships/image" Target="../media/image502.png"/><Relationship Id="rId207" Type="http://schemas.openxmlformats.org/officeDocument/2006/relationships/image" Target="../media/image509.png"/><Relationship Id="rId228" Type="http://schemas.openxmlformats.org/officeDocument/2006/relationships/image" Target="../media/image519.png"/><Relationship Id="rId249" Type="http://schemas.openxmlformats.org/officeDocument/2006/relationships/image" Target="../media/image528.png"/><Relationship Id="rId13" Type="http://schemas.openxmlformats.org/officeDocument/2006/relationships/image" Target="../media/image416.png"/><Relationship Id="rId109" Type="http://schemas.openxmlformats.org/officeDocument/2006/relationships/customXml" Target="../ink/ink482.xml"/><Relationship Id="rId260" Type="http://schemas.openxmlformats.org/officeDocument/2006/relationships/image" Target="../media/image533.png"/><Relationship Id="rId281" Type="http://schemas.openxmlformats.org/officeDocument/2006/relationships/customXml" Target="../ink/ink573.xml"/><Relationship Id="rId316" Type="http://schemas.openxmlformats.org/officeDocument/2006/relationships/customXml" Target="../ink/ink592.xml"/><Relationship Id="rId337" Type="http://schemas.openxmlformats.org/officeDocument/2006/relationships/image" Target="../media/image568.png"/><Relationship Id="rId34" Type="http://schemas.openxmlformats.org/officeDocument/2006/relationships/customXml" Target="../ink/ink442.xml"/><Relationship Id="rId55" Type="http://schemas.openxmlformats.org/officeDocument/2006/relationships/image" Target="../media/image437.png"/><Relationship Id="rId76" Type="http://schemas.openxmlformats.org/officeDocument/2006/relationships/customXml" Target="../ink/ink464.xml"/><Relationship Id="rId97" Type="http://schemas.openxmlformats.org/officeDocument/2006/relationships/customXml" Target="../ink/ink475.xml"/><Relationship Id="rId120" Type="http://schemas.openxmlformats.org/officeDocument/2006/relationships/image" Target="../media/image467.png"/><Relationship Id="rId141" Type="http://schemas.openxmlformats.org/officeDocument/2006/relationships/customXml" Target="../ink/ink498.xml"/><Relationship Id="rId358" Type="http://schemas.openxmlformats.org/officeDocument/2006/relationships/customXml" Target="../ink/ink614.xml"/><Relationship Id="rId379" Type="http://schemas.openxmlformats.org/officeDocument/2006/relationships/customXml" Target="../ink/ink625.xml"/><Relationship Id="rId7" Type="http://schemas.openxmlformats.org/officeDocument/2006/relationships/image" Target="../media/image413.png"/><Relationship Id="rId162" Type="http://schemas.openxmlformats.org/officeDocument/2006/relationships/image" Target="../media/image488.png"/><Relationship Id="rId183" Type="http://schemas.openxmlformats.org/officeDocument/2006/relationships/image" Target="../media/image497.png"/><Relationship Id="rId218" Type="http://schemas.openxmlformats.org/officeDocument/2006/relationships/customXml" Target="../ink/ink538.xml"/><Relationship Id="rId239" Type="http://schemas.openxmlformats.org/officeDocument/2006/relationships/image" Target="../media/image523.png"/><Relationship Id="rId390" Type="http://schemas.openxmlformats.org/officeDocument/2006/relationships/image" Target="../media/image594.png"/><Relationship Id="rId250" Type="http://schemas.openxmlformats.org/officeDocument/2006/relationships/customXml" Target="../ink/ink556.xml"/><Relationship Id="rId271" Type="http://schemas.openxmlformats.org/officeDocument/2006/relationships/customXml" Target="../ink/ink567.xml"/><Relationship Id="rId292" Type="http://schemas.openxmlformats.org/officeDocument/2006/relationships/customXml" Target="../ink/ink579.xml"/><Relationship Id="rId306" Type="http://schemas.openxmlformats.org/officeDocument/2006/relationships/customXml" Target="../ink/ink586.xml"/><Relationship Id="rId24" Type="http://schemas.openxmlformats.org/officeDocument/2006/relationships/customXml" Target="../ink/ink437.xml"/><Relationship Id="rId45" Type="http://schemas.openxmlformats.org/officeDocument/2006/relationships/image" Target="../media/image432.png"/><Relationship Id="rId66" Type="http://schemas.openxmlformats.org/officeDocument/2006/relationships/customXml" Target="../ink/ink459.xml"/><Relationship Id="rId87" Type="http://schemas.openxmlformats.org/officeDocument/2006/relationships/image" Target="../media/image452.png"/><Relationship Id="rId110" Type="http://schemas.openxmlformats.org/officeDocument/2006/relationships/image" Target="../media/image462.png"/><Relationship Id="rId131" Type="http://schemas.openxmlformats.org/officeDocument/2006/relationships/customXml" Target="../ink/ink493.xml"/><Relationship Id="rId327" Type="http://schemas.openxmlformats.org/officeDocument/2006/relationships/customXml" Target="../ink/ink598.xml"/><Relationship Id="rId348" Type="http://schemas.openxmlformats.org/officeDocument/2006/relationships/customXml" Target="../ink/ink609.xml"/><Relationship Id="rId369" Type="http://schemas.openxmlformats.org/officeDocument/2006/relationships/customXml" Target="../ink/ink620.xml"/><Relationship Id="rId152" Type="http://schemas.openxmlformats.org/officeDocument/2006/relationships/image" Target="../media/image483.png"/><Relationship Id="rId173" Type="http://schemas.openxmlformats.org/officeDocument/2006/relationships/customXml" Target="../ink/ink514.xml"/><Relationship Id="rId194" Type="http://schemas.openxmlformats.org/officeDocument/2006/relationships/customXml" Target="../ink/ink526.xml"/><Relationship Id="rId208" Type="http://schemas.openxmlformats.org/officeDocument/2006/relationships/customXml" Target="../ink/ink533.xml"/><Relationship Id="rId229" Type="http://schemas.openxmlformats.org/officeDocument/2006/relationships/customXml" Target="../ink/ink544.xml"/><Relationship Id="rId380" Type="http://schemas.openxmlformats.org/officeDocument/2006/relationships/image" Target="../media/image589.png"/><Relationship Id="rId240" Type="http://schemas.openxmlformats.org/officeDocument/2006/relationships/customXml" Target="../ink/ink551.xml"/><Relationship Id="rId261" Type="http://schemas.openxmlformats.org/officeDocument/2006/relationships/customXml" Target="../ink/ink562.xml"/><Relationship Id="rId14" Type="http://schemas.openxmlformats.org/officeDocument/2006/relationships/customXml" Target="../ink/ink432.xml"/><Relationship Id="rId35" Type="http://schemas.openxmlformats.org/officeDocument/2006/relationships/image" Target="../media/image427.png"/><Relationship Id="rId56" Type="http://schemas.openxmlformats.org/officeDocument/2006/relationships/customXml" Target="../ink/ink453.xml"/><Relationship Id="rId77" Type="http://schemas.openxmlformats.org/officeDocument/2006/relationships/image" Target="../media/image447.png"/><Relationship Id="rId100" Type="http://schemas.openxmlformats.org/officeDocument/2006/relationships/image" Target="../media/image458.png"/><Relationship Id="rId282" Type="http://schemas.openxmlformats.org/officeDocument/2006/relationships/image" Target="../media/image543.png"/><Relationship Id="rId317" Type="http://schemas.openxmlformats.org/officeDocument/2006/relationships/image" Target="../media/image559.png"/><Relationship Id="rId338" Type="http://schemas.openxmlformats.org/officeDocument/2006/relationships/customXml" Target="../ink/ink604.xml"/><Relationship Id="rId359" Type="http://schemas.openxmlformats.org/officeDocument/2006/relationships/image" Target="../media/image579.png"/><Relationship Id="rId8" Type="http://schemas.openxmlformats.org/officeDocument/2006/relationships/customXml" Target="../ink/ink429.xml"/><Relationship Id="rId98" Type="http://schemas.openxmlformats.org/officeDocument/2006/relationships/image" Target="../media/image457.png"/><Relationship Id="rId121" Type="http://schemas.openxmlformats.org/officeDocument/2006/relationships/customXml" Target="../ink/ink488.xml"/><Relationship Id="rId142" Type="http://schemas.openxmlformats.org/officeDocument/2006/relationships/image" Target="../media/image478.png"/><Relationship Id="rId163" Type="http://schemas.openxmlformats.org/officeDocument/2006/relationships/customXml" Target="../ink/ink509.xml"/><Relationship Id="rId184" Type="http://schemas.openxmlformats.org/officeDocument/2006/relationships/customXml" Target="../ink/ink521.xml"/><Relationship Id="rId219" Type="http://schemas.openxmlformats.org/officeDocument/2006/relationships/image" Target="../media/image515.png"/><Relationship Id="rId370" Type="http://schemas.openxmlformats.org/officeDocument/2006/relationships/image" Target="../media/image584.png"/><Relationship Id="rId391" Type="http://schemas.openxmlformats.org/officeDocument/2006/relationships/customXml" Target="../ink/ink631.xml"/><Relationship Id="rId230" Type="http://schemas.openxmlformats.org/officeDocument/2006/relationships/customXml" Target="../ink/ink545.xml"/><Relationship Id="rId251" Type="http://schemas.openxmlformats.org/officeDocument/2006/relationships/image" Target="../media/image529.png"/><Relationship Id="rId25" Type="http://schemas.openxmlformats.org/officeDocument/2006/relationships/image" Target="../media/image422.png"/><Relationship Id="rId46" Type="http://schemas.openxmlformats.org/officeDocument/2006/relationships/customXml" Target="../ink/ink448.xml"/><Relationship Id="rId67" Type="http://schemas.openxmlformats.org/officeDocument/2006/relationships/image" Target="../media/image442.png"/><Relationship Id="rId272" Type="http://schemas.openxmlformats.org/officeDocument/2006/relationships/image" Target="../media/image539.png"/><Relationship Id="rId293" Type="http://schemas.openxmlformats.org/officeDocument/2006/relationships/image" Target="../media/image548.png"/><Relationship Id="rId307" Type="http://schemas.openxmlformats.org/officeDocument/2006/relationships/customXml" Target="../ink/ink587.xml"/><Relationship Id="rId328" Type="http://schemas.openxmlformats.org/officeDocument/2006/relationships/image" Target="../media/image564.png"/><Relationship Id="rId349" Type="http://schemas.openxmlformats.org/officeDocument/2006/relationships/image" Target="../media/image574.png"/><Relationship Id="rId88" Type="http://schemas.openxmlformats.org/officeDocument/2006/relationships/customXml" Target="../ink/ink470.xml"/><Relationship Id="rId111" Type="http://schemas.openxmlformats.org/officeDocument/2006/relationships/customXml" Target="../ink/ink483.xml"/><Relationship Id="rId132" Type="http://schemas.openxmlformats.org/officeDocument/2006/relationships/image" Target="../media/image473.png"/><Relationship Id="rId153" Type="http://schemas.openxmlformats.org/officeDocument/2006/relationships/customXml" Target="../ink/ink504.xml"/><Relationship Id="rId174" Type="http://schemas.openxmlformats.org/officeDocument/2006/relationships/customXml" Target="../ink/ink515.xml"/><Relationship Id="rId195" Type="http://schemas.openxmlformats.org/officeDocument/2006/relationships/image" Target="../media/image503.png"/><Relationship Id="rId209" Type="http://schemas.openxmlformats.org/officeDocument/2006/relationships/image" Target="../media/image510.png"/><Relationship Id="rId360" Type="http://schemas.openxmlformats.org/officeDocument/2006/relationships/customXml" Target="../ink/ink615.xml"/><Relationship Id="rId381" Type="http://schemas.openxmlformats.org/officeDocument/2006/relationships/customXml" Target="../ink/ink626.xml"/><Relationship Id="rId220" Type="http://schemas.openxmlformats.org/officeDocument/2006/relationships/customXml" Target="../ink/ink539.xml"/><Relationship Id="rId241" Type="http://schemas.openxmlformats.org/officeDocument/2006/relationships/image" Target="../media/image524.png"/><Relationship Id="rId15" Type="http://schemas.openxmlformats.org/officeDocument/2006/relationships/image" Target="../media/image417.png"/><Relationship Id="rId36" Type="http://schemas.openxmlformats.org/officeDocument/2006/relationships/customXml" Target="../ink/ink443.xml"/><Relationship Id="rId57" Type="http://schemas.openxmlformats.org/officeDocument/2006/relationships/image" Target="../media/image438.png"/><Relationship Id="rId262" Type="http://schemas.openxmlformats.org/officeDocument/2006/relationships/image" Target="../media/image534.png"/><Relationship Id="rId283" Type="http://schemas.openxmlformats.org/officeDocument/2006/relationships/customXml" Target="../ink/ink574.xml"/><Relationship Id="rId318" Type="http://schemas.openxmlformats.org/officeDocument/2006/relationships/customXml" Target="../ink/ink593.xml"/><Relationship Id="rId339" Type="http://schemas.openxmlformats.org/officeDocument/2006/relationships/image" Target="../media/image569.png"/><Relationship Id="rId78" Type="http://schemas.openxmlformats.org/officeDocument/2006/relationships/customXml" Target="../ink/ink465.xml"/><Relationship Id="rId99" Type="http://schemas.openxmlformats.org/officeDocument/2006/relationships/customXml" Target="../ink/ink476.xml"/><Relationship Id="rId101" Type="http://schemas.openxmlformats.org/officeDocument/2006/relationships/customXml" Target="../ink/ink477.xml"/><Relationship Id="rId122" Type="http://schemas.openxmlformats.org/officeDocument/2006/relationships/image" Target="../media/image468.png"/><Relationship Id="rId143" Type="http://schemas.openxmlformats.org/officeDocument/2006/relationships/customXml" Target="../ink/ink499.xml"/><Relationship Id="rId164" Type="http://schemas.openxmlformats.org/officeDocument/2006/relationships/image" Target="../media/image489.png"/><Relationship Id="rId185" Type="http://schemas.openxmlformats.org/officeDocument/2006/relationships/image" Target="../media/image498.png"/><Relationship Id="rId350" Type="http://schemas.openxmlformats.org/officeDocument/2006/relationships/customXml" Target="../ink/ink610.xml"/><Relationship Id="rId371" Type="http://schemas.openxmlformats.org/officeDocument/2006/relationships/customXml" Target="../ink/ink621.xml"/><Relationship Id="rId9" Type="http://schemas.openxmlformats.org/officeDocument/2006/relationships/image" Target="../media/image414.png"/><Relationship Id="rId210" Type="http://schemas.openxmlformats.org/officeDocument/2006/relationships/customXml" Target="../ink/ink534.xml"/><Relationship Id="rId392" Type="http://schemas.openxmlformats.org/officeDocument/2006/relationships/image" Target="../media/image595.png"/><Relationship Id="rId26" Type="http://schemas.openxmlformats.org/officeDocument/2006/relationships/customXml" Target="../ink/ink438.xml"/><Relationship Id="rId231" Type="http://schemas.openxmlformats.org/officeDocument/2006/relationships/customXml" Target="../ink/ink546.xml"/><Relationship Id="rId252" Type="http://schemas.openxmlformats.org/officeDocument/2006/relationships/customXml" Target="../ink/ink557.xml"/><Relationship Id="rId273" Type="http://schemas.openxmlformats.org/officeDocument/2006/relationships/customXml" Target="../ink/ink568.xml"/><Relationship Id="rId294" Type="http://schemas.openxmlformats.org/officeDocument/2006/relationships/customXml" Target="../ink/ink580.xml"/><Relationship Id="rId308" Type="http://schemas.openxmlformats.org/officeDocument/2006/relationships/image" Target="../media/image555.png"/><Relationship Id="rId329" Type="http://schemas.openxmlformats.org/officeDocument/2006/relationships/customXml" Target="../ink/ink599.xml"/><Relationship Id="rId47" Type="http://schemas.openxmlformats.org/officeDocument/2006/relationships/image" Target="../media/image433.png"/><Relationship Id="rId68" Type="http://schemas.openxmlformats.org/officeDocument/2006/relationships/customXml" Target="../ink/ink460.xml"/><Relationship Id="rId89" Type="http://schemas.openxmlformats.org/officeDocument/2006/relationships/image" Target="../media/image453.png"/><Relationship Id="rId112" Type="http://schemas.openxmlformats.org/officeDocument/2006/relationships/image" Target="../media/image463.png"/><Relationship Id="rId133" Type="http://schemas.openxmlformats.org/officeDocument/2006/relationships/customXml" Target="../ink/ink494.xml"/><Relationship Id="rId154" Type="http://schemas.openxmlformats.org/officeDocument/2006/relationships/image" Target="../media/image484.png"/><Relationship Id="rId175" Type="http://schemas.openxmlformats.org/officeDocument/2006/relationships/image" Target="../media/image494.png"/><Relationship Id="rId340" Type="http://schemas.openxmlformats.org/officeDocument/2006/relationships/customXml" Target="../ink/ink605.xml"/><Relationship Id="rId361" Type="http://schemas.openxmlformats.org/officeDocument/2006/relationships/image" Target="../media/image580.png"/><Relationship Id="rId196" Type="http://schemas.openxmlformats.org/officeDocument/2006/relationships/customXml" Target="../ink/ink527.xml"/><Relationship Id="rId200" Type="http://schemas.openxmlformats.org/officeDocument/2006/relationships/customXml" Target="../ink/ink529.xml"/><Relationship Id="rId382" Type="http://schemas.openxmlformats.org/officeDocument/2006/relationships/image" Target="../media/image590.png"/><Relationship Id="rId16" Type="http://schemas.openxmlformats.org/officeDocument/2006/relationships/customXml" Target="../ink/ink433.xml"/><Relationship Id="rId221" Type="http://schemas.openxmlformats.org/officeDocument/2006/relationships/image" Target="../media/image516.png"/><Relationship Id="rId242" Type="http://schemas.openxmlformats.org/officeDocument/2006/relationships/customXml" Target="../ink/ink552.xml"/><Relationship Id="rId263" Type="http://schemas.openxmlformats.org/officeDocument/2006/relationships/customXml" Target="../ink/ink563.xml"/><Relationship Id="rId284" Type="http://schemas.openxmlformats.org/officeDocument/2006/relationships/customXml" Target="../ink/ink575.xml"/><Relationship Id="rId319" Type="http://schemas.openxmlformats.org/officeDocument/2006/relationships/image" Target="../media/image560.png"/><Relationship Id="rId37" Type="http://schemas.openxmlformats.org/officeDocument/2006/relationships/image" Target="../media/image428.png"/><Relationship Id="rId58" Type="http://schemas.openxmlformats.org/officeDocument/2006/relationships/customXml" Target="../ink/ink454.xml"/><Relationship Id="rId79" Type="http://schemas.openxmlformats.org/officeDocument/2006/relationships/image" Target="../media/image448.png"/><Relationship Id="rId102" Type="http://schemas.openxmlformats.org/officeDocument/2006/relationships/image" Target="../media/image459.png"/><Relationship Id="rId123" Type="http://schemas.openxmlformats.org/officeDocument/2006/relationships/customXml" Target="../ink/ink489.xml"/><Relationship Id="rId144" Type="http://schemas.openxmlformats.org/officeDocument/2006/relationships/image" Target="../media/image479.png"/><Relationship Id="rId330" Type="http://schemas.openxmlformats.org/officeDocument/2006/relationships/customXml" Target="../ink/ink600.xml"/><Relationship Id="rId90" Type="http://schemas.openxmlformats.org/officeDocument/2006/relationships/customXml" Target="../ink/ink471.xml"/><Relationship Id="rId165" Type="http://schemas.openxmlformats.org/officeDocument/2006/relationships/customXml" Target="../ink/ink510.xml"/><Relationship Id="rId186" Type="http://schemas.openxmlformats.org/officeDocument/2006/relationships/customXml" Target="../ink/ink522.xml"/><Relationship Id="rId351" Type="http://schemas.openxmlformats.org/officeDocument/2006/relationships/image" Target="../media/image575.png"/><Relationship Id="rId372" Type="http://schemas.openxmlformats.org/officeDocument/2006/relationships/image" Target="../media/image585.png"/><Relationship Id="rId393" Type="http://schemas.openxmlformats.org/officeDocument/2006/relationships/customXml" Target="../ink/ink632.xml"/><Relationship Id="rId211" Type="http://schemas.openxmlformats.org/officeDocument/2006/relationships/image" Target="../media/image511.png"/><Relationship Id="rId232" Type="http://schemas.openxmlformats.org/officeDocument/2006/relationships/image" Target="../media/image520.png"/><Relationship Id="rId253" Type="http://schemas.openxmlformats.org/officeDocument/2006/relationships/image" Target="../media/image530.png"/><Relationship Id="rId274" Type="http://schemas.openxmlformats.org/officeDocument/2006/relationships/image" Target="../media/image540.png"/><Relationship Id="rId295" Type="http://schemas.openxmlformats.org/officeDocument/2006/relationships/image" Target="../media/image549.png"/><Relationship Id="rId309" Type="http://schemas.openxmlformats.org/officeDocument/2006/relationships/customXml" Target="../ink/ink588.xml"/><Relationship Id="rId27" Type="http://schemas.openxmlformats.org/officeDocument/2006/relationships/image" Target="../media/image423.png"/><Relationship Id="rId48" Type="http://schemas.openxmlformats.org/officeDocument/2006/relationships/customXml" Target="../ink/ink449.xml"/><Relationship Id="rId69" Type="http://schemas.openxmlformats.org/officeDocument/2006/relationships/image" Target="../media/image443.png"/><Relationship Id="rId113" Type="http://schemas.openxmlformats.org/officeDocument/2006/relationships/customXml" Target="../ink/ink484.xml"/><Relationship Id="rId134" Type="http://schemas.openxmlformats.org/officeDocument/2006/relationships/image" Target="../media/image474.png"/><Relationship Id="rId320" Type="http://schemas.openxmlformats.org/officeDocument/2006/relationships/customXml" Target="../ink/ink594.xml"/><Relationship Id="rId80" Type="http://schemas.openxmlformats.org/officeDocument/2006/relationships/customXml" Target="../ink/ink466.xml"/><Relationship Id="rId155" Type="http://schemas.openxmlformats.org/officeDocument/2006/relationships/customXml" Target="../ink/ink505.xml"/><Relationship Id="rId176" Type="http://schemas.openxmlformats.org/officeDocument/2006/relationships/customXml" Target="../ink/ink516.xml"/><Relationship Id="rId197" Type="http://schemas.openxmlformats.org/officeDocument/2006/relationships/image" Target="../media/image504.png"/><Relationship Id="rId341" Type="http://schemas.openxmlformats.org/officeDocument/2006/relationships/image" Target="../media/image570.png"/><Relationship Id="rId362" Type="http://schemas.openxmlformats.org/officeDocument/2006/relationships/customXml" Target="../ink/ink616.xml"/><Relationship Id="rId383" Type="http://schemas.openxmlformats.org/officeDocument/2006/relationships/customXml" Target="../ink/ink627.xml"/><Relationship Id="rId201" Type="http://schemas.openxmlformats.org/officeDocument/2006/relationships/image" Target="../media/image506.png"/><Relationship Id="rId222" Type="http://schemas.openxmlformats.org/officeDocument/2006/relationships/customXml" Target="../ink/ink540.xml"/><Relationship Id="rId243" Type="http://schemas.openxmlformats.org/officeDocument/2006/relationships/image" Target="../media/image525.png"/><Relationship Id="rId264" Type="http://schemas.openxmlformats.org/officeDocument/2006/relationships/image" Target="../media/image535.png"/><Relationship Id="rId285" Type="http://schemas.openxmlformats.org/officeDocument/2006/relationships/image" Target="../media/image544.png"/><Relationship Id="rId17" Type="http://schemas.openxmlformats.org/officeDocument/2006/relationships/image" Target="../media/image418.png"/><Relationship Id="rId38" Type="http://schemas.openxmlformats.org/officeDocument/2006/relationships/customXml" Target="../ink/ink444.xml"/><Relationship Id="rId59" Type="http://schemas.openxmlformats.org/officeDocument/2006/relationships/image" Target="../media/image439.png"/><Relationship Id="rId103" Type="http://schemas.openxmlformats.org/officeDocument/2006/relationships/customXml" Target="../ink/ink478.xml"/><Relationship Id="rId124" Type="http://schemas.openxmlformats.org/officeDocument/2006/relationships/image" Target="../media/image469.png"/><Relationship Id="rId310" Type="http://schemas.openxmlformats.org/officeDocument/2006/relationships/image" Target="../media/image556.png"/><Relationship Id="rId70" Type="http://schemas.openxmlformats.org/officeDocument/2006/relationships/customXml" Target="../ink/ink461.xml"/><Relationship Id="rId91" Type="http://schemas.openxmlformats.org/officeDocument/2006/relationships/image" Target="../media/image454.png"/><Relationship Id="rId145" Type="http://schemas.openxmlformats.org/officeDocument/2006/relationships/customXml" Target="../ink/ink500.xml"/><Relationship Id="rId166" Type="http://schemas.openxmlformats.org/officeDocument/2006/relationships/image" Target="../media/image490.png"/><Relationship Id="rId187" Type="http://schemas.openxmlformats.org/officeDocument/2006/relationships/image" Target="../media/image499.png"/><Relationship Id="rId331" Type="http://schemas.openxmlformats.org/officeDocument/2006/relationships/image" Target="../media/image565.png"/><Relationship Id="rId352" Type="http://schemas.openxmlformats.org/officeDocument/2006/relationships/customXml" Target="../ink/ink611.xml"/><Relationship Id="rId373" Type="http://schemas.openxmlformats.org/officeDocument/2006/relationships/customXml" Target="../ink/ink622.xml"/><Relationship Id="rId394" Type="http://schemas.openxmlformats.org/officeDocument/2006/relationships/image" Target="../media/image59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35.xml"/><Relationship Id="rId233" Type="http://schemas.openxmlformats.org/officeDocument/2006/relationships/customXml" Target="../ink/ink547.xml"/><Relationship Id="rId254" Type="http://schemas.openxmlformats.org/officeDocument/2006/relationships/customXml" Target="../ink/ink558.xml"/><Relationship Id="rId28" Type="http://schemas.openxmlformats.org/officeDocument/2006/relationships/customXml" Target="../ink/ink439.xml"/><Relationship Id="rId49" Type="http://schemas.openxmlformats.org/officeDocument/2006/relationships/image" Target="../media/image434.png"/><Relationship Id="rId114" Type="http://schemas.openxmlformats.org/officeDocument/2006/relationships/image" Target="../media/image464.png"/><Relationship Id="rId275" Type="http://schemas.openxmlformats.org/officeDocument/2006/relationships/customXml" Target="../ink/ink569.xml"/><Relationship Id="rId296" Type="http://schemas.openxmlformats.org/officeDocument/2006/relationships/customXml" Target="../ink/ink581.xml"/><Relationship Id="rId300" Type="http://schemas.openxmlformats.org/officeDocument/2006/relationships/customXml" Target="../ink/ink583.xml"/><Relationship Id="rId60" Type="http://schemas.openxmlformats.org/officeDocument/2006/relationships/customXml" Target="../ink/ink455.xml"/><Relationship Id="rId81" Type="http://schemas.openxmlformats.org/officeDocument/2006/relationships/image" Target="../media/image449.png"/><Relationship Id="rId135" Type="http://schemas.openxmlformats.org/officeDocument/2006/relationships/customXml" Target="../ink/ink495.xml"/><Relationship Id="rId156" Type="http://schemas.openxmlformats.org/officeDocument/2006/relationships/image" Target="../media/image485.png"/><Relationship Id="rId177" Type="http://schemas.openxmlformats.org/officeDocument/2006/relationships/image" Target="../media/image495.png"/><Relationship Id="rId198" Type="http://schemas.openxmlformats.org/officeDocument/2006/relationships/customXml" Target="../ink/ink528.xml"/><Relationship Id="rId321" Type="http://schemas.openxmlformats.org/officeDocument/2006/relationships/image" Target="../media/image561.png"/><Relationship Id="rId342" Type="http://schemas.openxmlformats.org/officeDocument/2006/relationships/customXml" Target="../ink/ink606.xml"/><Relationship Id="rId363" Type="http://schemas.openxmlformats.org/officeDocument/2006/relationships/image" Target="../media/image581.png"/><Relationship Id="rId384" Type="http://schemas.openxmlformats.org/officeDocument/2006/relationships/image" Target="../media/image591.png"/><Relationship Id="rId202" Type="http://schemas.openxmlformats.org/officeDocument/2006/relationships/customXml" Target="../ink/ink530.xml"/><Relationship Id="rId223" Type="http://schemas.openxmlformats.org/officeDocument/2006/relationships/customXml" Target="../ink/ink541.xml"/><Relationship Id="rId244" Type="http://schemas.openxmlformats.org/officeDocument/2006/relationships/customXml" Target="../ink/ink553.xml"/><Relationship Id="rId18" Type="http://schemas.openxmlformats.org/officeDocument/2006/relationships/customXml" Target="../ink/ink434.xml"/><Relationship Id="rId39" Type="http://schemas.openxmlformats.org/officeDocument/2006/relationships/image" Target="../media/image429.png"/><Relationship Id="rId265" Type="http://schemas.openxmlformats.org/officeDocument/2006/relationships/customXml" Target="../ink/ink564.xml"/><Relationship Id="rId286" Type="http://schemas.openxmlformats.org/officeDocument/2006/relationships/customXml" Target="../ink/ink576.xml"/><Relationship Id="rId50" Type="http://schemas.openxmlformats.org/officeDocument/2006/relationships/customXml" Target="../ink/ink450.xml"/><Relationship Id="rId104" Type="http://schemas.openxmlformats.org/officeDocument/2006/relationships/image" Target="../media/image460.png"/><Relationship Id="rId125" Type="http://schemas.openxmlformats.org/officeDocument/2006/relationships/customXml" Target="../ink/ink490.xml"/><Relationship Id="rId146" Type="http://schemas.openxmlformats.org/officeDocument/2006/relationships/image" Target="../media/image480.png"/><Relationship Id="rId167" Type="http://schemas.openxmlformats.org/officeDocument/2006/relationships/customXml" Target="../ink/ink511.xml"/><Relationship Id="rId188" Type="http://schemas.openxmlformats.org/officeDocument/2006/relationships/customXml" Target="../ink/ink523.xml"/><Relationship Id="rId311" Type="http://schemas.openxmlformats.org/officeDocument/2006/relationships/customXml" Target="../ink/ink589.xml"/><Relationship Id="rId332" Type="http://schemas.openxmlformats.org/officeDocument/2006/relationships/customXml" Target="../ink/ink601.xml"/><Relationship Id="rId353" Type="http://schemas.openxmlformats.org/officeDocument/2006/relationships/image" Target="../media/image576.png"/><Relationship Id="rId374" Type="http://schemas.openxmlformats.org/officeDocument/2006/relationships/image" Target="../media/image586.png"/><Relationship Id="rId395" Type="http://schemas.openxmlformats.org/officeDocument/2006/relationships/customXml" Target="../ink/ink633.xml"/><Relationship Id="rId71" Type="http://schemas.openxmlformats.org/officeDocument/2006/relationships/image" Target="../media/image444.png"/><Relationship Id="rId92" Type="http://schemas.openxmlformats.org/officeDocument/2006/relationships/customXml" Target="../ink/ink472.xml"/><Relationship Id="rId213" Type="http://schemas.openxmlformats.org/officeDocument/2006/relationships/image" Target="../media/image512.png"/><Relationship Id="rId234" Type="http://schemas.openxmlformats.org/officeDocument/2006/relationships/image" Target="../media/image521.png"/><Relationship Id="rId2" Type="http://schemas.openxmlformats.org/officeDocument/2006/relationships/customXml" Target="../ink/ink426.xml"/><Relationship Id="rId29" Type="http://schemas.openxmlformats.org/officeDocument/2006/relationships/image" Target="../media/image424.png"/><Relationship Id="rId255" Type="http://schemas.openxmlformats.org/officeDocument/2006/relationships/image" Target="../media/image531.png"/><Relationship Id="rId276" Type="http://schemas.openxmlformats.org/officeDocument/2006/relationships/customXml" Target="../ink/ink570.xml"/><Relationship Id="rId297" Type="http://schemas.openxmlformats.org/officeDocument/2006/relationships/image" Target="../media/image550.png"/><Relationship Id="rId40" Type="http://schemas.openxmlformats.org/officeDocument/2006/relationships/customXml" Target="../ink/ink445.xml"/><Relationship Id="rId115" Type="http://schemas.openxmlformats.org/officeDocument/2006/relationships/customXml" Target="../ink/ink485.xml"/><Relationship Id="rId136" Type="http://schemas.openxmlformats.org/officeDocument/2006/relationships/image" Target="../media/image475.png"/><Relationship Id="rId157" Type="http://schemas.openxmlformats.org/officeDocument/2006/relationships/customXml" Target="../ink/ink506.xml"/><Relationship Id="rId178" Type="http://schemas.openxmlformats.org/officeDocument/2006/relationships/customXml" Target="../ink/ink517.xml"/><Relationship Id="rId301" Type="http://schemas.openxmlformats.org/officeDocument/2006/relationships/image" Target="../media/image552.png"/><Relationship Id="rId322" Type="http://schemas.openxmlformats.org/officeDocument/2006/relationships/customXml" Target="../ink/ink595.xml"/><Relationship Id="rId343" Type="http://schemas.openxmlformats.org/officeDocument/2006/relationships/image" Target="../media/image571.png"/><Relationship Id="rId364" Type="http://schemas.openxmlformats.org/officeDocument/2006/relationships/customXml" Target="../ink/ink617.xml"/><Relationship Id="rId61" Type="http://schemas.openxmlformats.org/officeDocument/2006/relationships/image" Target="../media/image440.png"/><Relationship Id="rId82" Type="http://schemas.openxmlformats.org/officeDocument/2006/relationships/customXml" Target="../ink/ink467.xml"/><Relationship Id="rId199" Type="http://schemas.openxmlformats.org/officeDocument/2006/relationships/image" Target="../media/image505.png"/><Relationship Id="rId203" Type="http://schemas.openxmlformats.org/officeDocument/2006/relationships/image" Target="../media/image507.png"/><Relationship Id="rId385" Type="http://schemas.openxmlformats.org/officeDocument/2006/relationships/customXml" Target="../ink/ink628.xml"/><Relationship Id="rId19" Type="http://schemas.openxmlformats.org/officeDocument/2006/relationships/image" Target="../media/image419.png"/><Relationship Id="rId224" Type="http://schemas.openxmlformats.org/officeDocument/2006/relationships/image" Target="../media/image517.png"/><Relationship Id="rId245" Type="http://schemas.openxmlformats.org/officeDocument/2006/relationships/image" Target="../media/image526.png"/><Relationship Id="rId266" Type="http://schemas.openxmlformats.org/officeDocument/2006/relationships/image" Target="../media/image536.png"/><Relationship Id="rId287" Type="http://schemas.openxmlformats.org/officeDocument/2006/relationships/image" Target="../media/image545.png"/><Relationship Id="rId30" Type="http://schemas.openxmlformats.org/officeDocument/2006/relationships/customXml" Target="../ink/ink440.xml"/><Relationship Id="rId105" Type="http://schemas.openxmlformats.org/officeDocument/2006/relationships/customXml" Target="../ink/ink479.xml"/><Relationship Id="rId126" Type="http://schemas.openxmlformats.org/officeDocument/2006/relationships/image" Target="../media/image470.png"/><Relationship Id="rId147" Type="http://schemas.openxmlformats.org/officeDocument/2006/relationships/customXml" Target="../ink/ink501.xml"/><Relationship Id="rId168" Type="http://schemas.openxmlformats.org/officeDocument/2006/relationships/image" Target="../media/image491.png"/><Relationship Id="rId312" Type="http://schemas.openxmlformats.org/officeDocument/2006/relationships/image" Target="../media/image557.png"/><Relationship Id="rId333" Type="http://schemas.openxmlformats.org/officeDocument/2006/relationships/image" Target="../media/image566.png"/><Relationship Id="rId354" Type="http://schemas.openxmlformats.org/officeDocument/2006/relationships/customXml" Target="../ink/ink612.xml"/><Relationship Id="rId51" Type="http://schemas.openxmlformats.org/officeDocument/2006/relationships/image" Target="../media/image435.png"/><Relationship Id="rId72" Type="http://schemas.openxmlformats.org/officeDocument/2006/relationships/customXml" Target="../ink/ink462.xml"/><Relationship Id="rId93" Type="http://schemas.openxmlformats.org/officeDocument/2006/relationships/customXml" Target="../ink/ink473.xml"/><Relationship Id="rId189" Type="http://schemas.openxmlformats.org/officeDocument/2006/relationships/image" Target="../media/image500.png"/><Relationship Id="rId375" Type="http://schemas.openxmlformats.org/officeDocument/2006/relationships/customXml" Target="../ink/ink623.xml"/><Relationship Id="rId396" Type="http://schemas.openxmlformats.org/officeDocument/2006/relationships/image" Target="../media/image597.png"/><Relationship Id="rId3" Type="http://schemas.openxmlformats.org/officeDocument/2006/relationships/image" Target="../media/image412.png"/><Relationship Id="rId214" Type="http://schemas.openxmlformats.org/officeDocument/2006/relationships/customXml" Target="../ink/ink536.xml"/><Relationship Id="rId235" Type="http://schemas.openxmlformats.org/officeDocument/2006/relationships/customXml" Target="../ink/ink548.xml"/><Relationship Id="rId256" Type="http://schemas.openxmlformats.org/officeDocument/2006/relationships/customXml" Target="../ink/ink559.xml"/><Relationship Id="rId277" Type="http://schemas.openxmlformats.org/officeDocument/2006/relationships/image" Target="../media/image541.png"/><Relationship Id="rId298" Type="http://schemas.openxmlformats.org/officeDocument/2006/relationships/customXml" Target="../ink/ink582.xml"/><Relationship Id="rId116" Type="http://schemas.openxmlformats.org/officeDocument/2006/relationships/image" Target="../media/image465.png"/><Relationship Id="rId137" Type="http://schemas.openxmlformats.org/officeDocument/2006/relationships/customXml" Target="../ink/ink496.xml"/><Relationship Id="rId158" Type="http://schemas.openxmlformats.org/officeDocument/2006/relationships/image" Target="../media/image486.png"/><Relationship Id="rId302" Type="http://schemas.openxmlformats.org/officeDocument/2006/relationships/customXml" Target="../ink/ink584.xml"/><Relationship Id="rId323" Type="http://schemas.openxmlformats.org/officeDocument/2006/relationships/customXml" Target="../ink/ink596.xml"/><Relationship Id="rId344" Type="http://schemas.openxmlformats.org/officeDocument/2006/relationships/customXml" Target="../ink/ink607.xml"/><Relationship Id="rId20" Type="http://schemas.openxmlformats.org/officeDocument/2006/relationships/customXml" Target="../ink/ink435.xml"/><Relationship Id="rId41" Type="http://schemas.openxmlformats.org/officeDocument/2006/relationships/image" Target="../media/image430.png"/><Relationship Id="rId62" Type="http://schemas.openxmlformats.org/officeDocument/2006/relationships/customXml" Target="../ink/ink456.xml"/><Relationship Id="rId83" Type="http://schemas.openxmlformats.org/officeDocument/2006/relationships/image" Target="../media/image450.png"/><Relationship Id="rId179" Type="http://schemas.openxmlformats.org/officeDocument/2006/relationships/image" Target="../media/image496.png"/><Relationship Id="rId365" Type="http://schemas.openxmlformats.org/officeDocument/2006/relationships/customXml" Target="../ink/ink618.xml"/><Relationship Id="rId386" Type="http://schemas.openxmlformats.org/officeDocument/2006/relationships/image" Target="../media/image592.png"/><Relationship Id="rId190" Type="http://schemas.openxmlformats.org/officeDocument/2006/relationships/customXml" Target="../ink/ink524.xml"/><Relationship Id="rId204" Type="http://schemas.openxmlformats.org/officeDocument/2006/relationships/customXml" Target="../ink/ink531.xml"/><Relationship Id="rId225" Type="http://schemas.openxmlformats.org/officeDocument/2006/relationships/customXml" Target="../ink/ink542.xml"/><Relationship Id="rId246" Type="http://schemas.openxmlformats.org/officeDocument/2006/relationships/customXml" Target="../ink/ink554.xml"/><Relationship Id="rId267" Type="http://schemas.openxmlformats.org/officeDocument/2006/relationships/customXml" Target="../ink/ink565.xml"/><Relationship Id="rId288" Type="http://schemas.openxmlformats.org/officeDocument/2006/relationships/customXml" Target="../ink/ink577.xml"/><Relationship Id="rId106" Type="http://schemas.openxmlformats.org/officeDocument/2006/relationships/customXml" Target="../ink/ink480.xml"/><Relationship Id="rId127" Type="http://schemas.openxmlformats.org/officeDocument/2006/relationships/customXml" Target="../ink/ink491.xml"/><Relationship Id="rId313" Type="http://schemas.openxmlformats.org/officeDocument/2006/relationships/customXml" Target="../ink/ink590.xml"/><Relationship Id="rId10" Type="http://schemas.openxmlformats.org/officeDocument/2006/relationships/customXml" Target="../ink/ink430.xml"/><Relationship Id="rId31" Type="http://schemas.openxmlformats.org/officeDocument/2006/relationships/image" Target="../media/image425.png"/><Relationship Id="rId52" Type="http://schemas.openxmlformats.org/officeDocument/2006/relationships/customXml" Target="../ink/ink451.xml"/><Relationship Id="rId73" Type="http://schemas.openxmlformats.org/officeDocument/2006/relationships/image" Target="../media/image445.png"/><Relationship Id="rId94" Type="http://schemas.openxmlformats.org/officeDocument/2006/relationships/image" Target="../media/image455.png"/><Relationship Id="rId148" Type="http://schemas.openxmlformats.org/officeDocument/2006/relationships/image" Target="../media/image481.png"/><Relationship Id="rId169" Type="http://schemas.openxmlformats.org/officeDocument/2006/relationships/customXml" Target="../ink/ink512.xml"/><Relationship Id="rId334" Type="http://schemas.openxmlformats.org/officeDocument/2006/relationships/customXml" Target="../ink/ink602.xml"/><Relationship Id="rId355" Type="http://schemas.openxmlformats.org/officeDocument/2006/relationships/image" Target="../media/image577.png"/><Relationship Id="rId376" Type="http://schemas.openxmlformats.org/officeDocument/2006/relationships/image" Target="../media/image587.png"/><Relationship Id="rId397" Type="http://schemas.openxmlformats.org/officeDocument/2006/relationships/customXml" Target="../ink/ink634.xml"/><Relationship Id="rId4" Type="http://schemas.openxmlformats.org/officeDocument/2006/relationships/customXml" Target="../ink/ink427.xml"/><Relationship Id="rId180" Type="http://schemas.openxmlformats.org/officeDocument/2006/relationships/customXml" Target="../ink/ink518.xml"/><Relationship Id="rId215" Type="http://schemas.openxmlformats.org/officeDocument/2006/relationships/image" Target="../media/image513.png"/><Relationship Id="rId236" Type="http://schemas.openxmlformats.org/officeDocument/2006/relationships/customXml" Target="../ink/ink549.xml"/><Relationship Id="rId257" Type="http://schemas.openxmlformats.org/officeDocument/2006/relationships/image" Target="../media/image532.png"/><Relationship Id="rId278" Type="http://schemas.openxmlformats.org/officeDocument/2006/relationships/customXml" Target="../ink/ink571.xml"/><Relationship Id="rId303" Type="http://schemas.openxmlformats.org/officeDocument/2006/relationships/image" Target="../media/image553.png"/><Relationship Id="rId42" Type="http://schemas.openxmlformats.org/officeDocument/2006/relationships/customXml" Target="../ink/ink446.xml"/><Relationship Id="rId84" Type="http://schemas.openxmlformats.org/officeDocument/2006/relationships/customXml" Target="../ink/ink468.xml"/><Relationship Id="rId138" Type="http://schemas.openxmlformats.org/officeDocument/2006/relationships/image" Target="../media/image476.png"/><Relationship Id="rId345" Type="http://schemas.openxmlformats.org/officeDocument/2006/relationships/image" Target="../media/image572.png"/><Relationship Id="rId387" Type="http://schemas.openxmlformats.org/officeDocument/2006/relationships/customXml" Target="../ink/ink629.xml"/><Relationship Id="rId191" Type="http://schemas.openxmlformats.org/officeDocument/2006/relationships/image" Target="../media/image501.png"/><Relationship Id="rId205" Type="http://schemas.openxmlformats.org/officeDocument/2006/relationships/image" Target="../media/image508.png"/><Relationship Id="rId247" Type="http://schemas.openxmlformats.org/officeDocument/2006/relationships/image" Target="../media/image5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.png"/><Relationship Id="rId299" Type="http://schemas.openxmlformats.org/officeDocument/2006/relationships/image" Target="../media/image745.png"/><Relationship Id="rId21" Type="http://schemas.openxmlformats.org/officeDocument/2006/relationships/image" Target="../media/image608.png"/><Relationship Id="rId63" Type="http://schemas.openxmlformats.org/officeDocument/2006/relationships/image" Target="../media/image629.png"/><Relationship Id="rId159" Type="http://schemas.openxmlformats.org/officeDocument/2006/relationships/image" Target="../media/image676.png"/><Relationship Id="rId324" Type="http://schemas.openxmlformats.org/officeDocument/2006/relationships/customXml" Target="../ink/ink797.xml"/><Relationship Id="rId366" Type="http://schemas.openxmlformats.org/officeDocument/2006/relationships/customXml" Target="../ink/ink819.xml"/><Relationship Id="rId170" Type="http://schemas.openxmlformats.org/officeDocument/2006/relationships/customXml" Target="../ink/ink719.xml"/><Relationship Id="rId226" Type="http://schemas.openxmlformats.org/officeDocument/2006/relationships/image" Target="../media/image709.png"/><Relationship Id="rId433" Type="http://schemas.openxmlformats.org/officeDocument/2006/relationships/customXml" Target="../ink/ink854.xml"/><Relationship Id="rId268" Type="http://schemas.openxmlformats.org/officeDocument/2006/relationships/customXml" Target="../ink/ink769.xml"/><Relationship Id="rId32" Type="http://schemas.openxmlformats.org/officeDocument/2006/relationships/customXml" Target="../ink/ink650.xml"/><Relationship Id="rId74" Type="http://schemas.openxmlformats.org/officeDocument/2006/relationships/customXml" Target="../ink/ink671.xml"/><Relationship Id="rId128" Type="http://schemas.openxmlformats.org/officeDocument/2006/relationships/customXml" Target="../ink/ink698.xml"/><Relationship Id="rId335" Type="http://schemas.openxmlformats.org/officeDocument/2006/relationships/image" Target="../media/image763.png"/><Relationship Id="rId377" Type="http://schemas.openxmlformats.org/officeDocument/2006/relationships/image" Target="../media/image783.png"/><Relationship Id="rId5" Type="http://schemas.openxmlformats.org/officeDocument/2006/relationships/image" Target="../media/image600.png"/><Relationship Id="rId181" Type="http://schemas.openxmlformats.org/officeDocument/2006/relationships/image" Target="../media/image687.png"/><Relationship Id="rId237" Type="http://schemas.openxmlformats.org/officeDocument/2006/relationships/customXml" Target="../ink/ink753.xml"/><Relationship Id="rId402" Type="http://schemas.openxmlformats.org/officeDocument/2006/relationships/customXml" Target="../ink/ink837.xml"/><Relationship Id="rId279" Type="http://schemas.openxmlformats.org/officeDocument/2006/relationships/image" Target="../media/image735.png"/><Relationship Id="rId444" Type="http://schemas.openxmlformats.org/officeDocument/2006/relationships/image" Target="../media/image815.png"/><Relationship Id="rId43" Type="http://schemas.openxmlformats.org/officeDocument/2006/relationships/image" Target="../media/image619.png"/><Relationship Id="rId139" Type="http://schemas.openxmlformats.org/officeDocument/2006/relationships/image" Target="../media/image666.png"/><Relationship Id="rId290" Type="http://schemas.openxmlformats.org/officeDocument/2006/relationships/customXml" Target="../ink/ink780.xml"/><Relationship Id="rId304" Type="http://schemas.openxmlformats.org/officeDocument/2006/relationships/customXml" Target="../ink/ink787.xml"/><Relationship Id="rId346" Type="http://schemas.openxmlformats.org/officeDocument/2006/relationships/image" Target="../media/image768.png"/><Relationship Id="rId388" Type="http://schemas.openxmlformats.org/officeDocument/2006/relationships/customXml" Target="../ink/ink830.xml"/><Relationship Id="rId85" Type="http://schemas.openxmlformats.org/officeDocument/2006/relationships/image" Target="../media/image640.png"/><Relationship Id="rId150" Type="http://schemas.openxmlformats.org/officeDocument/2006/relationships/customXml" Target="../ink/ink709.xml"/><Relationship Id="rId192" Type="http://schemas.openxmlformats.org/officeDocument/2006/relationships/image" Target="../media/image692.png"/><Relationship Id="rId206" Type="http://schemas.openxmlformats.org/officeDocument/2006/relationships/image" Target="../media/image699.png"/><Relationship Id="rId413" Type="http://schemas.openxmlformats.org/officeDocument/2006/relationships/image" Target="../media/image801.png"/><Relationship Id="rId248" Type="http://schemas.openxmlformats.org/officeDocument/2006/relationships/image" Target="../media/image720.png"/><Relationship Id="rId455" Type="http://schemas.openxmlformats.org/officeDocument/2006/relationships/customXml" Target="../ink/ink865.xml"/><Relationship Id="rId12" Type="http://schemas.openxmlformats.org/officeDocument/2006/relationships/customXml" Target="../ink/ink640.xml"/><Relationship Id="rId108" Type="http://schemas.openxmlformats.org/officeDocument/2006/relationships/customXml" Target="../ink/ink688.xml"/><Relationship Id="rId315" Type="http://schemas.openxmlformats.org/officeDocument/2006/relationships/image" Target="../media/image753.png"/><Relationship Id="rId357" Type="http://schemas.openxmlformats.org/officeDocument/2006/relationships/image" Target="../media/image773.png"/><Relationship Id="rId54" Type="http://schemas.openxmlformats.org/officeDocument/2006/relationships/customXml" Target="../ink/ink661.xml"/><Relationship Id="rId96" Type="http://schemas.openxmlformats.org/officeDocument/2006/relationships/customXml" Target="../ink/ink682.xml"/><Relationship Id="rId161" Type="http://schemas.openxmlformats.org/officeDocument/2006/relationships/image" Target="../media/image677.png"/><Relationship Id="rId217" Type="http://schemas.openxmlformats.org/officeDocument/2006/relationships/customXml" Target="../ink/ink743.xml"/><Relationship Id="rId399" Type="http://schemas.openxmlformats.org/officeDocument/2006/relationships/image" Target="../media/image794.png"/><Relationship Id="rId259" Type="http://schemas.openxmlformats.org/officeDocument/2006/relationships/image" Target="../media/image725.png"/><Relationship Id="rId424" Type="http://schemas.openxmlformats.org/officeDocument/2006/relationships/image" Target="../media/image805.png"/><Relationship Id="rId466" Type="http://schemas.openxmlformats.org/officeDocument/2006/relationships/image" Target="../media/image826.png"/><Relationship Id="rId23" Type="http://schemas.openxmlformats.org/officeDocument/2006/relationships/image" Target="../media/image609.png"/><Relationship Id="rId119" Type="http://schemas.openxmlformats.org/officeDocument/2006/relationships/image" Target="../media/image656.png"/><Relationship Id="rId270" Type="http://schemas.openxmlformats.org/officeDocument/2006/relationships/customXml" Target="../ink/ink770.xml"/><Relationship Id="rId326" Type="http://schemas.openxmlformats.org/officeDocument/2006/relationships/customXml" Target="../ink/ink798.xml"/><Relationship Id="rId44" Type="http://schemas.openxmlformats.org/officeDocument/2006/relationships/customXml" Target="../ink/ink656.xml"/><Relationship Id="rId65" Type="http://schemas.openxmlformats.org/officeDocument/2006/relationships/image" Target="../media/image630.png"/><Relationship Id="rId86" Type="http://schemas.openxmlformats.org/officeDocument/2006/relationships/customXml" Target="../ink/ink677.xml"/><Relationship Id="rId130" Type="http://schemas.openxmlformats.org/officeDocument/2006/relationships/customXml" Target="../ink/ink699.xml"/><Relationship Id="rId151" Type="http://schemas.openxmlformats.org/officeDocument/2006/relationships/image" Target="../media/image672.png"/><Relationship Id="rId368" Type="http://schemas.openxmlformats.org/officeDocument/2006/relationships/customXml" Target="../ink/ink820.xml"/><Relationship Id="rId389" Type="http://schemas.openxmlformats.org/officeDocument/2006/relationships/image" Target="../media/image789.png"/><Relationship Id="rId172" Type="http://schemas.openxmlformats.org/officeDocument/2006/relationships/customXml" Target="../ink/ink720.xml"/><Relationship Id="rId193" Type="http://schemas.openxmlformats.org/officeDocument/2006/relationships/customXml" Target="../ink/ink731.xml"/><Relationship Id="rId207" Type="http://schemas.openxmlformats.org/officeDocument/2006/relationships/customXml" Target="../ink/ink738.xml"/><Relationship Id="rId228" Type="http://schemas.openxmlformats.org/officeDocument/2006/relationships/image" Target="../media/image710.png"/><Relationship Id="rId249" Type="http://schemas.openxmlformats.org/officeDocument/2006/relationships/customXml" Target="../ink/ink759.xml"/><Relationship Id="rId414" Type="http://schemas.openxmlformats.org/officeDocument/2006/relationships/customXml" Target="../ink/ink843.xml"/><Relationship Id="rId435" Type="http://schemas.openxmlformats.org/officeDocument/2006/relationships/customXml" Target="../ink/ink855.xml"/><Relationship Id="rId456" Type="http://schemas.openxmlformats.org/officeDocument/2006/relationships/image" Target="../media/image821.png"/><Relationship Id="rId13" Type="http://schemas.openxmlformats.org/officeDocument/2006/relationships/image" Target="../media/image604.png"/><Relationship Id="rId109" Type="http://schemas.openxmlformats.org/officeDocument/2006/relationships/image" Target="../media/image652.png"/><Relationship Id="rId260" Type="http://schemas.openxmlformats.org/officeDocument/2006/relationships/customXml" Target="../ink/ink765.xml"/><Relationship Id="rId281" Type="http://schemas.openxmlformats.org/officeDocument/2006/relationships/image" Target="../media/image736.png"/><Relationship Id="rId316" Type="http://schemas.openxmlformats.org/officeDocument/2006/relationships/customXml" Target="../ink/ink793.xml"/><Relationship Id="rId337" Type="http://schemas.openxmlformats.org/officeDocument/2006/relationships/image" Target="../media/image764.png"/><Relationship Id="rId34" Type="http://schemas.openxmlformats.org/officeDocument/2006/relationships/customXml" Target="../ink/ink651.xml"/><Relationship Id="rId55" Type="http://schemas.openxmlformats.org/officeDocument/2006/relationships/image" Target="../media/image625.png"/><Relationship Id="rId76" Type="http://schemas.openxmlformats.org/officeDocument/2006/relationships/customXml" Target="../ink/ink672.xml"/><Relationship Id="rId97" Type="http://schemas.openxmlformats.org/officeDocument/2006/relationships/image" Target="../media/image646.png"/><Relationship Id="rId120" Type="http://schemas.openxmlformats.org/officeDocument/2006/relationships/customXml" Target="../ink/ink694.xml"/><Relationship Id="rId141" Type="http://schemas.openxmlformats.org/officeDocument/2006/relationships/image" Target="../media/image667.png"/><Relationship Id="rId358" Type="http://schemas.openxmlformats.org/officeDocument/2006/relationships/customXml" Target="../ink/ink815.xml"/><Relationship Id="rId379" Type="http://schemas.openxmlformats.org/officeDocument/2006/relationships/image" Target="../media/image784.png"/><Relationship Id="rId7" Type="http://schemas.openxmlformats.org/officeDocument/2006/relationships/image" Target="../media/image601.png"/><Relationship Id="rId162" Type="http://schemas.openxmlformats.org/officeDocument/2006/relationships/customXml" Target="../ink/ink715.xml"/><Relationship Id="rId183" Type="http://schemas.openxmlformats.org/officeDocument/2006/relationships/image" Target="../media/image688.png"/><Relationship Id="rId218" Type="http://schemas.openxmlformats.org/officeDocument/2006/relationships/image" Target="../media/image705.png"/><Relationship Id="rId239" Type="http://schemas.openxmlformats.org/officeDocument/2006/relationships/customXml" Target="../ink/ink754.xml"/><Relationship Id="rId390" Type="http://schemas.openxmlformats.org/officeDocument/2006/relationships/customXml" Target="../ink/ink831.xml"/><Relationship Id="rId404" Type="http://schemas.openxmlformats.org/officeDocument/2006/relationships/customXml" Target="../ink/ink838.xml"/><Relationship Id="rId425" Type="http://schemas.openxmlformats.org/officeDocument/2006/relationships/customXml" Target="../ink/ink850.xml"/><Relationship Id="rId446" Type="http://schemas.openxmlformats.org/officeDocument/2006/relationships/image" Target="../media/image816.png"/><Relationship Id="rId467" Type="http://schemas.openxmlformats.org/officeDocument/2006/relationships/customXml" Target="../ink/ink871.xml"/><Relationship Id="rId250" Type="http://schemas.openxmlformats.org/officeDocument/2006/relationships/image" Target="../media/image721.png"/><Relationship Id="rId271" Type="http://schemas.openxmlformats.org/officeDocument/2006/relationships/image" Target="../media/image731.png"/><Relationship Id="rId292" Type="http://schemas.openxmlformats.org/officeDocument/2006/relationships/customXml" Target="../ink/ink781.xml"/><Relationship Id="rId306" Type="http://schemas.openxmlformats.org/officeDocument/2006/relationships/customXml" Target="../ink/ink788.xml"/><Relationship Id="rId24" Type="http://schemas.openxmlformats.org/officeDocument/2006/relationships/customXml" Target="../ink/ink646.xml"/><Relationship Id="rId45" Type="http://schemas.openxmlformats.org/officeDocument/2006/relationships/image" Target="../media/image620.png"/><Relationship Id="rId66" Type="http://schemas.openxmlformats.org/officeDocument/2006/relationships/customXml" Target="../ink/ink667.xml"/><Relationship Id="rId87" Type="http://schemas.openxmlformats.org/officeDocument/2006/relationships/image" Target="../media/image641.png"/><Relationship Id="rId110" Type="http://schemas.openxmlformats.org/officeDocument/2006/relationships/customXml" Target="../ink/ink689.xml"/><Relationship Id="rId131" Type="http://schemas.openxmlformats.org/officeDocument/2006/relationships/image" Target="../media/image662.png"/><Relationship Id="rId327" Type="http://schemas.openxmlformats.org/officeDocument/2006/relationships/image" Target="../media/image759.png"/><Relationship Id="rId348" Type="http://schemas.openxmlformats.org/officeDocument/2006/relationships/image" Target="../media/image769.png"/><Relationship Id="rId369" Type="http://schemas.openxmlformats.org/officeDocument/2006/relationships/image" Target="../media/image779.png"/><Relationship Id="rId152" Type="http://schemas.openxmlformats.org/officeDocument/2006/relationships/customXml" Target="../ink/ink710.xml"/><Relationship Id="rId173" Type="http://schemas.openxmlformats.org/officeDocument/2006/relationships/image" Target="../media/image683.png"/><Relationship Id="rId194" Type="http://schemas.openxmlformats.org/officeDocument/2006/relationships/image" Target="../media/image693.png"/><Relationship Id="rId208" Type="http://schemas.openxmlformats.org/officeDocument/2006/relationships/image" Target="../media/image700.png"/><Relationship Id="rId229" Type="http://schemas.openxmlformats.org/officeDocument/2006/relationships/customXml" Target="../ink/ink749.xml"/><Relationship Id="rId380" Type="http://schemas.openxmlformats.org/officeDocument/2006/relationships/customXml" Target="../ink/ink826.xml"/><Relationship Id="rId415" Type="http://schemas.openxmlformats.org/officeDocument/2006/relationships/image" Target="../media/image802.png"/><Relationship Id="rId436" Type="http://schemas.openxmlformats.org/officeDocument/2006/relationships/image" Target="../media/image811.png"/><Relationship Id="rId457" Type="http://schemas.openxmlformats.org/officeDocument/2006/relationships/customXml" Target="../ink/ink866.xml"/><Relationship Id="rId240" Type="http://schemas.openxmlformats.org/officeDocument/2006/relationships/image" Target="../media/image716.png"/><Relationship Id="rId261" Type="http://schemas.openxmlformats.org/officeDocument/2006/relationships/image" Target="../media/image726.png"/><Relationship Id="rId14" Type="http://schemas.openxmlformats.org/officeDocument/2006/relationships/customXml" Target="../ink/ink641.xml"/><Relationship Id="rId35" Type="http://schemas.openxmlformats.org/officeDocument/2006/relationships/image" Target="../media/image615.png"/><Relationship Id="rId56" Type="http://schemas.openxmlformats.org/officeDocument/2006/relationships/customXml" Target="../ink/ink662.xml"/><Relationship Id="rId77" Type="http://schemas.openxmlformats.org/officeDocument/2006/relationships/image" Target="../media/image636.png"/><Relationship Id="rId100" Type="http://schemas.openxmlformats.org/officeDocument/2006/relationships/customXml" Target="../ink/ink684.xml"/><Relationship Id="rId282" Type="http://schemas.openxmlformats.org/officeDocument/2006/relationships/customXml" Target="../ink/ink776.xml"/><Relationship Id="rId317" Type="http://schemas.openxmlformats.org/officeDocument/2006/relationships/image" Target="../media/image754.png"/><Relationship Id="rId338" Type="http://schemas.openxmlformats.org/officeDocument/2006/relationships/customXml" Target="../ink/ink804.xml"/><Relationship Id="rId359" Type="http://schemas.openxmlformats.org/officeDocument/2006/relationships/image" Target="../media/image774.png"/><Relationship Id="rId8" Type="http://schemas.openxmlformats.org/officeDocument/2006/relationships/customXml" Target="../ink/ink638.xml"/><Relationship Id="rId98" Type="http://schemas.openxmlformats.org/officeDocument/2006/relationships/customXml" Target="../ink/ink683.xml"/><Relationship Id="rId121" Type="http://schemas.openxmlformats.org/officeDocument/2006/relationships/image" Target="../media/image657.png"/><Relationship Id="rId142" Type="http://schemas.openxmlformats.org/officeDocument/2006/relationships/customXml" Target="../ink/ink705.xml"/><Relationship Id="rId163" Type="http://schemas.openxmlformats.org/officeDocument/2006/relationships/image" Target="../media/image678.png"/><Relationship Id="rId184" Type="http://schemas.openxmlformats.org/officeDocument/2006/relationships/customXml" Target="../ink/ink726.xml"/><Relationship Id="rId219" Type="http://schemas.openxmlformats.org/officeDocument/2006/relationships/customXml" Target="../ink/ink744.xml"/><Relationship Id="rId370" Type="http://schemas.openxmlformats.org/officeDocument/2006/relationships/customXml" Target="../ink/ink821.xml"/><Relationship Id="rId391" Type="http://schemas.openxmlformats.org/officeDocument/2006/relationships/image" Target="../media/image790.png"/><Relationship Id="rId405" Type="http://schemas.openxmlformats.org/officeDocument/2006/relationships/image" Target="../media/image797.png"/><Relationship Id="rId426" Type="http://schemas.openxmlformats.org/officeDocument/2006/relationships/image" Target="../media/image806.png"/><Relationship Id="rId447" Type="http://schemas.openxmlformats.org/officeDocument/2006/relationships/customXml" Target="../ink/ink861.xml"/><Relationship Id="rId230" Type="http://schemas.openxmlformats.org/officeDocument/2006/relationships/image" Target="../media/image711.png"/><Relationship Id="rId251" Type="http://schemas.openxmlformats.org/officeDocument/2006/relationships/customXml" Target="../ink/ink760.xml"/><Relationship Id="rId468" Type="http://schemas.openxmlformats.org/officeDocument/2006/relationships/image" Target="../media/image827.png"/><Relationship Id="rId25" Type="http://schemas.openxmlformats.org/officeDocument/2006/relationships/image" Target="../media/image610.png"/><Relationship Id="rId46" Type="http://schemas.openxmlformats.org/officeDocument/2006/relationships/customXml" Target="../ink/ink657.xml"/><Relationship Id="rId67" Type="http://schemas.openxmlformats.org/officeDocument/2006/relationships/image" Target="../media/image631.png"/><Relationship Id="rId272" Type="http://schemas.openxmlformats.org/officeDocument/2006/relationships/customXml" Target="../ink/ink771.xml"/><Relationship Id="rId293" Type="http://schemas.openxmlformats.org/officeDocument/2006/relationships/image" Target="../media/image742.png"/><Relationship Id="rId307" Type="http://schemas.openxmlformats.org/officeDocument/2006/relationships/image" Target="../media/image749.png"/><Relationship Id="rId328" Type="http://schemas.openxmlformats.org/officeDocument/2006/relationships/customXml" Target="../ink/ink799.xml"/><Relationship Id="rId349" Type="http://schemas.openxmlformats.org/officeDocument/2006/relationships/customXml" Target="../ink/ink810.xml"/><Relationship Id="rId88" Type="http://schemas.openxmlformats.org/officeDocument/2006/relationships/customXml" Target="../ink/ink678.xml"/><Relationship Id="rId111" Type="http://schemas.openxmlformats.org/officeDocument/2006/relationships/image" Target="../media/image653.png"/><Relationship Id="rId132" Type="http://schemas.openxmlformats.org/officeDocument/2006/relationships/customXml" Target="../ink/ink700.xml"/><Relationship Id="rId153" Type="http://schemas.openxmlformats.org/officeDocument/2006/relationships/image" Target="../media/image673.png"/><Relationship Id="rId174" Type="http://schemas.openxmlformats.org/officeDocument/2006/relationships/customXml" Target="../ink/ink721.xml"/><Relationship Id="rId195" Type="http://schemas.openxmlformats.org/officeDocument/2006/relationships/customXml" Target="../ink/ink732.xml"/><Relationship Id="rId209" Type="http://schemas.openxmlformats.org/officeDocument/2006/relationships/customXml" Target="../ink/ink739.xml"/><Relationship Id="rId360" Type="http://schemas.openxmlformats.org/officeDocument/2006/relationships/customXml" Target="../ink/ink816.xml"/><Relationship Id="rId381" Type="http://schemas.openxmlformats.org/officeDocument/2006/relationships/image" Target="../media/image785.png"/><Relationship Id="rId416" Type="http://schemas.openxmlformats.org/officeDocument/2006/relationships/customXml" Target="../ink/ink844.xml"/><Relationship Id="rId220" Type="http://schemas.openxmlformats.org/officeDocument/2006/relationships/image" Target="../media/image706.png"/><Relationship Id="rId241" Type="http://schemas.openxmlformats.org/officeDocument/2006/relationships/customXml" Target="../ink/ink755.xml"/><Relationship Id="rId437" Type="http://schemas.openxmlformats.org/officeDocument/2006/relationships/customXml" Target="../ink/ink856.xml"/><Relationship Id="rId458" Type="http://schemas.openxmlformats.org/officeDocument/2006/relationships/image" Target="../media/image822.png"/><Relationship Id="rId15" Type="http://schemas.openxmlformats.org/officeDocument/2006/relationships/image" Target="../media/image605.png"/><Relationship Id="rId36" Type="http://schemas.openxmlformats.org/officeDocument/2006/relationships/customXml" Target="../ink/ink652.xml"/><Relationship Id="rId57" Type="http://schemas.openxmlformats.org/officeDocument/2006/relationships/image" Target="../media/image626.png"/><Relationship Id="rId262" Type="http://schemas.openxmlformats.org/officeDocument/2006/relationships/customXml" Target="../ink/ink766.xml"/><Relationship Id="rId283" Type="http://schemas.openxmlformats.org/officeDocument/2006/relationships/image" Target="../media/image737.png"/><Relationship Id="rId318" Type="http://schemas.openxmlformats.org/officeDocument/2006/relationships/customXml" Target="../ink/ink794.xml"/><Relationship Id="rId339" Type="http://schemas.openxmlformats.org/officeDocument/2006/relationships/image" Target="../media/image765.png"/><Relationship Id="rId78" Type="http://schemas.openxmlformats.org/officeDocument/2006/relationships/customXml" Target="../ink/ink673.xml"/><Relationship Id="rId99" Type="http://schemas.openxmlformats.org/officeDocument/2006/relationships/image" Target="../media/image647.png"/><Relationship Id="rId101" Type="http://schemas.openxmlformats.org/officeDocument/2006/relationships/image" Target="../media/image648.png"/><Relationship Id="rId122" Type="http://schemas.openxmlformats.org/officeDocument/2006/relationships/customXml" Target="../ink/ink695.xml"/><Relationship Id="rId143" Type="http://schemas.openxmlformats.org/officeDocument/2006/relationships/image" Target="../media/image668.png"/><Relationship Id="rId164" Type="http://schemas.openxmlformats.org/officeDocument/2006/relationships/customXml" Target="../ink/ink716.xml"/><Relationship Id="rId185" Type="http://schemas.openxmlformats.org/officeDocument/2006/relationships/image" Target="../media/image689.png"/><Relationship Id="rId350" Type="http://schemas.openxmlformats.org/officeDocument/2006/relationships/image" Target="../media/image770.png"/><Relationship Id="rId371" Type="http://schemas.openxmlformats.org/officeDocument/2006/relationships/image" Target="../media/image780.png"/><Relationship Id="rId406" Type="http://schemas.openxmlformats.org/officeDocument/2006/relationships/customXml" Target="../ink/ink839.xml"/><Relationship Id="rId9" Type="http://schemas.openxmlformats.org/officeDocument/2006/relationships/image" Target="../media/image602.png"/><Relationship Id="rId210" Type="http://schemas.openxmlformats.org/officeDocument/2006/relationships/image" Target="../media/image701.png"/><Relationship Id="rId392" Type="http://schemas.openxmlformats.org/officeDocument/2006/relationships/customXml" Target="../ink/ink832.xml"/><Relationship Id="rId427" Type="http://schemas.openxmlformats.org/officeDocument/2006/relationships/customXml" Target="../ink/ink851.xml"/><Relationship Id="rId448" Type="http://schemas.openxmlformats.org/officeDocument/2006/relationships/image" Target="../media/image817.png"/><Relationship Id="rId26" Type="http://schemas.openxmlformats.org/officeDocument/2006/relationships/customXml" Target="../ink/ink647.xml"/><Relationship Id="rId231" Type="http://schemas.openxmlformats.org/officeDocument/2006/relationships/customXml" Target="../ink/ink750.xml"/><Relationship Id="rId252" Type="http://schemas.openxmlformats.org/officeDocument/2006/relationships/image" Target="../media/image722.png"/><Relationship Id="rId273" Type="http://schemas.openxmlformats.org/officeDocument/2006/relationships/image" Target="../media/image732.png"/><Relationship Id="rId294" Type="http://schemas.openxmlformats.org/officeDocument/2006/relationships/customXml" Target="../ink/ink782.xml"/><Relationship Id="rId308" Type="http://schemas.openxmlformats.org/officeDocument/2006/relationships/customXml" Target="../ink/ink789.xml"/><Relationship Id="rId329" Type="http://schemas.openxmlformats.org/officeDocument/2006/relationships/image" Target="../media/image760.png"/><Relationship Id="rId47" Type="http://schemas.openxmlformats.org/officeDocument/2006/relationships/image" Target="../media/image621.png"/><Relationship Id="rId68" Type="http://schemas.openxmlformats.org/officeDocument/2006/relationships/customXml" Target="../ink/ink668.xml"/><Relationship Id="rId89" Type="http://schemas.openxmlformats.org/officeDocument/2006/relationships/image" Target="../media/image642.png"/><Relationship Id="rId112" Type="http://schemas.openxmlformats.org/officeDocument/2006/relationships/customXml" Target="../ink/ink690.xml"/><Relationship Id="rId133" Type="http://schemas.openxmlformats.org/officeDocument/2006/relationships/image" Target="../media/image663.png"/><Relationship Id="rId154" Type="http://schemas.openxmlformats.org/officeDocument/2006/relationships/customXml" Target="../ink/ink711.xml"/><Relationship Id="rId175" Type="http://schemas.openxmlformats.org/officeDocument/2006/relationships/image" Target="../media/image684.png"/><Relationship Id="rId340" Type="http://schemas.openxmlformats.org/officeDocument/2006/relationships/customXml" Target="../ink/ink805.xml"/><Relationship Id="rId361" Type="http://schemas.openxmlformats.org/officeDocument/2006/relationships/image" Target="../media/image775.png"/><Relationship Id="rId196" Type="http://schemas.openxmlformats.org/officeDocument/2006/relationships/image" Target="../media/image694.png"/><Relationship Id="rId200" Type="http://schemas.openxmlformats.org/officeDocument/2006/relationships/image" Target="../media/image696.png"/><Relationship Id="rId382" Type="http://schemas.openxmlformats.org/officeDocument/2006/relationships/customXml" Target="../ink/ink827.xml"/><Relationship Id="rId417" Type="http://schemas.openxmlformats.org/officeDocument/2006/relationships/image" Target="../media/image803.png"/><Relationship Id="rId438" Type="http://schemas.openxmlformats.org/officeDocument/2006/relationships/image" Target="../media/image812.png"/><Relationship Id="rId459" Type="http://schemas.openxmlformats.org/officeDocument/2006/relationships/customXml" Target="../ink/ink867.xml"/><Relationship Id="rId16" Type="http://schemas.openxmlformats.org/officeDocument/2006/relationships/customXml" Target="../ink/ink642.xml"/><Relationship Id="rId221" Type="http://schemas.openxmlformats.org/officeDocument/2006/relationships/customXml" Target="../ink/ink745.xml"/><Relationship Id="rId242" Type="http://schemas.openxmlformats.org/officeDocument/2006/relationships/image" Target="../media/image717.png"/><Relationship Id="rId263" Type="http://schemas.openxmlformats.org/officeDocument/2006/relationships/image" Target="../media/image727.png"/><Relationship Id="rId284" Type="http://schemas.openxmlformats.org/officeDocument/2006/relationships/customXml" Target="../ink/ink777.xml"/><Relationship Id="rId319" Type="http://schemas.openxmlformats.org/officeDocument/2006/relationships/image" Target="../media/image755.png"/><Relationship Id="rId37" Type="http://schemas.openxmlformats.org/officeDocument/2006/relationships/image" Target="../media/image616.png"/><Relationship Id="rId58" Type="http://schemas.openxmlformats.org/officeDocument/2006/relationships/customXml" Target="../ink/ink663.xml"/><Relationship Id="rId79" Type="http://schemas.openxmlformats.org/officeDocument/2006/relationships/image" Target="../media/image637.png"/><Relationship Id="rId102" Type="http://schemas.openxmlformats.org/officeDocument/2006/relationships/customXml" Target="../ink/ink685.xml"/><Relationship Id="rId123" Type="http://schemas.openxmlformats.org/officeDocument/2006/relationships/image" Target="../media/image658.png"/><Relationship Id="rId144" Type="http://schemas.openxmlformats.org/officeDocument/2006/relationships/customXml" Target="../ink/ink706.xml"/><Relationship Id="rId330" Type="http://schemas.openxmlformats.org/officeDocument/2006/relationships/customXml" Target="../ink/ink800.xml"/><Relationship Id="rId90" Type="http://schemas.openxmlformats.org/officeDocument/2006/relationships/customXml" Target="../ink/ink679.xml"/><Relationship Id="rId165" Type="http://schemas.openxmlformats.org/officeDocument/2006/relationships/image" Target="../media/image679.png"/><Relationship Id="rId186" Type="http://schemas.openxmlformats.org/officeDocument/2006/relationships/customXml" Target="../ink/ink727.xml"/><Relationship Id="rId351" Type="http://schemas.openxmlformats.org/officeDocument/2006/relationships/customXml" Target="../ink/ink811.xml"/><Relationship Id="rId372" Type="http://schemas.openxmlformats.org/officeDocument/2006/relationships/customXml" Target="../ink/ink822.xml"/><Relationship Id="rId393" Type="http://schemas.openxmlformats.org/officeDocument/2006/relationships/image" Target="../media/image791.png"/><Relationship Id="rId407" Type="http://schemas.openxmlformats.org/officeDocument/2006/relationships/image" Target="../media/image798.png"/><Relationship Id="rId428" Type="http://schemas.openxmlformats.org/officeDocument/2006/relationships/image" Target="../media/image807.png"/><Relationship Id="rId449" Type="http://schemas.openxmlformats.org/officeDocument/2006/relationships/customXml" Target="../ink/ink862.xml"/><Relationship Id="rId211" Type="http://schemas.openxmlformats.org/officeDocument/2006/relationships/customXml" Target="../ink/ink740.xml"/><Relationship Id="rId232" Type="http://schemas.openxmlformats.org/officeDocument/2006/relationships/image" Target="../media/image712.png"/><Relationship Id="rId253" Type="http://schemas.openxmlformats.org/officeDocument/2006/relationships/customXml" Target="../ink/ink761.xml"/><Relationship Id="rId274" Type="http://schemas.openxmlformats.org/officeDocument/2006/relationships/customXml" Target="../ink/ink772.xml"/><Relationship Id="rId295" Type="http://schemas.openxmlformats.org/officeDocument/2006/relationships/image" Target="../media/image743.png"/><Relationship Id="rId309" Type="http://schemas.openxmlformats.org/officeDocument/2006/relationships/image" Target="../media/image750.png"/><Relationship Id="rId460" Type="http://schemas.openxmlformats.org/officeDocument/2006/relationships/image" Target="../media/image823.png"/><Relationship Id="rId27" Type="http://schemas.openxmlformats.org/officeDocument/2006/relationships/image" Target="../media/image611.png"/><Relationship Id="rId48" Type="http://schemas.openxmlformats.org/officeDocument/2006/relationships/customXml" Target="../ink/ink658.xml"/><Relationship Id="rId69" Type="http://schemas.openxmlformats.org/officeDocument/2006/relationships/image" Target="../media/image632.png"/><Relationship Id="rId113" Type="http://schemas.openxmlformats.org/officeDocument/2006/relationships/image" Target="../media/image654.png"/><Relationship Id="rId134" Type="http://schemas.openxmlformats.org/officeDocument/2006/relationships/customXml" Target="../ink/ink701.xml"/><Relationship Id="rId320" Type="http://schemas.openxmlformats.org/officeDocument/2006/relationships/customXml" Target="../ink/ink795.xml"/><Relationship Id="rId80" Type="http://schemas.openxmlformats.org/officeDocument/2006/relationships/customXml" Target="../ink/ink674.xml"/><Relationship Id="rId155" Type="http://schemas.openxmlformats.org/officeDocument/2006/relationships/image" Target="../media/image674.png"/><Relationship Id="rId176" Type="http://schemas.openxmlformats.org/officeDocument/2006/relationships/customXml" Target="../ink/ink722.xml"/><Relationship Id="rId197" Type="http://schemas.openxmlformats.org/officeDocument/2006/relationships/customXml" Target="../ink/ink733.xml"/><Relationship Id="rId341" Type="http://schemas.openxmlformats.org/officeDocument/2006/relationships/image" Target="../media/image766.png"/><Relationship Id="rId362" Type="http://schemas.openxmlformats.org/officeDocument/2006/relationships/customXml" Target="../ink/ink817.xml"/><Relationship Id="rId383" Type="http://schemas.openxmlformats.org/officeDocument/2006/relationships/image" Target="../media/image786.png"/><Relationship Id="rId418" Type="http://schemas.openxmlformats.org/officeDocument/2006/relationships/customXml" Target="../ink/ink845.xml"/><Relationship Id="rId439" Type="http://schemas.openxmlformats.org/officeDocument/2006/relationships/customXml" Target="../ink/ink857.xml"/><Relationship Id="rId201" Type="http://schemas.openxmlformats.org/officeDocument/2006/relationships/customXml" Target="../ink/ink735.xml"/><Relationship Id="rId222" Type="http://schemas.openxmlformats.org/officeDocument/2006/relationships/image" Target="../media/image707.png"/><Relationship Id="rId243" Type="http://schemas.openxmlformats.org/officeDocument/2006/relationships/customXml" Target="../ink/ink756.xml"/><Relationship Id="rId264" Type="http://schemas.openxmlformats.org/officeDocument/2006/relationships/customXml" Target="../ink/ink767.xml"/><Relationship Id="rId285" Type="http://schemas.openxmlformats.org/officeDocument/2006/relationships/image" Target="../media/image738.png"/><Relationship Id="rId450" Type="http://schemas.openxmlformats.org/officeDocument/2006/relationships/image" Target="../media/image818.png"/><Relationship Id="rId17" Type="http://schemas.openxmlformats.org/officeDocument/2006/relationships/image" Target="../media/image606.png"/><Relationship Id="rId38" Type="http://schemas.openxmlformats.org/officeDocument/2006/relationships/customXml" Target="../ink/ink653.xml"/><Relationship Id="rId59" Type="http://schemas.openxmlformats.org/officeDocument/2006/relationships/image" Target="../media/image627.png"/><Relationship Id="rId103" Type="http://schemas.openxmlformats.org/officeDocument/2006/relationships/image" Target="../media/image649.png"/><Relationship Id="rId124" Type="http://schemas.openxmlformats.org/officeDocument/2006/relationships/customXml" Target="../ink/ink696.xml"/><Relationship Id="rId310" Type="http://schemas.openxmlformats.org/officeDocument/2006/relationships/customXml" Target="../ink/ink790.xml"/><Relationship Id="rId70" Type="http://schemas.openxmlformats.org/officeDocument/2006/relationships/customXml" Target="../ink/ink669.xml"/><Relationship Id="rId91" Type="http://schemas.openxmlformats.org/officeDocument/2006/relationships/image" Target="../media/image643.png"/><Relationship Id="rId145" Type="http://schemas.openxmlformats.org/officeDocument/2006/relationships/image" Target="../media/image669.png"/><Relationship Id="rId166" Type="http://schemas.openxmlformats.org/officeDocument/2006/relationships/customXml" Target="../ink/ink717.xml"/><Relationship Id="rId187" Type="http://schemas.openxmlformats.org/officeDocument/2006/relationships/image" Target="../media/image690.png"/><Relationship Id="rId331" Type="http://schemas.openxmlformats.org/officeDocument/2006/relationships/image" Target="../media/image761.png"/><Relationship Id="rId352" Type="http://schemas.openxmlformats.org/officeDocument/2006/relationships/image" Target="../media/image771.png"/><Relationship Id="rId373" Type="http://schemas.openxmlformats.org/officeDocument/2006/relationships/image" Target="../media/image781.png"/><Relationship Id="rId394" Type="http://schemas.openxmlformats.org/officeDocument/2006/relationships/customXml" Target="../ink/ink833.xml"/><Relationship Id="rId408" Type="http://schemas.openxmlformats.org/officeDocument/2006/relationships/customXml" Target="../ink/ink840.xml"/><Relationship Id="rId429" Type="http://schemas.openxmlformats.org/officeDocument/2006/relationships/customXml" Target="../ink/ink85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02.png"/><Relationship Id="rId233" Type="http://schemas.openxmlformats.org/officeDocument/2006/relationships/customXml" Target="../ink/ink751.xml"/><Relationship Id="rId254" Type="http://schemas.openxmlformats.org/officeDocument/2006/relationships/customXml" Target="../ink/ink762.xml"/><Relationship Id="rId440" Type="http://schemas.openxmlformats.org/officeDocument/2006/relationships/image" Target="../media/image813.png"/><Relationship Id="rId28" Type="http://schemas.openxmlformats.org/officeDocument/2006/relationships/customXml" Target="../ink/ink648.xml"/><Relationship Id="rId49" Type="http://schemas.openxmlformats.org/officeDocument/2006/relationships/image" Target="../media/image622.png"/><Relationship Id="rId114" Type="http://schemas.openxmlformats.org/officeDocument/2006/relationships/customXml" Target="../ink/ink691.xml"/><Relationship Id="rId275" Type="http://schemas.openxmlformats.org/officeDocument/2006/relationships/image" Target="../media/image733.png"/><Relationship Id="rId296" Type="http://schemas.openxmlformats.org/officeDocument/2006/relationships/customXml" Target="../ink/ink783.xml"/><Relationship Id="rId300" Type="http://schemas.openxmlformats.org/officeDocument/2006/relationships/customXml" Target="../ink/ink785.xml"/><Relationship Id="rId461" Type="http://schemas.openxmlformats.org/officeDocument/2006/relationships/customXml" Target="../ink/ink868.xml"/><Relationship Id="rId60" Type="http://schemas.openxmlformats.org/officeDocument/2006/relationships/customXml" Target="../ink/ink664.xml"/><Relationship Id="rId81" Type="http://schemas.openxmlformats.org/officeDocument/2006/relationships/image" Target="../media/image638.png"/><Relationship Id="rId135" Type="http://schemas.openxmlformats.org/officeDocument/2006/relationships/image" Target="../media/image664.png"/><Relationship Id="rId156" Type="http://schemas.openxmlformats.org/officeDocument/2006/relationships/customXml" Target="../ink/ink712.xml"/><Relationship Id="rId177" Type="http://schemas.openxmlformats.org/officeDocument/2006/relationships/image" Target="../media/image685.png"/><Relationship Id="rId198" Type="http://schemas.openxmlformats.org/officeDocument/2006/relationships/image" Target="../media/image695.png"/><Relationship Id="rId321" Type="http://schemas.openxmlformats.org/officeDocument/2006/relationships/image" Target="../media/image756.png"/><Relationship Id="rId342" Type="http://schemas.openxmlformats.org/officeDocument/2006/relationships/customXml" Target="../ink/ink806.xml"/><Relationship Id="rId363" Type="http://schemas.openxmlformats.org/officeDocument/2006/relationships/image" Target="../media/image776.png"/><Relationship Id="rId384" Type="http://schemas.openxmlformats.org/officeDocument/2006/relationships/customXml" Target="../ink/ink828.xml"/><Relationship Id="rId419" Type="http://schemas.openxmlformats.org/officeDocument/2006/relationships/image" Target="../media/image804.png"/><Relationship Id="rId202" Type="http://schemas.openxmlformats.org/officeDocument/2006/relationships/image" Target="../media/image697.png"/><Relationship Id="rId223" Type="http://schemas.openxmlformats.org/officeDocument/2006/relationships/customXml" Target="../ink/ink746.xml"/><Relationship Id="rId244" Type="http://schemas.openxmlformats.org/officeDocument/2006/relationships/image" Target="../media/image718.png"/><Relationship Id="rId430" Type="http://schemas.openxmlformats.org/officeDocument/2006/relationships/image" Target="../media/image808.png"/><Relationship Id="rId18" Type="http://schemas.openxmlformats.org/officeDocument/2006/relationships/customXml" Target="../ink/ink643.xml"/><Relationship Id="rId39" Type="http://schemas.openxmlformats.org/officeDocument/2006/relationships/image" Target="../media/image617.png"/><Relationship Id="rId265" Type="http://schemas.openxmlformats.org/officeDocument/2006/relationships/image" Target="../media/image728.png"/><Relationship Id="rId286" Type="http://schemas.openxmlformats.org/officeDocument/2006/relationships/customXml" Target="../ink/ink778.xml"/><Relationship Id="rId451" Type="http://schemas.openxmlformats.org/officeDocument/2006/relationships/customXml" Target="../ink/ink863.xml"/><Relationship Id="rId50" Type="http://schemas.openxmlformats.org/officeDocument/2006/relationships/customXml" Target="../ink/ink659.xml"/><Relationship Id="rId104" Type="http://schemas.openxmlformats.org/officeDocument/2006/relationships/customXml" Target="../ink/ink686.xml"/><Relationship Id="rId125" Type="http://schemas.openxmlformats.org/officeDocument/2006/relationships/image" Target="../media/image659.png"/><Relationship Id="rId146" Type="http://schemas.openxmlformats.org/officeDocument/2006/relationships/customXml" Target="../ink/ink707.xml"/><Relationship Id="rId167" Type="http://schemas.openxmlformats.org/officeDocument/2006/relationships/image" Target="../media/image680.png"/><Relationship Id="rId188" Type="http://schemas.openxmlformats.org/officeDocument/2006/relationships/customXml" Target="../ink/ink728.xml"/><Relationship Id="rId311" Type="http://schemas.openxmlformats.org/officeDocument/2006/relationships/image" Target="../media/image751.png"/><Relationship Id="rId332" Type="http://schemas.openxmlformats.org/officeDocument/2006/relationships/customXml" Target="../ink/ink801.xml"/><Relationship Id="rId353" Type="http://schemas.openxmlformats.org/officeDocument/2006/relationships/customXml" Target="../ink/ink812.xml"/><Relationship Id="rId374" Type="http://schemas.openxmlformats.org/officeDocument/2006/relationships/customXml" Target="../ink/ink823.xml"/><Relationship Id="rId395" Type="http://schemas.openxmlformats.org/officeDocument/2006/relationships/image" Target="../media/image792.png"/><Relationship Id="rId409" Type="http://schemas.openxmlformats.org/officeDocument/2006/relationships/image" Target="../media/image799.png"/><Relationship Id="rId71" Type="http://schemas.openxmlformats.org/officeDocument/2006/relationships/image" Target="../media/image633.png"/><Relationship Id="rId92" Type="http://schemas.openxmlformats.org/officeDocument/2006/relationships/customXml" Target="../ink/ink680.xml"/><Relationship Id="rId213" Type="http://schemas.openxmlformats.org/officeDocument/2006/relationships/customXml" Target="../ink/ink741.xml"/><Relationship Id="rId234" Type="http://schemas.openxmlformats.org/officeDocument/2006/relationships/image" Target="../media/image713.png"/><Relationship Id="rId420" Type="http://schemas.openxmlformats.org/officeDocument/2006/relationships/customXml" Target="../ink/ink846.xml"/><Relationship Id="rId2" Type="http://schemas.openxmlformats.org/officeDocument/2006/relationships/customXml" Target="../ink/ink635.xml"/><Relationship Id="rId29" Type="http://schemas.openxmlformats.org/officeDocument/2006/relationships/image" Target="../media/image612.png"/><Relationship Id="rId255" Type="http://schemas.openxmlformats.org/officeDocument/2006/relationships/image" Target="../media/image723.png"/><Relationship Id="rId276" Type="http://schemas.openxmlformats.org/officeDocument/2006/relationships/customXml" Target="../ink/ink773.xml"/><Relationship Id="rId297" Type="http://schemas.openxmlformats.org/officeDocument/2006/relationships/image" Target="../media/image744.png"/><Relationship Id="rId441" Type="http://schemas.openxmlformats.org/officeDocument/2006/relationships/customXml" Target="../ink/ink858.xml"/><Relationship Id="rId462" Type="http://schemas.openxmlformats.org/officeDocument/2006/relationships/image" Target="../media/image824.png"/><Relationship Id="rId40" Type="http://schemas.openxmlformats.org/officeDocument/2006/relationships/customXml" Target="../ink/ink654.xml"/><Relationship Id="rId115" Type="http://schemas.openxmlformats.org/officeDocument/2006/relationships/image" Target="../media/image655.png"/><Relationship Id="rId136" Type="http://schemas.openxmlformats.org/officeDocument/2006/relationships/customXml" Target="../ink/ink702.xml"/><Relationship Id="rId157" Type="http://schemas.openxmlformats.org/officeDocument/2006/relationships/image" Target="../media/image675.png"/><Relationship Id="rId178" Type="http://schemas.openxmlformats.org/officeDocument/2006/relationships/customXml" Target="../ink/ink723.xml"/><Relationship Id="rId301" Type="http://schemas.openxmlformats.org/officeDocument/2006/relationships/image" Target="../media/image746.png"/><Relationship Id="rId322" Type="http://schemas.openxmlformats.org/officeDocument/2006/relationships/customXml" Target="../ink/ink796.xml"/><Relationship Id="rId343" Type="http://schemas.openxmlformats.org/officeDocument/2006/relationships/customXml" Target="../ink/ink807.xml"/><Relationship Id="rId364" Type="http://schemas.openxmlformats.org/officeDocument/2006/relationships/customXml" Target="../ink/ink818.xml"/><Relationship Id="rId61" Type="http://schemas.openxmlformats.org/officeDocument/2006/relationships/image" Target="../media/image628.png"/><Relationship Id="rId82" Type="http://schemas.openxmlformats.org/officeDocument/2006/relationships/customXml" Target="../ink/ink675.xml"/><Relationship Id="rId199" Type="http://schemas.openxmlformats.org/officeDocument/2006/relationships/customXml" Target="../ink/ink734.xml"/><Relationship Id="rId203" Type="http://schemas.openxmlformats.org/officeDocument/2006/relationships/customXml" Target="../ink/ink736.xml"/><Relationship Id="rId385" Type="http://schemas.openxmlformats.org/officeDocument/2006/relationships/image" Target="../media/image787.png"/><Relationship Id="rId19" Type="http://schemas.openxmlformats.org/officeDocument/2006/relationships/image" Target="../media/image607.png"/><Relationship Id="rId224" Type="http://schemas.openxmlformats.org/officeDocument/2006/relationships/image" Target="../media/image708.png"/><Relationship Id="rId245" Type="http://schemas.openxmlformats.org/officeDocument/2006/relationships/customXml" Target="../ink/ink757.xml"/><Relationship Id="rId266" Type="http://schemas.openxmlformats.org/officeDocument/2006/relationships/customXml" Target="../ink/ink768.xml"/><Relationship Id="rId287" Type="http://schemas.openxmlformats.org/officeDocument/2006/relationships/image" Target="../media/image739.png"/><Relationship Id="rId410" Type="http://schemas.openxmlformats.org/officeDocument/2006/relationships/customXml" Target="../ink/ink841.xml"/><Relationship Id="rId431" Type="http://schemas.openxmlformats.org/officeDocument/2006/relationships/customXml" Target="../ink/ink853.xml"/><Relationship Id="rId452" Type="http://schemas.openxmlformats.org/officeDocument/2006/relationships/image" Target="../media/image819.png"/><Relationship Id="rId30" Type="http://schemas.openxmlformats.org/officeDocument/2006/relationships/customXml" Target="../ink/ink649.xml"/><Relationship Id="rId105" Type="http://schemas.openxmlformats.org/officeDocument/2006/relationships/image" Target="../media/image650.png"/><Relationship Id="rId126" Type="http://schemas.openxmlformats.org/officeDocument/2006/relationships/customXml" Target="../ink/ink697.xml"/><Relationship Id="rId147" Type="http://schemas.openxmlformats.org/officeDocument/2006/relationships/image" Target="../media/image670.png"/><Relationship Id="rId168" Type="http://schemas.openxmlformats.org/officeDocument/2006/relationships/customXml" Target="../ink/ink718.xml"/><Relationship Id="rId312" Type="http://schemas.openxmlformats.org/officeDocument/2006/relationships/customXml" Target="../ink/ink791.xml"/><Relationship Id="rId333" Type="http://schemas.openxmlformats.org/officeDocument/2006/relationships/image" Target="../media/image762.png"/><Relationship Id="rId354" Type="http://schemas.openxmlformats.org/officeDocument/2006/relationships/customXml" Target="../ink/ink813.xml"/><Relationship Id="rId51" Type="http://schemas.openxmlformats.org/officeDocument/2006/relationships/image" Target="../media/image623.png"/><Relationship Id="rId72" Type="http://schemas.openxmlformats.org/officeDocument/2006/relationships/customXml" Target="../ink/ink670.xml"/><Relationship Id="rId93" Type="http://schemas.openxmlformats.org/officeDocument/2006/relationships/image" Target="../media/image644.png"/><Relationship Id="rId189" Type="http://schemas.openxmlformats.org/officeDocument/2006/relationships/customXml" Target="../ink/ink729.xml"/><Relationship Id="rId375" Type="http://schemas.openxmlformats.org/officeDocument/2006/relationships/image" Target="../media/image782.png"/><Relationship Id="rId396" Type="http://schemas.openxmlformats.org/officeDocument/2006/relationships/customXml" Target="../ink/ink834.xml"/><Relationship Id="rId3" Type="http://schemas.openxmlformats.org/officeDocument/2006/relationships/image" Target="../media/image599.png"/><Relationship Id="rId214" Type="http://schemas.openxmlformats.org/officeDocument/2006/relationships/image" Target="../media/image703.png"/><Relationship Id="rId235" Type="http://schemas.openxmlformats.org/officeDocument/2006/relationships/customXml" Target="../ink/ink752.xml"/><Relationship Id="rId256" Type="http://schemas.openxmlformats.org/officeDocument/2006/relationships/customXml" Target="../ink/ink763.xml"/><Relationship Id="rId277" Type="http://schemas.openxmlformats.org/officeDocument/2006/relationships/image" Target="../media/image734.png"/><Relationship Id="rId298" Type="http://schemas.openxmlformats.org/officeDocument/2006/relationships/customXml" Target="../ink/ink784.xml"/><Relationship Id="rId400" Type="http://schemas.openxmlformats.org/officeDocument/2006/relationships/customXml" Target="../ink/ink836.xml"/><Relationship Id="rId421" Type="http://schemas.openxmlformats.org/officeDocument/2006/relationships/customXml" Target="../ink/ink847.xml"/><Relationship Id="rId442" Type="http://schemas.openxmlformats.org/officeDocument/2006/relationships/image" Target="../media/image814.png"/><Relationship Id="rId463" Type="http://schemas.openxmlformats.org/officeDocument/2006/relationships/customXml" Target="../ink/ink869.xml"/><Relationship Id="rId116" Type="http://schemas.openxmlformats.org/officeDocument/2006/relationships/customXml" Target="../ink/ink692.xml"/><Relationship Id="rId137" Type="http://schemas.openxmlformats.org/officeDocument/2006/relationships/image" Target="../media/image665.png"/><Relationship Id="rId158" Type="http://schemas.openxmlformats.org/officeDocument/2006/relationships/customXml" Target="../ink/ink713.xml"/><Relationship Id="rId302" Type="http://schemas.openxmlformats.org/officeDocument/2006/relationships/customXml" Target="../ink/ink786.xml"/><Relationship Id="rId323" Type="http://schemas.openxmlformats.org/officeDocument/2006/relationships/image" Target="../media/image757.png"/><Relationship Id="rId344" Type="http://schemas.openxmlformats.org/officeDocument/2006/relationships/image" Target="../media/image767.png"/><Relationship Id="rId20" Type="http://schemas.openxmlformats.org/officeDocument/2006/relationships/customXml" Target="../ink/ink644.xml"/><Relationship Id="rId41" Type="http://schemas.openxmlformats.org/officeDocument/2006/relationships/image" Target="../media/image618.png"/><Relationship Id="rId62" Type="http://schemas.openxmlformats.org/officeDocument/2006/relationships/customXml" Target="../ink/ink665.xml"/><Relationship Id="rId83" Type="http://schemas.openxmlformats.org/officeDocument/2006/relationships/image" Target="../media/image639.png"/><Relationship Id="rId179" Type="http://schemas.openxmlformats.org/officeDocument/2006/relationships/image" Target="../media/image686.png"/><Relationship Id="rId365" Type="http://schemas.openxmlformats.org/officeDocument/2006/relationships/image" Target="../media/image777.png"/><Relationship Id="rId386" Type="http://schemas.openxmlformats.org/officeDocument/2006/relationships/customXml" Target="../ink/ink829.xml"/><Relationship Id="rId190" Type="http://schemas.openxmlformats.org/officeDocument/2006/relationships/image" Target="../media/image691.png"/><Relationship Id="rId204" Type="http://schemas.openxmlformats.org/officeDocument/2006/relationships/image" Target="../media/image698.png"/><Relationship Id="rId225" Type="http://schemas.openxmlformats.org/officeDocument/2006/relationships/customXml" Target="../ink/ink747.xml"/><Relationship Id="rId246" Type="http://schemas.openxmlformats.org/officeDocument/2006/relationships/image" Target="../media/image719.png"/><Relationship Id="rId267" Type="http://schemas.openxmlformats.org/officeDocument/2006/relationships/image" Target="../media/image729.png"/><Relationship Id="rId288" Type="http://schemas.openxmlformats.org/officeDocument/2006/relationships/customXml" Target="../ink/ink779.xml"/><Relationship Id="rId411" Type="http://schemas.openxmlformats.org/officeDocument/2006/relationships/image" Target="../media/image800.png"/><Relationship Id="rId432" Type="http://schemas.openxmlformats.org/officeDocument/2006/relationships/image" Target="../media/image809.png"/><Relationship Id="rId453" Type="http://schemas.openxmlformats.org/officeDocument/2006/relationships/customXml" Target="../ink/ink864.xml"/><Relationship Id="rId106" Type="http://schemas.openxmlformats.org/officeDocument/2006/relationships/customXml" Target="../ink/ink687.xml"/><Relationship Id="rId127" Type="http://schemas.openxmlformats.org/officeDocument/2006/relationships/image" Target="../media/image660.png"/><Relationship Id="rId313" Type="http://schemas.openxmlformats.org/officeDocument/2006/relationships/image" Target="../media/image752.png"/><Relationship Id="rId10" Type="http://schemas.openxmlformats.org/officeDocument/2006/relationships/customXml" Target="../ink/ink639.xml"/><Relationship Id="rId31" Type="http://schemas.openxmlformats.org/officeDocument/2006/relationships/image" Target="../media/image613.png"/><Relationship Id="rId52" Type="http://schemas.openxmlformats.org/officeDocument/2006/relationships/customXml" Target="../ink/ink660.xml"/><Relationship Id="rId73" Type="http://schemas.openxmlformats.org/officeDocument/2006/relationships/image" Target="../media/image634.png"/><Relationship Id="rId94" Type="http://schemas.openxmlformats.org/officeDocument/2006/relationships/customXml" Target="../ink/ink681.xml"/><Relationship Id="rId148" Type="http://schemas.openxmlformats.org/officeDocument/2006/relationships/customXml" Target="../ink/ink708.xml"/><Relationship Id="rId169" Type="http://schemas.openxmlformats.org/officeDocument/2006/relationships/image" Target="../media/image681.png"/><Relationship Id="rId334" Type="http://schemas.openxmlformats.org/officeDocument/2006/relationships/customXml" Target="../ink/ink802.xml"/><Relationship Id="rId355" Type="http://schemas.openxmlformats.org/officeDocument/2006/relationships/image" Target="../media/image772.png"/><Relationship Id="rId376" Type="http://schemas.openxmlformats.org/officeDocument/2006/relationships/customXml" Target="../ink/ink824.xml"/><Relationship Id="rId397" Type="http://schemas.openxmlformats.org/officeDocument/2006/relationships/image" Target="../media/image793.png"/><Relationship Id="rId4" Type="http://schemas.openxmlformats.org/officeDocument/2006/relationships/customXml" Target="../ink/ink636.xml"/><Relationship Id="rId180" Type="http://schemas.openxmlformats.org/officeDocument/2006/relationships/customXml" Target="../ink/ink724.xml"/><Relationship Id="rId215" Type="http://schemas.openxmlformats.org/officeDocument/2006/relationships/customXml" Target="../ink/ink742.xml"/><Relationship Id="rId236" Type="http://schemas.openxmlformats.org/officeDocument/2006/relationships/image" Target="../media/image714.png"/><Relationship Id="rId257" Type="http://schemas.openxmlformats.org/officeDocument/2006/relationships/image" Target="../media/image724.png"/><Relationship Id="rId278" Type="http://schemas.openxmlformats.org/officeDocument/2006/relationships/customXml" Target="../ink/ink774.xml"/><Relationship Id="rId401" Type="http://schemas.openxmlformats.org/officeDocument/2006/relationships/image" Target="../media/image795.png"/><Relationship Id="rId422" Type="http://schemas.openxmlformats.org/officeDocument/2006/relationships/customXml" Target="../ink/ink848.xml"/><Relationship Id="rId443" Type="http://schemas.openxmlformats.org/officeDocument/2006/relationships/customXml" Target="../ink/ink859.xml"/><Relationship Id="rId464" Type="http://schemas.openxmlformats.org/officeDocument/2006/relationships/image" Target="../media/image825.png"/><Relationship Id="rId303" Type="http://schemas.openxmlformats.org/officeDocument/2006/relationships/image" Target="../media/image747.png"/><Relationship Id="rId42" Type="http://schemas.openxmlformats.org/officeDocument/2006/relationships/customXml" Target="../ink/ink655.xml"/><Relationship Id="rId84" Type="http://schemas.openxmlformats.org/officeDocument/2006/relationships/customXml" Target="../ink/ink676.xml"/><Relationship Id="rId138" Type="http://schemas.openxmlformats.org/officeDocument/2006/relationships/customXml" Target="../ink/ink703.xml"/><Relationship Id="rId345" Type="http://schemas.openxmlformats.org/officeDocument/2006/relationships/customXml" Target="../ink/ink808.xml"/><Relationship Id="rId387" Type="http://schemas.openxmlformats.org/officeDocument/2006/relationships/image" Target="../media/image788.png"/><Relationship Id="rId191" Type="http://schemas.openxmlformats.org/officeDocument/2006/relationships/customXml" Target="../ink/ink730.xml"/><Relationship Id="rId205" Type="http://schemas.openxmlformats.org/officeDocument/2006/relationships/customXml" Target="../ink/ink737.xml"/><Relationship Id="rId247" Type="http://schemas.openxmlformats.org/officeDocument/2006/relationships/customXml" Target="../ink/ink758.xml"/><Relationship Id="rId412" Type="http://schemas.openxmlformats.org/officeDocument/2006/relationships/customXml" Target="../ink/ink842.xml"/><Relationship Id="rId107" Type="http://schemas.openxmlformats.org/officeDocument/2006/relationships/image" Target="../media/image651.png"/><Relationship Id="rId289" Type="http://schemas.openxmlformats.org/officeDocument/2006/relationships/image" Target="../media/image740.png"/><Relationship Id="rId454" Type="http://schemas.openxmlformats.org/officeDocument/2006/relationships/image" Target="../media/image820.png"/><Relationship Id="rId11" Type="http://schemas.openxmlformats.org/officeDocument/2006/relationships/image" Target="../media/image603.png"/><Relationship Id="rId53" Type="http://schemas.openxmlformats.org/officeDocument/2006/relationships/image" Target="../media/image624.png"/><Relationship Id="rId149" Type="http://schemas.openxmlformats.org/officeDocument/2006/relationships/image" Target="../media/image671.png"/><Relationship Id="rId314" Type="http://schemas.openxmlformats.org/officeDocument/2006/relationships/customXml" Target="../ink/ink792.xml"/><Relationship Id="rId356" Type="http://schemas.openxmlformats.org/officeDocument/2006/relationships/customXml" Target="../ink/ink814.xml"/><Relationship Id="rId398" Type="http://schemas.openxmlformats.org/officeDocument/2006/relationships/customXml" Target="../ink/ink835.xml"/><Relationship Id="rId95" Type="http://schemas.openxmlformats.org/officeDocument/2006/relationships/image" Target="../media/image645.png"/><Relationship Id="rId160" Type="http://schemas.openxmlformats.org/officeDocument/2006/relationships/customXml" Target="../ink/ink714.xml"/><Relationship Id="rId216" Type="http://schemas.openxmlformats.org/officeDocument/2006/relationships/image" Target="../media/image704.png"/><Relationship Id="rId423" Type="http://schemas.openxmlformats.org/officeDocument/2006/relationships/customXml" Target="../ink/ink849.xml"/><Relationship Id="rId258" Type="http://schemas.openxmlformats.org/officeDocument/2006/relationships/customXml" Target="../ink/ink764.xml"/><Relationship Id="rId465" Type="http://schemas.openxmlformats.org/officeDocument/2006/relationships/customXml" Target="../ink/ink870.xml"/><Relationship Id="rId22" Type="http://schemas.openxmlformats.org/officeDocument/2006/relationships/customXml" Target="../ink/ink645.xml"/><Relationship Id="rId64" Type="http://schemas.openxmlformats.org/officeDocument/2006/relationships/customXml" Target="../ink/ink666.xml"/><Relationship Id="rId118" Type="http://schemas.openxmlformats.org/officeDocument/2006/relationships/customXml" Target="../ink/ink693.xml"/><Relationship Id="rId325" Type="http://schemas.openxmlformats.org/officeDocument/2006/relationships/image" Target="../media/image758.png"/><Relationship Id="rId367" Type="http://schemas.openxmlformats.org/officeDocument/2006/relationships/image" Target="../media/image778.png"/><Relationship Id="rId171" Type="http://schemas.openxmlformats.org/officeDocument/2006/relationships/image" Target="../media/image682.png"/><Relationship Id="rId227" Type="http://schemas.openxmlformats.org/officeDocument/2006/relationships/customXml" Target="../ink/ink748.xml"/><Relationship Id="rId269" Type="http://schemas.openxmlformats.org/officeDocument/2006/relationships/image" Target="../media/image730.png"/><Relationship Id="rId434" Type="http://schemas.openxmlformats.org/officeDocument/2006/relationships/image" Target="../media/image810.png"/><Relationship Id="rId33" Type="http://schemas.openxmlformats.org/officeDocument/2006/relationships/image" Target="../media/image614.png"/><Relationship Id="rId129" Type="http://schemas.openxmlformats.org/officeDocument/2006/relationships/image" Target="../media/image661.png"/><Relationship Id="rId280" Type="http://schemas.openxmlformats.org/officeDocument/2006/relationships/customXml" Target="../ink/ink775.xml"/><Relationship Id="rId336" Type="http://schemas.openxmlformats.org/officeDocument/2006/relationships/customXml" Target="../ink/ink803.xml"/><Relationship Id="rId75" Type="http://schemas.openxmlformats.org/officeDocument/2006/relationships/image" Target="../media/image635.png"/><Relationship Id="rId140" Type="http://schemas.openxmlformats.org/officeDocument/2006/relationships/customXml" Target="../ink/ink704.xml"/><Relationship Id="rId182" Type="http://schemas.openxmlformats.org/officeDocument/2006/relationships/customXml" Target="../ink/ink725.xml"/><Relationship Id="rId378" Type="http://schemas.openxmlformats.org/officeDocument/2006/relationships/customXml" Target="../ink/ink825.xml"/><Relationship Id="rId403" Type="http://schemas.openxmlformats.org/officeDocument/2006/relationships/image" Target="../media/image796.png"/><Relationship Id="rId6" Type="http://schemas.openxmlformats.org/officeDocument/2006/relationships/customXml" Target="../ink/ink637.xml"/><Relationship Id="rId238" Type="http://schemas.openxmlformats.org/officeDocument/2006/relationships/image" Target="../media/image715.png"/><Relationship Id="rId445" Type="http://schemas.openxmlformats.org/officeDocument/2006/relationships/customXml" Target="../ink/ink860.xml"/><Relationship Id="rId291" Type="http://schemas.openxmlformats.org/officeDocument/2006/relationships/image" Target="../media/image741.png"/><Relationship Id="rId305" Type="http://schemas.openxmlformats.org/officeDocument/2006/relationships/image" Target="../media/image748.png"/><Relationship Id="rId347" Type="http://schemas.openxmlformats.org/officeDocument/2006/relationships/customXml" Target="../ink/ink80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2.png"/><Relationship Id="rId18" Type="http://schemas.openxmlformats.org/officeDocument/2006/relationships/customXml" Target="../ink/ink880.xml"/><Relationship Id="rId26" Type="http://schemas.openxmlformats.org/officeDocument/2006/relationships/customXml" Target="../ink/ink884.xml"/><Relationship Id="rId39" Type="http://schemas.openxmlformats.org/officeDocument/2006/relationships/image" Target="../media/image845.png"/><Relationship Id="rId21" Type="http://schemas.openxmlformats.org/officeDocument/2006/relationships/image" Target="../media/image836.png"/><Relationship Id="rId34" Type="http://schemas.openxmlformats.org/officeDocument/2006/relationships/customXml" Target="../ink/ink888.xml"/><Relationship Id="rId42" Type="http://schemas.openxmlformats.org/officeDocument/2006/relationships/customXml" Target="../ink/ink892.xml"/><Relationship Id="rId47" Type="http://schemas.openxmlformats.org/officeDocument/2006/relationships/image" Target="../media/image849.png"/><Relationship Id="rId50" Type="http://schemas.openxmlformats.org/officeDocument/2006/relationships/customXml" Target="../ink/ink896.xml"/><Relationship Id="rId55" Type="http://schemas.openxmlformats.org/officeDocument/2006/relationships/image" Target="../media/image853.png"/><Relationship Id="rId7" Type="http://schemas.openxmlformats.org/officeDocument/2006/relationships/image" Target="../media/image829.png"/><Relationship Id="rId2" Type="http://schemas.openxmlformats.org/officeDocument/2006/relationships/customXml" Target="../ink/ink872.xml"/><Relationship Id="rId16" Type="http://schemas.openxmlformats.org/officeDocument/2006/relationships/customXml" Target="../ink/ink879.xml"/><Relationship Id="rId20" Type="http://schemas.openxmlformats.org/officeDocument/2006/relationships/customXml" Target="../ink/ink881.xml"/><Relationship Id="rId29" Type="http://schemas.openxmlformats.org/officeDocument/2006/relationships/image" Target="../media/image840.png"/><Relationship Id="rId41" Type="http://schemas.openxmlformats.org/officeDocument/2006/relationships/image" Target="../media/image846.png"/><Relationship Id="rId54" Type="http://schemas.openxmlformats.org/officeDocument/2006/relationships/customXml" Target="../ink/ink898.xml"/><Relationship Id="rId62" Type="http://schemas.openxmlformats.org/officeDocument/2006/relationships/image" Target="../media/image85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4.xml"/><Relationship Id="rId11" Type="http://schemas.openxmlformats.org/officeDocument/2006/relationships/image" Target="../media/image831.png"/><Relationship Id="rId24" Type="http://schemas.openxmlformats.org/officeDocument/2006/relationships/customXml" Target="../ink/ink883.xml"/><Relationship Id="rId32" Type="http://schemas.openxmlformats.org/officeDocument/2006/relationships/customXml" Target="../ink/ink887.xml"/><Relationship Id="rId37" Type="http://schemas.openxmlformats.org/officeDocument/2006/relationships/image" Target="../media/image844.png"/><Relationship Id="rId40" Type="http://schemas.openxmlformats.org/officeDocument/2006/relationships/customXml" Target="../ink/ink891.xml"/><Relationship Id="rId45" Type="http://schemas.openxmlformats.org/officeDocument/2006/relationships/image" Target="../media/image848.png"/><Relationship Id="rId53" Type="http://schemas.openxmlformats.org/officeDocument/2006/relationships/image" Target="../media/image852.png"/><Relationship Id="rId58" Type="http://schemas.openxmlformats.org/officeDocument/2006/relationships/image" Target="../media/image854.png"/><Relationship Id="rId5" Type="http://schemas.openxmlformats.org/officeDocument/2006/relationships/image" Target="../media/image828.png"/><Relationship Id="rId15" Type="http://schemas.openxmlformats.org/officeDocument/2006/relationships/image" Target="../media/image833.png"/><Relationship Id="rId23" Type="http://schemas.openxmlformats.org/officeDocument/2006/relationships/image" Target="../media/image837.png"/><Relationship Id="rId28" Type="http://schemas.openxmlformats.org/officeDocument/2006/relationships/customXml" Target="../ink/ink885.xml"/><Relationship Id="rId36" Type="http://schemas.openxmlformats.org/officeDocument/2006/relationships/customXml" Target="../ink/ink889.xml"/><Relationship Id="rId49" Type="http://schemas.openxmlformats.org/officeDocument/2006/relationships/image" Target="../media/image850.png"/><Relationship Id="rId57" Type="http://schemas.openxmlformats.org/officeDocument/2006/relationships/customXml" Target="../ink/ink900.xml"/><Relationship Id="rId61" Type="http://schemas.openxmlformats.org/officeDocument/2006/relationships/customXml" Target="../ink/ink902.xml"/><Relationship Id="rId10" Type="http://schemas.openxmlformats.org/officeDocument/2006/relationships/customXml" Target="../ink/ink876.xml"/><Relationship Id="rId19" Type="http://schemas.openxmlformats.org/officeDocument/2006/relationships/image" Target="../media/image835.png"/><Relationship Id="rId31" Type="http://schemas.openxmlformats.org/officeDocument/2006/relationships/image" Target="../media/image841.png"/><Relationship Id="rId44" Type="http://schemas.openxmlformats.org/officeDocument/2006/relationships/customXml" Target="../ink/ink893.xml"/><Relationship Id="rId52" Type="http://schemas.openxmlformats.org/officeDocument/2006/relationships/customXml" Target="../ink/ink897.xml"/><Relationship Id="rId60" Type="http://schemas.openxmlformats.org/officeDocument/2006/relationships/image" Target="../media/image855.png"/><Relationship Id="rId4" Type="http://schemas.openxmlformats.org/officeDocument/2006/relationships/customXml" Target="../ink/ink873.xml"/><Relationship Id="rId9" Type="http://schemas.openxmlformats.org/officeDocument/2006/relationships/image" Target="../media/image830.png"/><Relationship Id="rId14" Type="http://schemas.openxmlformats.org/officeDocument/2006/relationships/customXml" Target="../ink/ink878.xml"/><Relationship Id="rId22" Type="http://schemas.openxmlformats.org/officeDocument/2006/relationships/customXml" Target="../ink/ink882.xml"/><Relationship Id="rId27" Type="http://schemas.openxmlformats.org/officeDocument/2006/relationships/image" Target="../media/image839.png"/><Relationship Id="rId30" Type="http://schemas.openxmlformats.org/officeDocument/2006/relationships/customXml" Target="../ink/ink886.xml"/><Relationship Id="rId35" Type="http://schemas.openxmlformats.org/officeDocument/2006/relationships/image" Target="../media/image843.png"/><Relationship Id="rId43" Type="http://schemas.openxmlformats.org/officeDocument/2006/relationships/image" Target="../media/image847.png"/><Relationship Id="rId48" Type="http://schemas.openxmlformats.org/officeDocument/2006/relationships/customXml" Target="../ink/ink895.xml"/><Relationship Id="rId56" Type="http://schemas.openxmlformats.org/officeDocument/2006/relationships/customXml" Target="../ink/ink899.xml"/><Relationship Id="rId8" Type="http://schemas.openxmlformats.org/officeDocument/2006/relationships/customXml" Target="../ink/ink875.xml"/><Relationship Id="rId51" Type="http://schemas.openxmlformats.org/officeDocument/2006/relationships/image" Target="../media/image851.png"/><Relationship Id="rId3" Type="http://schemas.openxmlformats.org/officeDocument/2006/relationships/image" Target="../media/image1.png"/><Relationship Id="rId12" Type="http://schemas.openxmlformats.org/officeDocument/2006/relationships/customXml" Target="../ink/ink877.xml"/><Relationship Id="rId17" Type="http://schemas.openxmlformats.org/officeDocument/2006/relationships/image" Target="../media/image834.png"/><Relationship Id="rId25" Type="http://schemas.openxmlformats.org/officeDocument/2006/relationships/image" Target="../media/image838.png"/><Relationship Id="rId33" Type="http://schemas.openxmlformats.org/officeDocument/2006/relationships/image" Target="../media/image842.png"/><Relationship Id="rId38" Type="http://schemas.openxmlformats.org/officeDocument/2006/relationships/customXml" Target="../ink/ink890.xml"/><Relationship Id="rId46" Type="http://schemas.openxmlformats.org/officeDocument/2006/relationships/customXml" Target="../ink/ink894.xml"/><Relationship Id="rId59" Type="http://schemas.openxmlformats.org/officeDocument/2006/relationships/customXml" Target="../ink/ink90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3.png"/><Relationship Id="rId299" Type="http://schemas.openxmlformats.org/officeDocument/2006/relationships/image" Target="../media/image1002.png"/><Relationship Id="rId303" Type="http://schemas.openxmlformats.org/officeDocument/2006/relationships/customXml" Target="../ink/ink1056.xml"/><Relationship Id="rId21" Type="http://schemas.openxmlformats.org/officeDocument/2006/relationships/image" Target="../media/image866.png"/><Relationship Id="rId42" Type="http://schemas.openxmlformats.org/officeDocument/2006/relationships/customXml" Target="../ink/ink923.xml"/><Relationship Id="rId63" Type="http://schemas.openxmlformats.org/officeDocument/2006/relationships/image" Target="../media/image887.png"/><Relationship Id="rId84" Type="http://schemas.openxmlformats.org/officeDocument/2006/relationships/customXml" Target="../ink/ink944.xml"/><Relationship Id="rId138" Type="http://schemas.openxmlformats.org/officeDocument/2006/relationships/customXml" Target="../ink/ink972.xml"/><Relationship Id="rId159" Type="http://schemas.openxmlformats.org/officeDocument/2006/relationships/image" Target="../media/image933.png"/><Relationship Id="rId324" Type="http://schemas.openxmlformats.org/officeDocument/2006/relationships/image" Target="../media/image1013.png"/><Relationship Id="rId345" Type="http://schemas.openxmlformats.org/officeDocument/2006/relationships/customXml" Target="../ink/ink1078.xml"/><Relationship Id="rId170" Type="http://schemas.openxmlformats.org/officeDocument/2006/relationships/customXml" Target="../ink/ink988.xml"/><Relationship Id="rId191" Type="http://schemas.openxmlformats.org/officeDocument/2006/relationships/image" Target="../media/image949.png"/><Relationship Id="rId205" Type="http://schemas.openxmlformats.org/officeDocument/2006/relationships/image" Target="../media/image956.png"/><Relationship Id="rId226" Type="http://schemas.openxmlformats.org/officeDocument/2006/relationships/customXml" Target="../ink/ink1016.xml"/><Relationship Id="rId247" Type="http://schemas.openxmlformats.org/officeDocument/2006/relationships/image" Target="../media/image977.png"/><Relationship Id="rId107" Type="http://schemas.openxmlformats.org/officeDocument/2006/relationships/image" Target="../media/image909.png"/><Relationship Id="rId268" Type="http://schemas.openxmlformats.org/officeDocument/2006/relationships/customXml" Target="../ink/ink1038.xml"/><Relationship Id="rId289" Type="http://schemas.openxmlformats.org/officeDocument/2006/relationships/image" Target="../media/image997.png"/><Relationship Id="rId11" Type="http://schemas.openxmlformats.org/officeDocument/2006/relationships/image" Target="../media/image861.png"/><Relationship Id="rId32" Type="http://schemas.openxmlformats.org/officeDocument/2006/relationships/customXml" Target="../ink/ink918.xml"/><Relationship Id="rId53" Type="http://schemas.openxmlformats.org/officeDocument/2006/relationships/image" Target="../media/image882.png"/><Relationship Id="rId74" Type="http://schemas.openxmlformats.org/officeDocument/2006/relationships/customXml" Target="../ink/ink939.xml"/><Relationship Id="rId128" Type="http://schemas.openxmlformats.org/officeDocument/2006/relationships/image" Target="../media/image918.png"/><Relationship Id="rId149" Type="http://schemas.openxmlformats.org/officeDocument/2006/relationships/image" Target="../media/image928.png"/><Relationship Id="rId314" Type="http://schemas.openxmlformats.org/officeDocument/2006/relationships/image" Target="../media/image1008.png"/><Relationship Id="rId335" Type="http://schemas.openxmlformats.org/officeDocument/2006/relationships/customXml" Target="../ink/ink1073.xml"/><Relationship Id="rId5" Type="http://schemas.openxmlformats.org/officeDocument/2006/relationships/image" Target="../media/image858.png"/><Relationship Id="rId95" Type="http://schemas.openxmlformats.org/officeDocument/2006/relationships/image" Target="../media/image903.png"/><Relationship Id="rId160" Type="http://schemas.openxmlformats.org/officeDocument/2006/relationships/customXml" Target="../ink/ink983.xml"/><Relationship Id="rId181" Type="http://schemas.openxmlformats.org/officeDocument/2006/relationships/image" Target="../media/image944.png"/><Relationship Id="rId216" Type="http://schemas.openxmlformats.org/officeDocument/2006/relationships/customXml" Target="../ink/ink1011.xml"/><Relationship Id="rId237" Type="http://schemas.openxmlformats.org/officeDocument/2006/relationships/image" Target="../media/image972.png"/><Relationship Id="rId258" Type="http://schemas.openxmlformats.org/officeDocument/2006/relationships/customXml" Target="../ink/ink1032.xml"/><Relationship Id="rId279" Type="http://schemas.openxmlformats.org/officeDocument/2006/relationships/image" Target="../media/image992.png"/><Relationship Id="rId22" Type="http://schemas.openxmlformats.org/officeDocument/2006/relationships/customXml" Target="../ink/ink913.xml"/><Relationship Id="rId43" Type="http://schemas.openxmlformats.org/officeDocument/2006/relationships/image" Target="../media/image877.png"/><Relationship Id="rId64" Type="http://schemas.openxmlformats.org/officeDocument/2006/relationships/customXml" Target="../ink/ink934.xml"/><Relationship Id="rId118" Type="http://schemas.openxmlformats.org/officeDocument/2006/relationships/customXml" Target="../ink/ink961.xml"/><Relationship Id="rId139" Type="http://schemas.openxmlformats.org/officeDocument/2006/relationships/image" Target="../media/image923.png"/><Relationship Id="rId290" Type="http://schemas.openxmlformats.org/officeDocument/2006/relationships/customXml" Target="../ink/ink1049.xml"/><Relationship Id="rId304" Type="http://schemas.openxmlformats.org/officeDocument/2006/relationships/customXml" Target="../ink/ink1057.xml"/><Relationship Id="rId325" Type="http://schemas.openxmlformats.org/officeDocument/2006/relationships/customXml" Target="../ink/ink1068.xml"/><Relationship Id="rId346" Type="http://schemas.openxmlformats.org/officeDocument/2006/relationships/image" Target="../media/image1024.png"/><Relationship Id="rId85" Type="http://schemas.openxmlformats.org/officeDocument/2006/relationships/image" Target="../media/image898.png"/><Relationship Id="rId150" Type="http://schemas.openxmlformats.org/officeDocument/2006/relationships/customXml" Target="../ink/ink978.xml"/><Relationship Id="rId171" Type="http://schemas.openxmlformats.org/officeDocument/2006/relationships/image" Target="../media/image939.png"/><Relationship Id="rId192" Type="http://schemas.openxmlformats.org/officeDocument/2006/relationships/customXml" Target="../ink/ink999.xml"/><Relationship Id="rId206" Type="http://schemas.openxmlformats.org/officeDocument/2006/relationships/customXml" Target="../ink/ink1006.xml"/><Relationship Id="rId227" Type="http://schemas.openxmlformats.org/officeDocument/2006/relationships/image" Target="../media/image967.png"/><Relationship Id="rId248" Type="http://schemas.openxmlformats.org/officeDocument/2006/relationships/customXml" Target="../ink/ink1027.xml"/><Relationship Id="rId269" Type="http://schemas.openxmlformats.org/officeDocument/2006/relationships/image" Target="../media/image987.png"/><Relationship Id="rId12" Type="http://schemas.openxmlformats.org/officeDocument/2006/relationships/customXml" Target="../ink/ink908.xml"/><Relationship Id="rId33" Type="http://schemas.openxmlformats.org/officeDocument/2006/relationships/image" Target="../media/image872.png"/><Relationship Id="rId108" Type="http://schemas.openxmlformats.org/officeDocument/2006/relationships/customXml" Target="../ink/ink956.xml"/><Relationship Id="rId129" Type="http://schemas.openxmlformats.org/officeDocument/2006/relationships/customXml" Target="../ink/ink967.xml"/><Relationship Id="rId280" Type="http://schemas.openxmlformats.org/officeDocument/2006/relationships/customXml" Target="../ink/ink1044.xml"/><Relationship Id="rId315" Type="http://schemas.openxmlformats.org/officeDocument/2006/relationships/customXml" Target="../ink/ink1063.xml"/><Relationship Id="rId336" Type="http://schemas.openxmlformats.org/officeDocument/2006/relationships/image" Target="../media/image1019.png"/><Relationship Id="rId54" Type="http://schemas.openxmlformats.org/officeDocument/2006/relationships/customXml" Target="../ink/ink929.xml"/><Relationship Id="rId75" Type="http://schemas.openxmlformats.org/officeDocument/2006/relationships/image" Target="../media/image893.png"/><Relationship Id="rId96" Type="http://schemas.openxmlformats.org/officeDocument/2006/relationships/customXml" Target="../ink/ink950.xml"/><Relationship Id="rId140" Type="http://schemas.openxmlformats.org/officeDocument/2006/relationships/customXml" Target="../ink/ink973.xml"/><Relationship Id="rId161" Type="http://schemas.openxmlformats.org/officeDocument/2006/relationships/image" Target="../media/image934.png"/><Relationship Id="rId182" Type="http://schemas.openxmlformats.org/officeDocument/2006/relationships/customXml" Target="../ink/ink994.xml"/><Relationship Id="rId217" Type="http://schemas.openxmlformats.org/officeDocument/2006/relationships/image" Target="../media/image962.png"/><Relationship Id="rId6" Type="http://schemas.openxmlformats.org/officeDocument/2006/relationships/customXml" Target="../ink/ink905.xml"/><Relationship Id="rId238" Type="http://schemas.openxmlformats.org/officeDocument/2006/relationships/customXml" Target="../ink/ink1022.xml"/><Relationship Id="rId259" Type="http://schemas.openxmlformats.org/officeDocument/2006/relationships/image" Target="../media/image983.png"/><Relationship Id="rId23" Type="http://schemas.openxmlformats.org/officeDocument/2006/relationships/image" Target="../media/image867.png"/><Relationship Id="rId119" Type="http://schemas.openxmlformats.org/officeDocument/2006/relationships/customXml" Target="../ink/ink962.xml"/><Relationship Id="rId270" Type="http://schemas.openxmlformats.org/officeDocument/2006/relationships/customXml" Target="../ink/ink1039.xml"/><Relationship Id="rId291" Type="http://schemas.openxmlformats.org/officeDocument/2006/relationships/image" Target="../media/image998.png"/><Relationship Id="rId305" Type="http://schemas.openxmlformats.org/officeDocument/2006/relationships/image" Target="../media/image1004.png"/><Relationship Id="rId326" Type="http://schemas.openxmlformats.org/officeDocument/2006/relationships/image" Target="../media/image1014.png"/><Relationship Id="rId347" Type="http://schemas.openxmlformats.org/officeDocument/2006/relationships/customXml" Target="../ink/ink1079.xml"/><Relationship Id="rId44" Type="http://schemas.openxmlformats.org/officeDocument/2006/relationships/customXml" Target="../ink/ink924.xml"/><Relationship Id="rId65" Type="http://schemas.openxmlformats.org/officeDocument/2006/relationships/image" Target="../media/image888.png"/><Relationship Id="rId86" Type="http://schemas.openxmlformats.org/officeDocument/2006/relationships/customXml" Target="../ink/ink945.xml"/><Relationship Id="rId130" Type="http://schemas.openxmlformats.org/officeDocument/2006/relationships/image" Target="../media/image919.png"/><Relationship Id="rId151" Type="http://schemas.openxmlformats.org/officeDocument/2006/relationships/image" Target="../media/image929.png"/><Relationship Id="rId172" Type="http://schemas.openxmlformats.org/officeDocument/2006/relationships/customXml" Target="../ink/ink989.xml"/><Relationship Id="rId193" Type="http://schemas.openxmlformats.org/officeDocument/2006/relationships/image" Target="../media/image950.png"/><Relationship Id="rId207" Type="http://schemas.openxmlformats.org/officeDocument/2006/relationships/image" Target="../media/image957.png"/><Relationship Id="rId228" Type="http://schemas.openxmlformats.org/officeDocument/2006/relationships/customXml" Target="../ink/ink1017.xml"/><Relationship Id="rId249" Type="http://schemas.openxmlformats.org/officeDocument/2006/relationships/image" Target="../media/image978.png"/><Relationship Id="rId13" Type="http://schemas.openxmlformats.org/officeDocument/2006/relationships/image" Target="../media/image862.png"/><Relationship Id="rId109" Type="http://schemas.openxmlformats.org/officeDocument/2006/relationships/image" Target="../media/image910.png"/><Relationship Id="rId260" Type="http://schemas.openxmlformats.org/officeDocument/2006/relationships/customXml" Target="../ink/ink1033.xml"/><Relationship Id="rId281" Type="http://schemas.openxmlformats.org/officeDocument/2006/relationships/image" Target="../media/image993.png"/><Relationship Id="rId316" Type="http://schemas.openxmlformats.org/officeDocument/2006/relationships/image" Target="../media/image1009.png"/><Relationship Id="rId337" Type="http://schemas.openxmlformats.org/officeDocument/2006/relationships/customXml" Target="../ink/ink1074.xml"/><Relationship Id="rId34" Type="http://schemas.openxmlformats.org/officeDocument/2006/relationships/customXml" Target="../ink/ink919.xml"/><Relationship Id="rId55" Type="http://schemas.openxmlformats.org/officeDocument/2006/relationships/image" Target="../media/image883.png"/><Relationship Id="rId76" Type="http://schemas.openxmlformats.org/officeDocument/2006/relationships/customXml" Target="../ink/ink940.xml"/><Relationship Id="rId97" Type="http://schemas.openxmlformats.org/officeDocument/2006/relationships/image" Target="../media/image904.png"/><Relationship Id="rId120" Type="http://schemas.openxmlformats.org/officeDocument/2006/relationships/image" Target="../media/image914.png"/><Relationship Id="rId141" Type="http://schemas.openxmlformats.org/officeDocument/2006/relationships/image" Target="../media/image924.png"/><Relationship Id="rId7" Type="http://schemas.openxmlformats.org/officeDocument/2006/relationships/image" Target="../media/image859.png"/><Relationship Id="rId162" Type="http://schemas.openxmlformats.org/officeDocument/2006/relationships/customXml" Target="../ink/ink984.xml"/><Relationship Id="rId183" Type="http://schemas.openxmlformats.org/officeDocument/2006/relationships/image" Target="../media/image945.png"/><Relationship Id="rId218" Type="http://schemas.openxmlformats.org/officeDocument/2006/relationships/customXml" Target="../ink/ink1012.xml"/><Relationship Id="rId239" Type="http://schemas.openxmlformats.org/officeDocument/2006/relationships/image" Target="../media/image973.png"/><Relationship Id="rId250" Type="http://schemas.openxmlformats.org/officeDocument/2006/relationships/customXml" Target="../ink/ink1028.xml"/><Relationship Id="rId271" Type="http://schemas.openxmlformats.org/officeDocument/2006/relationships/image" Target="../media/image988.png"/><Relationship Id="rId292" Type="http://schemas.openxmlformats.org/officeDocument/2006/relationships/customXml" Target="../ink/ink1050.xml"/><Relationship Id="rId306" Type="http://schemas.openxmlformats.org/officeDocument/2006/relationships/customXml" Target="../ink/ink1058.xml"/><Relationship Id="rId24" Type="http://schemas.openxmlformats.org/officeDocument/2006/relationships/customXml" Target="../ink/ink914.xml"/><Relationship Id="rId45" Type="http://schemas.openxmlformats.org/officeDocument/2006/relationships/image" Target="../media/image878.png"/><Relationship Id="rId66" Type="http://schemas.openxmlformats.org/officeDocument/2006/relationships/customXml" Target="../ink/ink935.xml"/><Relationship Id="rId87" Type="http://schemas.openxmlformats.org/officeDocument/2006/relationships/image" Target="../media/image899.png"/><Relationship Id="rId110" Type="http://schemas.openxmlformats.org/officeDocument/2006/relationships/customXml" Target="../ink/ink957.xml"/><Relationship Id="rId131" Type="http://schemas.openxmlformats.org/officeDocument/2006/relationships/customXml" Target="../ink/ink968.xml"/><Relationship Id="rId327" Type="http://schemas.openxmlformats.org/officeDocument/2006/relationships/customXml" Target="../ink/ink1069.xml"/><Relationship Id="rId348" Type="http://schemas.openxmlformats.org/officeDocument/2006/relationships/image" Target="../media/image1025.png"/><Relationship Id="rId152" Type="http://schemas.openxmlformats.org/officeDocument/2006/relationships/customXml" Target="../ink/ink979.xml"/><Relationship Id="rId173" Type="http://schemas.openxmlformats.org/officeDocument/2006/relationships/image" Target="../media/image940.png"/><Relationship Id="rId194" Type="http://schemas.openxmlformats.org/officeDocument/2006/relationships/customXml" Target="../ink/ink1000.xml"/><Relationship Id="rId208" Type="http://schemas.openxmlformats.org/officeDocument/2006/relationships/customXml" Target="../ink/ink1007.xml"/><Relationship Id="rId229" Type="http://schemas.openxmlformats.org/officeDocument/2006/relationships/image" Target="../media/image968.png"/><Relationship Id="rId240" Type="http://schemas.openxmlformats.org/officeDocument/2006/relationships/customXml" Target="../ink/ink1023.xml"/><Relationship Id="rId261" Type="http://schemas.openxmlformats.org/officeDocument/2006/relationships/image" Target="../media/image984.png"/><Relationship Id="rId14" Type="http://schemas.openxmlformats.org/officeDocument/2006/relationships/customXml" Target="../ink/ink909.xml"/><Relationship Id="rId35" Type="http://schemas.openxmlformats.org/officeDocument/2006/relationships/image" Target="../media/image873.png"/><Relationship Id="rId56" Type="http://schemas.openxmlformats.org/officeDocument/2006/relationships/customXml" Target="../ink/ink930.xml"/><Relationship Id="rId77" Type="http://schemas.openxmlformats.org/officeDocument/2006/relationships/image" Target="../media/image894.png"/><Relationship Id="rId100" Type="http://schemas.openxmlformats.org/officeDocument/2006/relationships/customXml" Target="../ink/ink952.xml"/><Relationship Id="rId282" Type="http://schemas.openxmlformats.org/officeDocument/2006/relationships/customXml" Target="../ink/ink1045.xml"/><Relationship Id="rId317" Type="http://schemas.openxmlformats.org/officeDocument/2006/relationships/customXml" Target="../ink/ink1064.xml"/><Relationship Id="rId338" Type="http://schemas.openxmlformats.org/officeDocument/2006/relationships/image" Target="../media/image1020.png"/><Relationship Id="rId8" Type="http://schemas.openxmlformats.org/officeDocument/2006/relationships/customXml" Target="../ink/ink906.xml"/><Relationship Id="rId98" Type="http://schemas.openxmlformats.org/officeDocument/2006/relationships/customXml" Target="../ink/ink951.xml"/><Relationship Id="rId121" Type="http://schemas.openxmlformats.org/officeDocument/2006/relationships/customXml" Target="../ink/ink963.xml"/><Relationship Id="rId142" Type="http://schemas.openxmlformats.org/officeDocument/2006/relationships/customXml" Target="../ink/ink974.xml"/><Relationship Id="rId163" Type="http://schemas.openxmlformats.org/officeDocument/2006/relationships/image" Target="../media/image935.png"/><Relationship Id="rId184" Type="http://schemas.openxmlformats.org/officeDocument/2006/relationships/customXml" Target="../ink/ink995.xml"/><Relationship Id="rId219" Type="http://schemas.openxmlformats.org/officeDocument/2006/relationships/image" Target="../media/image963.png"/><Relationship Id="rId230" Type="http://schemas.openxmlformats.org/officeDocument/2006/relationships/customXml" Target="../ink/ink1018.xml"/><Relationship Id="rId251" Type="http://schemas.openxmlformats.org/officeDocument/2006/relationships/image" Target="../media/image979.png"/><Relationship Id="rId25" Type="http://schemas.openxmlformats.org/officeDocument/2006/relationships/image" Target="../media/image868.png"/><Relationship Id="rId46" Type="http://schemas.openxmlformats.org/officeDocument/2006/relationships/customXml" Target="../ink/ink925.xml"/><Relationship Id="rId67" Type="http://schemas.openxmlformats.org/officeDocument/2006/relationships/image" Target="../media/image889.png"/><Relationship Id="rId272" Type="http://schemas.openxmlformats.org/officeDocument/2006/relationships/customXml" Target="../ink/ink1040.xml"/><Relationship Id="rId293" Type="http://schemas.openxmlformats.org/officeDocument/2006/relationships/image" Target="../media/image999.png"/><Relationship Id="rId307" Type="http://schemas.openxmlformats.org/officeDocument/2006/relationships/customXml" Target="../ink/ink1059.xml"/><Relationship Id="rId328" Type="http://schemas.openxmlformats.org/officeDocument/2006/relationships/image" Target="../media/image1015.png"/><Relationship Id="rId349" Type="http://schemas.openxmlformats.org/officeDocument/2006/relationships/customXml" Target="../ink/ink1080.xml"/><Relationship Id="rId20" Type="http://schemas.openxmlformats.org/officeDocument/2006/relationships/customXml" Target="../ink/ink912.xml"/><Relationship Id="rId41" Type="http://schemas.openxmlformats.org/officeDocument/2006/relationships/image" Target="../media/image876.png"/><Relationship Id="rId62" Type="http://schemas.openxmlformats.org/officeDocument/2006/relationships/customXml" Target="../ink/ink933.xml"/><Relationship Id="rId83" Type="http://schemas.openxmlformats.org/officeDocument/2006/relationships/image" Target="../media/image897.png"/><Relationship Id="rId88" Type="http://schemas.openxmlformats.org/officeDocument/2006/relationships/customXml" Target="../ink/ink946.xml"/><Relationship Id="rId111" Type="http://schemas.openxmlformats.org/officeDocument/2006/relationships/image" Target="../media/image911.png"/><Relationship Id="rId132" Type="http://schemas.openxmlformats.org/officeDocument/2006/relationships/image" Target="../media/image920.png"/><Relationship Id="rId153" Type="http://schemas.openxmlformats.org/officeDocument/2006/relationships/image" Target="../media/image930.png"/><Relationship Id="rId174" Type="http://schemas.openxmlformats.org/officeDocument/2006/relationships/customXml" Target="../ink/ink990.xml"/><Relationship Id="rId179" Type="http://schemas.openxmlformats.org/officeDocument/2006/relationships/image" Target="../media/image943.png"/><Relationship Id="rId195" Type="http://schemas.openxmlformats.org/officeDocument/2006/relationships/image" Target="../media/image951.png"/><Relationship Id="rId209" Type="http://schemas.openxmlformats.org/officeDocument/2006/relationships/image" Target="../media/image958.png"/><Relationship Id="rId190" Type="http://schemas.openxmlformats.org/officeDocument/2006/relationships/customXml" Target="../ink/ink998.xml"/><Relationship Id="rId204" Type="http://schemas.openxmlformats.org/officeDocument/2006/relationships/customXml" Target="../ink/ink1005.xml"/><Relationship Id="rId220" Type="http://schemas.openxmlformats.org/officeDocument/2006/relationships/customXml" Target="../ink/ink1013.xml"/><Relationship Id="rId225" Type="http://schemas.openxmlformats.org/officeDocument/2006/relationships/image" Target="../media/image966.png"/><Relationship Id="rId241" Type="http://schemas.openxmlformats.org/officeDocument/2006/relationships/image" Target="../media/image974.png"/><Relationship Id="rId246" Type="http://schemas.openxmlformats.org/officeDocument/2006/relationships/customXml" Target="../ink/ink1026.xml"/><Relationship Id="rId267" Type="http://schemas.openxmlformats.org/officeDocument/2006/relationships/customXml" Target="../ink/ink1037.xml"/><Relationship Id="rId288" Type="http://schemas.openxmlformats.org/officeDocument/2006/relationships/customXml" Target="../ink/ink1048.xml"/><Relationship Id="rId15" Type="http://schemas.openxmlformats.org/officeDocument/2006/relationships/image" Target="../media/image863.png"/><Relationship Id="rId36" Type="http://schemas.openxmlformats.org/officeDocument/2006/relationships/customXml" Target="../ink/ink920.xml"/><Relationship Id="rId57" Type="http://schemas.openxmlformats.org/officeDocument/2006/relationships/image" Target="../media/image884.png"/><Relationship Id="rId106" Type="http://schemas.openxmlformats.org/officeDocument/2006/relationships/customXml" Target="../ink/ink955.xml"/><Relationship Id="rId127" Type="http://schemas.openxmlformats.org/officeDocument/2006/relationships/customXml" Target="../ink/ink966.xml"/><Relationship Id="rId262" Type="http://schemas.openxmlformats.org/officeDocument/2006/relationships/customXml" Target="../ink/ink1034.xml"/><Relationship Id="rId283" Type="http://schemas.openxmlformats.org/officeDocument/2006/relationships/image" Target="../media/image994.png"/><Relationship Id="rId313" Type="http://schemas.openxmlformats.org/officeDocument/2006/relationships/customXml" Target="../ink/ink1062.xml"/><Relationship Id="rId318" Type="http://schemas.openxmlformats.org/officeDocument/2006/relationships/image" Target="../media/image1010.png"/><Relationship Id="rId339" Type="http://schemas.openxmlformats.org/officeDocument/2006/relationships/customXml" Target="../ink/ink1075.xml"/><Relationship Id="rId10" Type="http://schemas.openxmlformats.org/officeDocument/2006/relationships/customXml" Target="../ink/ink907.xml"/><Relationship Id="rId31" Type="http://schemas.openxmlformats.org/officeDocument/2006/relationships/image" Target="../media/image871.png"/><Relationship Id="rId52" Type="http://schemas.openxmlformats.org/officeDocument/2006/relationships/customXml" Target="../ink/ink928.xml"/><Relationship Id="rId73" Type="http://schemas.openxmlformats.org/officeDocument/2006/relationships/image" Target="../media/image892.png"/><Relationship Id="rId78" Type="http://schemas.openxmlformats.org/officeDocument/2006/relationships/customXml" Target="../ink/ink941.xml"/><Relationship Id="rId94" Type="http://schemas.openxmlformats.org/officeDocument/2006/relationships/customXml" Target="../ink/ink949.xml"/><Relationship Id="rId99" Type="http://schemas.openxmlformats.org/officeDocument/2006/relationships/image" Target="../media/image905.png"/><Relationship Id="rId101" Type="http://schemas.openxmlformats.org/officeDocument/2006/relationships/image" Target="../media/image906.png"/><Relationship Id="rId122" Type="http://schemas.openxmlformats.org/officeDocument/2006/relationships/image" Target="../media/image915.png"/><Relationship Id="rId143" Type="http://schemas.openxmlformats.org/officeDocument/2006/relationships/image" Target="../media/image925.png"/><Relationship Id="rId148" Type="http://schemas.openxmlformats.org/officeDocument/2006/relationships/customXml" Target="../ink/ink977.xml"/><Relationship Id="rId164" Type="http://schemas.openxmlformats.org/officeDocument/2006/relationships/customXml" Target="../ink/ink985.xml"/><Relationship Id="rId169" Type="http://schemas.openxmlformats.org/officeDocument/2006/relationships/image" Target="../media/image938.png"/><Relationship Id="rId185" Type="http://schemas.openxmlformats.org/officeDocument/2006/relationships/image" Target="../media/image946.png"/><Relationship Id="rId334" Type="http://schemas.openxmlformats.org/officeDocument/2006/relationships/image" Target="../media/image1018.png"/><Relationship Id="rId350" Type="http://schemas.openxmlformats.org/officeDocument/2006/relationships/image" Target="../media/image1026.png"/><Relationship Id="rId4" Type="http://schemas.openxmlformats.org/officeDocument/2006/relationships/customXml" Target="../ink/ink904.xml"/><Relationship Id="rId9" Type="http://schemas.openxmlformats.org/officeDocument/2006/relationships/image" Target="../media/image860.png"/><Relationship Id="rId180" Type="http://schemas.openxmlformats.org/officeDocument/2006/relationships/customXml" Target="../ink/ink993.xml"/><Relationship Id="rId210" Type="http://schemas.openxmlformats.org/officeDocument/2006/relationships/customXml" Target="../ink/ink1008.xml"/><Relationship Id="rId215" Type="http://schemas.openxmlformats.org/officeDocument/2006/relationships/image" Target="../media/image961.png"/><Relationship Id="rId236" Type="http://schemas.openxmlformats.org/officeDocument/2006/relationships/customXml" Target="../ink/ink1021.xml"/><Relationship Id="rId257" Type="http://schemas.openxmlformats.org/officeDocument/2006/relationships/image" Target="../media/image982.png"/><Relationship Id="rId278" Type="http://schemas.openxmlformats.org/officeDocument/2006/relationships/customXml" Target="../ink/ink1043.xml"/><Relationship Id="rId26" Type="http://schemas.openxmlformats.org/officeDocument/2006/relationships/customXml" Target="../ink/ink915.xml"/><Relationship Id="rId231" Type="http://schemas.openxmlformats.org/officeDocument/2006/relationships/image" Target="../media/image969.png"/><Relationship Id="rId252" Type="http://schemas.openxmlformats.org/officeDocument/2006/relationships/customXml" Target="../ink/ink1029.xml"/><Relationship Id="rId273" Type="http://schemas.openxmlformats.org/officeDocument/2006/relationships/image" Target="../media/image989.png"/><Relationship Id="rId294" Type="http://schemas.openxmlformats.org/officeDocument/2006/relationships/customXml" Target="../ink/ink1051.xml"/><Relationship Id="rId308" Type="http://schemas.openxmlformats.org/officeDocument/2006/relationships/image" Target="../media/image1005.png"/><Relationship Id="rId329" Type="http://schemas.openxmlformats.org/officeDocument/2006/relationships/customXml" Target="../ink/ink1070.xml"/><Relationship Id="rId47" Type="http://schemas.openxmlformats.org/officeDocument/2006/relationships/image" Target="../media/image879.png"/><Relationship Id="rId68" Type="http://schemas.openxmlformats.org/officeDocument/2006/relationships/customXml" Target="../ink/ink936.xml"/><Relationship Id="rId89" Type="http://schemas.openxmlformats.org/officeDocument/2006/relationships/image" Target="../media/image900.png"/><Relationship Id="rId112" Type="http://schemas.openxmlformats.org/officeDocument/2006/relationships/customXml" Target="../ink/ink958.xml"/><Relationship Id="rId133" Type="http://schemas.openxmlformats.org/officeDocument/2006/relationships/customXml" Target="../ink/ink969.xml"/><Relationship Id="rId154" Type="http://schemas.openxmlformats.org/officeDocument/2006/relationships/customXml" Target="../ink/ink980.xml"/><Relationship Id="rId175" Type="http://schemas.openxmlformats.org/officeDocument/2006/relationships/image" Target="../media/image941.png"/><Relationship Id="rId340" Type="http://schemas.openxmlformats.org/officeDocument/2006/relationships/image" Target="../media/image1021.png"/><Relationship Id="rId196" Type="http://schemas.openxmlformats.org/officeDocument/2006/relationships/customXml" Target="../ink/ink1001.xml"/><Relationship Id="rId200" Type="http://schemas.openxmlformats.org/officeDocument/2006/relationships/customXml" Target="../ink/ink1003.xml"/><Relationship Id="rId16" Type="http://schemas.openxmlformats.org/officeDocument/2006/relationships/customXml" Target="../ink/ink910.xml"/><Relationship Id="rId221" Type="http://schemas.openxmlformats.org/officeDocument/2006/relationships/image" Target="../media/image964.png"/><Relationship Id="rId242" Type="http://schemas.openxmlformats.org/officeDocument/2006/relationships/customXml" Target="../ink/ink1024.xml"/><Relationship Id="rId263" Type="http://schemas.openxmlformats.org/officeDocument/2006/relationships/image" Target="../media/image985.png"/><Relationship Id="rId284" Type="http://schemas.openxmlformats.org/officeDocument/2006/relationships/customXml" Target="../ink/ink1046.xml"/><Relationship Id="rId319" Type="http://schemas.openxmlformats.org/officeDocument/2006/relationships/customXml" Target="../ink/ink1065.xml"/><Relationship Id="rId37" Type="http://schemas.openxmlformats.org/officeDocument/2006/relationships/image" Target="../media/image874.png"/><Relationship Id="rId58" Type="http://schemas.openxmlformats.org/officeDocument/2006/relationships/customXml" Target="../ink/ink931.xml"/><Relationship Id="rId79" Type="http://schemas.openxmlformats.org/officeDocument/2006/relationships/image" Target="../media/image895.png"/><Relationship Id="rId102" Type="http://schemas.openxmlformats.org/officeDocument/2006/relationships/customXml" Target="../ink/ink953.xml"/><Relationship Id="rId123" Type="http://schemas.openxmlformats.org/officeDocument/2006/relationships/customXml" Target="../ink/ink964.xml"/><Relationship Id="rId144" Type="http://schemas.openxmlformats.org/officeDocument/2006/relationships/customXml" Target="../ink/ink975.xml"/><Relationship Id="rId330" Type="http://schemas.openxmlformats.org/officeDocument/2006/relationships/image" Target="../media/image1016.png"/><Relationship Id="rId90" Type="http://schemas.openxmlformats.org/officeDocument/2006/relationships/customXml" Target="../ink/ink947.xml"/><Relationship Id="rId165" Type="http://schemas.openxmlformats.org/officeDocument/2006/relationships/image" Target="../media/image936.png"/><Relationship Id="rId186" Type="http://schemas.openxmlformats.org/officeDocument/2006/relationships/customXml" Target="../ink/ink996.xml"/><Relationship Id="rId351" Type="http://schemas.openxmlformats.org/officeDocument/2006/relationships/customXml" Target="../ink/ink1081.xml"/><Relationship Id="rId211" Type="http://schemas.openxmlformats.org/officeDocument/2006/relationships/image" Target="../media/image959.png"/><Relationship Id="rId232" Type="http://schemas.openxmlformats.org/officeDocument/2006/relationships/customXml" Target="../ink/ink1019.xml"/><Relationship Id="rId253" Type="http://schemas.openxmlformats.org/officeDocument/2006/relationships/image" Target="../media/image980.png"/><Relationship Id="rId274" Type="http://schemas.openxmlformats.org/officeDocument/2006/relationships/customXml" Target="../ink/ink1041.xml"/><Relationship Id="rId295" Type="http://schemas.openxmlformats.org/officeDocument/2006/relationships/image" Target="../media/image1000.png"/><Relationship Id="rId309" Type="http://schemas.openxmlformats.org/officeDocument/2006/relationships/customXml" Target="../ink/ink1060.xml"/><Relationship Id="rId27" Type="http://schemas.openxmlformats.org/officeDocument/2006/relationships/image" Target="../media/image869.png"/><Relationship Id="rId48" Type="http://schemas.openxmlformats.org/officeDocument/2006/relationships/customXml" Target="../ink/ink926.xml"/><Relationship Id="rId69" Type="http://schemas.openxmlformats.org/officeDocument/2006/relationships/image" Target="../media/image890.png"/><Relationship Id="rId113" Type="http://schemas.openxmlformats.org/officeDocument/2006/relationships/image" Target="../media/image1.png"/><Relationship Id="rId134" Type="http://schemas.openxmlformats.org/officeDocument/2006/relationships/image" Target="../media/image921.png"/><Relationship Id="rId320" Type="http://schemas.openxmlformats.org/officeDocument/2006/relationships/image" Target="../media/image1011.png"/><Relationship Id="rId80" Type="http://schemas.openxmlformats.org/officeDocument/2006/relationships/customXml" Target="../ink/ink942.xml"/><Relationship Id="rId155" Type="http://schemas.openxmlformats.org/officeDocument/2006/relationships/image" Target="../media/image931.png"/><Relationship Id="rId176" Type="http://schemas.openxmlformats.org/officeDocument/2006/relationships/customXml" Target="../ink/ink991.xml"/><Relationship Id="rId197" Type="http://schemas.openxmlformats.org/officeDocument/2006/relationships/image" Target="../media/image952.png"/><Relationship Id="rId341" Type="http://schemas.openxmlformats.org/officeDocument/2006/relationships/customXml" Target="../ink/ink1076.xml"/><Relationship Id="rId201" Type="http://schemas.openxmlformats.org/officeDocument/2006/relationships/image" Target="../media/image954.png"/><Relationship Id="rId222" Type="http://schemas.openxmlformats.org/officeDocument/2006/relationships/customXml" Target="../ink/ink1014.xml"/><Relationship Id="rId243" Type="http://schemas.openxmlformats.org/officeDocument/2006/relationships/image" Target="../media/image975.png"/><Relationship Id="rId264" Type="http://schemas.openxmlformats.org/officeDocument/2006/relationships/customXml" Target="../ink/ink1035.xml"/><Relationship Id="rId285" Type="http://schemas.openxmlformats.org/officeDocument/2006/relationships/image" Target="../media/image995.png"/><Relationship Id="rId17" Type="http://schemas.openxmlformats.org/officeDocument/2006/relationships/image" Target="../media/image864.png"/><Relationship Id="rId38" Type="http://schemas.openxmlformats.org/officeDocument/2006/relationships/customXml" Target="../ink/ink921.xml"/><Relationship Id="rId59" Type="http://schemas.openxmlformats.org/officeDocument/2006/relationships/image" Target="../media/image885.png"/><Relationship Id="rId103" Type="http://schemas.openxmlformats.org/officeDocument/2006/relationships/image" Target="../media/image907.png"/><Relationship Id="rId124" Type="http://schemas.openxmlformats.org/officeDocument/2006/relationships/image" Target="../media/image916.png"/><Relationship Id="rId310" Type="http://schemas.openxmlformats.org/officeDocument/2006/relationships/image" Target="../media/image1006.png"/><Relationship Id="rId70" Type="http://schemas.openxmlformats.org/officeDocument/2006/relationships/customXml" Target="../ink/ink937.xml"/><Relationship Id="rId91" Type="http://schemas.openxmlformats.org/officeDocument/2006/relationships/image" Target="../media/image901.png"/><Relationship Id="rId145" Type="http://schemas.openxmlformats.org/officeDocument/2006/relationships/image" Target="../media/image926.png"/><Relationship Id="rId166" Type="http://schemas.openxmlformats.org/officeDocument/2006/relationships/customXml" Target="../ink/ink986.xml"/><Relationship Id="rId187" Type="http://schemas.openxmlformats.org/officeDocument/2006/relationships/image" Target="../media/image947.png"/><Relationship Id="rId331" Type="http://schemas.openxmlformats.org/officeDocument/2006/relationships/customXml" Target="../ink/ink1071.xml"/><Relationship Id="rId352" Type="http://schemas.openxmlformats.org/officeDocument/2006/relationships/image" Target="../media/image102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09.xml"/><Relationship Id="rId233" Type="http://schemas.openxmlformats.org/officeDocument/2006/relationships/image" Target="../media/image970.png"/><Relationship Id="rId254" Type="http://schemas.openxmlformats.org/officeDocument/2006/relationships/customXml" Target="../ink/ink1030.xml"/><Relationship Id="rId28" Type="http://schemas.openxmlformats.org/officeDocument/2006/relationships/customXml" Target="../ink/ink916.xml"/><Relationship Id="rId49" Type="http://schemas.openxmlformats.org/officeDocument/2006/relationships/image" Target="../media/image880.png"/><Relationship Id="rId114" Type="http://schemas.openxmlformats.org/officeDocument/2006/relationships/customXml" Target="../ink/ink959.xml"/><Relationship Id="rId275" Type="http://schemas.openxmlformats.org/officeDocument/2006/relationships/image" Target="../media/image990.png"/><Relationship Id="rId296" Type="http://schemas.openxmlformats.org/officeDocument/2006/relationships/customXml" Target="../ink/ink1052.xml"/><Relationship Id="rId300" Type="http://schemas.openxmlformats.org/officeDocument/2006/relationships/customXml" Target="../ink/ink1054.xml"/><Relationship Id="rId60" Type="http://schemas.openxmlformats.org/officeDocument/2006/relationships/customXml" Target="../ink/ink932.xml"/><Relationship Id="rId81" Type="http://schemas.openxmlformats.org/officeDocument/2006/relationships/image" Target="../media/image896.png"/><Relationship Id="rId135" Type="http://schemas.openxmlformats.org/officeDocument/2006/relationships/customXml" Target="../ink/ink970.xml"/><Relationship Id="rId156" Type="http://schemas.openxmlformats.org/officeDocument/2006/relationships/customXml" Target="../ink/ink981.xml"/><Relationship Id="rId177" Type="http://schemas.openxmlformats.org/officeDocument/2006/relationships/image" Target="../media/image942.png"/><Relationship Id="rId198" Type="http://schemas.openxmlformats.org/officeDocument/2006/relationships/customXml" Target="../ink/ink1002.xml"/><Relationship Id="rId321" Type="http://schemas.openxmlformats.org/officeDocument/2006/relationships/customXml" Target="../ink/ink1066.xml"/><Relationship Id="rId342" Type="http://schemas.openxmlformats.org/officeDocument/2006/relationships/image" Target="../media/image1022.png"/><Relationship Id="rId202" Type="http://schemas.openxmlformats.org/officeDocument/2006/relationships/customXml" Target="../ink/ink1004.xml"/><Relationship Id="rId223" Type="http://schemas.openxmlformats.org/officeDocument/2006/relationships/image" Target="../media/image965.png"/><Relationship Id="rId244" Type="http://schemas.openxmlformats.org/officeDocument/2006/relationships/customXml" Target="../ink/ink1025.xml"/><Relationship Id="rId18" Type="http://schemas.openxmlformats.org/officeDocument/2006/relationships/customXml" Target="../ink/ink911.xml"/><Relationship Id="rId39" Type="http://schemas.openxmlformats.org/officeDocument/2006/relationships/image" Target="../media/image875.png"/><Relationship Id="rId265" Type="http://schemas.openxmlformats.org/officeDocument/2006/relationships/image" Target="../media/image986.png"/><Relationship Id="rId286" Type="http://schemas.openxmlformats.org/officeDocument/2006/relationships/customXml" Target="../ink/ink1047.xml"/><Relationship Id="rId50" Type="http://schemas.openxmlformats.org/officeDocument/2006/relationships/customXml" Target="../ink/ink927.xml"/><Relationship Id="rId104" Type="http://schemas.openxmlformats.org/officeDocument/2006/relationships/customXml" Target="../ink/ink954.xml"/><Relationship Id="rId125" Type="http://schemas.openxmlformats.org/officeDocument/2006/relationships/customXml" Target="../ink/ink965.xml"/><Relationship Id="rId146" Type="http://schemas.openxmlformats.org/officeDocument/2006/relationships/customXml" Target="../ink/ink976.xml"/><Relationship Id="rId167" Type="http://schemas.openxmlformats.org/officeDocument/2006/relationships/image" Target="../media/image937.png"/><Relationship Id="rId188" Type="http://schemas.openxmlformats.org/officeDocument/2006/relationships/customXml" Target="../ink/ink997.xml"/><Relationship Id="rId311" Type="http://schemas.openxmlformats.org/officeDocument/2006/relationships/customXml" Target="../ink/ink1061.xml"/><Relationship Id="rId332" Type="http://schemas.openxmlformats.org/officeDocument/2006/relationships/image" Target="../media/image1017.png"/><Relationship Id="rId353" Type="http://schemas.openxmlformats.org/officeDocument/2006/relationships/customXml" Target="../ink/ink1082.xml"/><Relationship Id="rId71" Type="http://schemas.openxmlformats.org/officeDocument/2006/relationships/image" Target="../media/image891.png"/><Relationship Id="rId92" Type="http://schemas.openxmlformats.org/officeDocument/2006/relationships/customXml" Target="../ink/ink948.xml"/><Relationship Id="rId213" Type="http://schemas.openxmlformats.org/officeDocument/2006/relationships/image" Target="../media/image960.png"/><Relationship Id="rId234" Type="http://schemas.openxmlformats.org/officeDocument/2006/relationships/customXml" Target="../ink/ink1020.xml"/><Relationship Id="rId2" Type="http://schemas.openxmlformats.org/officeDocument/2006/relationships/customXml" Target="../ink/ink903.xml"/><Relationship Id="rId29" Type="http://schemas.openxmlformats.org/officeDocument/2006/relationships/image" Target="../media/image870.png"/><Relationship Id="rId255" Type="http://schemas.openxmlformats.org/officeDocument/2006/relationships/image" Target="../media/image981.png"/><Relationship Id="rId276" Type="http://schemas.openxmlformats.org/officeDocument/2006/relationships/customXml" Target="../ink/ink1042.xml"/><Relationship Id="rId297" Type="http://schemas.openxmlformats.org/officeDocument/2006/relationships/image" Target="../media/image1001.png"/><Relationship Id="rId40" Type="http://schemas.openxmlformats.org/officeDocument/2006/relationships/customXml" Target="../ink/ink922.xml"/><Relationship Id="rId115" Type="http://schemas.openxmlformats.org/officeDocument/2006/relationships/image" Target="../media/image912.png"/><Relationship Id="rId136" Type="http://schemas.openxmlformats.org/officeDocument/2006/relationships/image" Target="../media/image922.png"/><Relationship Id="rId157" Type="http://schemas.openxmlformats.org/officeDocument/2006/relationships/image" Target="../media/image932.png"/><Relationship Id="rId178" Type="http://schemas.openxmlformats.org/officeDocument/2006/relationships/customXml" Target="../ink/ink992.xml"/><Relationship Id="rId301" Type="http://schemas.openxmlformats.org/officeDocument/2006/relationships/image" Target="../media/image1003.png"/><Relationship Id="rId322" Type="http://schemas.openxmlformats.org/officeDocument/2006/relationships/image" Target="../media/image1012.png"/><Relationship Id="rId343" Type="http://schemas.openxmlformats.org/officeDocument/2006/relationships/customXml" Target="../ink/ink1077.xml"/><Relationship Id="rId61" Type="http://schemas.openxmlformats.org/officeDocument/2006/relationships/image" Target="../media/image886.png"/><Relationship Id="rId82" Type="http://schemas.openxmlformats.org/officeDocument/2006/relationships/customXml" Target="../ink/ink943.xml"/><Relationship Id="rId199" Type="http://schemas.openxmlformats.org/officeDocument/2006/relationships/image" Target="../media/image953.png"/><Relationship Id="rId203" Type="http://schemas.openxmlformats.org/officeDocument/2006/relationships/image" Target="../media/image955.png"/><Relationship Id="rId19" Type="http://schemas.openxmlformats.org/officeDocument/2006/relationships/image" Target="../media/image865.png"/><Relationship Id="rId224" Type="http://schemas.openxmlformats.org/officeDocument/2006/relationships/customXml" Target="../ink/ink1015.xml"/><Relationship Id="rId245" Type="http://schemas.openxmlformats.org/officeDocument/2006/relationships/image" Target="../media/image976.png"/><Relationship Id="rId266" Type="http://schemas.openxmlformats.org/officeDocument/2006/relationships/customXml" Target="../ink/ink1036.xml"/><Relationship Id="rId287" Type="http://schemas.openxmlformats.org/officeDocument/2006/relationships/image" Target="../media/image996.png"/><Relationship Id="rId30" Type="http://schemas.openxmlformats.org/officeDocument/2006/relationships/customXml" Target="../ink/ink917.xml"/><Relationship Id="rId105" Type="http://schemas.openxmlformats.org/officeDocument/2006/relationships/image" Target="../media/image908.png"/><Relationship Id="rId126" Type="http://schemas.openxmlformats.org/officeDocument/2006/relationships/image" Target="../media/image917.png"/><Relationship Id="rId147" Type="http://schemas.openxmlformats.org/officeDocument/2006/relationships/image" Target="../media/image927.png"/><Relationship Id="rId168" Type="http://schemas.openxmlformats.org/officeDocument/2006/relationships/customXml" Target="../ink/ink987.xml"/><Relationship Id="rId312" Type="http://schemas.openxmlformats.org/officeDocument/2006/relationships/image" Target="../media/image1007.png"/><Relationship Id="rId333" Type="http://schemas.openxmlformats.org/officeDocument/2006/relationships/customXml" Target="../ink/ink1072.xml"/><Relationship Id="rId354" Type="http://schemas.openxmlformats.org/officeDocument/2006/relationships/image" Target="../media/image1028.png"/><Relationship Id="rId51" Type="http://schemas.openxmlformats.org/officeDocument/2006/relationships/image" Target="../media/image881.png"/><Relationship Id="rId72" Type="http://schemas.openxmlformats.org/officeDocument/2006/relationships/customXml" Target="../ink/ink938.xml"/><Relationship Id="rId93" Type="http://schemas.openxmlformats.org/officeDocument/2006/relationships/image" Target="../media/image902.png"/><Relationship Id="rId189" Type="http://schemas.openxmlformats.org/officeDocument/2006/relationships/image" Target="../media/image948.png"/><Relationship Id="rId3" Type="http://schemas.openxmlformats.org/officeDocument/2006/relationships/image" Target="../media/image857.png"/><Relationship Id="rId214" Type="http://schemas.openxmlformats.org/officeDocument/2006/relationships/customXml" Target="../ink/ink1010.xml"/><Relationship Id="rId235" Type="http://schemas.openxmlformats.org/officeDocument/2006/relationships/image" Target="../media/image971.png"/><Relationship Id="rId256" Type="http://schemas.openxmlformats.org/officeDocument/2006/relationships/customXml" Target="../ink/ink1031.xml"/><Relationship Id="rId277" Type="http://schemas.openxmlformats.org/officeDocument/2006/relationships/image" Target="../media/image991.png"/><Relationship Id="rId298" Type="http://schemas.openxmlformats.org/officeDocument/2006/relationships/customXml" Target="../ink/ink1053.xml"/><Relationship Id="rId116" Type="http://schemas.openxmlformats.org/officeDocument/2006/relationships/customXml" Target="../ink/ink960.xml"/><Relationship Id="rId137" Type="http://schemas.openxmlformats.org/officeDocument/2006/relationships/customXml" Target="../ink/ink971.xml"/><Relationship Id="rId158" Type="http://schemas.openxmlformats.org/officeDocument/2006/relationships/customXml" Target="../ink/ink982.xml"/><Relationship Id="rId302" Type="http://schemas.openxmlformats.org/officeDocument/2006/relationships/customXml" Target="../ink/ink1055.xml"/><Relationship Id="rId323" Type="http://schemas.openxmlformats.org/officeDocument/2006/relationships/customXml" Target="../ink/ink1067.xml"/><Relationship Id="rId344" Type="http://schemas.openxmlformats.org/officeDocument/2006/relationships/image" Target="../media/image102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4.png"/><Relationship Id="rId299" Type="http://schemas.openxmlformats.org/officeDocument/2006/relationships/customXml" Target="../ink/ink1236.xml"/><Relationship Id="rId303" Type="http://schemas.openxmlformats.org/officeDocument/2006/relationships/customXml" Target="../ink/ink1238.xml"/><Relationship Id="rId21" Type="http://schemas.openxmlformats.org/officeDocument/2006/relationships/image" Target="../media/image1038.png"/><Relationship Id="rId42" Type="http://schemas.openxmlformats.org/officeDocument/2006/relationships/customXml" Target="../ink/ink1103.xml"/><Relationship Id="rId63" Type="http://schemas.openxmlformats.org/officeDocument/2006/relationships/image" Target="../media/image1058.png"/><Relationship Id="rId84" Type="http://schemas.openxmlformats.org/officeDocument/2006/relationships/image" Target="../media/image1068.png"/><Relationship Id="rId138" Type="http://schemas.openxmlformats.org/officeDocument/2006/relationships/image" Target="../media/image1094.png"/><Relationship Id="rId159" Type="http://schemas.openxmlformats.org/officeDocument/2006/relationships/customXml" Target="../ink/ink1164.xml"/><Relationship Id="rId170" Type="http://schemas.openxmlformats.org/officeDocument/2006/relationships/image" Target="../media/image1109.png"/><Relationship Id="rId191" Type="http://schemas.openxmlformats.org/officeDocument/2006/relationships/image" Target="../media/image1119.png"/><Relationship Id="rId205" Type="http://schemas.openxmlformats.org/officeDocument/2006/relationships/customXml" Target="../ink/ink1188.xml"/><Relationship Id="rId226" Type="http://schemas.openxmlformats.org/officeDocument/2006/relationships/image" Target="../media/image1136.png"/><Relationship Id="rId247" Type="http://schemas.openxmlformats.org/officeDocument/2006/relationships/image" Target="../media/image1146.png"/><Relationship Id="rId107" Type="http://schemas.openxmlformats.org/officeDocument/2006/relationships/image" Target="../media/image1079.png"/><Relationship Id="rId268" Type="http://schemas.openxmlformats.org/officeDocument/2006/relationships/image" Target="../media/image1156.png"/><Relationship Id="rId289" Type="http://schemas.openxmlformats.org/officeDocument/2006/relationships/customXml" Target="../ink/ink1231.xml"/><Relationship Id="rId11" Type="http://schemas.openxmlformats.org/officeDocument/2006/relationships/image" Target="../media/image1033.png"/><Relationship Id="rId32" Type="http://schemas.openxmlformats.org/officeDocument/2006/relationships/customXml" Target="../ink/ink1098.xml"/><Relationship Id="rId53" Type="http://schemas.openxmlformats.org/officeDocument/2006/relationships/image" Target="../media/image1054.png"/><Relationship Id="rId74" Type="http://schemas.openxmlformats.org/officeDocument/2006/relationships/image" Target="../media/image1063.png"/><Relationship Id="rId128" Type="http://schemas.openxmlformats.org/officeDocument/2006/relationships/image" Target="../media/image1089.png"/><Relationship Id="rId149" Type="http://schemas.openxmlformats.org/officeDocument/2006/relationships/image" Target="../media/image1099.png"/><Relationship Id="rId5" Type="http://schemas.openxmlformats.org/officeDocument/2006/relationships/image" Target="../media/image1030.png"/><Relationship Id="rId95" Type="http://schemas.openxmlformats.org/officeDocument/2006/relationships/customXml" Target="../ink/ink1130.xml"/><Relationship Id="rId160" Type="http://schemas.openxmlformats.org/officeDocument/2006/relationships/image" Target="../media/image1104.png"/><Relationship Id="rId181" Type="http://schemas.openxmlformats.org/officeDocument/2006/relationships/customXml" Target="../ink/ink1175.xml"/><Relationship Id="rId216" Type="http://schemas.openxmlformats.org/officeDocument/2006/relationships/image" Target="../media/image1131.png"/><Relationship Id="rId237" Type="http://schemas.openxmlformats.org/officeDocument/2006/relationships/image" Target="../media/image1141.png"/><Relationship Id="rId258" Type="http://schemas.openxmlformats.org/officeDocument/2006/relationships/customXml" Target="../ink/ink1215.xml"/><Relationship Id="rId279" Type="http://schemas.openxmlformats.org/officeDocument/2006/relationships/customXml" Target="../ink/ink1226.xml"/><Relationship Id="rId22" Type="http://schemas.openxmlformats.org/officeDocument/2006/relationships/customXml" Target="../ink/ink1093.xml"/><Relationship Id="rId43" Type="http://schemas.openxmlformats.org/officeDocument/2006/relationships/image" Target="../media/image1049.png"/><Relationship Id="rId64" Type="http://schemas.openxmlformats.org/officeDocument/2006/relationships/customXml" Target="../ink/ink1114.xml"/><Relationship Id="rId118" Type="http://schemas.openxmlformats.org/officeDocument/2006/relationships/customXml" Target="../ink/ink1142.xml"/><Relationship Id="rId139" Type="http://schemas.openxmlformats.org/officeDocument/2006/relationships/customXml" Target="../ink/ink1153.xml"/><Relationship Id="rId290" Type="http://schemas.openxmlformats.org/officeDocument/2006/relationships/image" Target="../media/image1167.png"/><Relationship Id="rId304" Type="http://schemas.openxmlformats.org/officeDocument/2006/relationships/image" Target="../media/image1174.png"/><Relationship Id="rId85" Type="http://schemas.openxmlformats.org/officeDocument/2006/relationships/customXml" Target="../ink/ink1125.xml"/><Relationship Id="rId150" Type="http://schemas.openxmlformats.org/officeDocument/2006/relationships/customXml" Target="../ink/ink1159.xml"/><Relationship Id="rId171" Type="http://schemas.openxmlformats.org/officeDocument/2006/relationships/customXml" Target="../ink/ink1170.xml"/><Relationship Id="rId192" Type="http://schemas.openxmlformats.org/officeDocument/2006/relationships/customXml" Target="../ink/ink1181.xml"/><Relationship Id="rId206" Type="http://schemas.openxmlformats.org/officeDocument/2006/relationships/image" Target="../media/image1126.png"/><Relationship Id="rId227" Type="http://schemas.openxmlformats.org/officeDocument/2006/relationships/customXml" Target="../ink/ink1199.xml"/><Relationship Id="rId248" Type="http://schemas.openxmlformats.org/officeDocument/2006/relationships/customXml" Target="../ink/ink1210.xml"/><Relationship Id="rId269" Type="http://schemas.openxmlformats.org/officeDocument/2006/relationships/customXml" Target="../ink/ink1221.xml"/><Relationship Id="rId12" Type="http://schemas.openxmlformats.org/officeDocument/2006/relationships/customXml" Target="../ink/ink1088.xml"/><Relationship Id="rId33" Type="http://schemas.openxmlformats.org/officeDocument/2006/relationships/image" Target="../media/image1044.png"/><Relationship Id="rId108" Type="http://schemas.openxmlformats.org/officeDocument/2006/relationships/customXml" Target="../ink/ink1137.xml"/><Relationship Id="rId129" Type="http://schemas.openxmlformats.org/officeDocument/2006/relationships/customXml" Target="../ink/ink1148.xml"/><Relationship Id="rId280" Type="http://schemas.openxmlformats.org/officeDocument/2006/relationships/image" Target="../media/image1162.png"/><Relationship Id="rId54" Type="http://schemas.openxmlformats.org/officeDocument/2006/relationships/customXml" Target="../ink/ink1109.xml"/><Relationship Id="rId75" Type="http://schemas.openxmlformats.org/officeDocument/2006/relationships/customXml" Target="../ink/ink1120.xml"/><Relationship Id="rId96" Type="http://schemas.openxmlformats.org/officeDocument/2006/relationships/image" Target="../media/image1074.png"/><Relationship Id="rId140" Type="http://schemas.openxmlformats.org/officeDocument/2006/relationships/image" Target="../media/image1095.png"/><Relationship Id="rId161" Type="http://schemas.openxmlformats.org/officeDocument/2006/relationships/customXml" Target="../ink/ink1165.xml"/><Relationship Id="rId182" Type="http://schemas.openxmlformats.org/officeDocument/2006/relationships/customXml" Target="../ink/ink1176.xml"/><Relationship Id="rId217" Type="http://schemas.openxmlformats.org/officeDocument/2006/relationships/customXml" Target="../ink/ink1194.xml"/><Relationship Id="rId6" Type="http://schemas.openxmlformats.org/officeDocument/2006/relationships/customXml" Target="../ink/ink1085.xml"/><Relationship Id="rId238" Type="http://schemas.openxmlformats.org/officeDocument/2006/relationships/customXml" Target="../ink/ink1205.xml"/><Relationship Id="rId259" Type="http://schemas.openxmlformats.org/officeDocument/2006/relationships/customXml" Target="../ink/ink1216.xml"/><Relationship Id="rId23" Type="http://schemas.openxmlformats.org/officeDocument/2006/relationships/image" Target="../media/image1039.png"/><Relationship Id="rId119" Type="http://schemas.openxmlformats.org/officeDocument/2006/relationships/image" Target="../media/image1085.png"/><Relationship Id="rId270" Type="http://schemas.openxmlformats.org/officeDocument/2006/relationships/image" Target="../media/image1157.png"/><Relationship Id="rId291" Type="http://schemas.openxmlformats.org/officeDocument/2006/relationships/customXml" Target="../ink/ink1232.xml"/><Relationship Id="rId305" Type="http://schemas.openxmlformats.org/officeDocument/2006/relationships/customXml" Target="../ink/ink1239.xml"/><Relationship Id="rId44" Type="http://schemas.openxmlformats.org/officeDocument/2006/relationships/customXml" Target="../ink/ink1104.xml"/><Relationship Id="rId65" Type="http://schemas.openxmlformats.org/officeDocument/2006/relationships/image" Target="../media/image1059.png"/><Relationship Id="rId86" Type="http://schemas.openxmlformats.org/officeDocument/2006/relationships/image" Target="../media/image1069.png"/><Relationship Id="rId130" Type="http://schemas.openxmlformats.org/officeDocument/2006/relationships/image" Target="../media/image1090.png"/><Relationship Id="rId151" Type="http://schemas.openxmlformats.org/officeDocument/2006/relationships/image" Target="../media/image1100.png"/><Relationship Id="rId172" Type="http://schemas.openxmlformats.org/officeDocument/2006/relationships/image" Target="../media/image1110.png"/><Relationship Id="rId193" Type="http://schemas.openxmlformats.org/officeDocument/2006/relationships/image" Target="../media/image1120.png"/><Relationship Id="rId207" Type="http://schemas.openxmlformats.org/officeDocument/2006/relationships/customXml" Target="../ink/ink1189.xml"/><Relationship Id="rId228" Type="http://schemas.openxmlformats.org/officeDocument/2006/relationships/image" Target="../media/image1137.png"/><Relationship Id="rId249" Type="http://schemas.openxmlformats.org/officeDocument/2006/relationships/image" Target="../media/image1147.png"/><Relationship Id="rId13" Type="http://schemas.openxmlformats.org/officeDocument/2006/relationships/image" Target="../media/image1034.png"/><Relationship Id="rId109" Type="http://schemas.openxmlformats.org/officeDocument/2006/relationships/image" Target="../media/image1080.png"/><Relationship Id="rId260" Type="http://schemas.openxmlformats.org/officeDocument/2006/relationships/image" Target="../media/image1152.png"/><Relationship Id="rId281" Type="http://schemas.openxmlformats.org/officeDocument/2006/relationships/customXml" Target="../ink/ink1227.xml"/><Relationship Id="rId34" Type="http://schemas.openxmlformats.org/officeDocument/2006/relationships/customXml" Target="../ink/ink1099.xml"/><Relationship Id="rId55" Type="http://schemas.openxmlformats.org/officeDocument/2006/relationships/image" Target="../media/image1.png"/><Relationship Id="rId76" Type="http://schemas.openxmlformats.org/officeDocument/2006/relationships/image" Target="../media/image1064.png"/><Relationship Id="rId97" Type="http://schemas.openxmlformats.org/officeDocument/2006/relationships/customXml" Target="../ink/ink1131.xml"/><Relationship Id="rId120" Type="http://schemas.openxmlformats.org/officeDocument/2006/relationships/customXml" Target="../ink/ink1143.xml"/><Relationship Id="rId141" Type="http://schemas.openxmlformats.org/officeDocument/2006/relationships/customXml" Target="../ink/ink1154.xml"/><Relationship Id="rId7" Type="http://schemas.openxmlformats.org/officeDocument/2006/relationships/image" Target="../media/image1031.png"/><Relationship Id="rId162" Type="http://schemas.openxmlformats.org/officeDocument/2006/relationships/image" Target="../media/image1105.png"/><Relationship Id="rId183" Type="http://schemas.openxmlformats.org/officeDocument/2006/relationships/image" Target="../media/image1115.png"/><Relationship Id="rId218" Type="http://schemas.openxmlformats.org/officeDocument/2006/relationships/image" Target="../media/image1132.png"/><Relationship Id="rId239" Type="http://schemas.openxmlformats.org/officeDocument/2006/relationships/image" Target="../media/image1142.png"/><Relationship Id="rId2" Type="http://schemas.openxmlformats.org/officeDocument/2006/relationships/customXml" Target="../ink/ink1083.xml"/><Relationship Id="rId29" Type="http://schemas.openxmlformats.org/officeDocument/2006/relationships/image" Target="../media/image1042.png"/><Relationship Id="rId250" Type="http://schemas.openxmlformats.org/officeDocument/2006/relationships/customXml" Target="../ink/ink1211.xml"/><Relationship Id="rId255" Type="http://schemas.openxmlformats.org/officeDocument/2006/relationships/image" Target="../media/image1150.png"/><Relationship Id="rId271" Type="http://schemas.openxmlformats.org/officeDocument/2006/relationships/customXml" Target="../ink/ink1222.xml"/><Relationship Id="rId276" Type="http://schemas.openxmlformats.org/officeDocument/2006/relationships/image" Target="../media/image1160.png"/><Relationship Id="rId292" Type="http://schemas.openxmlformats.org/officeDocument/2006/relationships/image" Target="../media/image1168.png"/><Relationship Id="rId297" Type="http://schemas.openxmlformats.org/officeDocument/2006/relationships/customXml" Target="../ink/ink1235.xml"/><Relationship Id="rId306" Type="http://schemas.openxmlformats.org/officeDocument/2006/relationships/image" Target="../media/image1175.png"/><Relationship Id="rId24" Type="http://schemas.openxmlformats.org/officeDocument/2006/relationships/customXml" Target="../ink/ink1094.xml"/><Relationship Id="rId40" Type="http://schemas.openxmlformats.org/officeDocument/2006/relationships/customXml" Target="../ink/ink1102.xml"/><Relationship Id="rId45" Type="http://schemas.openxmlformats.org/officeDocument/2006/relationships/image" Target="../media/image1050.png"/><Relationship Id="rId66" Type="http://schemas.openxmlformats.org/officeDocument/2006/relationships/customXml" Target="../ink/ink1115.xml"/><Relationship Id="rId87" Type="http://schemas.openxmlformats.org/officeDocument/2006/relationships/customXml" Target="../ink/ink1126.xml"/><Relationship Id="rId110" Type="http://schemas.openxmlformats.org/officeDocument/2006/relationships/customXml" Target="../ink/ink1138.xml"/><Relationship Id="rId115" Type="http://schemas.openxmlformats.org/officeDocument/2006/relationships/image" Target="../media/image1083.png"/><Relationship Id="rId131" Type="http://schemas.openxmlformats.org/officeDocument/2006/relationships/customXml" Target="../ink/ink1149.xml"/><Relationship Id="rId136" Type="http://schemas.openxmlformats.org/officeDocument/2006/relationships/image" Target="../media/image1093.png"/><Relationship Id="rId157" Type="http://schemas.openxmlformats.org/officeDocument/2006/relationships/customXml" Target="../ink/ink1163.xml"/><Relationship Id="rId178" Type="http://schemas.openxmlformats.org/officeDocument/2006/relationships/image" Target="../media/image1113.png"/><Relationship Id="rId301" Type="http://schemas.openxmlformats.org/officeDocument/2006/relationships/customXml" Target="../ink/ink1237.xml"/><Relationship Id="rId61" Type="http://schemas.openxmlformats.org/officeDocument/2006/relationships/image" Target="../media/image1057.png"/><Relationship Id="rId82" Type="http://schemas.openxmlformats.org/officeDocument/2006/relationships/image" Target="../media/image1067.png"/><Relationship Id="rId152" Type="http://schemas.openxmlformats.org/officeDocument/2006/relationships/customXml" Target="../ink/ink1160.xml"/><Relationship Id="rId173" Type="http://schemas.openxmlformats.org/officeDocument/2006/relationships/customXml" Target="../ink/ink1171.xml"/><Relationship Id="rId194" Type="http://schemas.openxmlformats.org/officeDocument/2006/relationships/customXml" Target="../ink/ink1182.xml"/><Relationship Id="rId199" Type="http://schemas.openxmlformats.org/officeDocument/2006/relationships/image" Target="../media/image1123.png"/><Relationship Id="rId203" Type="http://schemas.openxmlformats.org/officeDocument/2006/relationships/customXml" Target="../ink/ink1187.xml"/><Relationship Id="rId208" Type="http://schemas.openxmlformats.org/officeDocument/2006/relationships/image" Target="../media/image1127.png"/><Relationship Id="rId229" Type="http://schemas.openxmlformats.org/officeDocument/2006/relationships/customXml" Target="../ink/ink1200.xml"/><Relationship Id="rId19" Type="http://schemas.openxmlformats.org/officeDocument/2006/relationships/image" Target="../media/image1037.png"/><Relationship Id="rId224" Type="http://schemas.openxmlformats.org/officeDocument/2006/relationships/image" Target="../media/image1135.png"/><Relationship Id="rId240" Type="http://schemas.openxmlformats.org/officeDocument/2006/relationships/customXml" Target="../ink/ink1206.xml"/><Relationship Id="rId245" Type="http://schemas.openxmlformats.org/officeDocument/2006/relationships/image" Target="../media/image1145.png"/><Relationship Id="rId261" Type="http://schemas.openxmlformats.org/officeDocument/2006/relationships/customXml" Target="../ink/ink1217.xml"/><Relationship Id="rId266" Type="http://schemas.openxmlformats.org/officeDocument/2006/relationships/image" Target="../media/image1155.png"/><Relationship Id="rId287" Type="http://schemas.openxmlformats.org/officeDocument/2006/relationships/customXml" Target="../ink/ink1230.xml"/><Relationship Id="rId14" Type="http://schemas.openxmlformats.org/officeDocument/2006/relationships/customXml" Target="../ink/ink1089.xml"/><Relationship Id="rId30" Type="http://schemas.openxmlformats.org/officeDocument/2006/relationships/customXml" Target="../ink/ink1097.xml"/><Relationship Id="rId35" Type="http://schemas.openxmlformats.org/officeDocument/2006/relationships/image" Target="../media/image1045.png"/><Relationship Id="rId56" Type="http://schemas.openxmlformats.org/officeDocument/2006/relationships/customXml" Target="../ink/ink1110.xml"/><Relationship Id="rId77" Type="http://schemas.openxmlformats.org/officeDocument/2006/relationships/customXml" Target="../ink/ink1121.xml"/><Relationship Id="rId100" Type="http://schemas.openxmlformats.org/officeDocument/2006/relationships/customXml" Target="../ink/ink1133.xml"/><Relationship Id="rId105" Type="http://schemas.openxmlformats.org/officeDocument/2006/relationships/image" Target="../media/image1078.png"/><Relationship Id="rId126" Type="http://schemas.openxmlformats.org/officeDocument/2006/relationships/image" Target="../media/image1088.png"/><Relationship Id="rId147" Type="http://schemas.openxmlformats.org/officeDocument/2006/relationships/image" Target="../media/image1098.png"/><Relationship Id="rId168" Type="http://schemas.openxmlformats.org/officeDocument/2006/relationships/image" Target="../media/image1108.png"/><Relationship Id="rId282" Type="http://schemas.openxmlformats.org/officeDocument/2006/relationships/image" Target="../media/image1163.png"/><Relationship Id="rId8" Type="http://schemas.openxmlformats.org/officeDocument/2006/relationships/customXml" Target="../ink/ink1086.xml"/><Relationship Id="rId51" Type="http://schemas.openxmlformats.org/officeDocument/2006/relationships/image" Target="../media/image1053.png"/><Relationship Id="rId72" Type="http://schemas.openxmlformats.org/officeDocument/2006/relationships/image" Target="../media/image1062.png"/><Relationship Id="rId93" Type="http://schemas.openxmlformats.org/officeDocument/2006/relationships/customXml" Target="../ink/ink1129.xml"/><Relationship Id="rId98" Type="http://schemas.openxmlformats.org/officeDocument/2006/relationships/customXml" Target="../ink/ink1132.xml"/><Relationship Id="rId121" Type="http://schemas.openxmlformats.org/officeDocument/2006/relationships/image" Target="../media/image1086.png"/><Relationship Id="rId142" Type="http://schemas.openxmlformats.org/officeDocument/2006/relationships/customXml" Target="../ink/ink1155.xml"/><Relationship Id="rId163" Type="http://schemas.openxmlformats.org/officeDocument/2006/relationships/customXml" Target="../ink/ink1166.xml"/><Relationship Id="rId184" Type="http://schemas.openxmlformats.org/officeDocument/2006/relationships/customXml" Target="../ink/ink1177.xml"/><Relationship Id="rId189" Type="http://schemas.openxmlformats.org/officeDocument/2006/relationships/image" Target="../media/image1118.png"/><Relationship Id="rId219" Type="http://schemas.openxmlformats.org/officeDocument/2006/relationships/customXml" Target="../ink/ink1195.xml"/><Relationship Id="rId3" Type="http://schemas.openxmlformats.org/officeDocument/2006/relationships/image" Target="../media/image1029.png"/><Relationship Id="rId214" Type="http://schemas.openxmlformats.org/officeDocument/2006/relationships/image" Target="../media/image1130.png"/><Relationship Id="rId230" Type="http://schemas.openxmlformats.org/officeDocument/2006/relationships/customXml" Target="../ink/ink1201.xml"/><Relationship Id="rId235" Type="http://schemas.openxmlformats.org/officeDocument/2006/relationships/image" Target="../media/image1140.png"/><Relationship Id="rId251" Type="http://schemas.openxmlformats.org/officeDocument/2006/relationships/image" Target="../media/image1148.png"/><Relationship Id="rId256" Type="http://schemas.openxmlformats.org/officeDocument/2006/relationships/customXml" Target="../ink/ink1214.xml"/><Relationship Id="rId277" Type="http://schemas.openxmlformats.org/officeDocument/2006/relationships/customXml" Target="../ink/ink1225.xml"/><Relationship Id="rId298" Type="http://schemas.openxmlformats.org/officeDocument/2006/relationships/image" Target="../media/image1171.png"/><Relationship Id="rId25" Type="http://schemas.openxmlformats.org/officeDocument/2006/relationships/image" Target="../media/image1040.png"/><Relationship Id="rId46" Type="http://schemas.openxmlformats.org/officeDocument/2006/relationships/customXml" Target="../ink/ink1105.xml"/><Relationship Id="rId67" Type="http://schemas.openxmlformats.org/officeDocument/2006/relationships/customXml" Target="../ink/ink1116.xml"/><Relationship Id="rId116" Type="http://schemas.openxmlformats.org/officeDocument/2006/relationships/customXml" Target="../ink/ink1141.xml"/><Relationship Id="rId137" Type="http://schemas.openxmlformats.org/officeDocument/2006/relationships/customXml" Target="../ink/ink1152.xml"/><Relationship Id="rId158" Type="http://schemas.openxmlformats.org/officeDocument/2006/relationships/image" Target="../media/image1103.png"/><Relationship Id="rId272" Type="http://schemas.openxmlformats.org/officeDocument/2006/relationships/image" Target="../media/image1158.png"/><Relationship Id="rId293" Type="http://schemas.openxmlformats.org/officeDocument/2006/relationships/customXml" Target="../ink/ink1233.xml"/><Relationship Id="rId302" Type="http://schemas.openxmlformats.org/officeDocument/2006/relationships/image" Target="../media/image1173.png"/><Relationship Id="rId20" Type="http://schemas.openxmlformats.org/officeDocument/2006/relationships/customXml" Target="../ink/ink1092.xml"/><Relationship Id="rId41" Type="http://schemas.openxmlformats.org/officeDocument/2006/relationships/image" Target="../media/image1048.png"/><Relationship Id="rId62" Type="http://schemas.openxmlformats.org/officeDocument/2006/relationships/customXml" Target="../ink/ink1113.xml"/><Relationship Id="rId83" Type="http://schemas.openxmlformats.org/officeDocument/2006/relationships/customXml" Target="../ink/ink1124.xml"/><Relationship Id="rId88" Type="http://schemas.openxmlformats.org/officeDocument/2006/relationships/image" Target="../media/image1070.png"/><Relationship Id="rId111" Type="http://schemas.openxmlformats.org/officeDocument/2006/relationships/image" Target="../media/image1081.png"/><Relationship Id="rId132" Type="http://schemas.openxmlformats.org/officeDocument/2006/relationships/image" Target="../media/image1091.png"/><Relationship Id="rId153" Type="http://schemas.openxmlformats.org/officeDocument/2006/relationships/image" Target="../media/image1101.png"/><Relationship Id="rId174" Type="http://schemas.openxmlformats.org/officeDocument/2006/relationships/image" Target="../media/image1111.png"/><Relationship Id="rId179" Type="http://schemas.openxmlformats.org/officeDocument/2006/relationships/customXml" Target="../ink/ink1174.xml"/><Relationship Id="rId195" Type="http://schemas.openxmlformats.org/officeDocument/2006/relationships/image" Target="../media/image1121.png"/><Relationship Id="rId209" Type="http://schemas.openxmlformats.org/officeDocument/2006/relationships/customXml" Target="../ink/ink1190.xml"/><Relationship Id="rId190" Type="http://schemas.openxmlformats.org/officeDocument/2006/relationships/customXml" Target="../ink/ink1180.xml"/><Relationship Id="rId204" Type="http://schemas.openxmlformats.org/officeDocument/2006/relationships/image" Target="../media/image1125.png"/><Relationship Id="rId220" Type="http://schemas.openxmlformats.org/officeDocument/2006/relationships/image" Target="../media/image1133.png"/><Relationship Id="rId225" Type="http://schemas.openxmlformats.org/officeDocument/2006/relationships/customXml" Target="../ink/ink1198.xml"/><Relationship Id="rId241" Type="http://schemas.openxmlformats.org/officeDocument/2006/relationships/image" Target="../media/image1143.png"/><Relationship Id="rId246" Type="http://schemas.openxmlformats.org/officeDocument/2006/relationships/customXml" Target="../ink/ink1209.xml"/><Relationship Id="rId267" Type="http://schemas.openxmlformats.org/officeDocument/2006/relationships/customXml" Target="../ink/ink1220.xml"/><Relationship Id="rId288" Type="http://schemas.openxmlformats.org/officeDocument/2006/relationships/image" Target="../media/image1166.png"/><Relationship Id="rId15" Type="http://schemas.openxmlformats.org/officeDocument/2006/relationships/image" Target="../media/image1035.png"/><Relationship Id="rId36" Type="http://schemas.openxmlformats.org/officeDocument/2006/relationships/customXml" Target="../ink/ink1100.xml"/><Relationship Id="rId57" Type="http://schemas.openxmlformats.org/officeDocument/2006/relationships/image" Target="../media/image1055.png"/><Relationship Id="rId106" Type="http://schemas.openxmlformats.org/officeDocument/2006/relationships/customXml" Target="../ink/ink1136.xml"/><Relationship Id="rId127" Type="http://schemas.openxmlformats.org/officeDocument/2006/relationships/customXml" Target="../ink/ink1147.xml"/><Relationship Id="rId262" Type="http://schemas.openxmlformats.org/officeDocument/2006/relationships/image" Target="../media/image1153.png"/><Relationship Id="rId283" Type="http://schemas.openxmlformats.org/officeDocument/2006/relationships/customXml" Target="../ink/ink1228.xml"/><Relationship Id="rId10" Type="http://schemas.openxmlformats.org/officeDocument/2006/relationships/customXml" Target="../ink/ink1087.xml"/><Relationship Id="rId31" Type="http://schemas.openxmlformats.org/officeDocument/2006/relationships/image" Target="../media/image1043.png"/><Relationship Id="rId52" Type="http://schemas.openxmlformats.org/officeDocument/2006/relationships/customXml" Target="../ink/ink1108.xml"/><Relationship Id="rId73" Type="http://schemas.openxmlformats.org/officeDocument/2006/relationships/customXml" Target="../ink/ink1119.xml"/><Relationship Id="rId78" Type="http://schemas.openxmlformats.org/officeDocument/2006/relationships/image" Target="../media/image1065.png"/><Relationship Id="rId94" Type="http://schemas.openxmlformats.org/officeDocument/2006/relationships/image" Target="../media/image1073.png"/><Relationship Id="rId99" Type="http://schemas.openxmlformats.org/officeDocument/2006/relationships/image" Target="../media/image1075.png"/><Relationship Id="rId101" Type="http://schemas.openxmlformats.org/officeDocument/2006/relationships/image" Target="../media/image1076.png"/><Relationship Id="rId122" Type="http://schemas.openxmlformats.org/officeDocument/2006/relationships/customXml" Target="../ink/ink1144.xml"/><Relationship Id="rId143" Type="http://schemas.openxmlformats.org/officeDocument/2006/relationships/image" Target="../media/image1096.png"/><Relationship Id="rId148" Type="http://schemas.openxmlformats.org/officeDocument/2006/relationships/customXml" Target="../ink/ink1158.xml"/><Relationship Id="rId164" Type="http://schemas.openxmlformats.org/officeDocument/2006/relationships/image" Target="../media/image1106.png"/><Relationship Id="rId169" Type="http://schemas.openxmlformats.org/officeDocument/2006/relationships/customXml" Target="../ink/ink1169.xml"/><Relationship Id="rId185" Type="http://schemas.openxmlformats.org/officeDocument/2006/relationships/image" Target="../media/image1116.png"/><Relationship Id="rId4" Type="http://schemas.openxmlformats.org/officeDocument/2006/relationships/customXml" Target="../ink/ink1084.xml"/><Relationship Id="rId9" Type="http://schemas.openxmlformats.org/officeDocument/2006/relationships/image" Target="../media/image1032.png"/><Relationship Id="rId180" Type="http://schemas.openxmlformats.org/officeDocument/2006/relationships/image" Target="../media/image1114.png"/><Relationship Id="rId210" Type="http://schemas.openxmlformats.org/officeDocument/2006/relationships/image" Target="../media/image1128.png"/><Relationship Id="rId215" Type="http://schemas.openxmlformats.org/officeDocument/2006/relationships/customXml" Target="../ink/ink1193.xml"/><Relationship Id="rId236" Type="http://schemas.openxmlformats.org/officeDocument/2006/relationships/customXml" Target="../ink/ink1204.xml"/><Relationship Id="rId257" Type="http://schemas.openxmlformats.org/officeDocument/2006/relationships/image" Target="../media/image1151.png"/><Relationship Id="rId278" Type="http://schemas.openxmlformats.org/officeDocument/2006/relationships/image" Target="../media/image1161.png"/><Relationship Id="rId26" Type="http://schemas.openxmlformats.org/officeDocument/2006/relationships/customXml" Target="../ink/ink1095.xml"/><Relationship Id="rId231" Type="http://schemas.openxmlformats.org/officeDocument/2006/relationships/image" Target="../media/image1138.png"/><Relationship Id="rId252" Type="http://schemas.openxmlformats.org/officeDocument/2006/relationships/customXml" Target="../ink/ink1212.xml"/><Relationship Id="rId273" Type="http://schemas.openxmlformats.org/officeDocument/2006/relationships/customXml" Target="../ink/ink1223.xml"/><Relationship Id="rId294" Type="http://schemas.openxmlformats.org/officeDocument/2006/relationships/image" Target="../media/image1169.png"/><Relationship Id="rId47" Type="http://schemas.openxmlformats.org/officeDocument/2006/relationships/image" Target="../media/image1051.png"/><Relationship Id="rId68" Type="http://schemas.openxmlformats.org/officeDocument/2006/relationships/image" Target="../media/image1060.png"/><Relationship Id="rId89" Type="http://schemas.openxmlformats.org/officeDocument/2006/relationships/customXml" Target="../ink/ink1127.xml"/><Relationship Id="rId112" Type="http://schemas.openxmlformats.org/officeDocument/2006/relationships/customXml" Target="../ink/ink1139.xml"/><Relationship Id="rId133" Type="http://schemas.openxmlformats.org/officeDocument/2006/relationships/customXml" Target="../ink/ink1150.xml"/><Relationship Id="rId154" Type="http://schemas.openxmlformats.org/officeDocument/2006/relationships/customXml" Target="../ink/ink1161.xml"/><Relationship Id="rId175" Type="http://schemas.openxmlformats.org/officeDocument/2006/relationships/customXml" Target="../ink/ink1172.xml"/><Relationship Id="rId196" Type="http://schemas.openxmlformats.org/officeDocument/2006/relationships/customXml" Target="../ink/ink1183.xml"/><Relationship Id="rId200" Type="http://schemas.openxmlformats.org/officeDocument/2006/relationships/customXml" Target="../ink/ink1185.xml"/><Relationship Id="rId16" Type="http://schemas.openxmlformats.org/officeDocument/2006/relationships/customXml" Target="../ink/ink1090.xml"/><Relationship Id="rId221" Type="http://schemas.openxmlformats.org/officeDocument/2006/relationships/customXml" Target="../ink/ink1196.xml"/><Relationship Id="rId242" Type="http://schemas.openxmlformats.org/officeDocument/2006/relationships/customXml" Target="../ink/ink1207.xml"/><Relationship Id="rId263" Type="http://schemas.openxmlformats.org/officeDocument/2006/relationships/customXml" Target="../ink/ink1218.xml"/><Relationship Id="rId284" Type="http://schemas.openxmlformats.org/officeDocument/2006/relationships/image" Target="../media/image1164.png"/><Relationship Id="rId37" Type="http://schemas.openxmlformats.org/officeDocument/2006/relationships/image" Target="../media/image1046.png"/><Relationship Id="rId58" Type="http://schemas.openxmlformats.org/officeDocument/2006/relationships/customXml" Target="../ink/ink1111.xml"/><Relationship Id="rId79" Type="http://schemas.openxmlformats.org/officeDocument/2006/relationships/customXml" Target="../ink/ink1122.xml"/><Relationship Id="rId102" Type="http://schemas.openxmlformats.org/officeDocument/2006/relationships/customXml" Target="../ink/ink1134.xml"/><Relationship Id="rId123" Type="http://schemas.openxmlformats.org/officeDocument/2006/relationships/customXml" Target="../ink/ink1145.xml"/><Relationship Id="rId144" Type="http://schemas.openxmlformats.org/officeDocument/2006/relationships/customXml" Target="../ink/ink1156.xml"/><Relationship Id="rId90" Type="http://schemas.openxmlformats.org/officeDocument/2006/relationships/image" Target="../media/image1071.png"/><Relationship Id="rId165" Type="http://schemas.openxmlformats.org/officeDocument/2006/relationships/customXml" Target="../ink/ink1167.xml"/><Relationship Id="rId186" Type="http://schemas.openxmlformats.org/officeDocument/2006/relationships/customXml" Target="../ink/ink1178.xml"/><Relationship Id="rId211" Type="http://schemas.openxmlformats.org/officeDocument/2006/relationships/customXml" Target="../ink/ink1191.xml"/><Relationship Id="rId232" Type="http://schemas.openxmlformats.org/officeDocument/2006/relationships/customXml" Target="../ink/ink1202.xml"/><Relationship Id="rId253" Type="http://schemas.openxmlformats.org/officeDocument/2006/relationships/image" Target="../media/image1149.png"/><Relationship Id="rId274" Type="http://schemas.openxmlformats.org/officeDocument/2006/relationships/image" Target="../media/image1159.png"/><Relationship Id="rId295" Type="http://schemas.openxmlformats.org/officeDocument/2006/relationships/customXml" Target="../ink/ink1234.xml"/><Relationship Id="rId27" Type="http://schemas.openxmlformats.org/officeDocument/2006/relationships/image" Target="../media/image1041.png"/><Relationship Id="rId48" Type="http://schemas.openxmlformats.org/officeDocument/2006/relationships/customXml" Target="../ink/ink1106.xml"/><Relationship Id="rId69" Type="http://schemas.openxmlformats.org/officeDocument/2006/relationships/customXml" Target="../ink/ink1117.xml"/><Relationship Id="rId113" Type="http://schemas.openxmlformats.org/officeDocument/2006/relationships/image" Target="../media/image1082.png"/><Relationship Id="rId134" Type="http://schemas.openxmlformats.org/officeDocument/2006/relationships/image" Target="../media/image1092.png"/><Relationship Id="rId80" Type="http://schemas.openxmlformats.org/officeDocument/2006/relationships/image" Target="../media/image1066.png"/><Relationship Id="rId155" Type="http://schemas.openxmlformats.org/officeDocument/2006/relationships/image" Target="../media/image1102.png"/><Relationship Id="rId176" Type="http://schemas.openxmlformats.org/officeDocument/2006/relationships/image" Target="../media/image1112.png"/><Relationship Id="rId197" Type="http://schemas.openxmlformats.org/officeDocument/2006/relationships/image" Target="../media/image1122.png"/><Relationship Id="rId201" Type="http://schemas.openxmlformats.org/officeDocument/2006/relationships/image" Target="../media/image1124.png"/><Relationship Id="rId222" Type="http://schemas.openxmlformats.org/officeDocument/2006/relationships/image" Target="../media/image1134.png"/><Relationship Id="rId243" Type="http://schemas.openxmlformats.org/officeDocument/2006/relationships/image" Target="../media/image1144.png"/><Relationship Id="rId264" Type="http://schemas.openxmlformats.org/officeDocument/2006/relationships/image" Target="../media/image1154.png"/><Relationship Id="rId285" Type="http://schemas.openxmlformats.org/officeDocument/2006/relationships/customXml" Target="../ink/ink1229.xml"/><Relationship Id="rId17" Type="http://schemas.openxmlformats.org/officeDocument/2006/relationships/image" Target="../media/image1036.png"/><Relationship Id="rId38" Type="http://schemas.openxmlformats.org/officeDocument/2006/relationships/customXml" Target="../ink/ink1101.xml"/><Relationship Id="rId59" Type="http://schemas.openxmlformats.org/officeDocument/2006/relationships/image" Target="../media/image1056.png"/><Relationship Id="rId103" Type="http://schemas.openxmlformats.org/officeDocument/2006/relationships/image" Target="../media/image1077.png"/><Relationship Id="rId124" Type="http://schemas.openxmlformats.org/officeDocument/2006/relationships/image" Target="../media/image1087.png"/><Relationship Id="rId70" Type="http://schemas.openxmlformats.org/officeDocument/2006/relationships/image" Target="../media/image1061.png"/><Relationship Id="rId91" Type="http://schemas.openxmlformats.org/officeDocument/2006/relationships/customXml" Target="../ink/ink1128.xml"/><Relationship Id="rId145" Type="http://schemas.openxmlformats.org/officeDocument/2006/relationships/image" Target="../media/image1097.png"/><Relationship Id="rId166" Type="http://schemas.openxmlformats.org/officeDocument/2006/relationships/image" Target="../media/image1107.png"/><Relationship Id="rId187" Type="http://schemas.openxmlformats.org/officeDocument/2006/relationships/image" Target="../media/image1117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29.png"/><Relationship Id="rId233" Type="http://schemas.openxmlformats.org/officeDocument/2006/relationships/image" Target="../media/image1139.png"/><Relationship Id="rId254" Type="http://schemas.openxmlformats.org/officeDocument/2006/relationships/customXml" Target="../ink/ink1213.xml"/><Relationship Id="rId28" Type="http://schemas.openxmlformats.org/officeDocument/2006/relationships/customXml" Target="../ink/ink1096.xml"/><Relationship Id="rId49" Type="http://schemas.openxmlformats.org/officeDocument/2006/relationships/image" Target="../media/image1052.png"/><Relationship Id="rId114" Type="http://schemas.openxmlformats.org/officeDocument/2006/relationships/customXml" Target="../ink/ink1140.xml"/><Relationship Id="rId275" Type="http://schemas.openxmlformats.org/officeDocument/2006/relationships/customXml" Target="../ink/ink1224.xml"/><Relationship Id="rId296" Type="http://schemas.openxmlformats.org/officeDocument/2006/relationships/image" Target="../media/image1170.png"/><Relationship Id="rId300" Type="http://schemas.openxmlformats.org/officeDocument/2006/relationships/image" Target="../media/image1172.png"/><Relationship Id="rId60" Type="http://schemas.openxmlformats.org/officeDocument/2006/relationships/customXml" Target="../ink/ink1112.xml"/><Relationship Id="rId81" Type="http://schemas.openxmlformats.org/officeDocument/2006/relationships/customXml" Target="../ink/ink1123.xml"/><Relationship Id="rId135" Type="http://schemas.openxmlformats.org/officeDocument/2006/relationships/customXml" Target="../ink/ink1151.xml"/><Relationship Id="rId156" Type="http://schemas.openxmlformats.org/officeDocument/2006/relationships/customXml" Target="../ink/ink1162.xml"/><Relationship Id="rId177" Type="http://schemas.openxmlformats.org/officeDocument/2006/relationships/customXml" Target="../ink/ink1173.xml"/><Relationship Id="rId198" Type="http://schemas.openxmlformats.org/officeDocument/2006/relationships/customXml" Target="../ink/ink1184.xml"/><Relationship Id="rId202" Type="http://schemas.openxmlformats.org/officeDocument/2006/relationships/customXml" Target="../ink/ink1186.xml"/><Relationship Id="rId223" Type="http://schemas.openxmlformats.org/officeDocument/2006/relationships/customXml" Target="../ink/ink1197.xml"/><Relationship Id="rId244" Type="http://schemas.openxmlformats.org/officeDocument/2006/relationships/customXml" Target="../ink/ink1208.xml"/><Relationship Id="rId18" Type="http://schemas.openxmlformats.org/officeDocument/2006/relationships/customXml" Target="../ink/ink1091.xml"/><Relationship Id="rId39" Type="http://schemas.openxmlformats.org/officeDocument/2006/relationships/image" Target="../media/image1047.png"/><Relationship Id="rId265" Type="http://schemas.openxmlformats.org/officeDocument/2006/relationships/customXml" Target="../ink/ink1219.xml"/><Relationship Id="rId286" Type="http://schemas.openxmlformats.org/officeDocument/2006/relationships/image" Target="../media/image1165.png"/><Relationship Id="rId50" Type="http://schemas.openxmlformats.org/officeDocument/2006/relationships/customXml" Target="../ink/ink1107.xml"/><Relationship Id="rId104" Type="http://schemas.openxmlformats.org/officeDocument/2006/relationships/customXml" Target="../ink/ink1135.xml"/><Relationship Id="rId125" Type="http://schemas.openxmlformats.org/officeDocument/2006/relationships/customXml" Target="../ink/ink1146.xml"/><Relationship Id="rId146" Type="http://schemas.openxmlformats.org/officeDocument/2006/relationships/customXml" Target="../ink/ink1157.xml"/><Relationship Id="rId167" Type="http://schemas.openxmlformats.org/officeDocument/2006/relationships/customXml" Target="../ink/ink1168.xml"/><Relationship Id="rId188" Type="http://schemas.openxmlformats.org/officeDocument/2006/relationships/customXml" Target="../ink/ink1179.xml"/><Relationship Id="rId71" Type="http://schemas.openxmlformats.org/officeDocument/2006/relationships/customXml" Target="../ink/ink1118.xml"/><Relationship Id="rId92" Type="http://schemas.openxmlformats.org/officeDocument/2006/relationships/image" Target="../media/image1072.png"/><Relationship Id="rId213" Type="http://schemas.openxmlformats.org/officeDocument/2006/relationships/customXml" Target="../ink/ink1192.xml"/><Relationship Id="rId234" Type="http://schemas.openxmlformats.org/officeDocument/2006/relationships/customXml" Target="../ink/ink1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625600" y="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625600" y="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435100" y="114300"/>
              <a:ext cx="450850" cy="140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435100" y="114300"/>
                <a:ext cx="450850" cy="140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1384300" y="711200"/>
              <a:ext cx="60960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384300" y="711200"/>
                <a:ext cx="609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139950" y="533400"/>
              <a:ext cx="158750" cy="425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139950" y="533400"/>
                <a:ext cx="1587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2432050" y="628650"/>
              <a:ext cx="304800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432050" y="628650"/>
                <a:ext cx="304800" cy="22860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2482850" y="476250"/>
              <a:ext cx="254000" cy="41275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5221" y="458617"/>
                <a:ext cx="289258" cy="448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2940050" y="679450"/>
              <a:ext cx="101600" cy="196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2940050" y="679450"/>
                <a:ext cx="101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3130550" y="336550"/>
              <a:ext cx="209550" cy="730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3130550" y="336550"/>
                <a:ext cx="2095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3429000" y="469900"/>
              <a:ext cx="203200" cy="495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3429000" y="469900"/>
                <a:ext cx="2032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3765550" y="533400"/>
              <a:ext cx="444500" cy="50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3765550" y="533400"/>
                <a:ext cx="444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3810000" y="723900"/>
              <a:ext cx="444500" cy="12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3810000" y="723900"/>
                <a:ext cx="444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4375150" y="558800"/>
              <a:ext cx="419100" cy="393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4375150" y="558800"/>
                <a:ext cx="419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4451350" y="425450"/>
              <a:ext cx="336550" cy="654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4451350" y="425450"/>
                <a:ext cx="3365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5035550" y="76200"/>
              <a:ext cx="260350" cy="450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5035550" y="76200"/>
                <a:ext cx="2603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5302250" y="635000"/>
              <a:ext cx="400050" cy="63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5302250" y="635000"/>
                <a:ext cx="400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5632450" y="450850"/>
              <a:ext cx="476250" cy="457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5632450" y="450850"/>
                <a:ext cx="4762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6102350" y="501650"/>
              <a:ext cx="406400" cy="361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6102350" y="501650"/>
                <a:ext cx="4064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6197600" y="374650"/>
              <a:ext cx="234950" cy="546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6197600" y="374650"/>
                <a:ext cx="2349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6527800" y="133350"/>
              <a:ext cx="495300" cy="304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6527800" y="133350"/>
                <a:ext cx="495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6889750" y="514350"/>
              <a:ext cx="469900" cy="825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6889750" y="514350"/>
                <a:ext cx="469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7118350" y="292100"/>
              <a:ext cx="44450" cy="539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7118350" y="292100"/>
                <a:ext cx="444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7404100" y="330200"/>
              <a:ext cx="469900" cy="565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7404100" y="330200"/>
                <a:ext cx="4699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7848600" y="158750"/>
              <a:ext cx="241300" cy="260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7848600" y="158750"/>
                <a:ext cx="2413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7835900" y="203200"/>
              <a:ext cx="254000" cy="3238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7835900" y="203200"/>
                <a:ext cx="2540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8083550" y="101600"/>
              <a:ext cx="336550" cy="4953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8083550" y="101600"/>
                <a:ext cx="3365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8204200" y="622300"/>
              <a:ext cx="431800" cy="57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8204200" y="622300"/>
                <a:ext cx="431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8521700" y="342900"/>
              <a:ext cx="336550" cy="920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8521700" y="342900"/>
                <a:ext cx="336550" cy="920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8921750" y="50800"/>
              <a:ext cx="260350" cy="419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8921750" y="50800"/>
                <a:ext cx="2603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9245600" y="609600"/>
              <a:ext cx="469900" cy="635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9245600" y="609600"/>
                <a:ext cx="4699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9467850" y="450850"/>
              <a:ext cx="82550" cy="5143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9467850" y="450850"/>
                <a:ext cx="825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9677400" y="400050"/>
              <a:ext cx="107950" cy="6921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9677400" y="400050"/>
                <a:ext cx="1079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9855200" y="533400"/>
              <a:ext cx="203200" cy="298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9855200" y="533400"/>
                <a:ext cx="2032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/>
              <p14:cNvContentPartPr/>
              <p14:nvPr/>
            </p14:nvContentPartPr>
            <p14:xfrm>
              <a:off x="10064750" y="330200"/>
              <a:ext cx="317500" cy="806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10064750" y="330200"/>
                <a:ext cx="3175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墨迹 36"/>
              <p14:cNvContentPartPr/>
              <p14:nvPr/>
            </p14:nvContentPartPr>
            <p14:xfrm>
              <a:off x="10401300" y="177800"/>
              <a:ext cx="330200" cy="203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10401300" y="177800"/>
                <a:ext cx="3302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墨迹 37"/>
              <p14:cNvContentPartPr/>
              <p14:nvPr/>
            </p14:nvContentPartPr>
            <p14:xfrm>
              <a:off x="10521950" y="584200"/>
              <a:ext cx="342900" cy="6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10521950" y="584200"/>
                <a:ext cx="342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墨迹 38"/>
              <p14:cNvContentPartPr/>
              <p14:nvPr/>
            </p14:nvContentPartPr>
            <p14:xfrm>
              <a:off x="10706100" y="438150"/>
              <a:ext cx="19050" cy="501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10706100" y="438150"/>
                <a:ext cx="190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墨迹 39"/>
              <p14:cNvContentPartPr/>
              <p14:nvPr/>
            </p14:nvContentPartPr>
            <p14:xfrm>
              <a:off x="10934700" y="431800"/>
              <a:ext cx="57150" cy="4826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10934700" y="431800"/>
                <a:ext cx="571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墨迹 40"/>
              <p14:cNvContentPartPr/>
              <p14:nvPr/>
            </p14:nvContentPartPr>
            <p14:xfrm>
              <a:off x="11068050" y="571500"/>
              <a:ext cx="158750" cy="3365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11068050" y="571500"/>
                <a:ext cx="158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墨迹 41"/>
              <p14:cNvContentPartPr/>
              <p14:nvPr/>
            </p14:nvContentPartPr>
            <p14:xfrm>
              <a:off x="11226800" y="552450"/>
              <a:ext cx="152400" cy="292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11226800" y="552450"/>
                <a:ext cx="1524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墨迹 42"/>
              <p14:cNvContentPartPr/>
              <p14:nvPr/>
            </p14:nvContentPartPr>
            <p14:xfrm>
              <a:off x="11245850" y="488950"/>
              <a:ext cx="222250" cy="4000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11245850" y="488950"/>
                <a:ext cx="2222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墨迹 43"/>
              <p14:cNvContentPartPr/>
              <p14:nvPr/>
            </p14:nvContentPartPr>
            <p14:xfrm>
              <a:off x="11417300" y="660400"/>
              <a:ext cx="266700" cy="190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11417300" y="660400"/>
                <a:ext cx="266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墨迹 44"/>
              <p14:cNvContentPartPr/>
              <p14:nvPr/>
            </p14:nvContentPartPr>
            <p14:xfrm>
              <a:off x="11518900" y="495300"/>
              <a:ext cx="1270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11518900" y="495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墨迹 45"/>
              <p14:cNvContentPartPr/>
              <p14:nvPr/>
            </p14:nvContentPartPr>
            <p14:xfrm>
              <a:off x="11728450" y="400050"/>
              <a:ext cx="127000" cy="406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11728450" y="400050"/>
                <a:ext cx="1270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墨迹 46"/>
              <p14:cNvContentPartPr/>
              <p14:nvPr/>
            </p14:nvContentPartPr>
            <p14:xfrm>
              <a:off x="11842750" y="488950"/>
              <a:ext cx="190500" cy="2921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11842750" y="488950"/>
                <a:ext cx="190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墨迹 47"/>
              <p14:cNvContentPartPr/>
              <p14:nvPr/>
            </p14:nvContentPartPr>
            <p14:xfrm>
              <a:off x="11715750" y="444500"/>
              <a:ext cx="260350" cy="412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11715750" y="444500"/>
                <a:ext cx="2603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墨迹 48"/>
              <p14:cNvContentPartPr/>
              <p14:nvPr/>
            </p14:nvContentPartPr>
            <p14:xfrm>
              <a:off x="11798300" y="374650"/>
              <a:ext cx="342900" cy="8064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11798300" y="374650"/>
                <a:ext cx="3429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墨迹 49"/>
              <p14:cNvContentPartPr/>
              <p14:nvPr/>
            </p14:nvContentPartPr>
            <p14:xfrm>
              <a:off x="12077700" y="139700"/>
              <a:ext cx="107950" cy="9906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12077700" y="139700"/>
                <a:ext cx="10795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墨迹 50"/>
              <p14:cNvContentPartPr/>
              <p14:nvPr/>
            </p14:nvContentPartPr>
            <p14:xfrm>
              <a:off x="1816100" y="1123950"/>
              <a:ext cx="10369550" cy="2095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1816100" y="1123950"/>
                <a:ext cx="103695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墨迹 51"/>
              <p14:cNvContentPartPr/>
              <p14:nvPr/>
            </p14:nvContentPartPr>
            <p14:xfrm>
              <a:off x="1555750" y="1549400"/>
              <a:ext cx="615950" cy="4699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1555750" y="1549400"/>
                <a:ext cx="6159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墨迹 52"/>
              <p14:cNvContentPartPr/>
              <p14:nvPr/>
            </p14:nvContentPartPr>
            <p14:xfrm>
              <a:off x="2089150" y="1416050"/>
              <a:ext cx="228600" cy="7620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2089150" y="1416050"/>
                <a:ext cx="2286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墨迹 53"/>
              <p14:cNvContentPartPr/>
              <p14:nvPr/>
            </p14:nvContentPartPr>
            <p14:xfrm>
              <a:off x="2032000" y="1771650"/>
              <a:ext cx="393700" cy="952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2032000" y="1771650"/>
                <a:ext cx="393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墨迹 54"/>
              <p14:cNvContentPartPr/>
              <p14:nvPr/>
            </p14:nvContentPartPr>
            <p14:xfrm>
              <a:off x="863600" y="2051050"/>
              <a:ext cx="2089150" cy="3556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863600" y="2051050"/>
                <a:ext cx="2089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墨迹 55"/>
              <p14:cNvContentPartPr/>
              <p14:nvPr/>
            </p14:nvContentPartPr>
            <p14:xfrm>
              <a:off x="1485900" y="2254250"/>
              <a:ext cx="476250" cy="5588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1485900" y="2254250"/>
                <a:ext cx="4762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墨迹 56"/>
              <p14:cNvContentPartPr/>
              <p14:nvPr/>
            </p14:nvContentPartPr>
            <p14:xfrm>
              <a:off x="2063750" y="2514600"/>
              <a:ext cx="469900" cy="2540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2063750" y="2514600"/>
                <a:ext cx="4699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墨迹 57"/>
              <p14:cNvContentPartPr/>
              <p14:nvPr/>
            </p14:nvContentPartPr>
            <p14:xfrm>
              <a:off x="2146300" y="2413000"/>
              <a:ext cx="247650" cy="5143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2146300" y="2413000"/>
                <a:ext cx="2476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墨迹 58"/>
              <p14:cNvContentPartPr/>
              <p14:nvPr/>
            </p14:nvContentPartPr>
            <p14:xfrm>
              <a:off x="3219450" y="1924050"/>
              <a:ext cx="412750" cy="698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3219450" y="1924050"/>
                <a:ext cx="412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墨迹 59"/>
              <p14:cNvContentPartPr/>
              <p14:nvPr/>
            </p14:nvContentPartPr>
            <p14:xfrm>
              <a:off x="3295650" y="1924050"/>
              <a:ext cx="825500" cy="3365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3295650" y="1924050"/>
                <a:ext cx="8255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墨迹 60"/>
              <p14:cNvContentPartPr/>
              <p14:nvPr/>
            </p14:nvContentPartPr>
            <p14:xfrm>
              <a:off x="806450" y="1638300"/>
              <a:ext cx="501650" cy="22860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806450" y="1638300"/>
                <a:ext cx="501650" cy="228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墨迹 61"/>
              <p14:cNvContentPartPr/>
              <p14:nvPr/>
            </p14:nvContentPartPr>
            <p14:xfrm>
              <a:off x="1739900" y="2914650"/>
              <a:ext cx="571500" cy="5715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1739900" y="2914650"/>
                <a:ext cx="5715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墨迹 62"/>
              <p14:cNvContentPartPr/>
              <p14:nvPr/>
            </p14:nvContentPartPr>
            <p14:xfrm>
              <a:off x="2355850" y="2825750"/>
              <a:ext cx="177800" cy="7239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2355850" y="2825750"/>
                <a:ext cx="1778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墨迹 63"/>
              <p14:cNvContentPartPr/>
              <p14:nvPr/>
            </p14:nvContentPartPr>
            <p14:xfrm>
              <a:off x="2241550" y="3079750"/>
              <a:ext cx="482600" cy="1016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2241550" y="3079750"/>
                <a:ext cx="482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墨迹 64"/>
              <p14:cNvContentPartPr/>
              <p14:nvPr/>
            </p14:nvContentPartPr>
            <p14:xfrm>
              <a:off x="1485900" y="3492500"/>
              <a:ext cx="1428750" cy="1270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1485900" y="3492500"/>
                <a:ext cx="1428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墨迹 65"/>
              <p14:cNvContentPartPr/>
              <p14:nvPr/>
            </p14:nvContentPartPr>
            <p14:xfrm>
              <a:off x="1765300" y="3549650"/>
              <a:ext cx="641350" cy="527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1765300" y="3549650"/>
                <a:ext cx="6413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墨迹 66"/>
              <p14:cNvContentPartPr/>
              <p14:nvPr/>
            </p14:nvContentPartPr>
            <p14:xfrm>
              <a:off x="2266950" y="3524250"/>
              <a:ext cx="641350" cy="9271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2266950" y="3524250"/>
                <a:ext cx="641350" cy="927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墨迹 67"/>
              <p14:cNvContentPartPr/>
              <p14:nvPr/>
            </p14:nvContentPartPr>
            <p14:xfrm>
              <a:off x="3282950" y="3238500"/>
              <a:ext cx="533400" cy="57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3282950" y="3238500"/>
                <a:ext cx="533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墨迹 68"/>
              <p14:cNvContentPartPr/>
              <p14:nvPr/>
            </p14:nvContentPartPr>
            <p14:xfrm>
              <a:off x="3390900" y="3213100"/>
              <a:ext cx="908050" cy="4381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3390900" y="3213100"/>
                <a:ext cx="9080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墨迹 69"/>
              <p14:cNvContentPartPr/>
              <p14:nvPr/>
            </p14:nvContentPartPr>
            <p14:xfrm>
              <a:off x="4648200" y="2489200"/>
              <a:ext cx="514350" cy="444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4648200" y="2489200"/>
                <a:ext cx="514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墨迹 70"/>
              <p14:cNvContentPartPr/>
              <p14:nvPr/>
            </p14:nvContentPartPr>
            <p14:xfrm>
              <a:off x="4591050" y="2647950"/>
              <a:ext cx="698500" cy="698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4591050" y="2647950"/>
                <a:ext cx="698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墨迹 71"/>
              <p14:cNvContentPartPr/>
              <p14:nvPr/>
            </p14:nvContentPartPr>
            <p14:xfrm>
              <a:off x="5035550" y="2330450"/>
              <a:ext cx="527050" cy="6604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5035550" y="2330450"/>
                <a:ext cx="5270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3" name="墨迹 72"/>
              <p14:cNvContentPartPr/>
              <p14:nvPr/>
            </p14:nvContentPartPr>
            <p14:xfrm>
              <a:off x="5581650" y="1905000"/>
              <a:ext cx="819150" cy="17716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5581650" y="1905000"/>
                <a:ext cx="819150" cy="177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4" name="墨迹 73"/>
              <p14:cNvContentPartPr/>
              <p14:nvPr/>
            </p14:nvContentPartPr>
            <p14:xfrm>
              <a:off x="6356350" y="2006600"/>
              <a:ext cx="361950" cy="171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6356350" y="2006600"/>
                <a:ext cx="361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5" name="墨迹 74"/>
              <p14:cNvContentPartPr/>
              <p14:nvPr/>
            </p14:nvContentPartPr>
            <p14:xfrm>
              <a:off x="6438900" y="1879600"/>
              <a:ext cx="234950" cy="5080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6438900" y="1879600"/>
                <a:ext cx="2349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6" name="墨迹 75"/>
              <p14:cNvContentPartPr/>
              <p14:nvPr/>
            </p14:nvContentPartPr>
            <p14:xfrm>
              <a:off x="6254750" y="2857500"/>
              <a:ext cx="406400" cy="8890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6254750" y="2857500"/>
                <a:ext cx="40640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7" name="墨迹 76"/>
              <p14:cNvContentPartPr/>
              <p14:nvPr/>
            </p14:nvContentPartPr>
            <p14:xfrm>
              <a:off x="6927850" y="2203450"/>
              <a:ext cx="476250" cy="825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6927850" y="2203450"/>
                <a:ext cx="476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8" name="墨迹 77"/>
              <p14:cNvContentPartPr/>
              <p14:nvPr/>
            </p14:nvContentPartPr>
            <p14:xfrm>
              <a:off x="7010400" y="2381250"/>
              <a:ext cx="381000" cy="952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7010400" y="2381250"/>
                <a:ext cx="3810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9" name="墨迹 78"/>
              <p14:cNvContentPartPr/>
              <p14:nvPr/>
            </p14:nvContentPartPr>
            <p14:xfrm>
              <a:off x="6877050" y="3079750"/>
              <a:ext cx="431800" cy="1206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6877050" y="3079750"/>
                <a:ext cx="431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0" name="墨迹 79"/>
              <p14:cNvContentPartPr/>
              <p14:nvPr/>
            </p14:nvContentPartPr>
            <p14:xfrm>
              <a:off x="6921500" y="3270250"/>
              <a:ext cx="469900" cy="1206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6921500" y="3270250"/>
                <a:ext cx="469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1" name="墨迹 80"/>
              <p14:cNvContentPartPr/>
              <p14:nvPr/>
            </p14:nvContentPartPr>
            <p14:xfrm>
              <a:off x="7594600" y="1879600"/>
              <a:ext cx="387350" cy="4191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7594600" y="1879600"/>
                <a:ext cx="3873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2" name="墨迹 81"/>
              <p14:cNvContentPartPr/>
              <p14:nvPr/>
            </p14:nvContentPartPr>
            <p14:xfrm>
              <a:off x="7823200" y="2520950"/>
              <a:ext cx="12700" cy="36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7823200" y="2520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墨迹 82"/>
              <p14:cNvContentPartPr/>
              <p14:nvPr/>
            </p14:nvContentPartPr>
            <p14:xfrm>
              <a:off x="7499350" y="2901950"/>
              <a:ext cx="393700" cy="5016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7499350" y="2901950"/>
                <a:ext cx="3937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墨迹 83"/>
              <p14:cNvContentPartPr/>
              <p14:nvPr/>
            </p14:nvContentPartPr>
            <p14:xfrm>
              <a:off x="7721600" y="3556000"/>
              <a:ext cx="12700" cy="36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7721600" y="3556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墨迹 84"/>
              <p14:cNvContentPartPr/>
              <p14:nvPr/>
            </p14:nvContentPartPr>
            <p14:xfrm>
              <a:off x="7689850" y="3505200"/>
              <a:ext cx="177800" cy="1206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2"/>
            </p:blipFill>
            <p:spPr>
              <a:xfrm>
                <a:off x="7689850" y="3505200"/>
                <a:ext cx="177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6" name="墨迹 85"/>
              <p14:cNvContentPartPr/>
              <p14:nvPr/>
            </p14:nvContentPartPr>
            <p14:xfrm>
              <a:off x="7823200" y="2381250"/>
              <a:ext cx="146050" cy="2794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4"/>
            </p:blipFill>
            <p:spPr>
              <a:xfrm>
                <a:off x="7823200" y="2381250"/>
                <a:ext cx="1460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7" name="墨迹 86"/>
              <p14:cNvContentPartPr/>
              <p14:nvPr/>
            </p14:nvContentPartPr>
            <p14:xfrm>
              <a:off x="95250" y="76200"/>
              <a:ext cx="711200" cy="9842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6"/>
            </p:blipFill>
            <p:spPr>
              <a:xfrm>
                <a:off x="95250" y="76200"/>
                <a:ext cx="711200" cy="984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8" name="墨迹 87"/>
              <p14:cNvContentPartPr/>
              <p14:nvPr/>
            </p14:nvContentPartPr>
            <p14:xfrm>
              <a:off x="234950" y="704850"/>
              <a:ext cx="660400" cy="4889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8"/>
            </p:blipFill>
            <p:spPr>
              <a:xfrm>
                <a:off x="234950" y="704850"/>
                <a:ext cx="6604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9" name="墨迹 88"/>
              <p14:cNvContentPartPr/>
              <p14:nvPr/>
            </p14:nvContentPartPr>
            <p14:xfrm>
              <a:off x="165100" y="1149350"/>
              <a:ext cx="679450" cy="2857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0"/>
            </p:blipFill>
            <p:spPr>
              <a:xfrm>
                <a:off x="165100" y="1149350"/>
                <a:ext cx="679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0" name="墨迹 89"/>
              <p14:cNvContentPartPr/>
              <p14:nvPr/>
            </p14:nvContentPartPr>
            <p14:xfrm>
              <a:off x="292100" y="1130300"/>
              <a:ext cx="317500" cy="7429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2"/>
            </p:blipFill>
            <p:spPr>
              <a:xfrm>
                <a:off x="292100" y="1130300"/>
                <a:ext cx="3175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1" name="墨迹 90"/>
              <p14:cNvContentPartPr/>
              <p14:nvPr/>
            </p14:nvContentPartPr>
            <p14:xfrm>
              <a:off x="488950" y="863600"/>
              <a:ext cx="165100" cy="5143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4"/>
            </p:blipFill>
            <p:spPr>
              <a:xfrm>
                <a:off x="488950" y="863600"/>
                <a:ext cx="1651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2" name="墨迹 91"/>
              <p14:cNvContentPartPr/>
              <p14:nvPr/>
            </p14:nvContentPartPr>
            <p14:xfrm>
              <a:off x="190500" y="1333500"/>
              <a:ext cx="692150" cy="4000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6"/>
            </p:blipFill>
            <p:spPr>
              <a:xfrm>
                <a:off x="190500" y="1333500"/>
                <a:ext cx="692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3" name="墨迹 92"/>
              <p14:cNvContentPartPr/>
              <p14:nvPr/>
            </p14:nvContentPartPr>
            <p14:xfrm>
              <a:off x="711200" y="2076450"/>
              <a:ext cx="69850" cy="26098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8"/>
            </p:blipFill>
            <p:spPr>
              <a:xfrm>
                <a:off x="711200" y="2076450"/>
                <a:ext cx="69850" cy="260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4" name="墨迹 93"/>
              <p14:cNvContentPartPr/>
              <p14:nvPr/>
            </p14:nvContentPartPr>
            <p14:xfrm>
              <a:off x="425450" y="4235450"/>
              <a:ext cx="577850" cy="4508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0"/>
            </p:blipFill>
            <p:spPr>
              <a:xfrm>
                <a:off x="425450" y="4235450"/>
                <a:ext cx="5778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5" name="墨迹 94"/>
              <p14:cNvContentPartPr/>
              <p14:nvPr/>
            </p14:nvContentPartPr>
            <p14:xfrm>
              <a:off x="1244600" y="4178300"/>
              <a:ext cx="285750" cy="711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2"/>
            </p:blipFill>
            <p:spPr>
              <a:xfrm>
                <a:off x="1244600" y="4178300"/>
                <a:ext cx="2857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6" name="墨迹 95"/>
              <p14:cNvContentPartPr/>
              <p14:nvPr/>
            </p14:nvContentPartPr>
            <p14:xfrm>
              <a:off x="1384300" y="4419600"/>
              <a:ext cx="260350" cy="1460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4"/>
            </p:blipFill>
            <p:spPr>
              <a:xfrm>
                <a:off x="1384300" y="4419600"/>
                <a:ext cx="260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7" name="墨迹 96"/>
              <p14:cNvContentPartPr/>
              <p14:nvPr/>
            </p14:nvContentPartPr>
            <p14:xfrm>
              <a:off x="1492250" y="4546600"/>
              <a:ext cx="38100" cy="4953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6"/>
            </p:blipFill>
            <p:spPr>
              <a:xfrm>
                <a:off x="1492250" y="4546600"/>
                <a:ext cx="381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8" name="墨迹 97"/>
              <p14:cNvContentPartPr/>
              <p14:nvPr/>
            </p14:nvContentPartPr>
            <p14:xfrm>
              <a:off x="1047750" y="4610100"/>
              <a:ext cx="711200" cy="4635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8"/>
            </p:blipFill>
            <p:spPr>
              <a:xfrm>
                <a:off x="1047750" y="4610100"/>
                <a:ext cx="7112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9" name="墨迹 98"/>
              <p14:cNvContentPartPr/>
              <p14:nvPr/>
            </p14:nvContentPartPr>
            <p14:xfrm>
              <a:off x="1797050" y="4394200"/>
              <a:ext cx="222250" cy="5651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0"/>
            </p:blipFill>
            <p:spPr>
              <a:xfrm>
                <a:off x="1797050" y="4394200"/>
                <a:ext cx="2222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0" name="墨迹 99"/>
              <p14:cNvContentPartPr/>
              <p14:nvPr/>
            </p14:nvContentPartPr>
            <p14:xfrm>
              <a:off x="2063750" y="4508500"/>
              <a:ext cx="736600" cy="3238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2"/>
            </p:blipFill>
            <p:spPr>
              <a:xfrm>
                <a:off x="2063750" y="4508500"/>
                <a:ext cx="7366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1" name="墨迹 100"/>
              <p14:cNvContentPartPr/>
              <p14:nvPr/>
            </p14:nvContentPartPr>
            <p14:xfrm>
              <a:off x="2813050" y="4254500"/>
              <a:ext cx="584200" cy="2349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4"/>
            </p:blipFill>
            <p:spPr>
              <a:xfrm>
                <a:off x="2813050" y="4254500"/>
                <a:ext cx="584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2" name="墨迹 101"/>
              <p14:cNvContentPartPr/>
              <p14:nvPr/>
            </p14:nvContentPartPr>
            <p14:xfrm>
              <a:off x="3111500" y="4203700"/>
              <a:ext cx="57150" cy="7874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6"/>
            </p:blipFill>
            <p:spPr>
              <a:xfrm>
                <a:off x="3111500" y="4203700"/>
                <a:ext cx="571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3" name="墨迹 102"/>
              <p14:cNvContentPartPr/>
              <p14:nvPr/>
            </p14:nvContentPartPr>
            <p14:xfrm>
              <a:off x="2895600" y="4241800"/>
              <a:ext cx="584200" cy="5651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8"/>
            </p:blipFill>
            <p:spPr>
              <a:xfrm>
                <a:off x="2895600" y="4241800"/>
                <a:ext cx="5842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4" name="墨迹 103"/>
              <p14:cNvContentPartPr/>
              <p14:nvPr/>
            </p14:nvContentPartPr>
            <p14:xfrm>
              <a:off x="3543300" y="4273550"/>
              <a:ext cx="292100" cy="5588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0"/>
            </p:blipFill>
            <p:spPr>
              <a:xfrm>
                <a:off x="3543300" y="4273550"/>
                <a:ext cx="2921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5" name="墨迹 104"/>
              <p14:cNvContentPartPr/>
              <p14:nvPr/>
            </p14:nvContentPartPr>
            <p14:xfrm>
              <a:off x="3632200" y="4038600"/>
              <a:ext cx="831850" cy="7048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2"/>
            </p:blipFill>
            <p:spPr>
              <a:xfrm>
                <a:off x="3632200" y="4038600"/>
                <a:ext cx="8318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6" name="墨迹 105"/>
              <p14:cNvContentPartPr/>
              <p14:nvPr/>
            </p14:nvContentPartPr>
            <p14:xfrm>
              <a:off x="4127500" y="4210050"/>
              <a:ext cx="50800" cy="9017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4"/>
            </p:blipFill>
            <p:spPr>
              <a:xfrm>
                <a:off x="4127500" y="4210050"/>
                <a:ext cx="508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7" name="墨迹 106"/>
              <p14:cNvContentPartPr/>
              <p14:nvPr/>
            </p14:nvContentPartPr>
            <p14:xfrm>
              <a:off x="4552950" y="4076700"/>
              <a:ext cx="342900" cy="8572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6"/>
            </p:blipFill>
            <p:spPr>
              <a:xfrm>
                <a:off x="4552950" y="4076700"/>
                <a:ext cx="342900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8" name="墨迹 107"/>
              <p14:cNvContentPartPr/>
              <p14:nvPr/>
            </p14:nvContentPartPr>
            <p14:xfrm>
              <a:off x="4940300" y="4197350"/>
              <a:ext cx="381000" cy="3429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8"/>
            </p:blipFill>
            <p:spPr>
              <a:xfrm>
                <a:off x="4940300" y="4197350"/>
                <a:ext cx="3810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9" name="墨迹 108"/>
              <p14:cNvContentPartPr/>
              <p14:nvPr/>
            </p14:nvContentPartPr>
            <p14:xfrm>
              <a:off x="5067300" y="4127500"/>
              <a:ext cx="825500" cy="8064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0"/>
            </p:blipFill>
            <p:spPr>
              <a:xfrm>
                <a:off x="5067300" y="4127500"/>
                <a:ext cx="8255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0" name="墨迹 109"/>
              <p14:cNvContentPartPr/>
              <p14:nvPr/>
            </p14:nvContentPartPr>
            <p14:xfrm>
              <a:off x="5842000" y="3949700"/>
              <a:ext cx="292100" cy="5842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2"/>
            </p:blipFill>
            <p:spPr>
              <a:xfrm>
                <a:off x="5842000" y="3949700"/>
                <a:ext cx="2921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1" name="墨迹 110"/>
              <p14:cNvContentPartPr/>
              <p14:nvPr/>
            </p14:nvContentPartPr>
            <p14:xfrm>
              <a:off x="5867400" y="4457700"/>
              <a:ext cx="38100" cy="3238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4"/>
            </p:blipFill>
            <p:spPr>
              <a:xfrm>
                <a:off x="5867400" y="4457700"/>
                <a:ext cx="38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2" name="墨迹 111"/>
              <p14:cNvContentPartPr/>
              <p14:nvPr/>
            </p14:nvContentPartPr>
            <p14:xfrm>
              <a:off x="6045200" y="4133850"/>
              <a:ext cx="584200" cy="8318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6"/>
            </p:blipFill>
            <p:spPr>
              <a:xfrm>
                <a:off x="6045200" y="4133850"/>
                <a:ext cx="58420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3" name="墨迹 112"/>
              <p14:cNvContentPartPr/>
              <p14:nvPr/>
            </p14:nvContentPartPr>
            <p14:xfrm>
              <a:off x="6756400" y="3790950"/>
              <a:ext cx="704850" cy="12255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8"/>
            </p:blipFill>
            <p:spPr>
              <a:xfrm>
                <a:off x="6756400" y="3790950"/>
                <a:ext cx="704850" cy="122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4" name="墨迹 113"/>
              <p14:cNvContentPartPr/>
              <p14:nvPr/>
            </p14:nvContentPartPr>
            <p14:xfrm>
              <a:off x="7454900" y="4133850"/>
              <a:ext cx="152400" cy="3429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0"/>
            </p:blipFill>
            <p:spPr>
              <a:xfrm>
                <a:off x="7454900" y="4133850"/>
                <a:ext cx="1524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5" name="墨迹 114"/>
              <p14:cNvContentPartPr/>
              <p14:nvPr/>
            </p14:nvContentPartPr>
            <p14:xfrm>
              <a:off x="7315200" y="4165600"/>
              <a:ext cx="571500" cy="3429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2"/>
            </p:blipFill>
            <p:spPr>
              <a:xfrm>
                <a:off x="7315200" y="4165600"/>
                <a:ext cx="571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6" name="墨迹 115"/>
              <p14:cNvContentPartPr/>
              <p14:nvPr/>
            </p14:nvContentPartPr>
            <p14:xfrm>
              <a:off x="7543800" y="4381500"/>
              <a:ext cx="95250" cy="3556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7543800" y="4381500"/>
                <a:ext cx="952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7" name="墨迹 116"/>
              <p14:cNvContentPartPr/>
              <p14:nvPr/>
            </p14:nvContentPartPr>
            <p14:xfrm>
              <a:off x="7658100" y="4413250"/>
              <a:ext cx="488950" cy="4064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7658100" y="4413250"/>
                <a:ext cx="4889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8" name="墨迹 117"/>
              <p14:cNvContentPartPr/>
              <p14:nvPr/>
            </p14:nvContentPartPr>
            <p14:xfrm>
              <a:off x="8039100" y="4191000"/>
              <a:ext cx="190500" cy="6032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8039100" y="4191000"/>
                <a:ext cx="1905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9" name="墨迹 118"/>
              <p14:cNvContentPartPr/>
              <p14:nvPr/>
            </p14:nvContentPartPr>
            <p14:xfrm>
              <a:off x="8274050" y="4451350"/>
              <a:ext cx="241300" cy="1079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8274050" y="4451350"/>
                <a:ext cx="241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0" name="墨迹 119"/>
              <p14:cNvContentPartPr/>
              <p14:nvPr/>
            </p14:nvContentPartPr>
            <p14:xfrm>
              <a:off x="8553450" y="3994150"/>
              <a:ext cx="298450" cy="7429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8553450" y="3994150"/>
                <a:ext cx="29845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1" name="墨迹 120"/>
              <p14:cNvContentPartPr/>
              <p14:nvPr/>
            </p14:nvContentPartPr>
            <p14:xfrm>
              <a:off x="8775700" y="4356100"/>
              <a:ext cx="412750" cy="1079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8775700" y="4356100"/>
                <a:ext cx="412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2" name="墨迹 121"/>
              <p14:cNvContentPartPr/>
              <p14:nvPr/>
            </p14:nvContentPartPr>
            <p14:xfrm>
              <a:off x="8959850" y="4273550"/>
              <a:ext cx="88900" cy="4318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8959850" y="4273550"/>
                <a:ext cx="889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3" name="墨迹 122"/>
              <p14:cNvContentPartPr/>
              <p14:nvPr/>
            </p14:nvContentPartPr>
            <p14:xfrm>
              <a:off x="9048750" y="4527550"/>
              <a:ext cx="425450" cy="1524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9048750" y="4527550"/>
                <a:ext cx="425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4" name="墨迹 123"/>
              <p14:cNvContentPartPr/>
              <p14:nvPr/>
            </p14:nvContentPartPr>
            <p14:xfrm>
              <a:off x="9277350" y="4108450"/>
              <a:ext cx="165100" cy="4191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0"/>
            </p:blipFill>
            <p:spPr>
              <a:xfrm>
                <a:off x="9277350" y="4108450"/>
                <a:ext cx="1651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5" name="墨迹 124"/>
              <p14:cNvContentPartPr/>
              <p14:nvPr/>
            </p14:nvContentPartPr>
            <p14:xfrm>
              <a:off x="9423400" y="4356100"/>
              <a:ext cx="31750" cy="3873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2"/>
            </p:blipFill>
            <p:spPr>
              <a:xfrm>
                <a:off x="9423400" y="4356100"/>
                <a:ext cx="317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6" name="墨迹 125"/>
              <p14:cNvContentPartPr/>
              <p14:nvPr/>
            </p14:nvContentPartPr>
            <p14:xfrm>
              <a:off x="9512300" y="4273550"/>
              <a:ext cx="438150" cy="11430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4"/>
            </p:blipFill>
            <p:spPr>
              <a:xfrm>
                <a:off x="9512300" y="4273550"/>
                <a:ext cx="438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7" name="墨迹 126"/>
              <p14:cNvContentPartPr/>
              <p14:nvPr/>
            </p14:nvContentPartPr>
            <p14:xfrm>
              <a:off x="9575800" y="4070350"/>
              <a:ext cx="177800" cy="4127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6"/>
            </p:blipFill>
            <p:spPr>
              <a:xfrm>
                <a:off x="9575800" y="4070350"/>
                <a:ext cx="1778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8" name="墨迹 127"/>
              <p14:cNvContentPartPr/>
              <p14:nvPr/>
            </p14:nvContentPartPr>
            <p14:xfrm>
              <a:off x="9632950" y="4375150"/>
              <a:ext cx="12700" cy="4000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8"/>
            </p:blipFill>
            <p:spPr>
              <a:xfrm>
                <a:off x="9632950" y="4375150"/>
                <a:ext cx="127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9" name="墨迹 128"/>
              <p14:cNvContentPartPr/>
              <p14:nvPr/>
            </p14:nvContentPartPr>
            <p14:xfrm>
              <a:off x="9398000" y="4381500"/>
              <a:ext cx="717550" cy="4064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0"/>
            </p:blipFill>
            <p:spPr>
              <a:xfrm>
                <a:off x="9398000" y="4381500"/>
                <a:ext cx="7175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0" name="墨迹 129"/>
              <p14:cNvContentPartPr/>
              <p14:nvPr/>
            </p14:nvContentPartPr>
            <p14:xfrm>
              <a:off x="10153650" y="3968750"/>
              <a:ext cx="184150" cy="1778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2"/>
            </p:blipFill>
            <p:spPr>
              <a:xfrm>
                <a:off x="10153650" y="3968750"/>
                <a:ext cx="1841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1" name="墨迹 130"/>
              <p14:cNvContentPartPr/>
              <p14:nvPr/>
            </p14:nvContentPartPr>
            <p14:xfrm>
              <a:off x="10166350" y="4216400"/>
              <a:ext cx="25400" cy="4127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4"/>
            </p:blipFill>
            <p:spPr>
              <a:xfrm>
                <a:off x="10166350" y="4216400"/>
                <a:ext cx="254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2" name="墨迹 131"/>
              <p14:cNvContentPartPr/>
              <p14:nvPr/>
            </p14:nvContentPartPr>
            <p14:xfrm>
              <a:off x="10274300" y="4076700"/>
              <a:ext cx="342900" cy="6286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6"/>
            </p:blipFill>
            <p:spPr>
              <a:xfrm>
                <a:off x="10274300" y="4076700"/>
                <a:ext cx="3429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3" name="墨迹 132"/>
              <p14:cNvContentPartPr/>
              <p14:nvPr/>
            </p14:nvContentPartPr>
            <p14:xfrm>
              <a:off x="10674350" y="4064000"/>
              <a:ext cx="25400" cy="3302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8"/>
            </p:blipFill>
            <p:spPr>
              <a:xfrm>
                <a:off x="10674350" y="4064000"/>
                <a:ext cx="254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4" name="墨迹 133"/>
              <p14:cNvContentPartPr/>
              <p14:nvPr/>
            </p14:nvContentPartPr>
            <p14:xfrm>
              <a:off x="10642600" y="4095750"/>
              <a:ext cx="641350" cy="5842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0"/>
            </p:blipFill>
            <p:spPr>
              <a:xfrm>
                <a:off x="10642600" y="4095750"/>
                <a:ext cx="6413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5" name="墨迹 134"/>
              <p14:cNvContentPartPr/>
              <p14:nvPr/>
            </p14:nvContentPartPr>
            <p14:xfrm>
              <a:off x="10890250" y="3822700"/>
              <a:ext cx="317500" cy="7302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2"/>
            </p:blipFill>
            <p:spPr>
              <a:xfrm>
                <a:off x="10890250" y="3822700"/>
                <a:ext cx="3175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6" name="墨迹 135"/>
              <p14:cNvContentPartPr/>
              <p14:nvPr/>
            </p14:nvContentPartPr>
            <p14:xfrm>
              <a:off x="10782300" y="4394200"/>
              <a:ext cx="228600" cy="3175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4"/>
            </p:blipFill>
            <p:spPr>
              <a:xfrm>
                <a:off x="10782300" y="4394200"/>
                <a:ext cx="2286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7" name="墨迹 136"/>
              <p14:cNvContentPartPr/>
              <p14:nvPr/>
            </p14:nvContentPartPr>
            <p14:xfrm>
              <a:off x="10941050" y="4603750"/>
              <a:ext cx="304800" cy="1460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6"/>
            </p:blipFill>
            <p:spPr>
              <a:xfrm>
                <a:off x="10941050" y="4603750"/>
                <a:ext cx="304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8" name="墨迹 137"/>
              <p14:cNvContentPartPr/>
              <p14:nvPr/>
            </p14:nvContentPartPr>
            <p14:xfrm>
              <a:off x="450850" y="5245100"/>
              <a:ext cx="12700" cy="36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3"/>
            </p:blipFill>
            <p:spPr>
              <a:xfrm>
                <a:off x="450850" y="5245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9" name="墨迹 138"/>
              <p14:cNvContentPartPr/>
              <p14:nvPr/>
            </p14:nvContentPartPr>
            <p14:xfrm>
              <a:off x="330200" y="5162550"/>
              <a:ext cx="228600" cy="4762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9"/>
            </p:blipFill>
            <p:spPr>
              <a:xfrm>
                <a:off x="330200" y="5162550"/>
                <a:ext cx="2286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0" name="墨迹 139"/>
              <p14:cNvContentPartPr/>
              <p14:nvPr/>
            </p14:nvContentPartPr>
            <p14:xfrm>
              <a:off x="558800" y="5372100"/>
              <a:ext cx="12700" cy="36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3"/>
            </p:blipFill>
            <p:spPr>
              <a:xfrm>
                <a:off x="558800" y="5372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1" name="墨迹 140"/>
              <p14:cNvContentPartPr/>
              <p14:nvPr/>
            </p14:nvContentPartPr>
            <p14:xfrm>
              <a:off x="520700" y="5492750"/>
              <a:ext cx="438150" cy="1841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2"/>
            </p:blipFill>
            <p:spPr>
              <a:xfrm>
                <a:off x="520700" y="5492750"/>
                <a:ext cx="438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2" name="墨迹 141"/>
              <p14:cNvContentPartPr/>
              <p14:nvPr/>
            </p14:nvContentPartPr>
            <p14:xfrm>
              <a:off x="698500" y="5429250"/>
              <a:ext cx="254000" cy="4445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4"/>
            </p:blipFill>
            <p:spPr>
              <a:xfrm>
                <a:off x="698500" y="5429250"/>
                <a:ext cx="2540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3" name="墨迹 142"/>
              <p14:cNvContentPartPr/>
              <p14:nvPr/>
            </p14:nvContentPartPr>
            <p14:xfrm>
              <a:off x="355600" y="5581650"/>
              <a:ext cx="723900" cy="5588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6"/>
            </p:blipFill>
            <p:spPr>
              <a:xfrm>
                <a:off x="355600" y="5581650"/>
                <a:ext cx="7239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4" name="墨迹 143"/>
              <p14:cNvContentPartPr/>
              <p14:nvPr/>
            </p14:nvContentPartPr>
            <p14:xfrm>
              <a:off x="1009650" y="5448300"/>
              <a:ext cx="120650" cy="4318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8"/>
            </p:blipFill>
            <p:spPr>
              <a:xfrm>
                <a:off x="1009650" y="5448300"/>
                <a:ext cx="1206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5" name="墨迹 144"/>
              <p14:cNvContentPartPr/>
              <p14:nvPr/>
            </p14:nvContentPartPr>
            <p14:xfrm>
              <a:off x="463550" y="5467350"/>
              <a:ext cx="425450" cy="1651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0"/>
            </p:blipFill>
            <p:spPr>
              <a:xfrm>
                <a:off x="463550" y="5467350"/>
                <a:ext cx="425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6" name="墨迹 145"/>
              <p14:cNvContentPartPr/>
              <p14:nvPr/>
            </p14:nvContentPartPr>
            <p14:xfrm>
              <a:off x="412750" y="5454650"/>
              <a:ext cx="139700" cy="2794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2"/>
            </p:blipFill>
            <p:spPr>
              <a:xfrm>
                <a:off x="412750" y="5454650"/>
                <a:ext cx="139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7" name="墨迹 146"/>
              <p14:cNvContentPartPr/>
              <p14:nvPr/>
            </p14:nvContentPartPr>
            <p14:xfrm>
              <a:off x="1066800" y="5486400"/>
              <a:ext cx="342900" cy="1905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4"/>
            </p:blipFill>
            <p:spPr>
              <a:xfrm>
                <a:off x="1066800" y="5486400"/>
                <a:ext cx="342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8" name="墨迹 147"/>
              <p14:cNvContentPartPr/>
              <p14:nvPr/>
            </p14:nvContentPartPr>
            <p14:xfrm>
              <a:off x="1206500" y="5429250"/>
              <a:ext cx="387350" cy="5270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6"/>
            </p:blipFill>
            <p:spPr>
              <a:xfrm>
                <a:off x="1206500" y="5429250"/>
                <a:ext cx="3873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9" name="墨迹 148"/>
              <p14:cNvContentPartPr/>
              <p14:nvPr/>
            </p14:nvContentPartPr>
            <p14:xfrm>
              <a:off x="1301750" y="5422900"/>
              <a:ext cx="158750" cy="2095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8"/>
            </p:blipFill>
            <p:spPr>
              <a:xfrm>
                <a:off x="1301750" y="5422900"/>
                <a:ext cx="158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0" name="墨迹 149"/>
              <p14:cNvContentPartPr/>
              <p14:nvPr/>
            </p14:nvContentPartPr>
            <p14:xfrm>
              <a:off x="1587500" y="5384800"/>
              <a:ext cx="127000" cy="6223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0"/>
            </p:blipFill>
            <p:spPr>
              <a:xfrm>
                <a:off x="1587500" y="5384800"/>
                <a:ext cx="1270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1" name="墨迹 150"/>
              <p14:cNvContentPartPr/>
              <p14:nvPr/>
            </p14:nvContentPartPr>
            <p14:xfrm>
              <a:off x="1708150" y="5416550"/>
              <a:ext cx="203200" cy="825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2"/>
            </p:blipFill>
            <p:spPr>
              <a:xfrm>
                <a:off x="1708150" y="5416550"/>
                <a:ext cx="203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2" name="墨迹 151"/>
              <p14:cNvContentPartPr/>
              <p14:nvPr/>
            </p14:nvContentPartPr>
            <p14:xfrm>
              <a:off x="1638300" y="5499100"/>
              <a:ext cx="450850" cy="1587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4"/>
            </p:blipFill>
            <p:spPr>
              <a:xfrm>
                <a:off x="1638300" y="5499100"/>
                <a:ext cx="4508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3" name="墨迹 152"/>
              <p14:cNvContentPartPr/>
              <p14:nvPr/>
            </p14:nvContentPartPr>
            <p14:xfrm>
              <a:off x="1771650" y="5308600"/>
              <a:ext cx="546100" cy="6604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6"/>
            </p:blipFill>
            <p:spPr>
              <a:xfrm>
                <a:off x="1771650" y="5308600"/>
                <a:ext cx="5461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4" name="墨迹 153"/>
              <p14:cNvContentPartPr/>
              <p14:nvPr/>
            </p14:nvContentPartPr>
            <p14:xfrm>
              <a:off x="1549400" y="5346700"/>
              <a:ext cx="603250" cy="10795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8"/>
            </p:blipFill>
            <p:spPr>
              <a:xfrm>
                <a:off x="1549400" y="5346700"/>
                <a:ext cx="603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5" name="墨迹 154"/>
              <p14:cNvContentPartPr/>
              <p14:nvPr/>
            </p14:nvContentPartPr>
            <p14:xfrm>
              <a:off x="2425700" y="5607050"/>
              <a:ext cx="12700" cy="36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"/>
            </p:blipFill>
            <p:spPr>
              <a:xfrm>
                <a:off x="2425700" y="5607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6" name="墨迹 155"/>
              <p14:cNvContentPartPr/>
              <p14:nvPr/>
            </p14:nvContentPartPr>
            <p14:xfrm>
              <a:off x="2438400" y="5759450"/>
              <a:ext cx="12700" cy="36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"/>
            </p:blipFill>
            <p:spPr>
              <a:xfrm>
                <a:off x="2438400" y="5759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7" name="墨迹 156"/>
              <p14:cNvContentPartPr/>
              <p14:nvPr/>
            </p14:nvContentPartPr>
            <p14:xfrm>
              <a:off x="2806700" y="5334000"/>
              <a:ext cx="635000" cy="6858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2"/>
            </p:blipFill>
            <p:spPr>
              <a:xfrm>
                <a:off x="2806700" y="5334000"/>
                <a:ext cx="6350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8" name="墨迹 157"/>
              <p14:cNvContentPartPr/>
              <p14:nvPr/>
            </p14:nvContentPartPr>
            <p14:xfrm>
              <a:off x="3232150" y="5238750"/>
              <a:ext cx="514350" cy="8445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4"/>
            </p:blipFill>
            <p:spPr>
              <a:xfrm>
                <a:off x="3232150" y="5238750"/>
                <a:ext cx="51435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9" name="墨迹 158"/>
              <p14:cNvContentPartPr/>
              <p14:nvPr/>
            </p14:nvContentPartPr>
            <p14:xfrm>
              <a:off x="3752850" y="5842000"/>
              <a:ext cx="222250" cy="2603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6"/>
            </p:blipFill>
            <p:spPr>
              <a:xfrm>
                <a:off x="3752850" y="584200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0" name="墨迹 159"/>
              <p14:cNvContentPartPr/>
              <p14:nvPr/>
            </p14:nvContentPartPr>
            <p14:xfrm>
              <a:off x="3263900" y="5524500"/>
              <a:ext cx="158750" cy="3302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08"/>
            </p:blipFill>
            <p:spPr>
              <a:xfrm>
                <a:off x="3263900" y="5524500"/>
                <a:ext cx="158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1" name="墨迹 160"/>
              <p14:cNvContentPartPr/>
              <p14:nvPr/>
            </p14:nvContentPartPr>
            <p14:xfrm>
              <a:off x="4286250" y="5638800"/>
              <a:ext cx="1612900" cy="952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0"/>
            </p:blipFill>
            <p:spPr>
              <a:xfrm>
                <a:off x="4286250" y="5638800"/>
                <a:ext cx="1612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2" name="墨迹 161"/>
              <p14:cNvContentPartPr/>
              <p14:nvPr/>
            </p14:nvContentPartPr>
            <p14:xfrm>
              <a:off x="5600700" y="5397500"/>
              <a:ext cx="514350" cy="4254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2"/>
            </p:blipFill>
            <p:spPr>
              <a:xfrm>
                <a:off x="5600700" y="5397500"/>
                <a:ext cx="5143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3" name="墨迹 162"/>
              <p14:cNvContentPartPr/>
              <p14:nvPr/>
            </p14:nvContentPartPr>
            <p14:xfrm>
              <a:off x="4648200" y="5149850"/>
              <a:ext cx="317500" cy="889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4"/>
            </p:blipFill>
            <p:spPr>
              <a:xfrm>
                <a:off x="4648200" y="5149850"/>
                <a:ext cx="317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4" name="墨迹 163"/>
              <p14:cNvContentPartPr/>
              <p14:nvPr/>
            </p14:nvContentPartPr>
            <p14:xfrm>
              <a:off x="4578350" y="5181600"/>
              <a:ext cx="431800" cy="2413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6"/>
            </p:blipFill>
            <p:spPr>
              <a:xfrm>
                <a:off x="4578350" y="5181600"/>
                <a:ext cx="431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5" name="墨迹 164"/>
              <p14:cNvContentPartPr/>
              <p14:nvPr/>
            </p14:nvContentPartPr>
            <p14:xfrm>
              <a:off x="4749800" y="5003800"/>
              <a:ext cx="88900" cy="6223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18"/>
            </p:blipFill>
            <p:spPr>
              <a:xfrm>
                <a:off x="4749800" y="5003800"/>
                <a:ext cx="889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6" name="墨迹 165"/>
              <p14:cNvContentPartPr/>
              <p14:nvPr/>
            </p14:nvContentPartPr>
            <p14:xfrm>
              <a:off x="4781550" y="5480050"/>
              <a:ext cx="317500" cy="1397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0"/>
            </p:blipFill>
            <p:spPr>
              <a:xfrm>
                <a:off x="4781550" y="5480050"/>
                <a:ext cx="3175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7" name="墨迹 166"/>
              <p14:cNvContentPartPr/>
              <p14:nvPr/>
            </p14:nvContentPartPr>
            <p14:xfrm>
              <a:off x="4965700" y="5187950"/>
              <a:ext cx="82550" cy="33020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2"/>
            </p:blipFill>
            <p:spPr>
              <a:xfrm>
                <a:off x="4965700" y="5187950"/>
                <a:ext cx="825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8" name="墨迹 167"/>
              <p14:cNvContentPartPr/>
              <p14:nvPr/>
            </p14:nvContentPartPr>
            <p14:xfrm>
              <a:off x="4965700" y="5245100"/>
              <a:ext cx="203200" cy="33655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4"/>
            </p:blipFill>
            <p:spPr>
              <a:xfrm>
                <a:off x="4965700" y="5245100"/>
                <a:ext cx="203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9" name="墨迹 168"/>
              <p14:cNvContentPartPr/>
              <p14:nvPr/>
            </p14:nvContentPartPr>
            <p14:xfrm>
              <a:off x="5175250" y="4921250"/>
              <a:ext cx="317500" cy="9779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6"/>
            </p:blipFill>
            <p:spPr>
              <a:xfrm>
                <a:off x="5175250" y="4921250"/>
                <a:ext cx="317500" cy="977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70" name="墨迹 169"/>
              <p14:cNvContentPartPr/>
              <p14:nvPr/>
            </p14:nvContentPartPr>
            <p14:xfrm>
              <a:off x="6534150" y="5435600"/>
              <a:ext cx="190500" cy="5080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28"/>
            </p:blipFill>
            <p:spPr>
              <a:xfrm>
                <a:off x="6534150" y="5435600"/>
                <a:ext cx="1905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71" name="墨迹 170"/>
              <p14:cNvContentPartPr/>
              <p14:nvPr/>
            </p14:nvContentPartPr>
            <p14:xfrm>
              <a:off x="6870700" y="5524500"/>
              <a:ext cx="279400" cy="5397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0"/>
            </p:blipFill>
            <p:spPr>
              <a:xfrm>
                <a:off x="6870700" y="5524500"/>
                <a:ext cx="2794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72" name="墨迹 171"/>
              <p14:cNvContentPartPr/>
              <p14:nvPr/>
            </p14:nvContentPartPr>
            <p14:xfrm>
              <a:off x="7092950" y="5416550"/>
              <a:ext cx="292100" cy="55245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2"/>
            </p:blipFill>
            <p:spPr>
              <a:xfrm>
                <a:off x="7092950" y="5416550"/>
                <a:ext cx="2921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73" name="墨迹 172"/>
              <p14:cNvContentPartPr/>
              <p14:nvPr/>
            </p14:nvContentPartPr>
            <p14:xfrm>
              <a:off x="7461250" y="5759450"/>
              <a:ext cx="44450" cy="41910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4"/>
            </p:blipFill>
            <p:spPr>
              <a:xfrm>
                <a:off x="7461250" y="5759450"/>
                <a:ext cx="444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4" name="墨迹 173"/>
              <p14:cNvContentPartPr/>
              <p14:nvPr/>
            </p14:nvContentPartPr>
            <p14:xfrm>
              <a:off x="7626350" y="5835650"/>
              <a:ext cx="101600" cy="2032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6"/>
            </p:blipFill>
            <p:spPr>
              <a:xfrm>
                <a:off x="7626350" y="583565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5" name="墨迹 174"/>
              <p14:cNvContentPartPr/>
              <p14:nvPr/>
            </p14:nvContentPartPr>
            <p14:xfrm>
              <a:off x="7778750" y="5676900"/>
              <a:ext cx="857250" cy="9525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38"/>
            </p:blipFill>
            <p:spPr>
              <a:xfrm>
                <a:off x="7778750" y="5676900"/>
                <a:ext cx="8572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6" name="墨迹 175"/>
              <p14:cNvContentPartPr/>
              <p14:nvPr/>
            </p14:nvContentPartPr>
            <p14:xfrm>
              <a:off x="7543800" y="5651500"/>
              <a:ext cx="63500" cy="1905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0"/>
            </p:blipFill>
            <p:spPr>
              <a:xfrm>
                <a:off x="7543800" y="5651500"/>
                <a:ext cx="635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7" name="墨迹 176"/>
              <p14:cNvContentPartPr/>
              <p14:nvPr/>
            </p14:nvContentPartPr>
            <p14:xfrm>
              <a:off x="7473950" y="5562600"/>
              <a:ext cx="12700" cy="33020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2"/>
            </p:blipFill>
            <p:spPr>
              <a:xfrm>
                <a:off x="7473950" y="5562600"/>
                <a:ext cx="127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8" name="墨迹 177"/>
              <p14:cNvContentPartPr/>
              <p14:nvPr/>
            </p14:nvContentPartPr>
            <p14:xfrm>
              <a:off x="7569200" y="5829300"/>
              <a:ext cx="171450" cy="1143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4"/>
            </p:blipFill>
            <p:spPr>
              <a:xfrm>
                <a:off x="7569200" y="5829300"/>
                <a:ext cx="171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9" name="墨迹 178"/>
              <p14:cNvContentPartPr/>
              <p14:nvPr/>
            </p14:nvContentPartPr>
            <p14:xfrm>
              <a:off x="8509000" y="5518150"/>
              <a:ext cx="317500" cy="3556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6"/>
            </p:blipFill>
            <p:spPr>
              <a:xfrm>
                <a:off x="8509000" y="5518150"/>
                <a:ext cx="3175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0" name="墨迹 179"/>
              <p14:cNvContentPartPr/>
              <p14:nvPr/>
            </p14:nvContentPartPr>
            <p14:xfrm>
              <a:off x="9074150" y="5467350"/>
              <a:ext cx="393700" cy="56515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48"/>
            </p:blipFill>
            <p:spPr>
              <a:xfrm>
                <a:off x="9074150" y="5467350"/>
                <a:ext cx="3937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81" name="墨迹 180"/>
              <p14:cNvContentPartPr/>
              <p14:nvPr/>
            </p14:nvContentPartPr>
            <p14:xfrm>
              <a:off x="9004300" y="5302250"/>
              <a:ext cx="355600" cy="72390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0"/>
            </p:blipFill>
            <p:spPr>
              <a:xfrm>
                <a:off x="9004300" y="5302250"/>
                <a:ext cx="3556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82" name="墨迹 181"/>
              <p14:cNvContentPartPr/>
              <p14:nvPr/>
            </p14:nvContentPartPr>
            <p14:xfrm>
              <a:off x="9569450" y="5651500"/>
              <a:ext cx="69850" cy="4826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2"/>
            </p:blipFill>
            <p:spPr>
              <a:xfrm>
                <a:off x="9569450" y="5651500"/>
                <a:ext cx="698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83" name="墨迹 182"/>
              <p14:cNvContentPartPr/>
              <p14:nvPr/>
            </p14:nvContentPartPr>
            <p14:xfrm>
              <a:off x="9537700" y="5727700"/>
              <a:ext cx="342900" cy="20320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4"/>
            </p:blipFill>
            <p:spPr>
              <a:xfrm>
                <a:off x="9537700" y="5727700"/>
                <a:ext cx="3429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84" name="墨迹 183"/>
              <p14:cNvContentPartPr/>
              <p14:nvPr/>
            </p14:nvContentPartPr>
            <p14:xfrm>
              <a:off x="9899650" y="5727700"/>
              <a:ext cx="406400" cy="1079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6"/>
            </p:blipFill>
            <p:spPr>
              <a:xfrm>
                <a:off x="9899650" y="5727700"/>
                <a:ext cx="4064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85" name="墨迹 184"/>
              <p14:cNvContentPartPr/>
              <p14:nvPr/>
            </p14:nvContentPartPr>
            <p14:xfrm>
              <a:off x="10026650" y="5607050"/>
              <a:ext cx="88900" cy="45720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58"/>
            </p:blipFill>
            <p:spPr>
              <a:xfrm>
                <a:off x="10026650" y="5607050"/>
                <a:ext cx="889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86" name="墨迹 185"/>
              <p14:cNvContentPartPr/>
              <p14:nvPr/>
            </p14:nvContentPartPr>
            <p14:xfrm>
              <a:off x="10318750" y="5645150"/>
              <a:ext cx="63500" cy="4889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0"/>
            </p:blipFill>
            <p:spPr>
              <a:xfrm>
                <a:off x="10318750" y="5645150"/>
                <a:ext cx="63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87" name="墨迹 186"/>
              <p14:cNvContentPartPr/>
              <p14:nvPr/>
            </p14:nvContentPartPr>
            <p14:xfrm>
              <a:off x="10191750" y="5092700"/>
              <a:ext cx="850900" cy="116205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2"/>
            </p:blipFill>
            <p:spPr>
              <a:xfrm>
                <a:off x="10191750" y="5092700"/>
                <a:ext cx="850900" cy="1162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14400" y="723900"/>
              <a:ext cx="39370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914400" y="723900"/>
                <a:ext cx="393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958850" y="749300"/>
              <a:ext cx="400050" cy="266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958850" y="749300"/>
                <a:ext cx="4000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768350" y="482600"/>
              <a:ext cx="431800" cy="914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768350" y="482600"/>
                <a:ext cx="431800" cy="91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1130300" y="863600"/>
              <a:ext cx="730250" cy="165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130300" y="863600"/>
                <a:ext cx="730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1073150" y="1028700"/>
              <a:ext cx="463550" cy="558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073150" y="1028700"/>
                <a:ext cx="4635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1790700" y="698500"/>
              <a:ext cx="42545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790700" y="698500"/>
                <a:ext cx="425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1974850" y="603250"/>
              <a:ext cx="50800" cy="323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974850" y="603250"/>
                <a:ext cx="508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1828800" y="647700"/>
              <a:ext cx="342900" cy="1047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828800" y="647700"/>
                <a:ext cx="342900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1758950" y="1219200"/>
              <a:ext cx="355600" cy="107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758950" y="1219200"/>
                <a:ext cx="355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2089150" y="990600"/>
              <a:ext cx="590550" cy="336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2089150" y="990600"/>
                <a:ext cx="5905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2228850" y="933450"/>
              <a:ext cx="234950" cy="552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228850" y="933450"/>
                <a:ext cx="2349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2743200" y="736600"/>
              <a:ext cx="292100" cy="304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743200" y="736600"/>
                <a:ext cx="292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2946400" y="889000"/>
              <a:ext cx="36195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2946400" y="889000"/>
                <a:ext cx="361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2876550" y="1060450"/>
              <a:ext cx="336550" cy="285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2876550" y="1060450"/>
                <a:ext cx="3365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3327400" y="730250"/>
              <a:ext cx="742950" cy="2349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3327400" y="730250"/>
                <a:ext cx="7429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3759200" y="438150"/>
              <a:ext cx="254000" cy="895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3759200" y="438150"/>
                <a:ext cx="2540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3644900" y="444500"/>
              <a:ext cx="393700" cy="501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644900" y="444500"/>
                <a:ext cx="3937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3416300" y="1060450"/>
              <a:ext cx="336550" cy="311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416300" y="1060450"/>
                <a:ext cx="3365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1339850" y="2254250"/>
              <a:ext cx="34290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1339850" y="2254250"/>
                <a:ext cx="342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1746250" y="2057400"/>
              <a:ext cx="38100" cy="685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746250" y="2057400"/>
                <a:ext cx="381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1758950" y="2038350"/>
              <a:ext cx="82550" cy="203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758950" y="2038350"/>
                <a:ext cx="825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800100" y="2381250"/>
              <a:ext cx="349250" cy="88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800100" y="2381250"/>
                <a:ext cx="3492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1263650" y="2406650"/>
              <a:ext cx="323850" cy="330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263650" y="2406650"/>
                <a:ext cx="323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1562100" y="2387600"/>
              <a:ext cx="76200" cy="215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1562100" y="2387600"/>
                <a:ext cx="76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1917700" y="2286000"/>
              <a:ext cx="1270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1917700" y="2286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1625600" y="2406650"/>
              <a:ext cx="450850" cy="425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1625600" y="2406650"/>
                <a:ext cx="4508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1809750" y="2184400"/>
              <a:ext cx="234950" cy="241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1809750" y="2184400"/>
                <a:ext cx="234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2038350" y="2165350"/>
              <a:ext cx="679450" cy="381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2038350" y="2165350"/>
                <a:ext cx="6794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781050" y="3035300"/>
              <a:ext cx="158750" cy="431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781050" y="3035300"/>
                <a:ext cx="1587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882650" y="3149600"/>
              <a:ext cx="400050" cy="5905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882650" y="3149600"/>
                <a:ext cx="4000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1352550" y="3111500"/>
              <a:ext cx="444500" cy="450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1352550" y="3111500"/>
                <a:ext cx="4445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1720850" y="3105150"/>
              <a:ext cx="558800" cy="488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1720850" y="3105150"/>
                <a:ext cx="5588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/>
              <p14:cNvContentPartPr/>
              <p14:nvPr/>
            </p14:nvContentPartPr>
            <p14:xfrm>
              <a:off x="2254250" y="3016250"/>
              <a:ext cx="1111250" cy="546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2254250" y="3016250"/>
                <a:ext cx="11112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墨迹 36"/>
              <p14:cNvContentPartPr/>
              <p14:nvPr/>
            </p14:nvContentPartPr>
            <p14:xfrm>
              <a:off x="2978150" y="2317750"/>
              <a:ext cx="254000" cy="25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2978150" y="2317750"/>
                <a:ext cx="254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墨迹 37"/>
              <p14:cNvContentPartPr/>
              <p14:nvPr/>
            </p14:nvContentPartPr>
            <p14:xfrm>
              <a:off x="2990850" y="2495550"/>
              <a:ext cx="247650" cy="190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2990850" y="2495550"/>
                <a:ext cx="247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墨迹 38"/>
              <p14:cNvContentPartPr/>
              <p14:nvPr/>
            </p14:nvContentPartPr>
            <p14:xfrm>
              <a:off x="3676650" y="1714500"/>
              <a:ext cx="457200" cy="9715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3676650" y="1714500"/>
                <a:ext cx="45720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墨迹 39"/>
              <p14:cNvContentPartPr/>
              <p14:nvPr/>
            </p14:nvContentPartPr>
            <p14:xfrm>
              <a:off x="3644900" y="2051050"/>
              <a:ext cx="476250" cy="76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3644900" y="2051050"/>
                <a:ext cx="4762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墨迹 40"/>
              <p14:cNvContentPartPr/>
              <p14:nvPr/>
            </p14:nvContentPartPr>
            <p14:xfrm>
              <a:off x="4248150" y="1879600"/>
              <a:ext cx="196850" cy="4445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4248150" y="1879600"/>
                <a:ext cx="1968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墨迹 41"/>
              <p14:cNvContentPartPr/>
              <p14:nvPr/>
            </p14:nvContentPartPr>
            <p14:xfrm>
              <a:off x="4464050" y="2032000"/>
              <a:ext cx="228600" cy="3238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4464050" y="2032000"/>
                <a:ext cx="2286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墨迹 42"/>
              <p14:cNvContentPartPr/>
              <p14:nvPr/>
            </p14:nvContentPartPr>
            <p14:xfrm>
              <a:off x="4432300" y="1981200"/>
              <a:ext cx="209550" cy="3175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4432300" y="1981200"/>
                <a:ext cx="2095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墨迹 43"/>
              <p14:cNvContentPartPr/>
              <p14:nvPr/>
            </p14:nvContentPartPr>
            <p14:xfrm>
              <a:off x="4641850" y="2082800"/>
              <a:ext cx="527050" cy="50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4641850" y="2082800"/>
                <a:ext cx="527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墨迹 44"/>
              <p14:cNvContentPartPr/>
              <p14:nvPr/>
            </p14:nvContentPartPr>
            <p14:xfrm>
              <a:off x="4883150" y="1879600"/>
              <a:ext cx="31750" cy="5016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4883150" y="1879600"/>
                <a:ext cx="317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墨迹 45"/>
              <p14:cNvContentPartPr/>
              <p14:nvPr/>
            </p14:nvContentPartPr>
            <p14:xfrm>
              <a:off x="5035550" y="1930400"/>
              <a:ext cx="355600" cy="381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5035550" y="1930400"/>
                <a:ext cx="3556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墨迹 46"/>
              <p14:cNvContentPartPr/>
              <p14:nvPr/>
            </p14:nvContentPartPr>
            <p14:xfrm>
              <a:off x="5346700" y="1955800"/>
              <a:ext cx="482600" cy="3302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5346700" y="1955800"/>
                <a:ext cx="482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墨迹 47"/>
              <p14:cNvContentPartPr/>
              <p14:nvPr/>
            </p14:nvContentPartPr>
            <p14:xfrm>
              <a:off x="5505450" y="1924050"/>
              <a:ext cx="209550" cy="3492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5505450" y="1924050"/>
                <a:ext cx="2095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墨迹 48"/>
              <p14:cNvContentPartPr/>
              <p14:nvPr/>
            </p14:nvContentPartPr>
            <p14:xfrm>
              <a:off x="5664200" y="1892300"/>
              <a:ext cx="222250" cy="4191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5664200" y="1892300"/>
                <a:ext cx="2222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墨迹 49"/>
              <p14:cNvContentPartPr/>
              <p14:nvPr/>
            </p14:nvContentPartPr>
            <p14:xfrm>
              <a:off x="6051550" y="1911350"/>
              <a:ext cx="349250" cy="1016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6051550" y="1911350"/>
                <a:ext cx="349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墨迹 50"/>
              <p14:cNvContentPartPr/>
              <p14:nvPr/>
            </p14:nvContentPartPr>
            <p14:xfrm>
              <a:off x="6102350" y="2051050"/>
              <a:ext cx="323850" cy="31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6102350" y="2051050"/>
                <a:ext cx="323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墨迹 51"/>
              <p14:cNvContentPartPr/>
              <p14:nvPr/>
            </p14:nvContentPartPr>
            <p14:xfrm>
              <a:off x="6527800" y="1587500"/>
              <a:ext cx="368300" cy="8953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6527800" y="1587500"/>
                <a:ext cx="3683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墨迹 52"/>
              <p14:cNvContentPartPr/>
              <p14:nvPr/>
            </p14:nvContentPartPr>
            <p14:xfrm>
              <a:off x="6521450" y="1879600"/>
              <a:ext cx="317500" cy="63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6521450" y="1879600"/>
                <a:ext cx="317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墨迹 53"/>
              <p14:cNvContentPartPr/>
              <p14:nvPr/>
            </p14:nvContentPartPr>
            <p14:xfrm>
              <a:off x="6870700" y="1765300"/>
              <a:ext cx="88900" cy="400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6870700" y="1765300"/>
                <a:ext cx="889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墨迹 54"/>
              <p14:cNvContentPartPr/>
              <p14:nvPr/>
            </p14:nvContentPartPr>
            <p14:xfrm>
              <a:off x="6978650" y="1898650"/>
              <a:ext cx="215900" cy="2095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6978650" y="1898650"/>
                <a:ext cx="2159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墨迹 55"/>
              <p14:cNvContentPartPr/>
              <p14:nvPr/>
            </p14:nvContentPartPr>
            <p14:xfrm>
              <a:off x="6953250" y="1797050"/>
              <a:ext cx="215900" cy="3048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6953250" y="1797050"/>
                <a:ext cx="215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墨迹 56"/>
              <p14:cNvContentPartPr/>
              <p14:nvPr/>
            </p14:nvContentPartPr>
            <p14:xfrm>
              <a:off x="7150100" y="1809750"/>
              <a:ext cx="171450" cy="444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9"/>
            </p:blipFill>
            <p:spPr>
              <a:xfrm>
                <a:off x="7150100" y="1809750"/>
                <a:ext cx="1714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墨迹 57"/>
              <p14:cNvContentPartPr/>
              <p14:nvPr/>
            </p14:nvContentPartPr>
            <p14:xfrm>
              <a:off x="7416800" y="1879600"/>
              <a:ext cx="393700" cy="825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1"/>
            </p:blipFill>
            <p:spPr>
              <a:xfrm>
                <a:off x="7416800" y="1879600"/>
                <a:ext cx="393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墨迹 58"/>
              <p14:cNvContentPartPr/>
              <p14:nvPr/>
            </p14:nvContentPartPr>
            <p14:xfrm>
              <a:off x="7645400" y="1752600"/>
              <a:ext cx="38100" cy="5143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3"/>
            </p:blipFill>
            <p:spPr>
              <a:xfrm>
                <a:off x="7645400" y="1752600"/>
                <a:ext cx="381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墨迹 59"/>
              <p14:cNvContentPartPr/>
              <p14:nvPr/>
            </p14:nvContentPartPr>
            <p14:xfrm>
              <a:off x="7918450" y="1593850"/>
              <a:ext cx="419100" cy="10033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7918450" y="1593850"/>
                <a:ext cx="419100" cy="1003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墨迹 60"/>
              <p14:cNvContentPartPr/>
              <p14:nvPr/>
            </p14:nvContentPartPr>
            <p14:xfrm>
              <a:off x="7874000" y="2025650"/>
              <a:ext cx="387350" cy="635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7"/>
            </p:blipFill>
            <p:spPr>
              <a:xfrm>
                <a:off x="7874000" y="2025650"/>
                <a:ext cx="387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墨迹 61"/>
              <p14:cNvContentPartPr/>
              <p14:nvPr/>
            </p14:nvContentPartPr>
            <p14:xfrm>
              <a:off x="8242300" y="1847850"/>
              <a:ext cx="107950" cy="4064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9"/>
            </p:blipFill>
            <p:spPr>
              <a:xfrm>
                <a:off x="8242300" y="1847850"/>
                <a:ext cx="1079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墨迹 62"/>
              <p14:cNvContentPartPr/>
              <p14:nvPr/>
            </p14:nvContentPartPr>
            <p14:xfrm>
              <a:off x="8318500" y="1936750"/>
              <a:ext cx="266700" cy="2032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1"/>
            </p:blipFill>
            <p:spPr>
              <a:xfrm>
                <a:off x="8318500" y="1936750"/>
                <a:ext cx="2667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墨迹 63"/>
              <p14:cNvContentPartPr/>
              <p14:nvPr/>
            </p14:nvContentPartPr>
            <p14:xfrm>
              <a:off x="8369300" y="1816100"/>
              <a:ext cx="177800" cy="342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3"/>
            </p:blipFill>
            <p:spPr>
              <a:xfrm>
                <a:off x="8369300" y="1816100"/>
                <a:ext cx="177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墨迹 64"/>
              <p14:cNvContentPartPr/>
              <p14:nvPr/>
            </p14:nvContentPartPr>
            <p14:xfrm>
              <a:off x="8439150" y="1816100"/>
              <a:ext cx="228600" cy="4826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5"/>
            </p:blipFill>
            <p:spPr>
              <a:xfrm>
                <a:off x="8439150" y="1816100"/>
                <a:ext cx="2286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墨迹 65"/>
              <p14:cNvContentPartPr/>
              <p14:nvPr/>
            </p14:nvContentPartPr>
            <p14:xfrm>
              <a:off x="8343900" y="1352550"/>
              <a:ext cx="133350" cy="5143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7"/>
            </p:blipFill>
            <p:spPr>
              <a:xfrm>
                <a:off x="8343900" y="1352550"/>
                <a:ext cx="1333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墨迹 66"/>
              <p14:cNvContentPartPr/>
              <p14:nvPr/>
            </p14:nvContentPartPr>
            <p14:xfrm>
              <a:off x="8743950" y="1784350"/>
              <a:ext cx="336550" cy="387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9"/>
            </p:blipFill>
            <p:spPr>
              <a:xfrm>
                <a:off x="8743950" y="1784350"/>
                <a:ext cx="3365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墨迹 67"/>
              <p14:cNvContentPartPr/>
              <p14:nvPr/>
            </p14:nvContentPartPr>
            <p14:xfrm>
              <a:off x="9074150" y="1822450"/>
              <a:ext cx="317500" cy="3238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1"/>
            </p:blipFill>
            <p:spPr>
              <a:xfrm>
                <a:off x="9074150" y="1822450"/>
                <a:ext cx="3175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墨迹 68"/>
              <p14:cNvContentPartPr/>
              <p14:nvPr/>
            </p14:nvContentPartPr>
            <p14:xfrm>
              <a:off x="9163050" y="1752600"/>
              <a:ext cx="228600" cy="4318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3"/>
            </p:blipFill>
            <p:spPr>
              <a:xfrm>
                <a:off x="9163050" y="1752600"/>
                <a:ext cx="2286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墨迹 69"/>
              <p14:cNvContentPartPr/>
              <p14:nvPr/>
            </p14:nvContentPartPr>
            <p14:xfrm>
              <a:off x="9391650" y="1892300"/>
              <a:ext cx="387350" cy="508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5"/>
            </p:blipFill>
            <p:spPr>
              <a:xfrm>
                <a:off x="9391650" y="1892300"/>
                <a:ext cx="387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墨迹 70"/>
              <p14:cNvContentPartPr/>
              <p14:nvPr/>
            </p14:nvContentPartPr>
            <p14:xfrm>
              <a:off x="9620250" y="1701800"/>
              <a:ext cx="12700" cy="5080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7"/>
            </p:blipFill>
            <p:spPr>
              <a:xfrm>
                <a:off x="9620250" y="1701800"/>
                <a:ext cx="127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墨迹 71"/>
              <p14:cNvContentPartPr/>
              <p14:nvPr/>
            </p14:nvContentPartPr>
            <p14:xfrm>
              <a:off x="9937750" y="1917700"/>
              <a:ext cx="349250" cy="381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9"/>
            </p:blipFill>
            <p:spPr>
              <a:xfrm>
                <a:off x="9937750" y="1917700"/>
                <a:ext cx="3492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墨迹 72"/>
              <p14:cNvContentPartPr/>
              <p14:nvPr/>
            </p14:nvContentPartPr>
            <p14:xfrm>
              <a:off x="9848850" y="2082800"/>
              <a:ext cx="539750" cy="3238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1"/>
            </p:blipFill>
            <p:spPr>
              <a:xfrm>
                <a:off x="9848850" y="2082800"/>
                <a:ext cx="539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墨迹 73"/>
              <p14:cNvContentPartPr/>
              <p14:nvPr/>
            </p14:nvContentPartPr>
            <p14:xfrm>
              <a:off x="10140950" y="1365250"/>
              <a:ext cx="38100" cy="5842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3"/>
            </p:blipFill>
            <p:spPr>
              <a:xfrm>
                <a:off x="10140950" y="1365250"/>
                <a:ext cx="381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墨迹 74"/>
              <p14:cNvContentPartPr/>
              <p14:nvPr/>
            </p14:nvContentPartPr>
            <p14:xfrm>
              <a:off x="10382250" y="1428750"/>
              <a:ext cx="349250" cy="8890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5"/>
            </p:blipFill>
            <p:spPr>
              <a:xfrm>
                <a:off x="10382250" y="1428750"/>
                <a:ext cx="34925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墨迹 75"/>
              <p14:cNvContentPartPr/>
              <p14:nvPr/>
            </p14:nvContentPartPr>
            <p14:xfrm>
              <a:off x="10306050" y="1860550"/>
              <a:ext cx="387350" cy="190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7"/>
            </p:blipFill>
            <p:spPr>
              <a:xfrm>
                <a:off x="10306050" y="1860550"/>
                <a:ext cx="387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墨迹 76"/>
              <p14:cNvContentPartPr/>
              <p14:nvPr/>
            </p14:nvContentPartPr>
            <p14:xfrm>
              <a:off x="10674350" y="1682750"/>
              <a:ext cx="95250" cy="3873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9"/>
            </p:blipFill>
            <p:spPr>
              <a:xfrm>
                <a:off x="10674350" y="1682750"/>
                <a:ext cx="952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墨迹 77"/>
              <p14:cNvContentPartPr/>
              <p14:nvPr/>
            </p14:nvContentPartPr>
            <p14:xfrm>
              <a:off x="10750550" y="1816100"/>
              <a:ext cx="203200" cy="2413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1"/>
            </p:blipFill>
            <p:spPr>
              <a:xfrm>
                <a:off x="10750550" y="1816100"/>
                <a:ext cx="2032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墨迹 78"/>
              <p14:cNvContentPartPr/>
              <p14:nvPr/>
            </p14:nvContentPartPr>
            <p14:xfrm>
              <a:off x="10775950" y="1771650"/>
              <a:ext cx="107950" cy="2603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10775950" y="1771650"/>
                <a:ext cx="1079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墨迹 79"/>
              <p14:cNvContentPartPr/>
              <p14:nvPr/>
            </p14:nvContentPartPr>
            <p14:xfrm>
              <a:off x="10769600" y="1746250"/>
              <a:ext cx="241300" cy="4826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10769600" y="1746250"/>
                <a:ext cx="2413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墨迹 80"/>
              <p14:cNvContentPartPr/>
              <p14:nvPr/>
            </p14:nvContentPartPr>
            <p14:xfrm>
              <a:off x="10725150" y="1301750"/>
              <a:ext cx="44450" cy="3365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10725150" y="1301750"/>
                <a:ext cx="44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墨迹 81"/>
              <p14:cNvContentPartPr/>
              <p14:nvPr/>
            </p14:nvContentPartPr>
            <p14:xfrm>
              <a:off x="10801350" y="1212850"/>
              <a:ext cx="38100" cy="508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10801350" y="1212850"/>
                <a:ext cx="381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墨迹 82"/>
              <p14:cNvContentPartPr/>
              <p14:nvPr/>
            </p14:nvContentPartPr>
            <p14:xfrm>
              <a:off x="11188700" y="1708150"/>
              <a:ext cx="146050" cy="4572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11188700" y="1708150"/>
                <a:ext cx="1460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墨迹 83"/>
              <p14:cNvContentPartPr/>
              <p14:nvPr/>
            </p14:nvContentPartPr>
            <p14:xfrm>
              <a:off x="11271250" y="1727200"/>
              <a:ext cx="406400" cy="3746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11271250" y="1727200"/>
                <a:ext cx="406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墨迹 84"/>
              <p14:cNvContentPartPr/>
              <p14:nvPr/>
            </p14:nvContentPartPr>
            <p14:xfrm>
              <a:off x="11531600" y="1670050"/>
              <a:ext cx="222250" cy="6667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11531600" y="1670050"/>
                <a:ext cx="2222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墨迹 85"/>
              <p14:cNvContentPartPr/>
              <p14:nvPr/>
            </p14:nvContentPartPr>
            <p14:xfrm>
              <a:off x="11582400" y="1263650"/>
              <a:ext cx="444500" cy="323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11582400" y="1263650"/>
                <a:ext cx="4445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墨迹 86"/>
              <p14:cNvContentPartPr/>
              <p14:nvPr/>
            </p14:nvContentPartPr>
            <p14:xfrm>
              <a:off x="5156200" y="2419350"/>
              <a:ext cx="660400" cy="698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5156200" y="2419350"/>
                <a:ext cx="660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墨迹 87"/>
              <p14:cNvContentPartPr/>
              <p14:nvPr/>
            </p14:nvContentPartPr>
            <p14:xfrm>
              <a:off x="8890000" y="2247900"/>
              <a:ext cx="673100" cy="1079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8890000" y="2247900"/>
                <a:ext cx="6731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墨迹 88"/>
              <p14:cNvContentPartPr/>
              <p14:nvPr/>
            </p14:nvContentPartPr>
            <p14:xfrm>
              <a:off x="11207750" y="2292350"/>
              <a:ext cx="438150" cy="1016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11207750" y="2292350"/>
                <a:ext cx="4381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墨迹 89"/>
              <p14:cNvContentPartPr/>
              <p14:nvPr/>
            </p14:nvContentPartPr>
            <p14:xfrm>
              <a:off x="3175000" y="3181350"/>
              <a:ext cx="12700" cy="3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51"/>
            </p:blipFill>
            <p:spPr>
              <a:xfrm>
                <a:off x="3175000" y="3181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1" name="墨迹 90"/>
              <p14:cNvContentPartPr/>
              <p14:nvPr/>
            </p14:nvContentPartPr>
            <p14:xfrm>
              <a:off x="3181350" y="3378200"/>
              <a:ext cx="12700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51"/>
            </p:blipFill>
            <p:spPr>
              <a:xfrm>
                <a:off x="3181350" y="3378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墨迹 91"/>
              <p14:cNvContentPartPr/>
              <p14:nvPr/>
            </p14:nvContentPartPr>
            <p14:xfrm>
              <a:off x="3200400" y="3206750"/>
              <a:ext cx="203200" cy="1333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3200400" y="3206750"/>
                <a:ext cx="2032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墨迹 92"/>
              <p14:cNvContentPartPr/>
              <p14:nvPr/>
            </p14:nvContentPartPr>
            <p14:xfrm>
              <a:off x="3213100" y="3346450"/>
              <a:ext cx="203200" cy="1587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3213100" y="3346450"/>
                <a:ext cx="203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墨迹 93"/>
              <p14:cNvContentPartPr/>
              <p14:nvPr/>
            </p14:nvContentPartPr>
            <p14:xfrm>
              <a:off x="3943350" y="2730500"/>
              <a:ext cx="469900" cy="12065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3943350" y="2730500"/>
                <a:ext cx="469900" cy="1206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墨迹 94"/>
              <p14:cNvContentPartPr/>
              <p14:nvPr/>
            </p14:nvContentPartPr>
            <p14:xfrm>
              <a:off x="3949700" y="3200400"/>
              <a:ext cx="603250" cy="825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3949700" y="3200400"/>
                <a:ext cx="603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墨迹 95"/>
              <p14:cNvContentPartPr/>
              <p14:nvPr/>
            </p14:nvContentPartPr>
            <p14:xfrm>
              <a:off x="4730750" y="2997200"/>
              <a:ext cx="158750" cy="4953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4730750" y="2997200"/>
                <a:ext cx="1587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墨迹 96"/>
              <p14:cNvContentPartPr/>
              <p14:nvPr/>
            </p14:nvContentPartPr>
            <p14:xfrm>
              <a:off x="4953000" y="3149600"/>
              <a:ext cx="330200" cy="2794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4953000" y="3149600"/>
                <a:ext cx="3302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墨迹 97"/>
              <p14:cNvContentPartPr/>
              <p14:nvPr/>
            </p14:nvContentPartPr>
            <p14:xfrm>
              <a:off x="4870450" y="2933700"/>
              <a:ext cx="381000" cy="5397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4870450" y="2933700"/>
                <a:ext cx="3810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墨迹 98"/>
              <p14:cNvContentPartPr/>
              <p14:nvPr/>
            </p14:nvContentPartPr>
            <p14:xfrm>
              <a:off x="5403850" y="3136900"/>
              <a:ext cx="336550" cy="317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5403850" y="3136900"/>
                <a:ext cx="336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墨迹 99"/>
              <p14:cNvContentPartPr/>
              <p14:nvPr/>
            </p14:nvContentPartPr>
            <p14:xfrm>
              <a:off x="5492750" y="3003550"/>
              <a:ext cx="95250" cy="4064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5492750" y="3003550"/>
                <a:ext cx="952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墨迹 100"/>
              <p14:cNvContentPartPr/>
              <p14:nvPr/>
            </p14:nvContentPartPr>
            <p14:xfrm>
              <a:off x="5727700" y="3028950"/>
              <a:ext cx="215900" cy="2794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5727700" y="3028950"/>
                <a:ext cx="2159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墨迹 101"/>
              <p14:cNvContentPartPr/>
              <p14:nvPr/>
            </p14:nvContentPartPr>
            <p14:xfrm>
              <a:off x="5911850" y="3035300"/>
              <a:ext cx="425450" cy="3365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5911850" y="3035300"/>
                <a:ext cx="425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墨迹 102"/>
              <p14:cNvContentPartPr/>
              <p14:nvPr/>
            </p14:nvContentPartPr>
            <p14:xfrm>
              <a:off x="5949950" y="2959100"/>
              <a:ext cx="292100" cy="3810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5949950" y="2959100"/>
                <a:ext cx="2921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墨迹 103"/>
              <p14:cNvContentPartPr/>
              <p14:nvPr/>
            </p14:nvContentPartPr>
            <p14:xfrm>
              <a:off x="6140450" y="2978150"/>
              <a:ext cx="241300" cy="5969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6140450" y="2978150"/>
                <a:ext cx="2413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墨迹 104"/>
              <p14:cNvContentPartPr/>
              <p14:nvPr/>
            </p14:nvContentPartPr>
            <p14:xfrm>
              <a:off x="6521450" y="3130550"/>
              <a:ext cx="438150" cy="825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6521450" y="3130550"/>
                <a:ext cx="438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墨迹 105"/>
              <p14:cNvContentPartPr/>
              <p14:nvPr/>
            </p14:nvContentPartPr>
            <p14:xfrm>
              <a:off x="6565900" y="3295650"/>
              <a:ext cx="444500" cy="762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6565900" y="3295650"/>
                <a:ext cx="444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7" name="墨迹 106"/>
              <p14:cNvContentPartPr/>
              <p14:nvPr/>
            </p14:nvContentPartPr>
            <p14:xfrm>
              <a:off x="7112000" y="2800350"/>
              <a:ext cx="412750" cy="10223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7112000" y="2800350"/>
                <a:ext cx="41275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墨迹 107"/>
              <p14:cNvContentPartPr/>
              <p14:nvPr/>
            </p14:nvContentPartPr>
            <p14:xfrm>
              <a:off x="7105650" y="3244850"/>
              <a:ext cx="400050" cy="317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7105650" y="3244850"/>
                <a:ext cx="400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墨迹 108"/>
              <p14:cNvContentPartPr/>
              <p14:nvPr/>
            </p14:nvContentPartPr>
            <p14:xfrm>
              <a:off x="7480300" y="3054350"/>
              <a:ext cx="127000" cy="5270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7480300" y="3054350"/>
                <a:ext cx="1270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墨迹 109"/>
              <p14:cNvContentPartPr/>
              <p14:nvPr/>
            </p14:nvContentPartPr>
            <p14:xfrm>
              <a:off x="7620000" y="3181350"/>
              <a:ext cx="317500" cy="2222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7620000" y="3181350"/>
                <a:ext cx="317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1" name="墨迹 110"/>
              <p14:cNvContentPartPr/>
              <p14:nvPr/>
            </p14:nvContentPartPr>
            <p14:xfrm>
              <a:off x="7658100" y="3054350"/>
              <a:ext cx="139700" cy="4064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5"/>
            </p:blipFill>
            <p:spPr>
              <a:xfrm>
                <a:off x="7658100" y="3054350"/>
                <a:ext cx="1397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2" name="墨迹 111"/>
              <p14:cNvContentPartPr/>
              <p14:nvPr/>
            </p14:nvContentPartPr>
            <p14:xfrm>
              <a:off x="7594600" y="3092450"/>
              <a:ext cx="374650" cy="6540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7"/>
            </p:blipFill>
            <p:spPr>
              <a:xfrm>
                <a:off x="7594600" y="3092450"/>
                <a:ext cx="3746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3" name="墨迹 112"/>
              <p14:cNvContentPartPr/>
              <p14:nvPr/>
            </p14:nvContentPartPr>
            <p14:xfrm>
              <a:off x="8140700" y="3219450"/>
              <a:ext cx="527050" cy="1397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9"/>
            </p:blipFill>
            <p:spPr>
              <a:xfrm>
                <a:off x="8140700" y="3219450"/>
                <a:ext cx="527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4" name="墨迹 113"/>
              <p14:cNvContentPartPr/>
              <p14:nvPr/>
            </p14:nvContentPartPr>
            <p14:xfrm>
              <a:off x="8388350" y="3009900"/>
              <a:ext cx="82550" cy="6032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1"/>
            </p:blipFill>
            <p:spPr>
              <a:xfrm>
                <a:off x="8388350" y="3009900"/>
                <a:ext cx="825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5" name="墨迹 114"/>
              <p14:cNvContentPartPr/>
              <p14:nvPr/>
            </p14:nvContentPartPr>
            <p14:xfrm>
              <a:off x="8851900" y="3206750"/>
              <a:ext cx="12700" cy="36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51"/>
            </p:blipFill>
            <p:spPr>
              <a:xfrm>
                <a:off x="8851900" y="3206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6" name="墨迹 115"/>
              <p14:cNvContentPartPr/>
              <p14:nvPr/>
            </p14:nvContentPartPr>
            <p14:xfrm>
              <a:off x="8775700" y="3060700"/>
              <a:ext cx="260350" cy="5016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8775700" y="3060700"/>
                <a:ext cx="2603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7" name="墨迹 116"/>
              <p14:cNvContentPartPr/>
              <p14:nvPr/>
            </p14:nvContentPartPr>
            <p14:xfrm>
              <a:off x="9042400" y="2952750"/>
              <a:ext cx="215900" cy="5524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9042400" y="2952750"/>
                <a:ext cx="2159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8" name="墨迹 117"/>
              <p14:cNvContentPartPr/>
              <p14:nvPr/>
            </p14:nvContentPartPr>
            <p14:xfrm>
              <a:off x="8991600" y="2971800"/>
              <a:ext cx="762000" cy="4953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8991600" y="2971800"/>
                <a:ext cx="7620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9" name="墨迹 118"/>
              <p14:cNvContentPartPr/>
              <p14:nvPr/>
            </p14:nvContentPartPr>
            <p14:xfrm>
              <a:off x="9544050" y="2851150"/>
              <a:ext cx="552450" cy="10414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9544050" y="2851150"/>
                <a:ext cx="55245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0" name="墨迹 119"/>
              <p14:cNvContentPartPr/>
              <p14:nvPr/>
            </p14:nvContentPartPr>
            <p14:xfrm>
              <a:off x="9607550" y="3213100"/>
              <a:ext cx="431800" cy="317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9607550" y="3213100"/>
                <a:ext cx="431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1" name="墨迹 120"/>
              <p14:cNvContentPartPr/>
              <p14:nvPr/>
            </p14:nvContentPartPr>
            <p14:xfrm>
              <a:off x="10039350" y="3048000"/>
              <a:ext cx="107950" cy="4000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10039350" y="3048000"/>
                <a:ext cx="107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2" name="墨迹 121"/>
              <p14:cNvContentPartPr/>
              <p14:nvPr/>
            </p14:nvContentPartPr>
            <p14:xfrm>
              <a:off x="10172700" y="3117850"/>
              <a:ext cx="222250" cy="1968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10172700" y="3117850"/>
                <a:ext cx="222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3" name="墨迹 122"/>
              <p14:cNvContentPartPr/>
              <p14:nvPr/>
            </p14:nvContentPartPr>
            <p14:xfrm>
              <a:off x="10121900" y="3067050"/>
              <a:ext cx="196850" cy="3429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10121900" y="3067050"/>
                <a:ext cx="1968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4" name="墨迹 123"/>
              <p14:cNvContentPartPr/>
              <p14:nvPr/>
            </p14:nvContentPartPr>
            <p14:xfrm>
              <a:off x="10375900" y="3009900"/>
              <a:ext cx="177800" cy="5461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0"/>
            </p:blipFill>
            <p:spPr>
              <a:xfrm>
                <a:off x="10375900" y="3009900"/>
                <a:ext cx="1778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5" name="墨迹 124"/>
              <p14:cNvContentPartPr/>
              <p14:nvPr/>
            </p14:nvContentPartPr>
            <p14:xfrm>
              <a:off x="10547350" y="2971800"/>
              <a:ext cx="254000" cy="6223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2"/>
            </p:blipFill>
            <p:spPr>
              <a:xfrm>
                <a:off x="10547350" y="2971800"/>
                <a:ext cx="2540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6" name="墨迹 125"/>
              <p14:cNvContentPartPr/>
              <p14:nvPr/>
            </p14:nvContentPartPr>
            <p14:xfrm>
              <a:off x="10610850" y="2724150"/>
              <a:ext cx="273050" cy="190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4"/>
            </p:blipFill>
            <p:spPr>
              <a:xfrm>
                <a:off x="10610850" y="2724150"/>
                <a:ext cx="273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7" name="墨迹 126"/>
              <p14:cNvContentPartPr/>
              <p14:nvPr/>
            </p14:nvContentPartPr>
            <p14:xfrm>
              <a:off x="10788650" y="2749550"/>
              <a:ext cx="12700" cy="2984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6"/>
            </p:blipFill>
            <p:spPr>
              <a:xfrm>
                <a:off x="10788650" y="2749550"/>
                <a:ext cx="127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8" name="墨迹 127"/>
              <p14:cNvContentPartPr/>
              <p14:nvPr/>
            </p14:nvContentPartPr>
            <p14:xfrm>
              <a:off x="10877550" y="3073400"/>
              <a:ext cx="349250" cy="3810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8"/>
            </p:blipFill>
            <p:spPr>
              <a:xfrm>
                <a:off x="10877550" y="3073400"/>
                <a:ext cx="349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9" name="墨迹 128"/>
              <p14:cNvContentPartPr/>
              <p14:nvPr/>
            </p14:nvContentPartPr>
            <p14:xfrm>
              <a:off x="11264900" y="3054350"/>
              <a:ext cx="317500" cy="4699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0"/>
            </p:blipFill>
            <p:spPr>
              <a:xfrm>
                <a:off x="11264900" y="3054350"/>
                <a:ext cx="3175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0" name="墨迹 129"/>
              <p14:cNvContentPartPr/>
              <p14:nvPr/>
            </p14:nvContentPartPr>
            <p14:xfrm>
              <a:off x="11283950" y="3079750"/>
              <a:ext cx="273050" cy="4762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2"/>
            </p:blipFill>
            <p:spPr>
              <a:xfrm>
                <a:off x="11283950" y="3079750"/>
                <a:ext cx="2730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1" name="墨迹 130"/>
              <p14:cNvContentPartPr/>
              <p14:nvPr/>
            </p14:nvContentPartPr>
            <p14:xfrm>
              <a:off x="7874000" y="2546350"/>
              <a:ext cx="768350" cy="508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4"/>
            </p:blipFill>
            <p:spPr>
              <a:xfrm>
                <a:off x="7874000" y="2546350"/>
                <a:ext cx="768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2" name="墨迹 131"/>
              <p14:cNvContentPartPr/>
              <p14:nvPr/>
            </p14:nvContentPartPr>
            <p14:xfrm>
              <a:off x="7804150" y="2520950"/>
              <a:ext cx="876300" cy="698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6"/>
            </p:blipFill>
            <p:spPr>
              <a:xfrm>
                <a:off x="7804150" y="2520950"/>
                <a:ext cx="876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3" name="墨迹 132"/>
              <p14:cNvContentPartPr/>
              <p14:nvPr/>
            </p14:nvContentPartPr>
            <p14:xfrm>
              <a:off x="8394700" y="3479800"/>
              <a:ext cx="2222500" cy="2413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8"/>
            </p:blipFill>
            <p:spPr>
              <a:xfrm>
                <a:off x="8394700" y="3479800"/>
                <a:ext cx="2222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4" name="墨迹 133"/>
              <p14:cNvContentPartPr/>
              <p14:nvPr/>
            </p14:nvContentPartPr>
            <p14:xfrm>
              <a:off x="7950200" y="2508250"/>
              <a:ext cx="717550" cy="1778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0"/>
            </p:blipFill>
            <p:spPr>
              <a:xfrm>
                <a:off x="7950200" y="2508250"/>
                <a:ext cx="7175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5" name="墨迹 134"/>
              <p14:cNvContentPartPr/>
              <p14:nvPr/>
            </p14:nvContentPartPr>
            <p14:xfrm>
              <a:off x="11595100" y="3270250"/>
              <a:ext cx="12700" cy="36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51"/>
            </p:blipFill>
            <p:spPr>
              <a:xfrm>
                <a:off x="11595100" y="327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6" name="墨迹 135"/>
              <p14:cNvContentPartPr/>
              <p14:nvPr/>
            </p14:nvContentPartPr>
            <p14:xfrm>
              <a:off x="11658600" y="3136900"/>
              <a:ext cx="12700" cy="36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51"/>
            </p:blipFill>
            <p:spPr>
              <a:xfrm>
                <a:off x="11658600" y="3136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7" name="墨迹 136"/>
              <p14:cNvContentPartPr/>
              <p14:nvPr/>
            </p14:nvContentPartPr>
            <p14:xfrm>
              <a:off x="11588750" y="3136900"/>
              <a:ext cx="196850" cy="889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4"/>
            </p:blipFill>
            <p:spPr>
              <a:xfrm>
                <a:off x="11588750" y="3136900"/>
                <a:ext cx="196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8" name="墨迹 137"/>
              <p14:cNvContentPartPr/>
              <p14:nvPr/>
            </p14:nvContentPartPr>
            <p14:xfrm>
              <a:off x="11690350" y="3009900"/>
              <a:ext cx="12700" cy="4508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6"/>
            </p:blipFill>
            <p:spPr>
              <a:xfrm>
                <a:off x="11690350" y="3009900"/>
                <a:ext cx="127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9" name="墨迹 138"/>
              <p14:cNvContentPartPr/>
              <p14:nvPr/>
            </p14:nvContentPartPr>
            <p14:xfrm>
              <a:off x="11772900" y="3124200"/>
              <a:ext cx="69850" cy="2159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8"/>
            </p:blipFill>
            <p:spPr>
              <a:xfrm>
                <a:off x="11772900" y="3124200"/>
                <a:ext cx="69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0" name="墨迹 139"/>
              <p14:cNvContentPartPr/>
              <p14:nvPr/>
            </p14:nvContentPartPr>
            <p14:xfrm>
              <a:off x="11887200" y="3206750"/>
              <a:ext cx="82550" cy="1905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0"/>
            </p:blipFill>
            <p:spPr>
              <a:xfrm>
                <a:off x="11887200" y="3206750"/>
                <a:ext cx="82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1" name="墨迹 140"/>
              <p14:cNvContentPartPr/>
              <p14:nvPr/>
            </p14:nvContentPartPr>
            <p14:xfrm>
              <a:off x="11988800" y="3251200"/>
              <a:ext cx="101600" cy="2095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2"/>
            </p:blipFill>
            <p:spPr>
              <a:xfrm>
                <a:off x="11988800" y="3251200"/>
                <a:ext cx="101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2" name="墨迹 141"/>
              <p14:cNvContentPartPr/>
              <p14:nvPr/>
            </p14:nvContentPartPr>
            <p14:xfrm>
              <a:off x="6394450" y="393700"/>
              <a:ext cx="228600" cy="5524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4"/>
            </p:blipFill>
            <p:spPr>
              <a:xfrm>
                <a:off x="6394450" y="393700"/>
                <a:ext cx="2286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3" name="墨迹 142"/>
              <p14:cNvContentPartPr/>
              <p14:nvPr/>
            </p14:nvContentPartPr>
            <p14:xfrm>
              <a:off x="6775450" y="577850"/>
              <a:ext cx="476250" cy="4000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6"/>
            </p:blipFill>
            <p:spPr>
              <a:xfrm>
                <a:off x="6775450" y="577850"/>
                <a:ext cx="4762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4" name="墨迹 143"/>
              <p14:cNvContentPartPr/>
              <p14:nvPr/>
            </p14:nvContentPartPr>
            <p14:xfrm>
              <a:off x="7302500" y="425450"/>
              <a:ext cx="355600" cy="1524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8"/>
            </p:blipFill>
            <p:spPr>
              <a:xfrm>
                <a:off x="7302500" y="425450"/>
                <a:ext cx="355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5" name="墨迹 144"/>
              <p14:cNvContentPartPr/>
              <p14:nvPr/>
            </p14:nvContentPartPr>
            <p14:xfrm>
              <a:off x="7391400" y="311150"/>
              <a:ext cx="304800" cy="3937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0"/>
            </p:blipFill>
            <p:spPr>
              <a:xfrm>
                <a:off x="7391400" y="311150"/>
                <a:ext cx="304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6" name="墨迹 145"/>
              <p14:cNvContentPartPr/>
              <p14:nvPr/>
            </p14:nvContentPartPr>
            <p14:xfrm>
              <a:off x="7772400" y="641350"/>
              <a:ext cx="488950" cy="2222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2"/>
            </p:blipFill>
            <p:spPr>
              <a:xfrm>
                <a:off x="7772400" y="641350"/>
                <a:ext cx="4889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7" name="墨迹 146"/>
              <p14:cNvContentPartPr/>
              <p14:nvPr/>
            </p14:nvContentPartPr>
            <p14:xfrm>
              <a:off x="8420100" y="514350"/>
              <a:ext cx="38100" cy="3937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4"/>
            </p:blipFill>
            <p:spPr>
              <a:xfrm>
                <a:off x="8420100" y="514350"/>
                <a:ext cx="38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8" name="墨迹 147"/>
              <p14:cNvContentPartPr/>
              <p14:nvPr/>
            </p14:nvContentPartPr>
            <p14:xfrm>
              <a:off x="8566150" y="596900"/>
              <a:ext cx="444500" cy="1206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6"/>
            </p:blipFill>
            <p:spPr>
              <a:xfrm>
                <a:off x="8566150" y="596900"/>
                <a:ext cx="444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9" name="墨迹 148"/>
              <p14:cNvContentPartPr/>
              <p14:nvPr/>
            </p14:nvContentPartPr>
            <p14:xfrm>
              <a:off x="8813800" y="476250"/>
              <a:ext cx="139700" cy="3746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8"/>
            </p:blipFill>
            <p:spPr>
              <a:xfrm>
                <a:off x="8813800" y="476250"/>
                <a:ext cx="1397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0" name="墨迹 149"/>
              <p14:cNvContentPartPr/>
              <p14:nvPr/>
            </p14:nvContentPartPr>
            <p14:xfrm>
              <a:off x="9156700" y="565150"/>
              <a:ext cx="241300" cy="2794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0"/>
            </p:blipFill>
            <p:spPr>
              <a:xfrm>
                <a:off x="9156700" y="565150"/>
                <a:ext cx="2413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1" name="墨迹 150"/>
              <p14:cNvContentPartPr/>
              <p14:nvPr/>
            </p14:nvContentPartPr>
            <p14:xfrm>
              <a:off x="9156700" y="546100"/>
              <a:ext cx="222250" cy="29210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2"/>
            </p:blipFill>
            <p:spPr>
              <a:xfrm>
                <a:off x="9156700" y="546100"/>
                <a:ext cx="2222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2" name="墨迹 151"/>
              <p14:cNvContentPartPr/>
              <p14:nvPr/>
            </p14:nvContentPartPr>
            <p14:xfrm>
              <a:off x="9391650" y="501650"/>
              <a:ext cx="311150" cy="5778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4"/>
            </p:blipFill>
            <p:spPr>
              <a:xfrm>
                <a:off x="9391650" y="501650"/>
                <a:ext cx="3111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3" name="墨迹 152"/>
              <p14:cNvContentPartPr/>
              <p14:nvPr/>
            </p14:nvContentPartPr>
            <p14:xfrm>
              <a:off x="1130300" y="4191000"/>
              <a:ext cx="552450" cy="317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6"/>
            </p:blipFill>
            <p:spPr>
              <a:xfrm>
                <a:off x="1130300" y="4191000"/>
                <a:ext cx="552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4" name="墨迹 153"/>
              <p14:cNvContentPartPr/>
              <p14:nvPr/>
            </p14:nvContentPartPr>
            <p14:xfrm>
              <a:off x="1168400" y="4305300"/>
              <a:ext cx="628650" cy="635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8"/>
            </p:blipFill>
            <p:spPr>
              <a:xfrm>
                <a:off x="1168400" y="4305300"/>
                <a:ext cx="628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5" name="墨迹 154"/>
              <p14:cNvContentPartPr/>
              <p14:nvPr/>
            </p14:nvContentPartPr>
            <p14:xfrm>
              <a:off x="1543050" y="3930650"/>
              <a:ext cx="527050" cy="57150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0"/>
            </p:blipFill>
            <p:spPr>
              <a:xfrm>
                <a:off x="1543050" y="3930650"/>
                <a:ext cx="5270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6" name="墨迹 155"/>
              <p14:cNvContentPartPr/>
              <p14:nvPr/>
            </p14:nvContentPartPr>
            <p14:xfrm>
              <a:off x="2444750" y="3886200"/>
              <a:ext cx="349250" cy="9080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2"/>
            </p:blipFill>
            <p:spPr>
              <a:xfrm>
                <a:off x="2444750" y="3886200"/>
                <a:ext cx="349250" cy="908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7" name="墨迹 156"/>
              <p14:cNvContentPartPr/>
              <p14:nvPr/>
            </p14:nvContentPartPr>
            <p14:xfrm>
              <a:off x="2476500" y="4159250"/>
              <a:ext cx="501650" cy="825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4"/>
            </p:blipFill>
            <p:spPr>
              <a:xfrm>
                <a:off x="2476500" y="4159250"/>
                <a:ext cx="5016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8" name="墨迹 157"/>
              <p14:cNvContentPartPr/>
              <p14:nvPr/>
            </p14:nvContentPartPr>
            <p14:xfrm>
              <a:off x="3105150" y="3994150"/>
              <a:ext cx="107950" cy="4127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6"/>
            </p:blipFill>
            <p:spPr>
              <a:xfrm>
                <a:off x="3105150" y="3994150"/>
                <a:ext cx="1079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59" name="墨迹 158"/>
              <p14:cNvContentPartPr/>
              <p14:nvPr/>
            </p14:nvContentPartPr>
            <p14:xfrm>
              <a:off x="3257550" y="4114800"/>
              <a:ext cx="400050" cy="3048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8"/>
            </p:blipFill>
            <p:spPr>
              <a:xfrm>
                <a:off x="3257550" y="4114800"/>
                <a:ext cx="4000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0" name="墨迹 159"/>
              <p14:cNvContentPartPr/>
              <p14:nvPr/>
            </p14:nvContentPartPr>
            <p14:xfrm>
              <a:off x="3321050" y="4064000"/>
              <a:ext cx="254000" cy="3556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0"/>
            </p:blipFill>
            <p:spPr>
              <a:xfrm>
                <a:off x="3321050" y="4064000"/>
                <a:ext cx="2540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1" name="墨迹 160"/>
              <p14:cNvContentPartPr/>
              <p14:nvPr/>
            </p14:nvContentPartPr>
            <p14:xfrm>
              <a:off x="3619500" y="4146550"/>
              <a:ext cx="419100" cy="317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2"/>
            </p:blipFill>
            <p:spPr>
              <a:xfrm>
                <a:off x="3619500" y="4146550"/>
                <a:ext cx="419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2" name="墨迹 161"/>
              <p14:cNvContentPartPr/>
              <p14:nvPr/>
            </p14:nvContentPartPr>
            <p14:xfrm>
              <a:off x="3854450" y="4006850"/>
              <a:ext cx="25400" cy="5016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4"/>
            </p:blipFill>
            <p:spPr>
              <a:xfrm>
                <a:off x="3854450" y="4006850"/>
                <a:ext cx="254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3" name="墨迹 162"/>
              <p14:cNvContentPartPr/>
              <p14:nvPr/>
            </p14:nvContentPartPr>
            <p14:xfrm>
              <a:off x="3987800" y="3956050"/>
              <a:ext cx="349250" cy="3810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6"/>
            </p:blipFill>
            <p:spPr>
              <a:xfrm>
                <a:off x="3987800" y="3956050"/>
                <a:ext cx="349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4" name="墨迹 163"/>
              <p14:cNvContentPartPr/>
              <p14:nvPr/>
            </p14:nvContentPartPr>
            <p14:xfrm>
              <a:off x="4330700" y="3994150"/>
              <a:ext cx="381000" cy="3175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8"/>
            </p:blipFill>
            <p:spPr>
              <a:xfrm>
                <a:off x="4330700" y="3994150"/>
                <a:ext cx="381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5" name="墨迹 164"/>
              <p14:cNvContentPartPr/>
              <p14:nvPr/>
            </p14:nvContentPartPr>
            <p14:xfrm>
              <a:off x="4343400" y="3917950"/>
              <a:ext cx="285750" cy="4508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0"/>
            </p:blipFill>
            <p:spPr>
              <a:xfrm>
                <a:off x="4343400" y="3917950"/>
                <a:ext cx="2857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6" name="墨迹 165"/>
              <p14:cNvContentPartPr/>
              <p14:nvPr/>
            </p14:nvContentPartPr>
            <p14:xfrm>
              <a:off x="4622800" y="4025900"/>
              <a:ext cx="190500" cy="4762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2"/>
            </p:blipFill>
            <p:spPr>
              <a:xfrm>
                <a:off x="4622800" y="4025900"/>
                <a:ext cx="1905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7" name="墨迹 166"/>
              <p14:cNvContentPartPr/>
              <p14:nvPr/>
            </p14:nvContentPartPr>
            <p14:xfrm>
              <a:off x="5041900" y="4267200"/>
              <a:ext cx="527050" cy="571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4"/>
            </p:blipFill>
            <p:spPr>
              <a:xfrm>
                <a:off x="5041900" y="4267200"/>
                <a:ext cx="527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8" name="墨迹 167"/>
              <p14:cNvContentPartPr/>
              <p14:nvPr/>
            </p14:nvContentPartPr>
            <p14:xfrm>
              <a:off x="5689600" y="3994150"/>
              <a:ext cx="406400" cy="81280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6"/>
            </p:blipFill>
            <p:spPr>
              <a:xfrm>
                <a:off x="5689600" y="3994150"/>
                <a:ext cx="4064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69" name="墨迹 168"/>
              <p14:cNvContentPartPr/>
              <p14:nvPr/>
            </p14:nvContentPartPr>
            <p14:xfrm>
              <a:off x="5746750" y="4171950"/>
              <a:ext cx="444500" cy="317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8"/>
            </p:blipFill>
            <p:spPr>
              <a:xfrm>
                <a:off x="5746750" y="4171950"/>
                <a:ext cx="444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70" name="墨迹 169"/>
              <p14:cNvContentPartPr/>
              <p14:nvPr/>
            </p14:nvContentPartPr>
            <p14:xfrm>
              <a:off x="6286500" y="3949700"/>
              <a:ext cx="165100" cy="4572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0"/>
            </p:blipFill>
            <p:spPr>
              <a:xfrm>
                <a:off x="6286500" y="3949700"/>
                <a:ext cx="1651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71" name="墨迹 170"/>
              <p14:cNvContentPartPr/>
              <p14:nvPr/>
            </p14:nvContentPartPr>
            <p14:xfrm>
              <a:off x="6464300" y="4102100"/>
              <a:ext cx="368300" cy="2095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2"/>
            </p:blipFill>
            <p:spPr>
              <a:xfrm>
                <a:off x="6464300" y="4102100"/>
                <a:ext cx="3683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72" name="墨迹 171"/>
              <p14:cNvContentPartPr/>
              <p14:nvPr/>
            </p14:nvContentPartPr>
            <p14:xfrm>
              <a:off x="6457950" y="3987800"/>
              <a:ext cx="260350" cy="3683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4"/>
            </p:blipFill>
            <p:spPr>
              <a:xfrm>
                <a:off x="6457950" y="3987800"/>
                <a:ext cx="2603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3" name="墨迹 172"/>
              <p14:cNvContentPartPr/>
              <p14:nvPr/>
            </p14:nvContentPartPr>
            <p14:xfrm>
              <a:off x="6642100" y="3987800"/>
              <a:ext cx="273050" cy="53340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6"/>
            </p:blipFill>
            <p:spPr>
              <a:xfrm>
                <a:off x="6642100" y="3987800"/>
                <a:ext cx="2730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4" name="墨迹 173"/>
              <p14:cNvContentPartPr/>
              <p14:nvPr/>
            </p14:nvContentPartPr>
            <p14:xfrm>
              <a:off x="7334250" y="4064000"/>
              <a:ext cx="565150" cy="952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8"/>
            </p:blipFill>
            <p:spPr>
              <a:xfrm>
                <a:off x="7334250" y="4064000"/>
                <a:ext cx="565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5" name="墨迹 174"/>
              <p14:cNvContentPartPr/>
              <p14:nvPr/>
            </p14:nvContentPartPr>
            <p14:xfrm>
              <a:off x="7518400" y="4260850"/>
              <a:ext cx="342900" cy="381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0"/>
            </p:blipFill>
            <p:spPr>
              <a:xfrm>
                <a:off x="7518400" y="4260850"/>
                <a:ext cx="342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6" name="墨迹 175"/>
              <p14:cNvContentPartPr/>
              <p14:nvPr/>
            </p14:nvContentPartPr>
            <p14:xfrm>
              <a:off x="7200900" y="3968750"/>
              <a:ext cx="876300" cy="2159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2"/>
            </p:blipFill>
            <p:spPr>
              <a:xfrm>
                <a:off x="7200900" y="3968750"/>
                <a:ext cx="876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7" name="墨迹 176"/>
              <p14:cNvContentPartPr/>
              <p14:nvPr/>
            </p14:nvContentPartPr>
            <p14:xfrm>
              <a:off x="7200900" y="4159250"/>
              <a:ext cx="882650" cy="22225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4"/>
            </p:blipFill>
            <p:spPr>
              <a:xfrm>
                <a:off x="7200900" y="4159250"/>
                <a:ext cx="882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8" name="墨迹 177"/>
              <p14:cNvContentPartPr/>
              <p14:nvPr/>
            </p14:nvContentPartPr>
            <p14:xfrm>
              <a:off x="7334250" y="4013200"/>
              <a:ext cx="241300" cy="15875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6"/>
            </p:blipFill>
            <p:spPr>
              <a:xfrm>
                <a:off x="7334250" y="4013200"/>
                <a:ext cx="241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79" name="墨迹 178"/>
              <p14:cNvContentPartPr/>
              <p14:nvPr/>
            </p14:nvContentPartPr>
            <p14:xfrm>
              <a:off x="8305800" y="4070350"/>
              <a:ext cx="450850" cy="5207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8"/>
            </p:blipFill>
            <p:spPr>
              <a:xfrm>
                <a:off x="8305800" y="4070350"/>
                <a:ext cx="4508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80" name="墨迹 179"/>
              <p14:cNvContentPartPr/>
              <p14:nvPr/>
            </p14:nvContentPartPr>
            <p14:xfrm>
              <a:off x="8439150" y="4159250"/>
              <a:ext cx="717550" cy="3302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0"/>
            </p:blipFill>
            <p:spPr>
              <a:xfrm>
                <a:off x="8439150" y="4159250"/>
                <a:ext cx="7175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81" name="墨迹 180"/>
              <p14:cNvContentPartPr/>
              <p14:nvPr/>
            </p14:nvContentPartPr>
            <p14:xfrm>
              <a:off x="9029700" y="4070350"/>
              <a:ext cx="514350" cy="102870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2"/>
            </p:blipFill>
            <p:spPr>
              <a:xfrm>
                <a:off x="9029700" y="4070350"/>
                <a:ext cx="514350" cy="1028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82" name="墨迹 181"/>
              <p14:cNvContentPartPr/>
              <p14:nvPr/>
            </p14:nvContentPartPr>
            <p14:xfrm>
              <a:off x="8972550" y="4394200"/>
              <a:ext cx="546100" cy="127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4"/>
            </p:blipFill>
            <p:spPr>
              <a:xfrm>
                <a:off x="8972550" y="4394200"/>
                <a:ext cx="546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83" name="墨迹 182"/>
              <p14:cNvContentPartPr/>
              <p14:nvPr/>
            </p14:nvContentPartPr>
            <p14:xfrm>
              <a:off x="9486900" y="4216400"/>
              <a:ext cx="50800" cy="3492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6"/>
            </p:blipFill>
            <p:spPr>
              <a:xfrm>
                <a:off x="9486900" y="4216400"/>
                <a:ext cx="508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84" name="墨迹 183"/>
              <p14:cNvContentPartPr/>
              <p14:nvPr/>
            </p14:nvContentPartPr>
            <p14:xfrm>
              <a:off x="9512300" y="4368800"/>
              <a:ext cx="381000" cy="1333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8"/>
            </p:blipFill>
            <p:spPr>
              <a:xfrm>
                <a:off x="9512300" y="4368800"/>
                <a:ext cx="3810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85" name="墨迹 184"/>
              <p14:cNvContentPartPr/>
              <p14:nvPr/>
            </p14:nvContentPartPr>
            <p14:xfrm>
              <a:off x="9588500" y="4178300"/>
              <a:ext cx="158750" cy="3619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0"/>
            </p:blipFill>
            <p:spPr>
              <a:xfrm>
                <a:off x="9588500" y="4178300"/>
                <a:ext cx="1587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86" name="墨迹 185"/>
              <p14:cNvContentPartPr/>
              <p14:nvPr/>
            </p14:nvContentPartPr>
            <p14:xfrm>
              <a:off x="9728200" y="4171950"/>
              <a:ext cx="285750" cy="4445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2"/>
            </p:blipFill>
            <p:spPr>
              <a:xfrm>
                <a:off x="9728200" y="4171950"/>
                <a:ext cx="2857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87" name="墨迹 186"/>
              <p14:cNvContentPartPr/>
              <p14:nvPr/>
            </p14:nvContentPartPr>
            <p14:xfrm>
              <a:off x="8210550" y="3937000"/>
              <a:ext cx="565150" cy="508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4"/>
            </p:blipFill>
            <p:spPr>
              <a:xfrm>
                <a:off x="8210550" y="3937000"/>
                <a:ext cx="565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88" name="墨迹 187"/>
              <p14:cNvContentPartPr/>
              <p14:nvPr/>
            </p14:nvContentPartPr>
            <p14:xfrm>
              <a:off x="8274050" y="3987800"/>
              <a:ext cx="622300" cy="86360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6"/>
            </p:blipFill>
            <p:spPr>
              <a:xfrm>
                <a:off x="8274050" y="3987800"/>
                <a:ext cx="62230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89" name="墨迹 188"/>
              <p14:cNvContentPartPr/>
              <p14:nvPr/>
            </p14:nvContentPartPr>
            <p14:xfrm>
              <a:off x="9893300" y="3987800"/>
              <a:ext cx="330200" cy="10731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68"/>
            </p:blipFill>
            <p:spPr>
              <a:xfrm>
                <a:off x="9893300" y="3987800"/>
                <a:ext cx="33020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0" name="墨迹 189"/>
              <p14:cNvContentPartPr/>
              <p14:nvPr/>
            </p14:nvContentPartPr>
            <p14:xfrm>
              <a:off x="10223500" y="3860800"/>
              <a:ext cx="304800" cy="4445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0"/>
            </p:blipFill>
            <p:spPr>
              <a:xfrm>
                <a:off x="10223500" y="3860800"/>
                <a:ext cx="304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1" name="墨迹 190"/>
              <p14:cNvContentPartPr/>
              <p14:nvPr/>
            </p14:nvContentPartPr>
            <p14:xfrm>
              <a:off x="10414000" y="3886200"/>
              <a:ext cx="6350" cy="30480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2"/>
            </p:blipFill>
            <p:spPr>
              <a:xfrm>
                <a:off x="10414000" y="3886200"/>
                <a:ext cx="6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92" name="墨迹 191"/>
              <p14:cNvContentPartPr/>
              <p14:nvPr/>
            </p14:nvContentPartPr>
            <p14:xfrm>
              <a:off x="10471150" y="4025900"/>
              <a:ext cx="736600" cy="5334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4"/>
            </p:blipFill>
            <p:spPr>
              <a:xfrm>
                <a:off x="10471150" y="4025900"/>
                <a:ext cx="7366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93" name="墨迹 192"/>
              <p14:cNvContentPartPr/>
              <p14:nvPr/>
            </p14:nvContentPartPr>
            <p14:xfrm>
              <a:off x="11163300" y="4083050"/>
              <a:ext cx="317500" cy="46355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6"/>
            </p:blipFill>
            <p:spPr>
              <a:xfrm>
                <a:off x="11163300" y="4083050"/>
                <a:ext cx="3175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194" name="墨迹 193"/>
              <p14:cNvContentPartPr/>
              <p14:nvPr/>
            </p14:nvContentPartPr>
            <p14:xfrm>
              <a:off x="11436350" y="4051300"/>
              <a:ext cx="342900" cy="4699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78"/>
            </p:blipFill>
            <p:spPr>
              <a:xfrm>
                <a:off x="11436350" y="4051300"/>
                <a:ext cx="3429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195" name="墨迹 194"/>
              <p14:cNvContentPartPr/>
              <p14:nvPr/>
            </p14:nvContentPartPr>
            <p14:xfrm>
              <a:off x="5702300" y="4845050"/>
              <a:ext cx="1530350" cy="24765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0"/>
            </p:blipFill>
            <p:spPr>
              <a:xfrm>
                <a:off x="5702300" y="4845050"/>
                <a:ext cx="15303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96" name="墨迹 195"/>
              <p14:cNvContentPartPr/>
              <p14:nvPr/>
            </p14:nvContentPartPr>
            <p14:xfrm>
              <a:off x="2260600" y="4756150"/>
              <a:ext cx="2349500" cy="24130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2"/>
            </p:blipFill>
            <p:spPr>
              <a:xfrm>
                <a:off x="2260600" y="4756150"/>
                <a:ext cx="2349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97" name="墨迹 196"/>
              <p14:cNvContentPartPr/>
              <p14:nvPr/>
            </p14:nvContentPartPr>
            <p14:xfrm>
              <a:off x="8337550" y="4870450"/>
              <a:ext cx="3206750" cy="19685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4"/>
            </p:blipFill>
            <p:spPr>
              <a:xfrm>
                <a:off x="8337550" y="4870450"/>
                <a:ext cx="32067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98" name="墨迹 197"/>
              <p14:cNvContentPartPr/>
              <p14:nvPr/>
            </p14:nvContentPartPr>
            <p14:xfrm>
              <a:off x="9639300" y="4857750"/>
              <a:ext cx="438150" cy="43180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6"/>
            </p:blipFill>
            <p:spPr>
              <a:xfrm>
                <a:off x="9639300" y="4857750"/>
                <a:ext cx="4381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99" name="墨迹 198"/>
              <p14:cNvContentPartPr/>
              <p14:nvPr/>
            </p14:nvContentPartPr>
            <p14:xfrm>
              <a:off x="1200150" y="5454650"/>
              <a:ext cx="279400" cy="3175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88"/>
            </p:blipFill>
            <p:spPr>
              <a:xfrm>
                <a:off x="1200150" y="5454650"/>
                <a:ext cx="279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00" name="墨迹 199"/>
              <p14:cNvContentPartPr/>
              <p14:nvPr/>
            </p14:nvContentPartPr>
            <p14:xfrm>
              <a:off x="1162050" y="5505450"/>
              <a:ext cx="292100" cy="74930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0"/>
            </p:blipFill>
            <p:spPr>
              <a:xfrm>
                <a:off x="1162050" y="5505450"/>
                <a:ext cx="29210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01" name="墨迹 200"/>
              <p14:cNvContentPartPr/>
              <p14:nvPr/>
            </p14:nvContentPartPr>
            <p14:xfrm>
              <a:off x="1511300" y="5670550"/>
              <a:ext cx="603250" cy="51435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2"/>
            </p:blipFill>
            <p:spPr>
              <a:xfrm>
                <a:off x="1511300" y="5670550"/>
                <a:ext cx="6032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02" name="墨迹 201"/>
              <p14:cNvContentPartPr/>
              <p14:nvPr/>
            </p14:nvContentPartPr>
            <p14:xfrm>
              <a:off x="1720850" y="5740400"/>
              <a:ext cx="12700" cy="36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51"/>
            </p:blipFill>
            <p:spPr>
              <a:xfrm>
                <a:off x="1720850" y="5740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3" name="墨迹 202"/>
              <p14:cNvContentPartPr/>
              <p14:nvPr/>
            </p14:nvContentPartPr>
            <p14:xfrm>
              <a:off x="1689100" y="5803900"/>
              <a:ext cx="254000" cy="33655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5"/>
            </p:blipFill>
            <p:spPr>
              <a:xfrm>
                <a:off x="1689100" y="5803900"/>
                <a:ext cx="2540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4" name="墨迹 203"/>
              <p14:cNvContentPartPr/>
              <p14:nvPr/>
            </p14:nvContentPartPr>
            <p14:xfrm>
              <a:off x="1809750" y="5746750"/>
              <a:ext cx="273050" cy="4572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7"/>
            </p:blipFill>
            <p:spPr>
              <a:xfrm>
                <a:off x="1809750" y="5746750"/>
                <a:ext cx="2730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5" name="墨迹 204"/>
              <p14:cNvContentPartPr/>
              <p14:nvPr/>
            </p14:nvContentPartPr>
            <p14:xfrm>
              <a:off x="2101850" y="5638800"/>
              <a:ext cx="330200" cy="46990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99"/>
            </p:blipFill>
            <p:spPr>
              <a:xfrm>
                <a:off x="2101850" y="5638800"/>
                <a:ext cx="3302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6" name="墨迹 205"/>
              <p14:cNvContentPartPr/>
              <p14:nvPr/>
            </p14:nvContentPartPr>
            <p14:xfrm>
              <a:off x="2165350" y="5683250"/>
              <a:ext cx="514350" cy="33020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1"/>
            </p:blipFill>
            <p:spPr>
              <a:xfrm>
                <a:off x="2165350" y="5683250"/>
                <a:ext cx="5143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07" name="墨迹 206"/>
              <p14:cNvContentPartPr/>
              <p14:nvPr/>
            </p14:nvContentPartPr>
            <p14:xfrm>
              <a:off x="2717800" y="5403850"/>
              <a:ext cx="234950" cy="11303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3"/>
            </p:blipFill>
            <p:spPr>
              <a:xfrm>
                <a:off x="2717800" y="5403850"/>
                <a:ext cx="234950" cy="113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08" name="墨迹 207"/>
              <p14:cNvContentPartPr/>
              <p14:nvPr/>
            </p14:nvContentPartPr>
            <p14:xfrm>
              <a:off x="2647950" y="5816600"/>
              <a:ext cx="514350" cy="952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5"/>
            </p:blipFill>
            <p:spPr>
              <a:xfrm>
                <a:off x="2647950" y="5816600"/>
                <a:ext cx="514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09" name="墨迹 208"/>
              <p14:cNvContentPartPr/>
              <p14:nvPr/>
            </p14:nvContentPartPr>
            <p14:xfrm>
              <a:off x="3092450" y="5651500"/>
              <a:ext cx="63500" cy="3175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7"/>
            </p:blipFill>
            <p:spPr>
              <a:xfrm>
                <a:off x="3092450" y="5651500"/>
                <a:ext cx="635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10" name="墨迹 209"/>
              <p14:cNvContentPartPr/>
              <p14:nvPr/>
            </p14:nvContentPartPr>
            <p14:xfrm>
              <a:off x="3175000" y="5797550"/>
              <a:ext cx="419100" cy="1270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09"/>
            </p:blipFill>
            <p:spPr>
              <a:xfrm>
                <a:off x="3175000" y="5797550"/>
                <a:ext cx="419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1" name="墨迹 210"/>
              <p14:cNvContentPartPr/>
              <p14:nvPr/>
            </p14:nvContentPartPr>
            <p14:xfrm>
              <a:off x="3257550" y="5676900"/>
              <a:ext cx="139700" cy="25400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1"/>
            </p:blipFill>
            <p:spPr>
              <a:xfrm>
                <a:off x="3257550" y="5676900"/>
                <a:ext cx="139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12" name="墨迹 211"/>
              <p14:cNvContentPartPr/>
              <p14:nvPr/>
            </p14:nvContentPartPr>
            <p14:xfrm>
              <a:off x="3454400" y="5657850"/>
              <a:ext cx="146050" cy="48260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3"/>
            </p:blipFill>
            <p:spPr>
              <a:xfrm>
                <a:off x="3454400" y="5657850"/>
                <a:ext cx="1460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13" name="墨迹 212"/>
              <p14:cNvContentPartPr/>
              <p14:nvPr/>
            </p14:nvContentPartPr>
            <p14:xfrm>
              <a:off x="3549650" y="5454650"/>
              <a:ext cx="374650" cy="84455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5"/>
            </p:blipFill>
            <p:spPr>
              <a:xfrm>
                <a:off x="3549650" y="5454650"/>
                <a:ext cx="37465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14" name="墨迹 213"/>
              <p14:cNvContentPartPr/>
              <p14:nvPr/>
            </p14:nvContentPartPr>
            <p14:xfrm>
              <a:off x="3911600" y="5226050"/>
              <a:ext cx="107950" cy="43815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17"/>
            </p:blipFill>
            <p:spPr>
              <a:xfrm>
                <a:off x="3911600" y="5226050"/>
                <a:ext cx="1079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15" name="墨迹 214"/>
              <p14:cNvContentPartPr/>
              <p14:nvPr/>
            </p14:nvContentPartPr>
            <p14:xfrm>
              <a:off x="4121150" y="5511800"/>
              <a:ext cx="628650" cy="36830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19"/>
            </p:blipFill>
            <p:spPr>
              <a:xfrm>
                <a:off x="4121150" y="5511800"/>
                <a:ext cx="6286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16" name="墨迹 215"/>
              <p14:cNvContentPartPr/>
              <p14:nvPr/>
            </p14:nvContentPartPr>
            <p14:xfrm>
              <a:off x="4787900" y="5511800"/>
              <a:ext cx="444500" cy="35560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1"/>
            </p:blipFill>
            <p:spPr>
              <a:xfrm>
                <a:off x="4787900" y="5511800"/>
                <a:ext cx="4445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17" name="墨迹 216"/>
              <p14:cNvContentPartPr/>
              <p14:nvPr/>
            </p14:nvContentPartPr>
            <p14:xfrm>
              <a:off x="4775200" y="5467350"/>
              <a:ext cx="393700" cy="51435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3"/>
            </p:blipFill>
            <p:spPr>
              <a:xfrm>
                <a:off x="4775200" y="5467350"/>
                <a:ext cx="3937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18" name="墨迹 217"/>
              <p14:cNvContentPartPr/>
              <p14:nvPr/>
            </p14:nvContentPartPr>
            <p14:xfrm>
              <a:off x="5441950" y="5562600"/>
              <a:ext cx="914400" cy="41275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5"/>
            </p:blipFill>
            <p:spPr>
              <a:xfrm>
                <a:off x="5441950" y="5562600"/>
                <a:ext cx="9144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19" name="墨迹 218"/>
              <p14:cNvContentPartPr/>
              <p14:nvPr/>
            </p14:nvContentPartPr>
            <p14:xfrm>
              <a:off x="6413500" y="5397500"/>
              <a:ext cx="577850" cy="67945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27"/>
            </p:blipFill>
            <p:spPr>
              <a:xfrm>
                <a:off x="6413500" y="5397500"/>
                <a:ext cx="5778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20" name="墨迹 219"/>
              <p14:cNvContentPartPr/>
              <p14:nvPr/>
            </p14:nvContentPartPr>
            <p14:xfrm>
              <a:off x="7181850" y="5689600"/>
              <a:ext cx="488950" cy="6350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29"/>
            </p:blipFill>
            <p:spPr>
              <a:xfrm>
                <a:off x="7181850" y="5689600"/>
                <a:ext cx="488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21" name="墨迹 220"/>
              <p14:cNvContentPartPr/>
              <p14:nvPr/>
            </p14:nvContentPartPr>
            <p14:xfrm>
              <a:off x="7175500" y="5791200"/>
              <a:ext cx="412750" cy="5715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1"/>
            </p:blipFill>
            <p:spPr>
              <a:xfrm>
                <a:off x="7175500" y="5791200"/>
                <a:ext cx="412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22" name="墨迹 221"/>
              <p14:cNvContentPartPr/>
              <p14:nvPr/>
            </p14:nvContentPartPr>
            <p14:xfrm>
              <a:off x="7512050" y="5492750"/>
              <a:ext cx="476250" cy="42545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3"/>
            </p:blipFill>
            <p:spPr>
              <a:xfrm>
                <a:off x="7512050" y="5492750"/>
                <a:ext cx="4762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23" name="墨迹 222"/>
              <p14:cNvContentPartPr/>
              <p14:nvPr/>
            </p14:nvContentPartPr>
            <p14:xfrm>
              <a:off x="8134350" y="5403850"/>
              <a:ext cx="234950" cy="104140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5"/>
            </p:blipFill>
            <p:spPr>
              <a:xfrm>
                <a:off x="8134350" y="5403850"/>
                <a:ext cx="23495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24" name="墨迹 223"/>
              <p14:cNvContentPartPr/>
              <p14:nvPr/>
            </p14:nvContentPartPr>
            <p14:xfrm>
              <a:off x="8013700" y="5848350"/>
              <a:ext cx="508000" cy="12700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37"/>
            </p:blipFill>
            <p:spPr>
              <a:xfrm>
                <a:off x="8013700" y="5848350"/>
                <a:ext cx="508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25" name="墨迹 224"/>
              <p14:cNvContentPartPr/>
              <p14:nvPr/>
            </p14:nvContentPartPr>
            <p14:xfrm>
              <a:off x="8502650" y="5695950"/>
              <a:ext cx="101600" cy="42545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39"/>
            </p:blipFill>
            <p:spPr>
              <a:xfrm>
                <a:off x="8502650" y="5695950"/>
                <a:ext cx="1016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26" name="墨迹 225"/>
              <p14:cNvContentPartPr/>
              <p14:nvPr/>
            </p14:nvContentPartPr>
            <p14:xfrm>
              <a:off x="8648700" y="5822950"/>
              <a:ext cx="374650" cy="26670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1"/>
            </p:blipFill>
            <p:spPr>
              <a:xfrm>
                <a:off x="8648700" y="5822950"/>
                <a:ext cx="3746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27" name="墨迹 226"/>
              <p14:cNvContentPartPr/>
              <p14:nvPr/>
            </p14:nvContentPartPr>
            <p14:xfrm>
              <a:off x="8756650" y="5765800"/>
              <a:ext cx="254000" cy="36195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3"/>
            </p:blipFill>
            <p:spPr>
              <a:xfrm>
                <a:off x="8756650" y="5765800"/>
                <a:ext cx="2540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28" name="墨迹 227"/>
              <p14:cNvContentPartPr/>
              <p14:nvPr/>
            </p14:nvContentPartPr>
            <p14:xfrm>
              <a:off x="8864600" y="5778500"/>
              <a:ext cx="508000" cy="9525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5"/>
            </p:blipFill>
            <p:spPr>
              <a:xfrm>
                <a:off x="8864600" y="5778500"/>
                <a:ext cx="5080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29" name="墨迹 228"/>
              <p14:cNvContentPartPr/>
              <p14:nvPr/>
            </p14:nvContentPartPr>
            <p14:xfrm>
              <a:off x="9086850" y="5695950"/>
              <a:ext cx="133350" cy="38735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47"/>
            </p:blipFill>
            <p:spPr>
              <a:xfrm>
                <a:off x="9086850" y="5695950"/>
                <a:ext cx="1333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30" name="墨迹 229"/>
              <p14:cNvContentPartPr/>
              <p14:nvPr/>
            </p14:nvContentPartPr>
            <p14:xfrm>
              <a:off x="9201150" y="5753100"/>
              <a:ext cx="749300" cy="3048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49"/>
            </p:blipFill>
            <p:spPr>
              <a:xfrm>
                <a:off x="9201150" y="5753100"/>
                <a:ext cx="749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31" name="墨迹 230"/>
              <p14:cNvContentPartPr/>
              <p14:nvPr/>
            </p14:nvContentPartPr>
            <p14:xfrm>
              <a:off x="9620250" y="5759450"/>
              <a:ext cx="209550" cy="26670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1"/>
            </p:blipFill>
            <p:spPr>
              <a:xfrm>
                <a:off x="9620250" y="5759450"/>
                <a:ext cx="2095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32" name="墨迹 231"/>
              <p14:cNvContentPartPr/>
              <p14:nvPr/>
            </p14:nvContentPartPr>
            <p14:xfrm>
              <a:off x="9734550" y="5689600"/>
              <a:ext cx="234950" cy="47625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3"/>
            </p:blipFill>
            <p:spPr>
              <a:xfrm>
                <a:off x="9734550" y="5689600"/>
                <a:ext cx="2349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33" name="墨迹 232"/>
              <p14:cNvContentPartPr/>
              <p14:nvPr/>
            </p14:nvContentPartPr>
            <p14:xfrm>
              <a:off x="10090150" y="5683250"/>
              <a:ext cx="469900" cy="35560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5"/>
            </p:blipFill>
            <p:spPr>
              <a:xfrm>
                <a:off x="10090150" y="5683250"/>
                <a:ext cx="4699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34" name="墨迹 233"/>
              <p14:cNvContentPartPr/>
              <p14:nvPr/>
            </p14:nvContentPartPr>
            <p14:xfrm>
              <a:off x="10528300" y="5518150"/>
              <a:ext cx="323850" cy="103505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7"/>
            </p:blipFill>
            <p:spPr>
              <a:xfrm>
                <a:off x="10528300" y="5518150"/>
                <a:ext cx="323850" cy="1035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35" name="墨迹 234"/>
              <p14:cNvContentPartPr/>
              <p14:nvPr/>
            </p14:nvContentPartPr>
            <p14:xfrm>
              <a:off x="10382250" y="5778500"/>
              <a:ext cx="527050" cy="127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59"/>
            </p:blipFill>
            <p:spPr>
              <a:xfrm>
                <a:off x="10382250" y="5778500"/>
                <a:ext cx="527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36" name="墨迹 235"/>
              <p14:cNvContentPartPr/>
              <p14:nvPr/>
            </p14:nvContentPartPr>
            <p14:xfrm>
              <a:off x="10890250" y="5657850"/>
              <a:ext cx="165100" cy="38100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1"/>
            </p:blipFill>
            <p:spPr>
              <a:xfrm>
                <a:off x="10890250" y="5657850"/>
                <a:ext cx="1651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37" name="墨迹 236"/>
              <p14:cNvContentPartPr/>
              <p14:nvPr/>
            </p14:nvContentPartPr>
            <p14:xfrm>
              <a:off x="11112500" y="5746750"/>
              <a:ext cx="247650" cy="21590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3"/>
            </p:blipFill>
            <p:spPr>
              <a:xfrm>
                <a:off x="11112500" y="5746750"/>
                <a:ext cx="2476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38" name="墨迹 237"/>
              <p14:cNvContentPartPr/>
              <p14:nvPr/>
            </p14:nvContentPartPr>
            <p14:xfrm>
              <a:off x="11029950" y="5746750"/>
              <a:ext cx="304800" cy="2540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5"/>
            </p:blipFill>
            <p:spPr>
              <a:xfrm>
                <a:off x="11029950" y="5746750"/>
                <a:ext cx="304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39" name="墨迹 238"/>
              <p14:cNvContentPartPr/>
              <p14:nvPr/>
            </p14:nvContentPartPr>
            <p14:xfrm>
              <a:off x="11150600" y="5683250"/>
              <a:ext cx="279400" cy="51435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7"/>
            </p:blipFill>
            <p:spPr>
              <a:xfrm>
                <a:off x="11150600" y="5683250"/>
                <a:ext cx="2794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40" name="墨迹 239"/>
              <p14:cNvContentPartPr/>
              <p14:nvPr/>
            </p14:nvContentPartPr>
            <p14:xfrm>
              <a:off x="7905750" y="6311900"/>
              <a:ext cx="3822700" cy="22225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69"/>
            </p:blipFill>
            <p:spPr>
              <a:xfrm>
                <a:off x="7905750" y="6311900"/>
                <a:ext cx="38227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41" name="墨迹 240"/>
              <p14:cNvContentPartPr/>
              <p14:nvPr/>
            </p14:nvContentPartPr>
            <p14:xfrm>
              <a:off x="8026400" y="6267450"/>
              <a:ext cx="4057650" cy="32385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1"/>
            </p:blipFill>
            <p:spPr>
              <a:xfrm>
                <a:off x="8026400" y="6267450"/>
                <a:ext cx="40576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42" name="墨迹 241"/>
              <p14:cNvContentPartPr/>
              <p14:nvPr/>
            </p14:nvContentPartPr>
            <p14:xfrm>
              <a:off x="1263650" y="6451600"/>
              <a:ext cx="3905250" cy="33655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3"/>
            </p:blipFill>
            <p:spPr>
              <a:xfrm>
                <a:off x="1263650" y="6451600"/>
                <a:ext cx="39052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43" name="墨迹 242"/>
              <p14:cNvContentPartPr/>
              <p14:nvPr/>
            </p14:nvContentPartPr>
            <p14:xfrm>
              <a:off x="8521700" y="2667000"/>
              <a:ext cx="1098550" cy="146050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5"/>
            </p:blipFill>
            <p:spPr>
              <a:xfrm>
                <a:off x="8521700" y="2667000"/>
                <a:ext cx="10985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44" name="墨迹 243"/>
              <p14:cNvContentPartPr/>
              <p14:nvPr/>
            </p14:nvContentPartPr>
            <p14:xfrm>
              <a:off x="9531350" y="2641600"/>
              <a:ext cx="203200" cy="24765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77"/>
            </p:blipFill>
            <p:spPr>
              <a:xfrm>
                <a:off x="9531350" y="2641600"/>
                <a:ext cx="203200" cy="247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238250" y="1168400"/>
              <a:ext cx="177800" cy="247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238250" y="1168400"/>
                <a:ext cx="1778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492250" y="12128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492250" y="1212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1504950" y="1301750"/>
              <a:ext cx="76200" cy="1885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504950" y="1301750"/>
                <a:ext cx="76200" cy="188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679450" y="2400300"/>
              <a:ext cx="2197100" cy="95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679450" y="2400300"/>
                <a:ext cx="2197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2590800" y="2298700"/>
              <a:ext cx="488950" cy="330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590800" y="2298700"/>
                <a:ext cx="4889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539750" y="927100"/>
              <a:ext cx="2571750" cy="2159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39750" y="927100"/>
                <a:ext cx="2571750" cy="215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1987550" y="1657350"/>
              <a:ext cx="25400" cy="895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987550" y="1657350"/>
                <a:ext cx="254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1720850" y="2552700"/>
              <a:ext cx="222250" cy="279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720850" y="2552700"/>
                <a:ext cx="222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1949450" y="2501900"/>
              <a:ext cx="215900" cy="355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949450" y="2501900"/>
                <a:ext cx="2159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2235200" y="2597150"/>
              <a:ext cx="19050" cy="368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2235200" y="2597150"/>
                <a:ext cx="19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2387600" y="1530350"/>
              <a:ext cx="114300" cy="1225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387600" y="1530350"/>
                <a:ext cx="114300" cy="122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2451100" y="2628900"/>
              <a:ext cx="152400" cy="400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451100" y="2628900"/>
                <a:ext cx="152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2628900" y="2692400"/>
              <a:ext cx="260350" cy="304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2628900" y="2692400"/>
                <a:ext cx="260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2876550" y="2819400"/>
              <a:ext cx="279400" cy="292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2876550" y="2819400"/>
                <a:ext cx="2794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1485900" y="1619250"/>
              <a:ext cx="520700" cy="95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1485900" y="1619250"/>
                <a:ext cx="520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1365250" y="1320800"/>
              <a:ext cx="96520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1365250" y="1320800"/>
                <a:ext cx="965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514350" y="838200"/>
              <a:ext cx="76200" cy="571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514350" y="838200"/>
                <a:ext cx="762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393700" y="958850"/>
              <a:ext cx="501650" cy="158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93700" y="958850"/>
                <a:ext cx="501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831850" y="933450"/>
              <a:ext cx="95250" cy="349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831850" y="933450"/>
                <a:ext cx="95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933450" y="1035050"/>
              <a:ext cx="317500" cy="2413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933450" y="1035050"/>
                <a:ext cx="317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1028700" y="908050"/>
              <a:ext cx="177800" cy="412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028700" y="908050"/>
                <a:ext cx="1778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1200150" y="965200"/>
              <a:ext cx="177800" cy="2794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1200150" y="965200"/>
                <a:ext cx="1778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1314450" y="800100"/>
              <a:ext cx="184150" cy="539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314450" y="800100"/>
                <a:ext cx="1841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749300" y="1600200"/>
              <a:ext cx="190500" cy="654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749300" y="1600200"/>
                <a:ext cx="19050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635000" y="1822450"/>
              <a:ext cx="330200" cy="146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635000" y="1822450"/>
                <a:ext cx="330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1016000" y="1593850"/>
              <a:ext cx="95250" cy="412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1016000" y="1593850"/>
                <a:ext cx="952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1085850" y="1695450"/>
              <a:ext cx="215900" cy="2667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1085850" y="1695450"/>
                <a:ext cx="2159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1136650" y="1663700"/>
              <a:ext cx="152400" cy="3619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1136650" y="1663700"/>
                <a:ext cx="1524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1339850" y="1790700"/>
              <a:ext cx="12700" cy="2349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1339850" y="1790700"/>
                <a:ext cx="127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1308100" y="1638300"/>
              <a:ext cx="190500" cy="457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1308100" y="1638300"/>
                <a:ext cx="1905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2336800" y="1295400"/>
              <a:ext cx="88900" cy="4572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2336800" y="1295400"/>
                <a:ext cx="889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4349750" y="1136650"/>
              <a:ext cx="1270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"/>
            </p:blipFill>
            <p:spPr>
              <a:xfrm>
                <a:off x="4349750" y="1136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墨迹 35"/>
              <p14:cNvContentPartPr/>
              <p14:nvPr/>
            </p14:nvContentPartPr>
            <p14:xfrm>
              <a:off x="4591050" y="97790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"/>
            </p:blipFill>
            <p:spPr>
              <a:xfrm>
                <a:off x="4591050" y="977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墨迹 36"/>
              <p14:cNvContentPartPr/>
              <p14:nvPr/>
            </p14:nvContentPartPr>
            <p14:xfrm>
              <a:off x="4349750" y="965200"/>
              <a:ext cx="342900" cy="762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4349750" y="965200"/>
                <a:ext cx="3429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墨迹 37"/>
              <p14:cNvContentPartPr/>
              <p14:nvPr/>
            </p14:nvContentPartPr>
            <p14:xfrm>
              <a:off x="4381500" y="1047750"/>
              <a:ext cx="723900" cy="6223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4381500" y="1047750"/>
                <a:ext cx="7239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墨迹 38"/>
              <p14:cNvContentPartPr/>
              <p14:nvPr/>
            </p14:nvContentPartPr>
            <p14:xfrm>
              <a:off x="5251450" y="768350"/>
              <a:ext cx="311150" cy="1416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5251450" y="768350"/>
                <a:ext cx="311150" cy="141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墨迹 39"/>
              <p14:cNvContentPartPr/>
              <p14:nvPr/>
            </p14:nvContentPartPr>
            <p14:xfrm>
              <a:off x="5111750" y="1358900"/>
              <a:ext cx="501650" cy="31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5111750" y="1358900"/>
                <a:ext cx="501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墨迹 40"/>
              <p14:cNvContentPartPr/>
              <p14:nvPr/>
            </p14:nvContentPartPr>
            <p14:xfrm>
              <a:off x="5600700" y="1136650"/>
              <a:ext cx="114300" cy="4826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5600700" y="1136650"/>
                <a:ext cx="1143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墨迹 41"/>
              <p14:cNvContentPartPr/>
              <p14:nvPr/>
            </p14:nvContentPartPr>
            <p14:xfrm>
              <a:off x="5740400" y="1270000"/>
              <a:ext cx="387350" cy="292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5740400" y="1270000"/>
                <a:ext cx="3873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墨迹 42"/>
              <p14:cNvContentPartPr/>
              <p14:nvPr/>
            </p14:nvContentPartPr>
            <p14:xfrm>
              <a:off x="5797550" y="1206500"/>
              <a:ext cx="234950" cy="336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5797550" y="1206500"/>
                <a:ext cx="2349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墨迹 43"/>
              <p14:cNvContentPartPr/>
              <p14:nvPr/>
            </p14:nvContentPartPr>
            <p14:xfrm>
              <a:off x="6127750" y="1136650"/>
              <a:ext cx="209550" cy="647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6127750" y="1136650"/>
                <a:ext cx="20955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墨迹 44"/>
              <p14:cNvContentPartPr/>
              <p14:nvPr/>
            </p14:nvContentPartPr>
            <p14:xfrm>
              <a:off x="4178300" y="914400"/>
              <a:ext cx="241300" cy="444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4178300" y="914400"/>
                <a:ext cx="241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墨迹 45"/>
              <p14:cNvContentPartPr/>
              <p14:nvPr/>
            </p14:nvContentPartPr>
            <p14:xfrm>
              <a:off x="4121150" y="1041400"/>
              <a:ext cx="412750" cy="8953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4121150" y="1041400"/>
                <a:ext cx="41275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墨迹 46"/>
              <p14:cNvContentPartPr/>
              <p14:nvPr/>
            </p14:nvContentPartPr>
            <p14:xfrm>
              <a:off x="6400800" y="850900"/>
              <a:ext cx="247650" cy="10223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6400800" y="850900"/>
                <a:ext cx="24765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墨迹 47"/>
              <p14:cNvContentPartPr/>
              <p14:nvPr/>
            </p14:nvContentPartPr>
            <p14:xfrm>
              <a:off x="6654800" y="711200"/>
              <a:ext cx="419100" cy="50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6654800" y="711200"/>
                <a:ext cx="419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墨迹 48"/>
              <p14:cNvContentPartPr/>
              <p14:nvPr/>
            </p14:nvContentPartPr>
            <p14:xfrm>
              <a:off x="6845300" y="768350"/>
              <a:ext cx="76200" cy="3365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6845300" y="768350"/>
                <a:ext cx="76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墨迹 49"/>
              <p14:cNvContentPartPr/>
              <p14:nvPr/>
            </p14:nvContentPartPr>
            <p14:xfrm>
              <a:off x="7289800" y="1085850"/>
              <a:ext cx="12700" cy="3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5"/>
            </p:blipFill>
            <p:spPr>
              <a:xfrm>
                <a:off x="7289800" y="1085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墨迹 50"/>
              <p14:cNvContentPartPr/>
              <p14:nvPr/>
            </p14:nvContentPartPr>
            <p14:xfrm>
              <a:off x="7264400" y="1035050"/>
              <a:ext cx="184150" cy="5651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7264400" y="1035050"/>
                <a:ext cx="1841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墨迹 51"/>
              <p14:cNvContentPartPr/>
              <p14:nvPr/>
            </p14:nvContentPartPr>
            <p14:xfrm>
              <a:off x="6985000" y="1060450"/>
              <a:ext cx="482600" cy="520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6985000" y="1060450"/>
                <a:ext cx="4826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墨迹 52"/>
              <p14:cNvContentPartPr/>
              <p14:nvPr/>
            </p14:nvContentPartPr>
            <p14:xfrm>
              <a:off x="7505700" y="1079500"/>
              <a:ext cx="260350" cy="4635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7505700" y="1079500"/>
                <a:ext cx="2603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墨迹 53"/>
              <p14:cNvContentPartPr/>
              <p14:nvPr/>
            </p14:nvContentPartPr>
            <p14:xfrm>
              <a:off x="7759700" y="984250"/>
              <a:ext cx="292100" cy="4826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7759700" y="984250"/>
                <a:ext cx="2921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墨迹 54"/>
              <p14:cNvContentPartPr/>
              <p14:nvPr/>
            </p14:nvContentPartPr>
            <p14:xfrm>
              <a:off x="4394200" y="2032000"/>
              <a:ext cx="2152650" cy="2095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4394200" y="2032000"/>
                <a:ext cx="2152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墨迹 55"/>
              <p14:cNvContentPartPr/>
              <p14:nvPr/>
            </p14:nvContentPartPr>
            <p14:xfrm>
              <a:off x="7162800" y="1993900"/>
              <a:ext cx="1155700" cy="1714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7162800" y="1993900"/>
                <a:ext cx="1155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墨迹 56"/>
              <p14:cNvContentPartPr/>
              <p14:nvPr/>
            </p14:nvContentPartPr>
            <p14:xfrm>
              <a:off x="6781800" y="1390650"/>
              <a:ext cx="1270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5"/>
            </p:blipFill>
            <p:spPr>
              <a:xfrm>
                <a:off x="6781800" y="1390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墨迹 57"/>
              <p14:cNvContentPartPr/>
              <p14:nvPr/>
            </p14:nvContentPartPr>
            <p14:xfrm>
              <a:off x="6794500" y="1397000"/>
              <a:ext cx="1270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5"/>
            </p:blipFill>
            <p:spPr>
              <a:xfrm>
                <a:off x="6794500" y="1397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墨迹 58"/>
              <p14:cNvContentPartPr/>
              <p14:nvPr/>
            </p14:nvContentPartPr>
            <p14:xfrm>
              <a:off x="6794500" y="1397000"/>
              <a:ext cx="19050" cy="952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6794500" y="1397000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墨迹 59"/>
              <p14:cNvContentPartPr/>
              <p14:nvPr/>
            </p14:nvContentPartPr>
            <p14:xfrm>
              <a:off x="4159250" y="2857500"/>
              <a:ext cx="330200" cy="381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0"/>
            </p:blipFill>
            <p:spPr>
              <a:xfrm>
                <a:off x="4159250" y="2857500"/>
                <a:ext cx="330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墨迹 60"/>
              <p14:cNvContentPartPr/>
              <p14:nvPr/>
            </p14:nvContentPartPr>
            <p14:xfrm>
              <a:off x="4197350" y="2984500"/>
              <a:ext cx="317500" cy="444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2"/>
            </p:blipFill>
            <p:spPr>
              <a:xfrm>
                <a:off x="4197350" y="2984500"/>
                <a:ext cx="317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墨迹 61"/>
              <p14:cNvContentPartPr/>
              <p14:nvPr/>
            </p14:nvContentPartPr>
            <p14:xfrm>
              <a:off x="4826000" y="2603500"/>
              <a:ext cx="63500" cy="6350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4"/>
            </p:blipFill>
            <p:spPr>
              <a:xfrm>
                <a:off x="4826000" y="2603500"/>
                <a:ext cx="635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墨迹 62"/>
              <p14:cNvContentPartPr/>
              <p14:nvPr/>
            </p14:nvContentPartPr>
            <p14:xfrm>
              <a:off x="5010150" y="2552700"/>
              <a:ext cx="120650" cy="6985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6"/>
            </p:blipFill>
            <p:spPr>
              <a:xfrm>
                <a:off x="5010150" y="2552700"/>
                <a:ext cx="12065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4" name="墨迹 63"/>
              <p14:cNvContentPartPr/>
              <p14:nvPr/>
            </p14:nvContentPartPr>
            <p14:xfrm>
              <a:off x="5353050" y="2673350"/>
              <a:ext cx="285750" cy="4635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8"/>
            </p:blipFill>
            <p:spPr>
              <a:xfrm>
                <a:off x="5353050" y="2673350"/>
                <a:ext cx="2857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5" name="墨迹 64"/>
              <p14:cNvContentPartPr/>
              <p14:nvPr/>
            </p14:nvContentPartPr>
            <p14:xfrm>
              <a:off x="5410200" y="2667000"/>
              <a:ext cx="539750" cy="3746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0"/>
            </p:blipFill>
            <p:spPr>
              <a:xfrm>
                <a:off x="5410200" y="2667000"/>
                <a:ext cx="539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6" name="墨迹 65"/>
              <p14:cNvContentPartPr/>
              <p14:nvPr/>
            </p14:nvContentPartPr>
            <p14:xfrm>
              <a:off x="5829300" y="2432050"/>
              <a:ext cx="425450" cy="9652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2"/>
            </p:blipFill>
            <p:spPr>
              <a:xfrm>
                <a:off x="5829300" y="2432050"/>
                <a:ext cx="42545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墨迹 66"/>
              <p14:cNvContentPartPr/>
              <p14:nvPr/>
            </p14:nvContentPartPr>
            <p14:xfrm>
              <a:off x="5854700" y="2749550"/>
              <a:ext cx="469900" cy="635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4"/>
            </p:blipFill>
            <p:spPr>
              <a:xfrm>
                <a:off x="5854700" y="2749550"/>
                <a:ext cx="4699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8" name="墨迹 67"/>
              <p14:cNvContentPartPr/>
              <p14:nvPr/>
            </p14:nvContentPartPr>
            <p14:xfrm>
              <a:off x="6305550" y="2559050"/>
              <a:ext cx="76200" cy="4000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6"/>
            </p:blipFill>
            <p:spPr>
              <a:xfrm>
                <a:off x="6305550" y="2559050"/>
                <a:ext cx="762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9" name="墨迹 68"/>
              <p14:cNvContentPartPr/>
              <p14:nvPr/>
            </p14:nvContentPartPr>
            <p14:xfrm>
              <a:off x="6375400" y="2705100"/>
              <a:ext cx="355600" cy="1270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8"/>
            </p:blipFill>
            <p:spPr>
              <a:xfrm>
                <a:off x="6375400" y="2705100"/>
                <a:ext cx="355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0" name="墨迹 69"/>
              <p14:cNvContentPartPr/>
              <p14:nvPr/>
            </p14:nvContentPartPr>
            <p14:xfrm>
              <a:off x="6464300" y="2565400"/>
              <a:ext cx="158750" cy="3302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0"/>
            </p:blipFill>
            <p:spPr>
              <a:xfrm>
                <a:off x="6464300" y="2565400"/>
                <a:ext cx="158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1" name="墨迹 70"/>
              <p14:cNvContentPartPr/>
              <p14:nvPr/>
            </p14:nvContentPartPr>
            <p14:xfrm>
              <a:off x="6610350" y="2584450"/>
              <a:ext cx="203200" cy="4381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2"/>
            </p:blipFill>
            <p:spPr>
              <a:xfrm>
                <a:off x="6610350" y="2584450"/>
                <a:ext cx="2032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2" name="墨迹 71"/>
              <p14:cNvContentPartPr/>
              <p14:nvPr/>
            </p14:nvContentPartPr>
            <p14:xfrm>
              <a:off x="6908800" y="2470150"/>
              <a:ext cx="38100" cy="6223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4"/>
            </p:blipFill>
            <p:spPr>
              <a:xfrm>
                <a:off x="6908800" y="2470150"/>
                <a:ext cx="381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3" name="墨迹 72"/>
              <p14:cNvContentPartPr/>
              <p14:nvPr/>
            </p14:nvContentPartPr>
            <p14:xfrm>
              <a:off x="7004050" y="2527300"/>
              <a:ext cx="31750" cy="7302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6"/>
            </p:blipFill>
            <p:spPr>
              <a:xfrm>
                <a:off x="7004050" y="2527300"/>
                <a:ext cx="317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墨迹 73"/>
              <p14:cNvContentPartPr/>
              <p14:nvPr/>
            </p14:nvContentPartPr>
            <p14:xfrm>
              <a:off x="7448550" y="2533650"/>
              <a:ext cx="165100" cy="5715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8"/>
            </p:blipFill>
            <p:spPr>
              <a:xfrm>
                <a:off x="7448550" y="2533650"/>
                <a:ext cx="1651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墨迹 74"/>
              <p14:cNvContentPartPr/>
              <p14:nvPr/>
            </p14:nvContentPartPr>
            <p14:xfrm>
              <a:off x="7696200" y="2552700"/>
              <a:ext cx="88900" cy="6413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0"/>
            </p:blipFill>
            <p:spPr>
              <a:xfrm>
                <a:off x="7696200" y="2552700"/>
                <a:ext cx="889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墨迹 75"/>
              <p14:cNvContentPartPr/>
              <p14:nvPr/>
            </p14:nvContentPartPr>
            <p14:xfrm>
              <a:off x="7791450" y="2616200"/>
              <a:ext cx="495300" cy="4191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2"/>
            </p:blipFill>
            <p:spPr>
              <a:xfrm>
                <a:off x="7791450" y="2616200"/>
                <a:ext cx="4953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墨迹 76"/>
              <p14:cNvContentPartPr/>
              <p14:nvPr/>
            </p14:nvContentPartPr>
            <p14:xfrm>
              <a:off x="8242300" y="2654300"/>
              <a:ext cx="406400" cy="3048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4"/>
            </p:blipFill>
            <p:spPr>
              <a:xfrm>
                <a:off x="8242300" y="2654300"/>
                <a:ext cx="406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墨迹 77"/>
              <p14:cNvContentPartPr/>
              <p14:nvPr/>
            </p14:nvContentPartPr>
            <p14:xfrm>
              <a:off x="8312150" y="2584450"/>
              <a:ext cx="285750" cy="4318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6"/>
            </p:blipFill>
            <p:spPr>
              <a:xfrm>
                <a:off x="8312150" y="2584450"/>
                <a:ext cx="2857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墨迹 78"/>
              <p14:cNvContentPartPr/>
              <p14:nvPr/>
            </p14:nvContentPartPr>
            <p14:xfrm>
              <a:off x="8686800" y="2482850"/>
              <a:ext cx="38100" cy="5969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8"/>
            </p:blipFill>
            <p:spPr>
              <a:xfrm>
                <a:off x="8686800" y="2482850"/>
                <a:ext cx="381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墨迹 79"/>
              <p14:cNvContentPartPr/>
              <p14:nvPr/>
            </p14:nvContentPartPr>
            <p14:xfrm>
              <a:off x="8858250" y="2362200"/>
              <a:ext cx="25400" cy="8255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0"/>
            </p:blipFill>
            <p:spPr>
              <a:xfrm>
                <a:off x="8858250" y="2362200"/>
                <a:ext cx="254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墨迹 80"/>
              <p14:cNvContentPartPr/>
              <p14:nvPr/>
            </p14:nvContentPartPr>
            <p14:xfrm>
              <a:off x="9480550" y="2546350"/>
              <a:ext cx="838200" cy="5588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2"/>
            </p:blipFill>
            <p:spPr>
              <a:xfrm>
                <a:off x="9480550" y="2546350"/>
                <a:ext cx="8382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墨迹 81"/>
              <p14:cNvContentPartPr/>
              <p14:nvPr/>
            </p14:nvContentPartPr>
            <p14:xfrm>
              <a:off x="10433050" y="2165350"/>
              <a:ext cx="717550" cy="8826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4"/>
            </p:blipFill>
            <p:spPr>
              <a:xfrm>
                <a:off x="10433050" y="2165350"/>
                <a:ext cx="717550" cy="882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墨迹 82"/>
              <p14:cNvContentPartPr/>
              <p14:nvPr/>
            </p14:nvContentPartPr>
            <p14:xfrm>
              <a:off x="5448300" y="3441700"/>
              <a:ext cx="1187450" cy="825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6"/>
            </p:blipFill>
            <p:spPr>
              <a:xfrm>
                <a:off x="5448300" y="3441700"/>
                <a:ext cx="1187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墨迹 83"/>
              <p14:cNvContentPartPr/>
              <p14:nvPr/>
            </p14:nvContentPartPr>
            <p14:xfrm>
              <a:off x="7575550" y="3308350"/>
              <a:ext cx="1390650" cy="952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8"/>
            </p:blipFill>
            <p:spPr>
              <a:xfrm>
                <a:off x="7575550" y="3308350"/>
                <a:ext cx="139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墨迹 84"/>
              <p14:cNvContentPartPr/>
              <p14:nvPr/>
            </p14:nvContentPartPr>
            <p14:xfrm>
              <a:off x="3460750" y="3784600"/>
              <a:ext cx="349250" cy="3619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0"/>
            </p:blipFill>
            <p:spPr>
              <a:xfrm>
                <a:off x="3460750" y="3784600"/>
                <a:ext cx="3492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墨迹 85"/>
              <p14:cNvContentPartPr/>
              <p14:nvPr/>
            </p14:nvContentPartPr>
            <p14:xfrm>
              <a:off x="2457450" y="3587750"/>
              <a:ext cx="622300" cy="196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2"/>
            </p:blipFill>
            <p:spPr>
              <a:xfrm>
                <a:off x="2457450" y="3587750"/>
                <a:ext cx="622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墨迹 86"/>
              <p14:cNvContentPartPr/>
              <p14:nvPr/>
            </p14:nvContentPartPr>
            <p14:xfrm>
              <a:off x="2266950" y="3359150"/>
              <a:ext cx="914400" cy="10287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4"/>
            </p:blipFill>
            <p:spPr>
              <a:xfrm>
                <a:off x="2266950" y="3359150"/>
                <a:ext cx="914400" cy="1028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墨迹 87"/>
              <p14:cNvContentPartPr/>
              <p14:nvPr/>
            </p14:nvContentPartPr>
            <p14:xfrm>
              <a:off x="2730500" y="3975100"/>
              <a:ext cx="190500" cy="2540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6"/>
            </p:blipFill>
            <p:spPr>
              <a:xfrm>
                <a:off x="2730500" y="3975100"/>
                <a:ext cx="1905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墨迹 88"/>
              <p14:cNvContentPartPr/>
              <p14:nvPr/>
            </p14:nvContentPartPr>
            <p14:xfrm>
              <a:off x="2863850" y="4070350"/>
              <a:ext cx="279400" cy="2095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8"/>
            </p:blipFill>
            <p:spPr>
              <a:xfrm>
                <a:off x="2863850" y="4070350"/>
                <a:ext cx="279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墨迹 89"/>
              <p14:cNvContentPartPr/>
              <p14:nvPr/>
            </p14:nvContentPartPr>
            <p14:xfrm>
              <a:off x="3981450" y="3771900"/>
              <a:ext cx="520700" cy="3746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0"/>
            </p:blipFill>
            <p:spPr>
              <a:xfrm>
                <a:off x="3981450" y="3771900"/>
                <a:ext cx="5207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墨迹 90"/>
              <p14:cNvContentPartPr/>
              <p14:nvPr/>
            </p14:nvContentPartPr>
            <p14:xfrm>
              <a:off x="4629150" y="3657600"/>
              <a:ext cx="361950" cy="4572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2"/>
            </p:blipFill>
            <p:spPr>
              <a:xfrm>
                <a:off x="4629150" y="3657600"/>
                <a:ext cx="3619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墨迹 91"/>
              <p14:cNvContentPartPr/>
              <p14:nvPr/>
            </p14:nvContentPartPr>
            <p14:xfrm>
              <a:off x="5416550" y="3765550"/>
              <a:ext cx="12700" cy="36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5"/>
            </p:blipFill>
            <p:spPr>
              <a:xfrm>
                <a:off x="5416550" y="3765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墨迹 92"/>
              <p14:cNvContentPartPr/>
              <p14:nvPr/>
            </p14:nvContentPartPr>
            <p14:xfrm>
              <a:off x="5480050" y="3663950"/>
              <a:ext cx="419100" cy="2095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5"/>
            </p:blipFill>
            <p:spPr>
              <a:xfrm>
                <a:off x="5480050" y="3663950"/>
                <a:ext cx="419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墨迹 93"/>
              <p14:cNvContentPartPr/>
              <p14:nvPr/>
            </p14:nvContentPartPr>
            <p14:xfrm>
              <a:off x="5505450" y="3962400"/>
              <a:ext cx="438150" cy="762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7"/>
            </p:blipFill>
            <p:spPr>
              <a:xfrm>
                <a:off x="5505450" y="3962400"/>
                <a:ext cx="438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墨迹 94"/>
              <p14:cNvContentPartPr/>
              <p14:nvPr/>
            </p14:nvContentPartPr>
            <p14:xfrm>
              <a:off x="6096000" y="3638550"/>
              <a:ext cx="336550" cy="4508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9"/>
            </p:blipFill>
            <p:spPr>
              <a:xfrm>
                <a:off x="6096000" y="3638550"/>
                <a:ext cx="3365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墨迹 95"/>
              <p14:cNvContentPartPr/>
              <p14:nvPr/>
            </p14:nvContentPartPr>
            <p14:xfrm>
              <a:off x="6985000" y="4038600"/>
              <a:ext cx="12700" cy="36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5"/>
            </p:blipFill>
            <p:spPr>
              <a:xfrm>
                <a:off x="6985000" y="4038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7" name="墨迹 96"/>
              <p14:cNvContentPartPr/>
              <p14:nvPr/>
            </p14:nvContentPartPr>
            <p14:xfrm>
              <a:off x="6940550" y="3987800"/>
              <a:ext cx="12700" cy="36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5"/>
            </p:blipFill>
            <p:spPr>
              <a:xfrm>
                <a:off x="6940550" y="3987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8" name="墨迹 97"/>
              <p14:cNvContentPartPr/>
              <p14:nvPr/>
            </p14:nvContentPartPr>
            <p14:xfrm>
              <a:off x="7518400" y="3606800"/>
              <a:ext cx="38100" cy="4572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3"/>
            </p:blipFill>
            <p:spPr>
              <a:xfrm>
                <a:off x="7518400" y="3606800"/>
                <a:ext cx="381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9" name="墨迹 98"/>
              <p14:cNvContentPartPr/>
              <p14:nvPr/>
            </p14:nvContentPartPr>
            <p14:xfrm>
              <a:off x="7518400" y="3581400"/>
              <a:ext cx="711200" cy="425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5"/>
            </p:blipFill>
            <p:spPr>
              <a:xfrm>
                <a:off x="7518400" y="3581400"/>
                <a:ext cx="7112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0" name="墨迹 99"/>
              <p14:cNvContentPartPr/>
              <p14:nvPr/>
            </p14:nvContentPartPr>
            <p14:xfrm>
              <a:off x="7620000" y="3987800"/>
              <a:ext cx="666750" cy="381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7"/>
            </p:blipFill>
            <p:spPr>
              <a:xfrm>
                <a:off x="7620000" y="3987800"/>
                <a:ext cx="666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1" name="墨迹 100"/>
              <p14:cNvContentPartPr/>
              <p14:nvPr/>
            </p14:nvContentPartPr>
            <p14:xfrm>
              <a:off x="8553450" y="3625850"/>
              <a:ext cx="419100" cy="1460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9"/>
            </p:blipFill>
            <p:spPr>
              <a:xfrm>
                <a:off x="8553450" y="3625850"/>
                <a:ext cx="4191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2" name="墨迹 101"/>
              <p14:cNvContentPartPr/>
              <p14:nvPr/>
            </p14:nvContentPartPr>
            <p14:xfrm>
              <a:off x="8591550" y="3829050"/>
              <a:ext cx="444500" cy="1206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1"/>
            </p:blipFill>
            <p:spPr>
              <a:xfrm>
                <a:off x="8591550" y="3829050"/>
                <a:ext cx="444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3" name="墨迹 102"/>
              <p14:cNvContentPartPr/>
              <p14:nvPr/>
            </p14:nvContentPartPr>
            <p14:xfrm>
              <a:off x="9150350" y="3543300"/>
              <a:ext cx="285750" cy="4127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3"/>
            </p:blipFill>
            <p:spPr>
              <a:xfrm>
                <a:off x="9150350" y="3543300"/>
                <a:ext cx="2857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4" name="墨迹 103"/>
              <p14:cNvContentPartPr/>
              <p14:nvPr/>
            </p14:nvContentPartPr>
            <p14:xfrm>
              <a:off x="2514600" y="4502150"/>
              <a:ext cx="990600" cy="5207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5"/>
            </p:blipFill>
            <p:spPr>
              <a:xfrm>
                <a:off x="2514600" y="4502150"/>
                <a:ext cx="9906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5" name="墨迹 104"/>
              <p14:cNvContentPartPr/>
              <p14:nvPr/>
            </p14:nvContentPartPr>
            <p14:xfrm>
              <a:off x="3689350" y="4356100"/>
              <a:ext cx="520700" cy="6350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7"/>
            </p:blipFill>
            <p:spPr>
              <a:xfrm>
                <a:off x="3689350" y="4356100"/>
                <a:ext cx="5207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6" name="墨迹 105"/>
              <p14:cNvContentPartPr/>
              <p14:nvPr/>
            </p14:nvContentPartPr>
            <p14:xfrm>
              <a:off x="4425950" y="4540250"/>
              <a:ext cx="304800" cy="381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9"/>
            </p:blipFill>
            <p:spPr>
              <a:xfrm>
                <a:off x="4425950" y="4540250"/>
                <a:ext cx="304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7" name="墨迹 106"/>
              <p14:cNvContentPartPr/>
              <p14:nvPr/>
            </p14:nvContentPartPr>
            <p14:xfrm>
              <a:off x="4406900" y="4705350"/>
              <a:ext cx="355600" cy="635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1"/>
            </p:blipFill>
            <p:spPr>
              <a:xfrm>
                <a:off x="4406900" y="4705350"/>
                <a:ext cx="355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8" name="墨迹 107"/>
              <p14:cNvContentPartPr/>
              <p14:nvPr/>
            </p14:nvContentPartPr>
            <p14:xfrm>
              <a:off x="4806950" y="4375150"/>
              <a:ext cx="495300" cy="127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3"/>
            </p:blipFill>
            <p:spPr>
              <a:xfrm>
                <a:off x="4806950" y="4375150"/>
                <a:ext cx="495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9" name="墨迹 108"/>
              <p14:cNvContentPartPr/>
              <p14:nvPr/>
            </p14:nvContentPartPr>
            <p14:xfrm>
              <a:off x="4959350" y="4451350"/>
              <a:ext cx="781050" cy="5080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5"/>
            </p:blipFill>
            <p:spPr>
              <a:xfrm>
                <a:off x="4959350" y="4451350"/>
                <a:ext cx="7810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0" name="墨迹 109"/>
              <p14:cNvContentPartPr/>
              <p14:nvPr/>
            </p14:nvContentPartPr>
            <p14:xfrm>
              <a:off x="5924550" y="4679950"/>
              <a:ext cx="101600" cy="2032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7"/>
            </p:blipFill>
            <p:spPr>
              <a:xfrm>
                <a:off x="5924550" y="467995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1" name="墨迹 110"/>
              <p14:cNvContentPartPr/>
              <p14:nvPr/>
            </p14:nvContentPartPr>
            <p14:xfrm>
              <a:off x="6508750" y="4425950"/>
              <a:ext cx="590550" cy="3873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09"/>
            </p:blipFill>
            <p:spPr>
              <a:xfrm>
                <a:off x="6508750" y="4425950"/>
                <a:ext cx="5905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2" name="墨迹 111"/>
              <p14:cNvContentPartPr/>
              <p14:nvPr/>
            </p14:nvContentPartPr>
            <p14:xfrm>
              <a:off x="7213600" y="4318000"/>
              <a:ext cx="381000" cy="5143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1"/>
            </p:blipFill>
            <p:spPr>
              <a:xfrm>
                <a:off x="7213600" y="4318000"/>
                <a:ext cx="3810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3" name="墨迹 112"/>
              <p14:cNvContentPartPr/>
              <p14:nvPr/>
            </p14:nvContentPartPr>
            <p14:xfrm>
              <a:off x="7715250" y="4464050"/>
              <a:ext cx="279400" cy="317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3"/>
            </p:blipFill>
            <p:spPr>
              <a:xfrm>
                <a:off x="7715250" y="4464050"/>
                <a:ext cx="279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4" name="墨迹 113"/>
              <p14:cNvContentPartPr/>
              <p14:nvPr/>
            </p14:nvContentPartPr>
            <p14:xfrm>
              <a:off x="7759700" y="4616450"/>
              <a:ext cx="234950" cy="635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5"/>
            </p:blipFill>
            <p:spPr>
              <a:xfrm>
                <a:off x="7759700" y="4616450"/>
                <a:ext cx="234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5" name="墨迹 114"/>
              <p14:cNvContentPartPr/>
              <p14:nvPr/>
            </p14:nvContentPartPr>
            <p14:xfrm>
              <a:off x="8064500" y="4489450"/>
              <a:ext cx="330200" cy="889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7"/>
            </p:blipFill>
            <p:spPr>
              <a:xfrm>
                <a:off x="8064500" y="4489450"/>
                <a:ext cx="3302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6" name="墨迹 115"/>
              <p14:cNvContentPartPr/>
              <p14:nvPr/>
            </p14:nvContentPartPr>
            <p14:xfrm>
              <a:off x="8451850" y="4248150"/>
              <a:ext cx="19050" cy="5588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19"/>
            </p:blipFill>
            <p:spPr>
              <a:xfrm>
                <a:off x="8451850" y="4248150"/>
                <a:ext cx="190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7" name="墨迹 116"/>
              <p14:cNvContentPartPr/>
              <p14:nvPr/>
            </p14:nvContentPartPr>
            <p14:xfrm>
              <a:off x="6705600" y="4940300"/>
              <a:ext cx="2190750" cy="1524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1"/>
            </p:blipFill>
            <p:spPr>
              <a:xfrm>
                <a:off x="6705600" y="4940300"/>
                <a:ext cx="2190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8" name="墨迹 117"/>
              <p14:cNvContentPartPr/>
              <p14:nvPr/>
            </p14:nvContentPartPr>
            <p14:xfrm>
              <a:off x="9023350" y="4794250"/>
              <a:ext cx="12700" cy="36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5"/>
            </p:blipFill>
            <p:spPr>
              <a:xfrm>
                <a:off x="9023350" y="4794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9" name="墨迹 118"/>
              <p14:cNvContentPartPr/>
              <p14:nvPr/>
            </p14:nvContentPartPr>
            <p14:xfrm>
              <a:off x="4933950" y="3321050"/>
              <a:ext cx="1905000" cy="1079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4"/>
            </p:blipFill>
            <p:spPr>
              <a:xfrm>
                <a:off x="4933950" y="3321050"/>
                <a:ext cx="1905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0" name="墨迹 119"/>
              <p14:cNvContentPartPr/>
              <p14:nvPr/>
            </p14:nvContentPartPr>
            <p14:xfrm>
              <a:off x="7588250" y="3225800"/>
              <a:ext cx="1219200" cy="825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6"/>
            </p:blipFill>
            <p:spPr>
              <a:xfrm>
                <a:off x="7588250" y="3225800"/>
                <a:ext cx="1219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1" name="墨迹 120"/>
              <p14:cNvContentPartPr/>
              <p14:nvPr/>
            </p14:nvContentPartPr>
            <p14:xfrm>
              <a:off x="5219700" y="3416300"/>
              <a:ext cx="1574800" cy="825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28"/>
            </p:blipFill>
            <p:spPr>
              <a:xfrm>
                <a:off x="5219700" y="3416300"/>
                <a:ext cx="1574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2" name="墨迹 121"/>
              <p14:cNvContentPartPr/>
              <p14:nvPr/>
            </p14:nvContentPartPr>
            <p14:xfrm>
              <a:off x="8566150" y="3536950"/>
              <a:ext cx="12700" cy="36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5"/>
            </p:blipFill>
            <p:spPr>
              <a:xfrm>
                <a:off x="8566150" y="3536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3" name="墨迹 122"/>
              <p14:cNvContentPartPr/>
              <p14:nvPr/>
            </p14:nvContentPartPr>
            <p14:xfrm>
              <a:off x="8972550" y="4768850"/>
              <a:ext cx="12700" cy="36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5"/>
            </p:blipFill>
            <p:spPr>
              <a:xfrm>
                <a:off x="8972550" y="4768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4" name="墨迹 123"/>
              <p14:cNvContentPartPr/>
              <p14:nvPr/>
            </p14:nvContentPartPr>
            <p14:xfrm>
              <a:off x="9137650" y="4273550"/>
              <a:ext cx="311150" cy="5905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2"/>
            </p:blipFill>
            <p:spPr>
              <a:xfrm>
                <a:off x="9137650" y="4273550"/>
                <a:ext cx="3111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5" name="墨迹 124"/>
              <p14:cNvContentPartPr/>
              <p14:nvPr/>
            </p14:nvContentPartPr>
            <p14:xfrm>
              <a:off x="9461500" y="4318000"/>
              <a:ext cx="431800" cy="10414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34"/>
            </p:blipFill>
            <p:spPr>
              <a:xfrm>
                <a:off x="9461500" y="4318000"/>
                <a:ext cx="4318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6" name="墨迹 125"/>
              <p14:cNvContentPartPr/>
              <p14:nvPr/>
            </p14:nvContentPartPr>
            <p14:xfrm>
              <a:off x="9956800" y="4883150"/>
              <a:ext cx="12700" cy="36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5"/>
            </p:blipFill>
            <p:spPr>
              <a:xfrm>
                <a:off x="9956800" y="4883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7" name="墨迹 126"/>
              <p14:cNvContentPartPr/>
              <p14:nvPr/>
            </p14:nvContentPartPr>
            <p14:xfrm>
              <a:off x="10439400" y="4438650"/>
              <a:ext cx="260350" cy="381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37"/>
            </p:blipFill>
            <p:spPr>
              <a:xfrm>
                <a:off x="10439400" y="4438650"/>
                <a:ext cx="260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8" name="墨迹 127"/>
              <p14:cNvContentPartPr/>
              <p14:nvPr/>
            </p14:nvContentPartPr>
            <p14:xfrm>
              <a:off x="10274300" y="4203700"/>
              <a:ext cx="317500" cy="7175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39"/>
            </p:blipFill>
            <p:spPr>
              <a:xfrm>
                <a:off x="10274300" y="4203700"/>
                <a:ext cx="3175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9" name="墨迹 128"/>
              <p14:cNvContentPartPr/>
              <p14:nvPr/>
            </p14:nvContentPartPr>
            <p14:xfrm>
              <a:off x="10439400" y="4635500"/>
              <a:ext cx="450850" cy="1333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1"/>
            </p:blipFill>
            <p:spPr>
              <a:xfrm>
                <a:off x="10439400" y="4635500"/>
                <a:ext cx="4508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0" name="墨迹 129"/>
              <p14:cNvContentPartPr/>
              <p14:nvPr/>
            </p14:nvContentPartPr>
            <p14:xfrm>
              <a:off x="10737850" y="4273550"/>
              <a:ext cx="488950" cy="7302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3"/>
            </p:blipFill>
            <p:spPr>
              <a:xfrm>
                <a:off x="10737850" y="4273550"/>
                <a:ext cx="4889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1" name="墨迹 130"/>
              <p14:cNvContentPartPr/>
              <p14:nvPr/>
            </p14:nvContentPartPr>
            <p14:xfrm>
              <a:off x="10864850" y="4762500"/>
              <a:ext cx="114300" cy="2095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45"/>
            </p:blipFill>
            <p:spPr>
              <a:xfrm>
                <a:off x="10864850" y="4762500"/>
                <a:ext cx="1143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2" name="墨迹 131"/>
              <p14:cNvContentPartPr/>
              <p14:nvPr/>
            </p14:nvContentPartPr>
            <p14:xfrm>
              <a:off x="11163300" y="4216400"/>
              <a:ext cx="393700" cy="2794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47"/>
            </p:blipFill>
            <p:spPr>
              <a:xfrm>
                <a:off x="11163300" y="4216400"/>
                <a:ext cx="393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3" name="墨迹 132"/>
              <p14:cNvContentPartPr/>
              <p14:nvPr/>
            </p14:nvContentPartPr>
            <p14:xfrm>
              <a:off x="11144250" y="4324350"/>
              <a:ext cx="171450" cy="6731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49"/>
            </p:blipFill>
            <p:spPr>
              <a:xfrm>
                <a:off x="11144250" y="4324350"/>
                <a:ext cx="1714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4" name="墨迹 133"/>
              <p14:cNvContentPartPr/>
              <p14:nvPr/>
            </p14:nvContentPartPr>
            <p14:xfrm>
              <a:off x="11296650" y="4368800"/>
              <a:ext cx="736600" cy="5778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1"/>
            </p:blipFill>
            <p:spPr>
              <a:xfrm>
                <a:off x="11296650" y="4368800"/>
                <a:ext cx="73660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5" name="墨迹 134"/>
              <p14:cNvContentPartPr/>
              <p14:nvPr/>
            </p14:nvContentPartPr>
            <p14:xfrm>
              <a:off x="533400" y="5695950"/>
              <a:ext cx="457200" cy="5270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3"/>
            </p:blipFill>
            <p:spPr>
              <a:xfrm>
                <a:off x="533400" y="5695950"/>
                <a:ext cx="4572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6" name="墨迹 135"/>
              <p14:cNvContentPartPr/>
              <p14:nvPr/>
            </p14:nvContentPartPr>
            <p14:xfrm>
              <a:off x="647700" y="5765800"/>
              <a:ext cx="412750" cy="825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55"/>
            </p:blipFill>
            <p:spPr>
              <a:xfrm>
                <a:off x="647700" y="5765800"/>
                <a:ext cx="4127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7" name="墨迹 136"/>
              <p14:cNvContentPartPr/>
              <p14:nvPr/>
            </p14:nvContentPartPr>
            <p14:xfrm>
              <a:off x="400050" y="6007100"/>
              <a:ext cx="603250" cy="762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57"/>
            </p:blipFill>
            <p:spPr>
              <a:xfrm>
                <a:off x="400050" y="6007100"/>
                <a:ext cx="6032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8" name="墨迹 137"/>
              <p14:cNvContentPartPr/>
              <p14:nvPr/>
            </p14:nvContentPartPr>
            <p14:xfrm>
              <a:off x="1428750" y="5715000"/>
              <a:ext cx="12700" cy="36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5"/>
            </p:blipFill>
            <p:spPr>
              <a:xfrm>
                <a:off x="1428750" y="5715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9" name="墨迹 138"/>
              <p14:cNvContentPartPr/>
              <p14:nvPr/>
            </p14:nvContentPartPr>
            <p14:xfrm>
              <a:off x="1289050" y="5645150"/>
              <a:ext cx="419100" cy="3556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0"/>
            </p:blipFill>
            <p:spPr>
              <a:xfrm>
                <a:off x="1289050" y="5645150"/>
                <a:ext cx="4191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0" name="墨迹 139"/>
              <p14:cNvContentPartPr/>
              <p14:nvPr/>
            </p14:nvContentPartPr>
            <p14:xfrm>
              <a:off x="1708150" y="5708650"/>
              <a:ext cx="190500" cy="2921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2"/>
            </p:blipFill>
            <p:spPr>
              <a:xfrm>
                <a:off x="1708150" y="5708650"/>
                <a:ext cx="190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1" name="墨迹 140"/>
              <p14:cNvContentPartPr/>
              <p14:nvPr/>
            </p14:nvContentPartPr>
            <p14:xfrm>
              <a:off x="1873250" y="5607050"/>
              <a:ext cx="323850" cy="3683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64"/>
            </p:blipFill>
            <p:spPr>
              <a:xfrm>
                <a:off x="1873250" y="5607050"/>
                <a:ext cx="3238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2" name="墨迹 141"/>
              <p14:cNvContentPartPr/>
              <p14:nvPr/>
            </p14:nvContentPartPr>
            <p14:xfrm>
              <a:off x="2311400" y="5416550"/>
              <a:ext cx="349250" cy="6667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66"/>
            </p:blipFill>
            <p:spPr>
              <a:xfrm>
                <a:off x="2311400" y="5416550"/>
                <a:ext cx="3492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3" name="墨迹 142"/>
              <p14:cNvContentPartPr/>
              <p14:nvPr/>
            </p14:nvContentPartPr>
            <p14:xfrm>
              <a:off x="2387600" y="5689600"/>
              <a:ext cx="565150" cy="2603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68"/>
            </p:blipFill>
            <p:spPr>
              <a:xfrm>
                <a:off x="2387600" y="5689600"/>
                <a:ext cx="5651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4" name="墨迹 143"/>
              <p14:cNvContentPartPr/>
              <p14:nvPr/>
            </p14:nvContentPartPr>
            <p14:xfrm>
              <a:off x="2794000" y="5467350"/>
              <a:ext cx="273050" cy="5334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0"/>
            </p:blipFill>
            <p:spPr>
              <a:xfrm>
                <a:off x="2794000" y="5467350"/>
                <a:ext cx="2730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5" name="墨迹 144"/>
              <p14:cNvContentPartPr/>
              <p14:nvPr/>
            </p14:nvContentPartPr>
            <p14:xfrm>
              <a:off x="2933700" y="5556250"/>
              <a:ext cx="590550" cy="5207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72"/>
            </p:blipFill>
            <p:spPr>
              <a:xfrm>
                <a:off x="2933700" y="5556250"/>
                <a:ext cx="5905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6" name="墨迹 145"/>
              <p14:cNvContentPartPr/>
              <p14:nvPr/>
            </p14:nvContentPartPr>
            <p14:xfrm>
              <a:off x="3124200" y="5695950"/>
              <a:ext cx="12700" cy="2476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74"/>
            </p:blipFill>
            <p:spPr>
              <a:xfrm>
                <a:off x="3124200" y="5695950"/>
                <a:ext cx="12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7" name="墨迹 146"/>
              <p14:cNvContentPartPr/>
              <p14:nvPr/>
            </p14:nvContentPartPr>
            <p14:xfrm>
              <a:off x="3117850" y="5740400"/>
              <a:ext cx="12700" cy="36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5"/>
            </p:blipFill>
            <p:spPr>
              <a:xfrm>
                <a:off x="3117850" y="5740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8" name="墨迹 147"/>
              <p14:cNvContentPartPr/>
              <p14:nvPr/>
            </p14:nvContentPartPr>
            <p14:xfrm>
              <a:off x="3086100" y="5721350"/>
              <a:ext cx="298450" cy="1587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77"/>
            </p:blipFill>
            <p:spPr>
              <a:xfrm>
                <a:off x="3086100" y="5721350"/>
                <a:ext cx="298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9" name="墨迹 148"/>
              <p14:cNvContentPartPr/>
              <p14:nvPr/>
            </p14:nvContentPartPr>
            <p14:xfrm>
              <a:off x="3708400" y="5867400"/>
              <a:ext cx="12700" cy="36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5"/>
            </p:blipFill>
            <p:spPr>
              <a:xfrm>
                <a:off x="3708400" y="5867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50" name="墨迹 149"/>
              <p14:cNvContentPartPr/>
              <p14:nvPr/>
            </p14:nvContentPartPr>
            <p14:xfrm>
              <a:off x="3829050" y="5581650"/>
              <a:ext cx="381000" cy="1270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80"/>
            </p:blipFill>
            <p:spPr>
              <a:xfrm>
                <a:off x="3829050" y="5581650"/>
                <a:ext cx="381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1" name="墨迹 150"/>
              <p14:cNvContentPartPr/>
              <p14:nvPr/>
            </p14:nvContentPartPr>
            <p14:xfrm>
              <a:off x="3949700" y="5530850"/>
              <a:ext cx="361950" cy="38100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82"/>
            </p:blipFill>
            <p:spPr>
              <a:xfrm>
                <a:off x="3949700" y="5530850"/>
                <a:ext cx="3619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2" name="墨迹 151"/>
              <p14:cNvContentPartPr/>
              <p14:nvPr/>
            </p14:nvContentPartPr>
            <p14:xfrm>
              <a:off x="3721100" y="5861050"/>
              <a:ext cx="12700" cy="36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5"/>
            </p:blipFill>
            <p:spPr>
              <a:xfrm>
                <a:off x="3721100" y="5861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3" name="墨迹 152"/>
              <p14:cNvContentPartPr/>
              <p14:nvPr/>
            </p14:nvContentPartPr>
            <p14:xfrm>
              <a:off x="4019550" y="5435600"/>
              <a:ext cx="25400" cy="2603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85"/>
            </p:blipFill>
            <p:spPr>
              <a:xfrm>
                <a:off x="4019550" y="5435600"/>
                <a:ext cx="25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4" name="墨迹 153"/>
              <p14:cNvContentPartPr/>
              <p14:nvPr/>
            </p14:nvContentPartPr>
            <p14:xfrm>
              <a:off x="4445000" y="5480050"/>
              <a:ext cx="323850" cy="508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87"/>
            </p:blipFill>
            <p:spPr>
              <a:xfrm>
                <a:off x="4445000" y="5480050"/>
                <a:ext cx="323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5" name="墨迹 154"/>
              <p14:cNvContentPartPr/>
              <p14:nvPr/>
            </p14:nvContentPartPr>
            <p14:xfrm>
              <a:off x="4559300" y="5397500"/>
              <a:ext cx="31750" cy="5778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89"/>
            </p:blipFill>
            <p:spPr>
              <a:xfrm>
                <a:off x="4559300" y="5397500"/>
                <a:ext cx="317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6" name="墨迹 155"/>
              <p14:cNvContentPartPr/>
              <p14:nvPr/>
            </p14:nvContentPartPr>
            <p14:xfrm>
              <a:off x="4419600" y="5651500"/>
              <a:ext cx="101600" cy="2349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91"/>
            </p:blipFill>
            <p:spPr>
              <a:xfrm>
                <a:off x="4419600" y="5651500"/>
                <a:ext cx="1016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7" name="墨迹 156"/>
              <p14:cNvContentPartPr/>
              <p14:nvPr/>
            </p14:nvContentPartPr>
            <p14:xfrm>
              <a:off x="4508500" y="5689600"/>
              <a:ext cx="279400" cy="2413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93"/>
            </p:blipFill>
            <p:spPr>
              <a:xfrm>
                <a:off x="4508500" y="56896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8" name="墨迹 157"/>
              <p14:cNvContentPartPr/>
              <p14:nvPr/>
            </p14:nvContentPartPr>
            <p14:xfrm>
              <a:off x="4635500" y="5429250"/>
              <a:ext cx="387350" cy="381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95"/>
            </p:blipFill>
            <p:spPr>
              <a:xfrm>
                <a:off x="4635500" y="5429250"/>
                <a:ext cx="387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9" name="墨迹 158"/>
              <p14:cNvContentPartPr/>
              <p14:nvPr/>
            </p14:nvContentPartPr>
            <p14:xfrm>
              <a:off x="4787900" y="5321300"/>
              <a:ext cx="44450" cy="2794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97"/>
            </p:blipFill>
            <p:spPr>
              <a:xfrm>
                <a:off x="4787900" y="5321300"/>
                <a:ext cx="44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0" name="墨迹 159"/>
              <p14:cNvContentPartPr/>
              <p14:nvPr/>
            </p14:nvContentPartPr>
            <p14:xfrm>
              <a:off x="4724400" y="5359400"/>
              <a:ext cx="158750" cy="4762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99"/>
            </p:blipFill>
            <p:spPr>
              <a:xfrm>
                <a:off x="4724400" y="5359400"/>
                <a:ext cx="1587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1" name="墨迹 160"/>
              <p14:cNvContentPartPr/>
              <p14:nvPr/>
            </p14:nvContentPartPr>
            <p14:xfrm>
              <a:off x="4667250" y="5645150"/>
              <a:ext cx="381000" cy="17780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01"/>
            </p:blipFill>
            <p:spPr>
              <a:xfrm>
                <a:off x="4667250" y="5645150"/>
                <a:ext cx="381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2" name="墨迹 161"/>
              <p14:cNvContentPartPr/>
              <p14:nvPr/>
            </p14:nvContentPartPr>
            <p14:xfrm>
              <a:off x="4737100" y="5689600"/>
              <a:ext cx="177800" cy="2603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03"/>
            </p:blipFill>
            <p:spPr>
              <a:xfrm>
                <a:off x="4737100" y="5689600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3" name="墨迹 162"/>
              <p14:cNvContentPartPr/>
              <p14:nvPr/>
            </p14:nvContentPartPr>
            <p14:xfrm>
              <a:off x="4921250" y="5848350"/>
              <a:ext cx="444500" cy="762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05"/>
            </p:blipFill>
            <p:spPr>
              <a:xfrm>
                <a:off x="4921250" y="5848350"/>
                <a:ext cx="444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64" name="墨迹 163"/>
              <p14:cNvContentPartPr/>
              <p14:nvPr/>
            </p14:nvContentPartPr>
            <p14:xfrm>
              <a:off x="5454650" y="5543550"/>
              <a:ext cx="12700" cy="36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5"/>
            </p:blipFill>
            <p:spPr>
              <a:xfrm>
                <a:off x="5454650" y="5543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5" name="墨迹 164"/>
              <p14:cNvContentPartPr/>
              <p14:nvPr/>
            </p14:nvContentPartPr>
            <p14:xfrm>
              <a:off x="5353050" y="5378450"/>
              <a:ext cx="438150" cy="3556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08"/>
            </p:blipFill>
            <p:spPr>
              <a:xfrm>
                <a:off x="5353050" y="5378450"/>
                <a:ext cx="438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6" name="墨迹 165"/>
              <p14:cNvContentPartPr/>
              <p14:nvPr/>
            </p14:nvContentPartPr>
            <p14:xfrm>
              <a:off x="5803900" y="5492750"/>
              <a:ext cx="412750" cy="4381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10"/>
            </p:blipFill>
            <p:spPr>
              <a:xfrm>
                <a:off x="5803900" y="5492750"/>
                <a:ext cx="4127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7" name="墨迹 166"/>
              <p14:cNvContentPartPr/>
              <p14:nvPr/>
            </p14:nvContentPartPr>
            <p14:xfrm>
              <a:off x="5854700" y="5543550"/>
              <a:ext cx="260350" cy="3238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12"/>
            </p:blipFill>
            <p:spPr>
              <a:xfrm>
                <a:off x="5854700" y="5543550"/>
                <a:ext cx="260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8" name="墨迹 167"/>
              <p14:cNvContentPartPr/>
              <p14:nvPr/>
            </p14:nvContentPartPr>
            <p14:xfrm>
              <a:off x="6273800" y="5632450"/>
              <a:ext cx="12700" cy="36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5"/>
            </p:blipFill>
            <p:spPr>
              <a:xfrm>
                <a:off x="6273800" y="5632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9" name="墨迹 168"/>
              <p14:cNvContentPartPr/>
              <p14:nvPr/>
            </p14:nvContentPartPr>
            <p14:xfrm>
              <a:off x="4826000" y="5518150"/>
              <a:ext cx="349250" cy="2095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15"/>
            </p:blipFill>
            <p:spPr>
              <a:xfrm>
                <a:off x="4826000" y="5518150"/>
                <a:ext cx="3492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70" name="墨迹 169"/>
              <p14:cNvContentPartPr/>
              <p14:nvPr/>
            </p14:nvContentPartPr>
            <p14:xfrm>
              <a:off x="4826000" y="5607050"/>
              <a:ext cx="317500" cy="1016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17"/>
            </p:blipFill>
            <p:spPr>
              <a:xfrm>
                <a:off x="4826000" y="5607050"/>
                <a:ext cx="317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71" name="墨迹 170"/>
              <p14:cNvContentPartPr/>
              <p14:nvPr/>
            </p14:nvContentPartPr>
            <p14:xfrm>
              <a:off x="4667250" y="5784850"/>
              <a:ext cx="228600" cy="29210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19"/>
            </p:blipFill>
            <p:spPr>
              <a:xfrm>
                <a:off x="4667250" y="5784850"/>
                <a:ext cx="2286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72" name="墨迹 171"/>
              <p14:cNvContentPartPr/>
              <p14:nvPr/>
            </p14:nvContentPartPr>
            <p14:xfrm>
              <a:off x="6159500" y="5613400"/>
              <a:ext cx="330200" cy="635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21"/>
            </p:blipFill>
            <p:spPr>
              <a:xfrm>
                <a:off x="6159500" y="5613400"/>
                <a:ext cx="330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73" name="墨迹 172"/>
              <p14:cNvContentPartPr/>
              <p14:nvPr/>
            </p14:nvContentPartPr>
            <p14:xfrm>
              <a:off x="6629400" y="5365750"/>
              <a:ext cx="12700" cy="36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5"/>
            </p:blipFill>
            <p:spPr>
              <a:xfrm>
                <a:off x="6629400" y="5365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74" name="墨迹 173"/>
              <p14:cNvContentPartPr/>
              <p14:nvPr/>
            </p14:nvContentPartPr>
            <p14:xfrm>
              <a:off x="6546850" y="5505450"/>
              <a:ext cx="19050" cy="2857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24"/>
            </p:blipFill>
            <p:spPr>
              <a:xfrm>
                <a:off x="6546850" y="5505450"/>
                <a:ext cx="19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75" name="墨迹 174"/>
              <p14:cNvContentPartPr/>
              <p14:nvPr/>
            </p14:nvContentPartPr>
            <p14:xfrm>
              <a:off x="6496050" y="5607050"/>
              <a:ext cx="584200" cy="3683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26"/>
            </p:blipFill>
            <p:spPr>
              <a:xfrm>
                <a:off x="6496050" y="5607050"/>
                <a:ext cx="5842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76" name="墨迹 175"/>
              <p14:cNvContentPartPr/>
              <p14:nvPr/>
            </p14:nvContentPartPr>
            <p14:xfrm>
              <a:off x="6477000" y="5543550"/>
              <a:ext cx="254000" cy="1524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28"/>
            </p:blipFill>
            <p:spPr>
              <a:xfrm>
                <a:off x="6477000" y="5543550"/>
                <a:ext cx="254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77" name="墨迹 176"/>
              <p14:cNvContentPartPr/>
              <p14:nvPr/>
            </p14:nvContentPartPr>
            <p14:xfrm>
              <a:off x="6572250" y="5384800"/>
              <a:ext cx="12700" cy="36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5"/>
            </p:blipFill>
            <p:spPr>
              <a:xfrm>
                <a:off x="6572250" y="5384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8" name="墨迹 177"/>
              <p14:cNvContentPartPr/>
              <p14:nvPr/>
            </p14:nvContentPartPr>
            <p14:xfrm>
              <a:off x="6921500" y="5505450"/>
              <a:ext cx="469900" cy="29845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31"/>
            </p:blipFill>
            <p:spPr>
              <a:xfrm>
                <a:off x="6921500" y="5505450"/>
                <a:ext cx="469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9" name="墨迹 178"/>
              <p14:cNvContentPartPr/>
              <p14:nvPr/>
            </p14:nvContentPartPr>
            <p14:xfrm>
              <a:off x="7099300" y="5327650"/>
              <a:ext cx="133350" cy="7874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33"/>
            </p:blipFill>
            <p:spPr>
              <a:xfrm>
                <a:off x="7099300" y="5327650"/>
                <a:ext cx="1333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80" name="墨迹 179"/>
              <p14:cNvContentPartPr/>
              <p14:nvPr/>
            </p14:nvContentPartPr>
            <p14:xfrm>
              <a:off x="7067550" y="5626100"/>
              <a:ext cx="209550" cy="15875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35"/>
            </p:blipFill>
            <p:spPr>
              <a:xfrm>
                <a:off x="7067550" y="562610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81" name="墨迹 180"/>
              <p14:cNvContentPartPr/>
              <p14:nvPr/>
            </p14:nvContentPartPr>
            <p14:xfrm>
              <a:off x="7550150" y="5949950"/>
              <a:ext cx="133350" cy="17780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37"/>
            </p:blipFill>
            <p:spPr>
              <a:xfrm>
                <a:off x="7550150" y="5949950"/>
                <a:ext cx="133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82" name="墨迹 181"/>
              <p14:cNvContentPartPr/>
              <p14:nvPr/>
            </p14:nvContentPartPr>
            <p14:xfrm>
              <a:off x="7975600" y="5505450"/>
              <a:ext cx="527050" cy="3683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39"/>
            </p:blipFill>
            <p:spPr>
              <a:xfrm>
                <a:off x="7975600" y="5505450"/>
                <a:ext cx="527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3" name="墨迹 182"/>
              <p14:cNvContentPartPr/>
              <p14:nvPr/>
            </p14:nvContentPartPr>
            <p14:xfrm>
              <a:off x="8451850" y="5524500"/>
              <a:ext cx="254000" cy="38100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41"/>
            </p:blipFill>
            <p:spPr>
              <a:xfrm>
                <a:off x="8451850" y="5524500"/>
                <a:ext cx="2540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4" name="墨迹 183"/>
              <p14:cNvContentPartPr/>
              <p14:nvPr/>
            </p14:nvContentPartPr>
            <p14:xfrm>
              <a:off x="8680450" y="5422900"/>
              <a:ext cx="285750" cy="4000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43"/>
            </p:blipFill>
            <p:spPr>
              <a:xfrm>
                <a:off x="8680450" y="5422900"/>
                <a:ext cx="2857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5" name="墨迹 184"/>
              <p14:cNvContentPartPr/>
              <p14:nvPr/>
            </p14:nvContentPartPr>
            <p14:xfrm>
              <a:off x="8985250" y="5613400"/>
              <a:ext cx="292100" cy="1270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45"/>
            </p:blipFill>
            <p:spPr>
              <a:xfrm>
                <a:off x="8985250" y="5613400"/>
                <a:ext cx="292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6" name="墨迹 185"/>
              <p14:cNvContentPartPr/>
              <p14:nvPr/>
            </p14:nvContentPartPr>
            <p14:xfrm>
              <a:off x="9061450" y="5708650"/>
              <a:ext cx="254000" cy="190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47"/>
            </p:blipFill>
            <p:spPr>
              <a:xfrm>
                <a:off x="9061450" y="5708650"/>
                <a:ext cx="254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7" name="墨迹 186"/>
              <p14:cNvContentPartPr/>
              <p14:nvPr/>
            </p14:nvContentPartPr>
            <p14:xfrm>
              <a:off x="10242550" y="5499100"/>
              <a:ext cx="304800" cy="42545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49"/>
            </p:blipFill>
            <p:spPr>
              <a:xfrm>
                <a:off x="10242550" y="5499100"/>
                <a:ext cx="3048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8" name="墨迹 187"/>
              <p14:cNvContentPartPr/>
              <p14:nvPr/>
            </p14:nvContentPartPr>
            <p14:xfrm>
              <a:off x="10102850" y="5416550"/>
              <a:ext cx="774700" cy="48895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51"/>
            </p:blipFill>
            <p:spPr>
              <a:xfrm>
                <a:off x="10102850" y="5416550"/>
                <a:ext cx="7747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9" name="墨迹 188"/>
              <p14:cNvContentPartPr/>
              <p14:nvPr/>
            </p14:nvContentPartPr>
            <p14:xfrm>
              <a:off x="10769600" y="5251450"/>
              <a:ext cx="425450" cy="11303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53"/>
            </p:blipFill>
            <p:spPr>
              <a:xfrm>
                <a:off x="10769600" y="5251450"/>
                <a:ext cx="425450" cy="113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90" name="墨迹 189"/>
              <p14:cNvContentPartPr/>
              <p14:nvPr/>
            </p14:nvContentPartPr>
            <p14:xfrm>
              <a:off x="10845800" y="5613400"/>
              <a:ext cx="431800" cy="12065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55"/>
            </p:blipFill>
            <p:spPr>
              <a:xfrm>
                <a:off x="10845800" y="5613400"/>
                <a:ext cx="431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91" name="墨迹 190"/>
              <p14:cNvContentPartPr/>
              <p14:nvPr/>
            </p14:nvContentPartPr>
            <p14:xfrm>
              <a:off x="11391900" y="5473700"/>
              <a:ext cx="57150" cy="35560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57"/>
            </p:blipFill>
            <p:spPr>
              <a:xfrm>
                <a:off x="11391900" y="5473700"/>
                <a:ext cx="57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92" name="墨迹 191"/>
              <p14:cNvContentPartPr/>
              <p14:nvPr/>
            </p14:nvContentPartPr>
            <p14:xfrm>
              <a:off x="11493500" y="5524500"/>
              <a:ext cx="234950" cy="2413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59"/>
            </p:blipFill>
            <p:spPr>
              <a:xfrm>
                <a:off x="11493500" y="5524500"/>
                <a:ext cx="234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93" name="墨迹 192"/>
              <p14:cNvContentPartPr/>
              <p14:nvPr/>
            </p14:nvContentPartPr>
            <p14:xfrm>
              <a:off x="11550650" y="5397500"/>
              <a:ext cx="139700" cy="34290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61"/>
            </p:blipFill>
            <p:spPr>
              <a:xfrm>
                <a:off x="11550650" y="5397500"/>
                <a:ext cx="1397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94" name="墨迹 193"/>
              <p14:cNvContentPartPr/>
              <p14:nvPr/>
            </p14:nvContentPartPr>
            <p14:xfrm>
              <a:off x="11614150" y="5378450"/>
              <a:ext cx="311150" cy="5842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63"/>
            </p:blipFill>
            <p:spPr>
              <a:xfrm>
                <a:off x="11614150" y="5378450"/>
                <a:ext cx="3111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95" name="墨迹 194"/>
              <p14:cNvContentPartPr/>
              <p14:nvPr/>
            </p14:nvContentPartPr>
            <p14:xfrm>
              <a:off x="9537700" y="5664200"/>
              <a:ext cx="12700" cy="36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5"/>
            </p:blipFill>
            <p:spPr>
              <a:xfrm>
                <a:off x="9537700" y="5664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96" name="墨迹 195"/>
              <p14:cNvContentPartPr/>
              <p14:nvPr/>
            </p14:nvContentPartPr>
            <p14:xfrm>
              <a:off x="9480550" y="5715000"/>
              <a:ext cx="285750" cy="1905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66"/>
            </p:blipFill>
            <p:spPr>
              <a:xfrm>
                <a:off x="9480550" y="5715000"/>
                <a:ext cx="285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97" name="墨迹 196"/>
              <p14:cNvContentPartPr/>
              <p14:nvPr/>
            </p14:nvContentPartPr>
            <p14:xfrm>
              <a:off x="8267700" y="5918200"/>
              <a:ext cx="641350" cy="9525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68"/>
            </p:blipFill>
            <p:spPr>
              <a:xfrm>
                <a:off x="8267700" y="5918200"/>
                <a:ext cx="641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8" name="墨迹 197"/>
              <p14:cNvContentPartPr/>
              <p14:nvPr/>
            </p14:nvContentPartPr>
            <p14:xfrm>
              <a:off x="8083550" y="5962650"/>
              <a:ext cx="381000" cy="4445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70"/>
            </p:blipFill>
            <p:spPr>
              <a:xfrm>
                <a:off x="8083550" y="5962650"/>
                <a:ext cx="381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9" name="墨迹 198"/>
              <p14:cNvContentPartPr/>
              <p14:nvPr/>
            </p14:nvContentPartPr>
            <p14:xfrm>
              <a:off x="10490200" y="6032500"/>
              <a:ext cx="1390650" cy="15240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72"/>
            </p:blipFill>
            <p:spPr>
              <a:xfrm>
                <a:off x="10490200" y="6032500"/>
                <a:ext cx="1390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00" name="墨迹 199"/>
              <p14:cNvContentPartPr/>
              <p14:nvPr/>
            </p14:nvContentPartPr>
            <p14:xfrm>
              <a:off x="9785350" y="5353050"/>
              <a:ext cx="615950" cy="66040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74"/>
            </p:blipFill>
            <p:spPr>
              <a:xfrm>
                <a:off x="9785350" y="5353050"/>
                <a:ext cx="6159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1" name="墨迹 200"/>
              <p14:cNvContentPartPr/>
              <p14:nvPr/>
            </p14:nvContentPartPr>
            <p14:xfrm>
              <a:off x="4940300" y="3460750"/>
              <a:ext cx="742950" cy="12700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76"/>
            </p:blipFill>
            <p:spPr>
              <a:xfrm>
                <a:off x="4940300" y="3460750"/>
                <a:ext cx="742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2" name="墨迹 201"/>
              <p14:cNvContentPartPr/>
              <p14:nvPr/>
            </p14:nvContentPartPr>
            <p14:xfrm>
              <a:off x="4972050" y="3530600"/>
              <a:ext cx="292100" cy="4445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78"/>
            </p:blipFill>
            <p:spPr>
              <a:xfrm>
                <a:off x="4972050" y="3530600"/>
                <a:ext cx="292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03" name="墨迹 202"/>
              <p14:cNvContentPartPr/>
              <p14:nvPr/>
            </p14:nvContentPartPr>
            <p14:xfrm>
              <a:off x="9702800" y="6083300"/>
              <a:ext cx="558800" cy="3429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80"/>
            </p:blipFill>
            <p:spPr>
              <a:xfrm>
                <a:off x="9702800" y="6083300"/>
                <a:ext cx="558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04" name="墨迹 203"/>
              <p14:cNvContentPartPr/>
              <p14:nvPr/>
            </p14:nvContentPartPr>
            <p14:xfrm>
              <a:off x="6642100" y="3295650"/>
              <a:ext cx="323850" cy="2413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82"/>
            </p:blipFill>
            <p:spPr>
              <a:xfrm>
                <a:off x="6642100" y="3295650"/>
                <a:ext cx="323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05" name="墨迹 204"/>
              <p14:cNvContentPartPr/>
              <p14:nvPr/>
            </p14:nvContentPartPr>
            <p14:xfrm>
              <a:off x="8337550" y="3092450"/>
              <a:ext cx="374650" cy="30480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84"/>
            </p:blipFill>
            <p:spPr>
              <a:xfrm>
                <a:off x="8337550" y="3092450"/>
                <a:ext cx="3746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06" name="墨迹 205"/>
              <p14:cNvContentPartPr/>
              <p14:nvPr/>
            </p14:nvContentPartPr>
            <p14:xfrm>
              <a:off x="5156200" y="2082800"/>
              <a:ext cx="1384300" cy="8890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386"/>
            </p:blipFill>
            <p:spPr>
              <a:xfrm>
                <a:off x="5156200" y="2082800"/>
                <a:ext cx="138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07" name="墨迹 206"/>
              <p14:cNvContentPartPr/>
              <p14:nvPr/>
            </p14:nvContentPartPr>
            <p14:xfrm>
              <a:off x="6908800" y="1917700"/>
              <a:ext cx="1041400" cy="1841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388"/>
            </p:blipFill>
            <p:spPr>
              <a:xfrm>
                <a:off x="6908800" y="1917700"/>
                <a:ext cx="1041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08" name="墨迹 207"/>
              <p14:cNvContentPartPr/>
              <p14:nvPr/>
            </p14:nvContentPartPr>
            <p14:xfrm>
              <a:off x="4864100" y="1892300"/>
              <a:ext cx="1473200" cy="2476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390"/>
            </p:blipFill>
            <p:spPr>
              <a:xfrm>
                <a:off x="4864100" y="1892300"/>
                <a:ext cx="14732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09" name="墨迹 208"/>
              <p14:cNvContentPartPr/>
              <p14:nvPr/>
            </p14:nvContentPartPr>
            <p14:xfrm>
              <a:off x="6826250" y="1879600"/>
              <a:ext cx="1079500" cy="1397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392"/>
            </p:blipFill>
            <p:spPr>
              <a:xfrm>
                <a:off x="6826250" y="1879600"/>
                <a:ext cx="10795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10" name="墨迹 209"/>
              <p14:cNvContentPartPr/>
              <p14:nvPr/>
            </p14:nvContentPartPr>
            <p14:xfrm>
              <a:off x="4845050" y="1720850"/>
              <a:ext cx="1327150" cy="51435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394"/>
            </p:blipFill>
            <p:spPr>
              <a:xfrm>
                <a:off x="4845050" y="1720850"/>
                <a:ext cx="13271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11" name="墨迹 210"/>
              <p14:cNvContentPartPr/>
              <p14:nvPr/>
            </p14:nvContentPartPr>
            <p14:xfrm>
              <a:off x="7124700" y="1803400"/>
              <a:ext cx="1092200" cy="3492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396"/>
            </p:blipFill>
            <p:spPr>
              <a:xfrm>
                <a:off x="7124700" y="1803400"/>
                <a:ext cx="10922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12" name="墨迹 211"/>
              <p14:cNvContentPartPr/>
              <p14:nvPr/>
            </p14:nvContentPartPr>
            <p14:xfrm>
              <a:off x="8216900" y="6038850"/>
              <a:ext cx="374650" cy="3111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398"/>
            </p:blipFill>
            <p:spPr>
              <a:xfrm>
                <a:off x="8216900" y="6038850"/>
                <a:ext cx="374650" cy="311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838200" y="723900"/>
              <a:ext cx="654050" cy="584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838200" y="723900"/>
                <a:ext cx="6540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568450" y="850900"/>
              <a:ext cx="273050" cy="406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568450" y="850900"/>
                <a:ext cx="2730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1809750" y="850900"/>
              <a:ext cx="273050" cy="450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809750" y="850900"/>
                <a:ext cx="2730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266950" y="914400"/>
              <a:ext cx="463550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266950" y="914400"/>
                <a:ext cx="463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2311400" y="1009650"/>
              <a:ext cx="495300" cy="95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311400" y="1009650"/>
                <a:ext cx="495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2978150" y="901700"/>
              <a:ext cx="52705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2978150" y="901700"/>
                <a:ext cx="527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3403600" y="717550"/>
              <a:ext cx="292100" cy="476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3403600" y="717550"/>
                <a:ext cx="2921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3492500" y="692150"/>
              <a:ext cx="501650" cy="603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3492500" y="692150"/>
                <a:ext cx="5016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3905250" y="266700"/>
              <a:ext cx="438150" cy="1549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3905250" y="266700"/>
                <a:ext cx="438150" cy="154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3975100" y="844550"/>
              <a:ext cx="3746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3975100" y="844550"/>
                <a:ext cx="374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4356100" y="673100"/>
              <a:ext cx="82550" cy="508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4356100" y="673100"/>
                <a:ext cx="825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4451350" y="876300"/>
              <a:ext cx="311150" cy="260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4451350" y="876300"/>
                <a:ext cx="3111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4489450" y="742950"/>
              <a:ext cx="196850" cy="323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4489450" y="742950"/>
                <a:ext cx="196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4787900" y="749300"/>
              <a:ext cx="190500" cy="463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4787900" y="749300"/>
                <a:ext cx="1905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5854700" y="628650"/>
              <a:ext cx="31750" cy="266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5854700" y="628650"/>
                <a:ext cx="317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6096000" y="692150"/>
              <a:ext cx="101600" cy="279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6096000" y="692150"/>
                <a:ext cx="1016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6057900" y="990600"/>
              <a:ext cx="19050" cy="254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6057900" y="990600"/>
                <a:ext cx="19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6496050" y="812800"/>
              <a:ext cx="381000" cy="368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6496050" y="812800"/>
                <a:ext cx="3810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6534150" y="717550"/>
              <a:ext cx="279400" cy="431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6534150" y="717550"/>
                <a:ext cx="2794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6858000" y="812800"/>
              <a:ext cx="533400" cy="95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6858000" y="812800"/>
                <a:ext cx="533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7061200" y="609600"/>
              <a:ext cx="88900" cy="533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7061200" y="609600"/>
                <a:ext cx="889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7315200" y="736600"/>
              <a:ext cx="425450" cy="457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7315200" y="736600"/>
                <a:ext cx="4254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7854950" y="711200"/>
              <a:ext cx="469900" cy="476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7854950" y="711200"/>
                <a:ext cx="4699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7829550" y="800100"/>
              <a:ext cx="419100" cy="5334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7829550" y="800100"/>
                <a:ext cx="4191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8394700" y="622300"/>
              <a:ext cx="431800" cy="38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8394700" y="622300"/>
                <a:ext cx="431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8445500" y="692150"/>
              <a:ext cx="285750" cy="6350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8445500" y="692150"/>
                <a:ext cx="2857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8870950" y="533400"/>
              <a:ext cx="254000" cy="3238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8870950" y="533400"/>
                <a:ext cx="2540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8915400" y="857250"/>
              <a:ext cx="31750" cy="3746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8915400" y="857250"/>
                <a:ext cx="31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8997950" y="571500"/>
              <a:ext cx="463550" cy="603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8997950" y="571500"/>
                <a:ext cx="4635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9334500" y="895350"/>
              <a:ext cx="184150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9334500" y="895350"/>
                <a:ext cx="184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9486900" y="831850"/>
              <a:ext cx="336550" cy="1270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9486900" y="831850"/>
                <a:ext cx="3365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9467850" y="996950"/>
              <a:ext cx="279400" cy="44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9467850" y="996950"/>
                <a:ext cx="279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/>
              <p14:cNvContentPartPr/>
              <p14:nvPr/>
            </p14:nvContentPartPr>
            <p14:xfrm>
              <a:off x="9417050" y="1117600"/>
              <a:ext cx="374650" cy="266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9417050" y="1117600"/>
                <a:ext cx="3746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墨迹 36"/>
              <p14:cNvContentPartPr/>
              <p14:nvPr/>
            </p14:nvContentPartPr>
            <p14:xfrm>
              <a:off x="9931400" y="742950"/>
              <a:ext cx="317500" cy="44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9931400" y="742950"/>
                <a:ext cx="317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墨迹 37"/>
              <p14:cNvContentPartPr/>
              <p14:nvPr/>
            </p14:nvContentPartPr>
            <p14:xfrm>
              <a:off x="9867900" y="635000"/>
              <a:ext cx="711200" cy="5905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9867900" y="635000"/>
                <a:ext cx="7112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墨迹 38"/>
              <p14:cNvContentPartPr/>
              <p14:nvPr/>
            </p14:nvContentPartPr>
            <p14:xfrm>
              <a:off x="10128250" y="723900"/>
              <a:ext cx="501650" cy="406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10128250" y="723900"/>
                <a:ext cx="5016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墨迹 39"/>
              <p14:cNvContentPartPr/>
              <p14:nvPr/>
            </p14:nvContentPartPr>
            <p14:xfrm>
              <a:off x="10718800" y="666750"/>
              <a:ext cx="44450" cy="3619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10718800" y="666750"/>
                <a:ext cx="444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墨迹 40"/>
              <p14:cNvContentPartPr/>
              <p14:nvPr/>
            </p14:nvContentPartPr>
            <p14:xfrm>
              <a:off x="10394950" y="622300"/>
              <a:ext cx="666750" cy="406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10394950" y="622300"/>
                <a:ext cx="6667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墨迹 41"/>
              <p14:cNvContentPartPr/>
              <p14:nvPr/>
            </p14:nvContentPartPr>
            <p14:xfrm>
              <a:off x="10845800" y="869950"/>
              <a:ext cx="482600" cy="165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10845800" y="869950"/>
                <a:ext cx="482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墨迹 42"/>
              <p14:cNvContentPartPr/>
              <p14:nvPr/>
            </p14:nvContentPartPr>
            <p14:xfrm>
              <a:off x="10782300" y="895350"/>
              <a:ext cx="196850" cy="863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10782300" y="895350"/>
                <a:ext cx="19685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墨迹 43"/>
              <p14:cNvContentPartPr/>
              <p14:nvPr/>
            </p14:nvContentPartPr>
            <p14:xfrm>
              <a:off x="476250" y="2133600"/>
              <a:ext cx="311150" cy="3746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476250" y="2133600"/>
                <a:ext cx="3111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墨迹 44"/>
              <p14:cNvContentPartPr/>
              <p14:nvPr/>
            </p14:nvContentPartPr>
            <p14:xfrm>
              <a:off x="768350" y="1974850"/>
              <a:ext cx="273050" cy="514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768350" y="1974850"/>
                <a:ext cx="2730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墨迹 45"/>
              <p14:cNvContentPartPr/>
              <p14:nvPr/>
            </p14:nvContentPartPr>
            <p14:xfrm>
              <a:off x="1054100" y="2330450"/>
              <a:ext cx="171450" cy="222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1054100" y="2330450"/>
                <a:ext cx="1714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墨迹 46"/>
              <p14:cNvContentPartPr/>
              <p14:nvPr/>
            </p14:nvContentPartPr>
            <p14:xfrm>
              <a:off x="1250950" y="1873250"/>
              <a:ext cx="209550" cy="3365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1250950" y="1873250"/>
                <a:ext cx="2095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墨迹 47"/>
              <p14:cNvContentPartPr/>
              <p14:nvPr/>
            </p14:nvContentPartPr>
            <p14:xfrm>
              <a:off x="1428750" y="1822450"/>
              <a:ext cx="368300" cy="787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1428750" y="1822450"/>
                <a:ext cx="36830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墨迹 48"/>
              <p14:cNvContentPartPr/>
              <p14:nvPr/>
            </p14:nvContentPartPr>
            <p14:xfrm>
              <a:off x="1784350" y="1943100"/>
              <a:ext cx="171450" cy="4318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1784350" y="1943100"/>
                <a:ext cx="1714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墨迹 49"/>
              <p14:cNvContentPartPr/>
              <p14:nvPr/>
            </p14:nvContentPartPr>
            <p14:xfrm>
              <a:off x="1936750" y="2038350"/>
              <a:ext cx="30480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1936750" y="2038350"/>
                <a:ext cx="304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墨迹 50"/>
              <p14:cNvContentPartPr/>
              <p14:nvPr/>
            </p14:nvContentPartPr>
            <p14:xfrm>
              <a:off x="2095500" y="1885950"/>
              <a:ext cx="457200" cy="4381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2095500" y="1885950"/>
                <a:ext cx="4572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墨迹 51"/>
              <p14:cNvContentPartPr/>
              <p14:nvPr/>
            </p14:nvContentPartPr>
            <p14:xfrm>
              <a:off x="2381250" y="1752600"/>
              <a:ext cx="292100" cy="8763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2381250" y="1752600"/>
                <a:ext cx="29210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墨迹 52"/>
              <p14:cNvContentPartPr/>
              <p14:nvPr/>
            </p14:nvContentPartPr>
            <p14:xfrm>
              <a:off x="2241550" y="1885950"/>
              <a:ext cx="355600" cy="698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2241550" y="1885950"/>
                <a:ext cx="35560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墨迹 53"/>
              <p14:cNvContentPartPr/>
              <p14:nvPr/>
            </p14:nvContentPartPr>
            <p14:xfrm>
              <a:off x="3060700" y="2381250"/>
              <a:ext cx="63500" cy="2413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3060700" y="2381250"/>
                <a:ext cx="63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墨迹 54"/>
              <p14:cNvContentPartPr/>
              <p14:nvPr/>
            </p14:nvContentPartPr>
            <p14:xfrm>
              <a:off x="3365500" y="1854200"/>
              <a:ext cx="495300" cy="1778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3365500" y="1854200"/>
                <a:ext cx="4953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墨迹 55"/>
              <p14:cNvContentPartPr/>
              <p14:nvPr/>
            </p14:nvContentPartPr>
            <p14:xfrm>
              <a:off x="3562350" y="2006600"/>
              <a:ext cx="38100" cy="5207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3562350" y="2006600"/>
                <a:ext cx="381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墨迹 56"/>
              <p14:cNvContentPartPr/>
              <p14:nvPr/>
            </p14:nvContentPartPr>
            <p14:xfrm>
              <a:off x="3371850" y="2101850"/>
              <a:ext cx="177800" cy="3619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9"/>
            </p:blipFill>
            <p:spPr>
              <a:xfrm>
                <a:off x="3371850" y="2101850"/>
                <a:ext cx="1778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墨迹 57"/>
              <p14:cNvContentPartPr/>
              <p14:nvPr/>
            </p14:nvContentPartPr>
            <p14:xfrm>
              <a:off x="3556000" y="2146300"/>
              <a:ext cx="400050" cy="2095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1"/>
            </p:blipFill>
            <p:spPr>
              <a:xfrm>
                <a:off x="3556000" y="2146300"/>
                <a:ext cx="400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墨迹 58"/>
              <p14:cNvContentPartPr/>
              <p14:nvPr/>
            </p14:nvContentPartPr>
            <p14:xfrm>
              <a:off x="3962400" y="1860550"/>
              <a:ext cx="939800" cy="5588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3"/>
            </p:blipFill>
            <p:spPr>
              <a:xfrm>
                <a:off x="3962400" y="1860550"/>
                <a:ext cx="9398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墨迹 59"/>
              <p14:cNvContentPartPr/>
              <p14:nvPr/>
            </p14:nvContentPartPr>
            <p14:xfrm>
              <a:off x="4540250" y="1790700"/>
              <a:ext cx="336550" cy="6032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4540250" y="1790700"/>
                <a:ext cx="3365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墨迹 60"/>
              <p14:cNvContentPartPr/>
              <p14:nvPr/>
            </p14:nvContentPartPr>
            <p14:xfrm>
              <a:off x="4972050" y="1631950"/>
              <a:ext cx="1270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7"/>
            </p:blipFill>
            <p:spPr>
              <a:xfrm>
                <a:off x="4972050" y="1631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墨迹 61"/>
              <p14:cNvContentPartPr/>
              <p14:nvPr/>
            </p14:nvContentPartPr>
            <p14:xfrm>
              <a:off x="4883150" y="1790700"/>
              <a:ext cx="273050" cy="5778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9"/>
            </p:blipFill>
            <p:spPr>
              <a:xfrm>
                <a:off x="4883150" y="1790700"/>
                <a:ext cx="2730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墨迹 62"/>
              <p14:cNvContentPartPr/>
              <p14:nvPr/>
            </p14:nvContentPartPr>
            <p14:xfrm>
              <a:off x="5213350" y="1816100"/>
              <a:ext cx="412750" cy="5651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1"/>
            </p:blipFill>
            <p:spPr>
              <a:xfrm>
                <a:off x="5213350" y="1816100"/>
                <a:ext cx="4127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墨迹 63"/>
              <p14:cNvContentPartPr/>
              <p14:nvPr/>
            </p14:nvContentPartPr>
            <p14:xfrm>
              <a:off x="5721350" y="1676400"/>
              <a:ext cx="400050" cy="1841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3"/>
            </p:blipFill>
            <p:spPr>
              <a:xfrm>
                <a:off x="5721350" y="1676400"/>
                <a:ext cx="400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墨迹 64"/>
              <p14:cNvContentPartPr/>
              <p14:nvPr/>
            </p14:nvContentPartPr>
            <p14:xfrm>
              <a:off x="5765800" y="1752600"/>
              <a:ext cx="361950" cy="3683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5"/>
            </p:blipFill>
            <p:spPr>
              <a:xfrm>
                <a:off x="5765800" y="1752600"/>
                <a:ext cx="3619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墨迹 65"/>
              <p14:cNvContentPartPr/>
              <p14:nvPr/>
            </p14:nvContentPartPr>
            <p14:xfrm>
              <a:off x="5772150" y="1638300"/>
              <a:ext cx="158750" cy="654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7"/>
            </p:blipFill>
            <p:spPr>
              <a:xfrm>
                <a:off x="5772150" y="1638300"/>
                <a:ext cx="1587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墨迹 66"/>
              <p14:cNvContentPartPr/>
              <p14:nvPr/>
            </p14:nvContentPartPr>
            <p14:xfrm>
              <a:off x="5848350" y="1987550"/>
              <a:ext cx="571500" cy="1714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9"/>
            </p:blipFill>
            <p:spPr>
              <a:xfrm>
                <a:off x="5848350" y="1987550"/>
                <a:ext cx="5715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墨迹 67"/>
              <p14:cNvContentPartPr/>
              <p14:nvPr/>
            </p14:nvContentPartPr>
            <p14:xfrm>
              <a:off x="5861050" y="2076450"/>
              <a:ext cx="203200" cy="2476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1"/>
            </p:blipFill>
            <p:spPr>
              <a:xfrm>
                <a:off x="5861050" y="2076450"/>
                <a:ext cx="2032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墨迹 68"/>
              <p14:cNvContentPartPr/>
              <p14:nvPr/>
            </p14:nvContentPartPr>
            <p14:xfrm>
              <a:off x="5791200" y="2012950"/>
              <a:ext cx="228600" cy="4445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3"/>
            </p:blipFill>
            <p:spPr>
              <a:xfrm>
                <a:off x="5791200" y="2012950"/>
                <a:ext cx="2286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墨迹 69"/>
              <p14:cNvContentPartPr/>
              <p14:nvPr/>
            </p14:nvContentPartPr>
            <p14:xfrm>
              <a:off x="6051550" y="2184400"/>
              <a:ext cx="247650" cy="2032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5"/>
            </p:blipFill>
            <p:spPr>
              <a:xfrm>
                <a:off x="6051550" y="2184400"/>
                <a:ext cx="2476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墨迹 70"/>
              <p14:cNvContentPartPr/>
              <p14:nvPr/>
            </p14:nvContentPartPr>
            <p14:xfrm>
              <a:off x="6356350" y="1727200"/>
              <a:ext cx="336550" cy="1079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7"/>
            </p:blipFill>
            <p:spPr>
              <a:xfrm>
                <a:off x="6356350" y="1727200"/>
                <a:ext cx="3365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墨迹 71"/>
              <p14:cNvContentPartPr/>
              <p14:nvPr/>
            </p14:nvContentPartPr>
            <p14:xfrm>
              <a:off x="6483350" y="1663700"/>
              <a:ext cx="31750" cy="2159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9"/>
            </p:blipFill>
            <p:spPr>
              <a:xfrm>
                <a:off x="6483350" y="1663700"/>
                <a:ext cx="31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墨迹 72"/>
              <p14:cNvContentPartPr/>
              <p14:nvPr/>
            </p14:nvContentPartPr>
            <p14:xfrm>
              <a:off x="6305550" y="1765300"/>
              <a:ext cx="679450" cy="6604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1"/>
            </p:blipFill>
            <p:spPr>
              <a:xfrm>
                <a:off x="6305550" y="1765300"/>
                <a:ext cx="6794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墨迹 73"/>
              <p14:cNvContentPartPr/>
              <p14:nvPr/>
            </p14:nvContentPartPr>
            <p14:xfrm>
              <a:off x="6565900" y="1714500"/>
              <a:ext cx="228600" cy="8001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3"/>
            </p:blipFill>
            <p:spPr>
              <a:xfrm>
                <a:off x="6565900" y="1714500"/>
                <a:ext cx="22860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墨迹 74"/>
              <p14:cNvContentPartPr/>
              <p14:nvPr/>
            </p14:nvContentPartPr>
            <p14:xfrm>
              <a:off x="6972300" y="1771650"/>
              <a:ext cx="234950" cy="3429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5"/>
            </p:blipFill>
            <p:spPr>
              <a:xfrm>
                <a:off x="6972300" y="1771650"/>
                <a:ext cx="234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墨迹 75"/>
              <p14:cNvContentPartPr/>
              <p14:nvPr/>
            </p14:nvContentPartPr>
            <p14:xfrm>
              <a:off x="7175500" y="1898650"/>
              <a:ext cx="285750" cy="889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7"/>
            </p:blipFill>
            <p:spPr>
              <a:xfrm>
                <a:off x="7175500" y="1898650"/>
                <a:ext cx="285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墨迹 76"/>
              <p14:cNvContentPartPr/>
              <p14:nvPr/>
            </p14:nvContentPartPr>
            <p14:xfrm>
              <a:off x="7162800" y="1987550"/>
              <a:ext cx="228600" cy="3302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9"/>
            </p:blipFill>
            <p:spPr>
              <a:xfrm>
                <a:off x="7162800" y="1987550"/>
                <a:ext cx="228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墨迹 77"/>
              <p14:cNvContentPartPr/>
              <p14:nvPr/>
            </p14:nvContentPartPr>
            <p14:xfrm>
              <a:off x="7448550" y="1873250"/>
              <a:ext cx="482600" cy="1524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1"/>
            </p:blipFill>
            <p:spPr>
              <a:xfrm>
                <a:off x="7448550" y="1873250"/>
                <a:ext cx="482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墨迹 78"/>
              <p14:cNvContentPartPr/>
              <p14:nvPr/>
            </p14:nvContentPartPr>
            <p14:xfrm>
              <a:off x="7696200" y="1701800"/>
              <a:ext cx="241300" cy="6667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7696200" y="1701800"/>
                <a:ext cx="24130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墨迹 79"/>
              <p14:cNvContentPartPr/>
              <p14:nvPr/>
            </p14:nvContentPartPr>
            <p14:xfrm>
              <a:off x="7562850" y="1625600"/>
              <a:ext cx="419100" cy="7112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7562850" y="1625600"/>
                <a:ext cx="41910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墨迹 80"/>
              <p14:cNvContentPartPr/>
              <p14:nvPr/>
            </p14:nvContentPartPr>
            <p14:xfrm>
              <a:off x="8032750" y="1657350"/>
              <a:ext cx="444500" cy="1079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8032750" y="1657350"/>
                <a:ext cx="444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墨迹 81"/>
              <p14:cNvContentPartPr/>
              <p14:nvPr/>
            </p14:nvContentPartPr>
            <p14:xfrm>
              <a:off x="8108950" y="1492250"/>
              <a:ext cx="1060450" cy="8064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8108950" y="1492250"/>
                <a:ext cx="106045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墨迹 82"/>
              <p14:cNvContentPartPr/>
              <p14:nvPr/>
            </p14:nvContentPartPr>
            <p14:xfrm>
              <a:off x="8978900" y="1765300"/>
              <a:ext cx="57150" cy="10731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8978900" y="1765300"/>
                <a:ext cx="5715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墨迹 83"/>
              <p14:cNvContentPartPr/>
              <p14:nvPr/>
            </p14:nvContentPartPr>
            <p14:xfrm>
              <a:off x="9372600" y="2330450"/>
              <a:ext cx="12700" cy="1968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9372600" y="2330450"/>
                <a:ext cx="12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墨迹 84"/>
              <p14:cNvContentPartPr/>
              <p14:nvPr/>
            </p14:nvContentPartPr>
            <p14:xfrm>
              <a:off x="9353550" y="2273300"/>
              <a:ext cx="171450" cy="2032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9353550" y="2273300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墨迹 85"/>
              <p14:cNvContentPartPr/>
              <p14:nvPr/>
            </p14:nvContentPartPr>
            <p14:xfrm>
              <a:off x="9918700" y="1720850"/>
              <a:ext cx="412750" cy="1587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9918700" y="1720850"/>
                <a:ext cx="412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墨迹 86"/>
              <p14:cNvContentPartPr/>
              <p14:nvPr/>
            </p14:nvContentPartPr>
            <p14:xfrm>
              <a:off x="9950450" y="1854200"/>
              <a:ext cx="152400" cy="4572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9950450" y="1854200"/>
                <a:ext cx="1524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墨迹 87"/>
              <p14:cNvContentPartPr/>
              <p14:nvPr/>
            </p14:nvContentPartPr>
            <p14:xfrm>
              <a:off x="10052050" y="1936750"/>
              <a:ext cx="298450" cy="3365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10052050" y="1936750"/>
                <a:ext cx="298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墨迹 88"/>
              <p14:cNvContentPartPr/>
              <p14:nvPr/>
            </p14:nvContentPartPr>
            <p14:xfrm>
              <a:off x="9791700" y="1917700"/>
              <a:ext cx="971550" cy="4635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9791700" y="1917700"/>
                <a:ext cx="9715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墨迹 89"/>
              <p14:cNvContentPartPr/>
              <p14:nvPr/>
            </p14:nvContentPartPr>
            <p14:xfrm>
              <a:off x="10718800" y="1879600"/>
              <a:ext cx="406400" cy="571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5"/>
            </p:blipFill>
            <p:spPr>
              <a:xfrm>
                <a:off x="10718800" y="1879600"/>
                <a:ext cx="406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墨迹 90"/>
              <p14:cNvContentPartPr/>
              <p14:nvPr/>
            </p14:nvContentPartPr>
            <p14:xfrm>
              <a:off x="10782300" y="1701800"/>
              <a:ext cx="190500" cy="4889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7"/>
            </p:blipFill>
            <p:spPr>
              <a:xfrm>
                <a:off x="10782300" y="1701800"/>
                <a:ext cx="190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墨迹 91"/>
              <p14:cNvContentPartPr/>
              <p14:nvPr/>
            </p14:nvContentPartPr>
            <p14:xfrm>
              <a:off x="10509250" y="1803400"/>
              <a:ext cx="958850" cy="6286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9"/>
            </p:blipFill>
            <p:spPr>
              <a:xfrm>
                <a:off x="10509250" y="1803400"/>
                <a:ext cx="9588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墨迹 92"/>
              <p14:cNvContentPartPr/>
              <p14:nvPr/>
            </p14:nvContentPartPr>
            <p14:xfrm>
              <a:off x="546100" y="3028950"/>
              <a:ext cx="730250" cy="6794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1"/>
            </p:blipFill>
            <p:spPr>
              <a:xfrm>
                <a:off x="546100" y="3028950"/>
                <a:ext cx="7302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墨迹 93"/>
              <p14:cNvContentPartPr/>
              <p14:nvPr/>
            </p14:nvContentPartPr>
            <p14:xfrm>
              <a:off x="1390650" y="3016250"/>
              <a:ext cx="177800" cy="3365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3"/>
            </p:blipFill>
            <p:spPr>
              <a:xfrm>
                <a:off x="1390650" y="3016250"/>
                <a:ext cx="1778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墨迹 94"/>
              <p14:cNvContentPartPr/>
              <p14:nvPr/>
            </p14:nvContentPartPr>
            <p14:xfrm>
              <a:off x="1333500" y="3079750"/>
              <a:ext cx="850900" cy="6604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5"/>
            </p:blipFill>
            <p:spPr>
              <a:xfrm>
                <a:off x="1333500" y="3079750"/>
                <a:ext cx="8509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墨迹 95"/>
              <p14:cNvContentPartPr/>
              <p14:nvPr/>
            </p14:nvContentPartPr>
            <p14:xfrm>
              <a:off x="1854200" y="2933700"/>
              <a:ext cx="400050" cy="660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7"/>
            </p:blipFill>
            <p:spPr>
              <a:xfrm>
                <a:off x="1854200" y="2933700"/>
                <a:ext cx="4000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墨迹 96"/>
              <p14:cNvContentPartPr/>
              <p14:nvPr/>
            </p14:nvContentPartPr>
            <p14:xfrm>
              <a:off x="2457450" y="3022600"/>
              <a:ext cx="12700" cy="36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17"/>
            </p:blipFill>
            <p:spPr>
              <a:xfrm>
                <a:off x="2457450" y="3022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8" name="墨迹 97"/>
              <p14:cNvContentPartPr/>
              <p14:nvPr/>
            </p14:nvContentPartPr>
            <p14:xfrm>
              <a:off x="2387600" y="2895600"/>
              <a:ext cx="177800" cy="5778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2387600" y="2895600"/>
                <a:ext cx="17780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9" name="墨迹 98"/>
              <p14:cNvContentPartPr/>
              <p14:nvPr/>
            </p14:nvContentPartPr>
            <p14:xfrm>
              <a:off x="2495550" y="3232150"/>
              <a:ext cx="184150" cy="2921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2495550" y="3232150"/>
                <a:ext cx="184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0" name="墨迹 99"/>
              <p14:cNvContentPartPr/>
              <p14:nvPr/>
            </p14:nvContentPartPr>
            <p14:xfrm>
              <a:off x="2647950" y="2965450"/>
              <a:ext cx="114300" cy="2921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2647950" y="2965450"/>
                <a:ext cx="114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1" name="墨迹 100"/>
              <p14:cNvContentPartPr/>
              <p14:nvPr/>
            </p14:nvContentPartPr>
            <p14:xfrm>
              <a:off x="2654300" y="3035300"/>
              <a:ext cx="457200" cy="3619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6"/>
            </p:blipFill>
            <p:spPr>
              <a:xfrm>
                <a:off x="2654300" y="3035300"/>
                <a:ext cx="457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2" name="墨迹 101"/>
              <p14:cNvContentPartPr/>
              <p14:nvPr/>
            </p14:nvContentPartPr>
            <p14:xfrm>
              <a:off x="2717800" y="3124200"/>
              <a:ext cx="323850" cy="5842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8"/>
            </p:blipFill>
            <p:spPr>
              <a:xfrm>
                <a:off x="2717800" y="3124200"/>
                <a:ext cx="3238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3" name="墨迹 102"/>
              <p14:cNvContentPartPr/>
              <p14:nvPr/>
            </p14:nvContentPartPr>
            <p14:xfrm>
              <a:off x="2959100" y="3321050"/>
              <a:ext cx="450850" cy="2603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0"/>
            </p:blipFill>
            <p:spPr>
              <a:xfrm>
                <a:off x="2959100" y="3321050"/>
                <a:ext cx="450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4" name="墨迹 103"/>
              <p14:cNvContentPartPr/>
              <p14:nvPr/>
            </p14:nvContentPartPr>
            <p14:xfrm>
              <a:off x="3289300" y="2984500"/>
              <a:ext cx="228600" cy="4191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2"/>
            </p:blipFill>
            <p:spPr>
              <a:xfrm>
                <a:off x="3289300" y="2984500"/>
                <a:ext cx="2286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5" name="墨迹 104"/>
              <p14:cNvContentPartPr/>
              <p14:nvPr/>
            </p14:nvContentPartPr>
            <p14:xfrm>
              <a:off x="3517900" y="3048000"/>
              <a:ext cx="336550" cy="2857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4"/>
            </p:blipFill>
            <p:spPr>
              <a:xfrm>
                <a:off x="3517900" y="3048000"/>
                <a:ext cx="3365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6" name="墨迹 105"/>
              <p14:cNvContentPartPr/>
              <p14:nvPr/>
            </p14:nvContentPartPr>
            <p14:xfrm>
              <a:off x="3524250" y="3238500"/>
              <a:ext cx="381000" cy="3175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6"/>
            </p:blipFill>
            <p:spPr>
              <a:xfrm>
                <a:off x="3524250" y="3238500"/>
                <a:ext cx="381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7" name="墨迹 106"/>
              <p14:cNvContentPartPr/>
              <p14:nvPr/>
            </p14:nvContentPartPr>
            <p14:xfrm>
              <a:off x="4102100" y="2978150"/>
              <a:ext cx="342900" cy="3746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8"/>
            </p:blipFill>
            <p:spPr>
              <a:xfrm>
                <a:off x="4102100" y="2978150"/>
                <a:ext cx="3429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8" name="墨迹 107"/>
              <p14:cNvContentPartPr/>
              <p14:nvPr/>
            </p14:nvContentPartPr>
            <p14:xfrm>
              <a:off x="4197350" y="2844800"/>
              <a:ext cx="196850" cy="6223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0"/>
            </p:blipFill>
            <p:spPr>
              <a:xfrm>
                <a:off x="4197350" y="2844800"/>
                <a:ext cx="1968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9" name="墨迹 108"/>
              <p14:cNvContentPartPr/>
              <p14:nvPr/>
            </p14:nvContentPartPr>
            <p14:xfrm>
              <a:off x="4533900" y="2946400"/>
              <a:ext cx="520700" cy="1524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2"/>
            </p:blipFill>
            <p:spPr>
              <a:xfrm>
                <a:off x="4533900" y="2946400"/>
                <a:ext cx="520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0" name="墨迹 109"/>
              <p14:cNvContentPartPr/>
              <p14:nvPr/>
            </p14:nvContentPartPr>
            <p14:xfrm>
              <a:off x="4800600" y="2876550"/>
              <a:ext cx="63500" cy="6667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4"/>
            </p:blipFill>
            <p:spPr>
              <a:xfrm>
                <a:off x="4800600" y="2876550"/>
                <a:ext cx="6350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1" name="墨迹 110"/>
              <p14:cNvContentPartPr/>
              <p14:nvPr/>
            </p14:nvContentPartPr>
            <p14:xfrm>
              <a:off x="5010150" y="2990850"/>
              <a:ext cx="812800" cy="4000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6"/>
            </p:blipFill>
            <p:spPr>
              <a:xfrm>
                <a:off x="5010150" y="2990850"/>
                <a:ext cx="8128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2" name="墨迹 111"/>
              <p14:cNvContentPartPr/>
              <p14:nvPr/>
            </p14:nvContentPartPr>
            <p14:xfrm>
              <a:off x="5518150" y="2997200"/>
              <a:ext cx="158750" cy="4381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8"/>
            </p:blipFill>
            <p:spPr>
              <a:xfrm>
                <a:off x="5518150" y="2997200"/>
                <a:ext cx="1587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3" name="墨迹 112"/>
              <p14:cNvContentPartPr/>
              <p14:nvPr/>
            </p14:nvContentPartPr>
            <p14:xfrm>
              <a:off x="5810250" y="2774950"/>
              <a:ext cx="469900" cy="1587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0"/>
            </p:blipFill>
            <p:spPr>
              <a:xfrm>
                <a:off x="5810250" y="2774950"/>
                <a:ext cx="4699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4" name="墨迹 113"/>
              <p14:cNvContentPartPr/>
              <p14:nvPr/>
            </p14:nvContentPartPr>
            <p14:xfrm>
              <a:off x="5949950" y="2673350"/>
              <a:ext cx="165100" cy="3873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2"/>
            </p:blipFill>
            <p:spPr>
              <a:xfrm>
                <a:off x="5949950" y="2673350"/>
                <a:ext cx="1651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5" name="墨迹 114"/>
              <p14:cNvContentPartPr/>
              <p14:nvPr/>
            </p14:nvContentPartPr>
            <p14:xfrm>
              <a:off x="5861050" y="2762250"/>
              <a:ext cx="1016000" cy="6985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4"/>
            </p:blipFill>
            <p:spPr>
              <a:xfrm>
                <a:off x="5861050" y="2762250"/>
                <a:ext cx="101600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6" name="墨迹 115"/>
              <p14:cNvContentPartPr/>
              <p14:nvPr/>
            </p14:nvContentPartPr>
            <p14:xfrm>
              <a:off x="6445250" y="2698750"/>
              <a:ext cx="292100" cy="6223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6"/>
            </p:blipFill>
            <p:spPr>
              <a:xfrm>
                <a:off x="6445250" y="2698750"/>
                <a:ext cx="2921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7" name="墨迹 116"/>
              <p14:cNvContentPartPr/>
              <p14:nvPr/>
            </p14:nvContentPartPr>
            <p14:xfrm>
              <a:off x="6508750" y="3092450"/>
              <a:ext cx="387350" cy="3492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8"/>
            </p:blipFill>
            <p:spPr>
              <a:xfrm>
                <a:off x="6508750" y="3092450"/>
                <a:ext cx="3873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8" name="墨迹 117"/>
              <p14:cNvContentPartPr/>
              <p14:nvPr/>
            </p14:nvContentPartPr>
            <p14:xfrm>
              <a:off x="6756400" y="3124200"/>
              <a:ext cx="215900" cy="3111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0"/>
            </p:blipFill>
            <p:spPr>
              <a:xfrm>
                <a:off x="6756400" y="3124200"/>
                <a:ext cx="2159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9" name="墨迹 118"/>
              <p14:cNvContentPartPr/>
              <p14:nvPr/>
            </p14:nvContentPartPr>
            <p14:xfrm>
              <a:off x="7061200" y="2901950"/>
              <a:ext cx="361950" cy="4572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2"/>
            </p:blipFill>
            <p:spPr>
              <a:xfrm>
                <a:off x="7061200" y="2901950"/>
                <a:ext cx="3619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0" name="墨迹 119"/>
              <p14:cNvContentPartPr/>
              <p14:nvPr/>
            </p14:nvContentPartPr>
            <p14:xfrm>
              <a:off x="7385050" y="2857500"/>
              <a:ext cx="349250" cy="4127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4"/>
            </p:blipFill>
            <p:spPr>
              <a:xfrm>
                <a:off x="7385050" y="2857500"/>
                <a:ext cx="3492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1" name="墨迹 120"/>
              <p14:cNvContentPartPr/>
              <p14:nvPr/>
            </p14:nvContentPartPr>
            <p14:xfrm>
              <a:off x="7620000" y="2584450"/>
              <a:ext cx="336550" cy="4445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6"/>
            </p:blipFill>
            <p:spPr>
              <a:xfrm>
                <a:off x="7620000" y="2584450"/>
                <a:ext cx="3365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2" name="墨迹 121"/>
              <p14:cNvContentPartPr/>
              <p14:nvPr/>
            </p14:nvContentPartPr>
            <p14:xfrm>
              <a:off x="7899400" y="2749550"/>
              <a:ext cx="158750" cy="2794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8"/>
            </p:blipFill>
            <p:spPr>
              <a:xfrm>
                <a:off x="7899400" y="2749550"/>
                <a:ext cx="1587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3" name="墨迹 122"/>
              <p14:cNvContentPartPr/>
              <p14:nvPr/>
            </p14:nvContentPartPr>
            <p14:xfrm>
              <a:off x="7842250" y="2813050"/>
              <a:ext cx="381000" cy="6477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0"/>
            </p:blipFill>
            <p:spPr>
              <a:xfrm>
                <a:off x="7842250" y="2813050"/>
                <a:ext cx="3810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4" name="墨迹 123"/>
              <p14:cNvContentPartPr/>
              <p14:nvPr/>
            </p14:nvContentPartPr>
            <p14:xfrm>
              <a:off x="8197850" y="2876550"/>
              <a:ext cx="520700" cy="3492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2"/>
            </p:blipFill>
            <p:spPr>
              <a:xfrm>
                <a:off x="8197850" y="2876550"/>
                <a:ext cx="520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5" name="墨迹 124"/>
              <p14:cNvContentPartPr/>
              <p14:nvPr/>
            </p14:nvContentPartPr>
            <p14:xfrm>
              <a:off x="8534400" y="2794000"/>
              <a:ext cx="806450" cy="4191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4"/>
            </p:blipFill>
            <p:spPr>
              <a:xfrm>
                <a:off x="8534400" y="2794000"/>
                <a:ext cx="8064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6" name="墨迹 125"/>
              <p14:cNvContentPartPr/>
              <p14:nvPr/>
            </p14:nvContentPartPr>
            <p14:xfrm>
              <a:off x="8769350" y="2495550"/>
              <a:ext cx="400050" cy="90170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6"/>
            </p:blipFill>
            <p:spPr>
              <a:xfrm>
                <a:off x="8769350" y="2495550"/>
                <a:ext cx="40005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7" name="墨迹 126"/>
              <p14:cNvContentPartPr/>
              <p14:nvPr/>
            </p14:nvContentPartPr>
            <p14:xfrm>
              <a:off x="9258300" y="2889250"/>
              <a:ext cx="101600" cy="5207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8"/>
            </p:blipFill>
            <p:spPr>
              <a:xfrm>
                <a:off x="9258300" y="2889250"/>
                <a:ext cx="1016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8" name="墨迹 127"/>
              <p14:cNvContentPartPr/>
              <p14:nvPr/>
            </p14:nvContentPartPr>
            <p14:xfrm>
              <a:off x="9378950" y="2908300"/>
              <a:ext cx="628650" cy="4381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0"/>
            </p:blipFill>
            <p:spPr>
              <a:xfrm>
                <a:off x="9378950" y="2908300"/>
                <a:ext cx="6286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29" name="墨迹 128"/>
              <p14:cNvContentPartPr/>
              <p14:nvPr/>
            </p14:nvContentPartPr>
            <p14:xfrm>
              <a:off x="9461500" y="2895600"/>
              <a:ext cx="158750" cy="3937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2"/>
            </p:blipFill>
            <p:spPr>
              <a:xfrm>
                <a:off x="9461500" y="2895600"/>
                <a:ext cx="1587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0" name="墨迹 129"/>
              <p14:cNvContentPartPr/>
              <p14:nvPr/>
            </p14:nvContentPartPr>
            <p14:xfrm>
              <a:off x="9683750" y="3238500"/>
              <a:ext cx="12700" cy="36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117"/>
            </p:blipFill>
            <p:spPr>
              <a:xfrm>
                <a:off x="9683750" y="3238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1" name="墨迹 130"/>
              <p14:cNvContentPartPr/>
              <p14:nvPr/>
            </p14:nvContentPartPr>
            <p14:xfrm>
              <a:off x="9582150" y="2787650"/>
              <a:ext cx="120650" cy="2476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5"/>
            </p:blipFill>
            <p:spPr>
              <a:xfrm>
                <a:off x="9582150" y="2787650"/>
                <a:ext cx="120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2" name="墨迹 131"/>
              <p14:cNvContentPartPr/>
              <p14:nvPr/>
            </p14:nvContentPartPr>
            <p14:xfrm>
              <a:off x="9632950" y="3092450"/>
              <a:ext cx="273050" cy="1206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9632950" y="3092450"/>
                <a:ext cx="273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3" name="墨迹 132"/>
              <p14:cNvContentPartPr/>
              <p14:nvPr/>
            </p14:nvContentPartPr>
            <p14:xfrm>
              <a:off x="10287000" y="3359150"/>
              <a:ext cx="146050" cy="1714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9"/>
            </p:blipFill>
            <p:spPr>
              <a:xfrm>
                <a:off x="10287000" y="3359150"/>
                <a:ext cx="146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4" name="墨迹 133"/>
              <p14:cNvContentPartPr/>
              <p14:nvPr/>
            </p14:nvContentPartPr>
            <p14:xfrm>
              <a:off x="10337800" y="3276600"/>
              <a:ext cx="120650" cy="1841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1"/>
            </p:blipFill>
            <p:spPr>
              <a:xfrm>
                <a:off x="10337800" y="3276600"/>
                <a:ext cx="1206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5" name="墨迹 134"/>
              <p14:cNvContentPartPr/>
              <p14:nvPr/>
            </p14:nvContentPartPr>
            <p14:xfrm>
              <a:off x="10217150" y="3263900"/>
              <a:ext cx="234950" cy="3810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3"/>
            </p:blipFill>
            <p:spPr>
              <a:xfrm>
                <a:off x="10217150" y="3263900"/>
                <a:ext cx="2349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6" name="墨迹 135"/>
              <p14:cNvContentPartPr/>
              <p14:nvPr/>
            </p14:nvContentPartPr>
            <p14:xfrm>
              <a:off x="10591800" y="2736850"/>
              <a:ext cx="571500" cy="1841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5"/>
            </p:blipFill>
            <p:spPr>
              <a:xfrm>
                <a:off x="10591800" y="2736850"/>
                <a:ext cx="5715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7" name="墨迹 136"/>
              <p14:cNvContentPartPr/>
              <p14:nvPr/>
            </p14:nvContentPartPr>
            <p14:xfrm>
              <a:off x="10636250" y="2819400"/>
              <a:ext cx="368300" cy="5651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7"/>
            </p:blipFill>
            <p:spPr>
              <a:xfrm>
                <a:off x="10636250" y="2819400"/>
                <a:ext cx="3683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8" name="墨迹 137"/>
              <p14:cNvContentPartPr/>
              <p14:nvPr/>
            </p14:nvContentPartPr>
            <p14:xfrm>
              <a:off x="533400" y="3898900"/>
              <a:ext cx="412750" cy="4762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9"/>
            </p:blipFill>
            <p:spPr>
              <a:xfrm>
                <a:off x="533400" y="3898900"/>
                <a:ext cx="4127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9" name="墨迹 138"/>
              <p14:cNvContentPartPr/>
              <p14:nvPr/>
            </p14:nvContentPartPr>
            <p14:xfrm>
              <a:off x="666750" y="4191000"/>
              <a:ext cx="190500" cy="5270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1"/>
            </p:blipFill>
            <p:spPr>
              <a:xfrm>
                <a:off x="666750" y="4191000"/>
                <a:ext cx="1905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0" name="墨迹 139"/>
              <p14:cNvContentPartPr/>
              <p14:nvPr/>
            </p14:nvContentPartPr>
            <p14:xfrm>
              <a:off x="831850" y="3956050"/>
              <a:ext cx="361950" cy="3048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3"/>
            </p:blipFill>
            <p:spPr>
              <a:xfrm>
                <a:off x="831850" y="3956050"/>
                <a:ext cx="3619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1" name="墨迹 140"/>
              <p14:cNvContentPartPr/>
              <p14:nvPr/>
            </p14:nvContentPartPr>
            <p14:xfrm>
              <a:off x="831850" y="3810000"/>
              <a:ext cx="654050" cy="6286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5"/>
            </p:blipFill>
            <p:spPr>
              <a:xfrm>
                <a:off x="831850" y="3810000"/>
                <a:ext cx="6540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2" name="墨迹 141"/>
              <p14:cNvContentPartPr/>
              <p14:nvPr/>
            </p14:nvContentPartPr>
            <p14:xfrm>
              <a:off x="1479550" y="3924300"/>
              <a:ext cx="82550" cy="5016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7"/>
            </p:blipFill>
            <p:spPr>
              <a:xfrm>
                <a:off x="1479550" y="3924300"/>
                <a:ext cx="825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3" name="墨迹 142"/>
              <p14:cNvContentPartPr/>
              <p14:nvPr/>
            </p14:nvContentPartPr>
            <p14:xfrm>
              <a:off x="1504950" y="3867150"/>
              <a:ext cx="387350" cy="4953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9"/>
            </p:blipFill>
            <p:spPr>
              <a:xfrm>
                <a:off x="1504950" y="3867150"/>
                <a:ext cx="3873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4" name="墨迹 143"/>
              <p14:cNvContentPartPr/>
              <p14:nvPr/>
            </p14:nvContentPartPr>
            <p14:xfrm>
              <a:off x="1663700" y="3930650"/>
              <a:ext cx="228600" cy="10223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1"/>
            </p:blipFill>
            <p:spPr>
              <a:xfrm>
                <a:off x="1663700" y="3930650"/>
                <a:ext cx="22860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5" name="墨迹 144"/>
              <p14:cNvContentPartPr/>
              <p14:nvPr/>
            </p14:nvContentPartPr>
            <p14:xfrm>
              <a:off x="2044700" y="3765550"/>
              <a:ext cx="336550" cy="2159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3"/>
            </p:blipFill>
            <p:spPr>
              <a:xfrm>
                <a:off x="2044700" y="3765550"/>
                <a:ext cx="336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6" name="墨迹 145"/>
              <p14:cNvContentPartPr/>
              <p14:nvPr/>
            </p14:nvContentPartPr>
            <p14:xfrm>
              <a:off x="2012950" y="3867150"/>
              <a:ext cx="476250" cy="2984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2012950" y="3867150"/>
                <a:ext cx="4762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7" name="墨迹 146"/>
              <p14:cNvContentPartPr/>
              <p14:nvPr/>
            </p14:nvContentPartPr>
            <p14:xfrm>
              <a:off x="2051050" y="3651250"/>
              <a:ext cx="95250" cy="8382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2051050" y="3651250"/>
                <a:ext cx="9525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8" name="墨迹 147"/>
              <p14:cNvContentPartPr/>
              <p14:nvPr/>
            </p14:nvContentPartPr>
            <p14:xfrm>
              <a:off x="2165350" y="4013200"/>
              <a:ext cx="412750" cy="698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9"/>
            </p:blipFill>
            <p:spPr>
              <a:xfrm>
                <a:off x="2165350" y="4013200"/>
                <a:ext cx="412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49" name="墨迹 148"/>
              <p14:cNvContentPartPr/>
              <p14:nvPr/>
            </p14:nvContentPartPr>
            <p14:xfrm>
              <a:off x="2247900" y="4083050"/>
              <a:ext cx="476250" cy="3810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1"/>
            </p:blipFill>
            <p:spPr>
              <a:xfrm>
                <a:off x="2247900" y="4083050"/>
                <a:ext cx="4762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0" name="墨迹 149"/>
              <p14:cNvContentPartPr/>
              <p14:nvPr/>
            </p14:nvContentPartPr>
            <p14:xfrm>
              <a:off x="2698750" y="3822700"/>
              <a:ext cx="241300" cy="9525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3"/>
            </p:blipFill>
            <p:spPr>
              <a:xfrm>
                <a:off x="2698750" y="3822700"/>
                <a:ext cx="241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1" name="墨迹 150"/>
              <p14:cNvContentPartPr/>
              <p14:nvPr/>
            </p14:nvContentPartPr>
            <p14:xfrm>
              <a:off x="2806700" y="3708400"/>
              <a:ext cx="323850" cy="80010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5"/>
            </p:blipFill>
            <p:spPr>
              <a:xfrm>
                <a:off x="2806700" y="3708400"/>
                <a:ext cx="32385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2" name="墨迹 151"/>
              <p14:cNvContentPartPr/>
              <p14:nvPr/>
            </p14:nvContentPartPr>
            <p14:xfrm>
              <a:off x="3086100" y="4000500"/>
              <a:ext cx="241300" cy="1524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7"/>
            </p:blipFill>
            <p:spPr>
              <a:xfrm>
                <a:off x="3086100" y="4000500"/>
                <a:ext cx="241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3" name="墨迹 152"/>
              <p14:cNvContentPartPr/>
              <p14:nvPr/>
            </p14:nvContentPartPr>
            <p14:xfrm>
              <a:off x="3143250" y="3816350"/>
              <a:ext cx="19050" cy="6985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9"/>
            </p:blipFill>
            <p:spPr>
              <a:xfrm>
                <a:off x="3143250" y="3816350"/>
                <a:ext cx="1905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4" name="墨迹 153"/>
              <p14:cNvContentPartPr/>
              <p14:nvPr/>
            </p14:nvContentPartPr>
            <p14:xfrm>
              <a:off x="3225800" y="3708400"/>
              <a:ext cx="63500" cy="4064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1"/>
            </p:blipFill>
            <p:spPr>
              <a:xfrm>
                <a:off x="3225800" y="3708400"/>
                <a:ext cx="635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5" name="墨迹 154"/>
              <p14:cNvContentPartPr/>
              <p14:nvPr/>
            </p14:nvContentPartPr>
            <p14:xfrm>
              <a:off x="3416300" y="3867150"/>
              <a:ext cx="285750" cy="444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3"/>
            </p:blipFill>
            <p:spPr>
              <a:xfrm>
                <a:off x="3416300" y="3867150"/>
                <a:ext cx="285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6" name="墨迹 155"/>
              <p14:cNvContentPartPr/>
              <p14:nvPr/>
            </p14:nvContentPartPr>
            <p14:xfrm>
              <a:off x="3498850" y="3968750"/>
              <a:ext cx="254000" cy="2921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5"/>
            </p:blipFill>
            <p:spPr>
              <a:xfrm>
                <a:off x="3498850" y="3968750"/>
                <a:ext cx="2540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7" name="墨迹 156"/>
              <p14:cNvContentPartPr/>
              <p14:nvPr/>
            </p14:nvContentPartPr>
            <p14:xfrm>
              <a:off x="3759200" y="3848100"/>
              <a:ext cx="444500" cy="1651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7"/>
            </p:blipFill>
            <p:spPr>
              <a:xfrm>
                <a:off x="3759200" y="3848100"/>
                <a:ext cx="4445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8" name="墨迹 157"/>
              <p14:cNvContentPartPr/>
              <p14:nvPr/>
            </p14:nvContentPartPr>
            <p14:xfrm>
              <a:off x="3949700" y="3651250"/>
              <a:ext cx="304800" cy="7556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9"/>
            </p:blipFill>
            <p:spPr>
              <a:xfrm>
                <a:off x="3949700" y="3651250"/>
                <a:ext cx="3048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59" name="墨迹 158"/>
              <p14:cNvContentPartPr/>
              <p14:nvPr/>
            </p14:nvContentPartPr>
            <p14:xfrm>
              <a:off x="3886200" y="3752850"/>
              <a:ext cx="298450" cy="6540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1"/>
            </p:blipFill>
            <p:spPr>
              <a:xfrm>
                <a:off x="3886200" y="3752850"/>
                <a:ext cx="2984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60" name="墨迹 159"/>
              <p14:cNvContentPartPr/>
              <p14:nvPr/>
            </p14:nvContentPartPr>
            <p14:xfrm>
              <a:off x="4546600" y="4324350"/>
              <a:ext cx="44450" cy="2603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3"/>
            </p:blipFill>
            <p:spPr>
              <a:xfrm>
                <a:off x="4546600" y="4324350"/>
                <a:ext cx="44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1" name="墨迹 160"/>
              <p14:cNvContentPartPr/>
              <p14:nvPr/>
            </p14:nvContentPartPr>
            <p14:xfrm>
              <a:off x="4400550" y="4337050"/>
              <a:ext cx="171450" cy="26670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5"/>
            </p:blipFill>
            <p:spPr>
              <a:xfrm>
                <a:off x="4400550" y="4337050"/>
                <a:ext cx="171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2" name="墨迹 161"/>
              <p14:cNvContentPartPr/>
              <p14:nvPr/>
            </p14:nvContentPartPr>
            <p14:xfrm>
              <a:off x="2527300" y="5137150"/>
              <a:ext cx="368300" cy="825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7"/>
            </p:blipFill>
            <p:spPr>
              <a:xfrm>
                <a:off x="2527300" y="5137150"/>
                <a:ext cx="368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63" name="墨迹 162"/>
              <p14:cNvContentPartPr/>
              <p14:nvPr/>
            </p14:nvContentPartPr>
            <p14:xfrm>
              <a:off x="2425700" y="5162550"/>
              <a:ext cx="558800" cy="78105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9"/>
            </p:blipFill>
            <p:spPr>
              <a:xfrm>
                <a:off x="2425700" y="5162550"/>
                <a:ext cx="55880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64" name="墨迹 163"/>
              <p14:cNvContentPartPr/>
              <p14:nvPr/>
            </p14:nvContentPartPr>
            <p14:xfrm>
              <a:off x="3314700" y="5257800"/>
              <a:ext cx="336550" cy="4699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1"/>
            </p:blipFill>
            <p:spPr>
              <a:xfrm>
                <a:off x="3314700" y="5257800"/>
                <a:ext cx="3365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5" name="墨迹 164"/>
              <p14:cNvContentPartPr/>
              <p14:nvPr/>
            </p14:nvContentPartPr>
            <p14:xfrm>
              <a:off x="3371850" y="5245100"/>
              <a:ext cx="622300" cy="5778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3"/>
            </p:blipFill>
            <p:spPr>
              <a:xfrm>
                <a:off x="3371850" y="5245100"/>
                <a:ext cx="62230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6" name="墨迹 165"/>
              <p14:cNvContentPartPr/>
              <p14:nvPr/>
            </p14:nvContentPartPr>
            <p14:xfrm>
              <a:off x="4248150" y="4813300"/>
              <a:ext cx="247650" cy="17526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4248150" y="4813300"/>
                <a:ext cx="247650" cy="175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67" name="墨迹 166"/>
              <p14:cNvContentPartPr/>
              <p14:nvPr/>
            </p14:nvContentPartPr>
            <p14:xfrm>
              <a:off x="4108450" y="5467350"/>
              <a:ext cx="635000" cy="2222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4108450" y="5467350"/>
                <a:ext cx="6350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68" name="墨迹 167"/>
              <p14:cNvContentPartPr/>
              <p14:nvPr/>
            </p14:nvContentPartPr>
            <p14:xfrm>
              <a:off x="4749800" y="5226050"/>
              <a:ext cx="95250" cy="42545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4749800" y="5226050"/>
                <a:ext cx="952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69" name="墨迹 168"/>
              <p14:cNvContentPartPr/>
              <p14:nvPr/>
            </p14:nvContentPartPr>
            <p14:xfrm>
              <a:off x="4857750" y="5384800"/>
              <a:ext cx="463550" cy="2540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4857750" y="5384800"/>
                <a:ext cx="4635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0" name="墨迹 169"/>
              <p14:cNvContentPartPr/>
              <p14:nvPr/>
            </p14:nvContentPartPr>
            <p14:xfrm>
              <a:off x="4997450" y="5245100"/>
              <a:ext cx="177800" cy="4191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4997450" y="5245100"/>
                <a:ext cx="177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1" name="墨迹 170"/>
              <p14:cNvContentPartPr/>
              <p14:nvPr/>
            </p14:nvContentPartPr>
            <p14:xfrm>
              <a:off x="5156200" y="5295900"/>
              <a:ext cx="241300" cy="7048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5156200" y="5295900"/>
                <a:ext cx="2413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2" name="墨迹 171"/>
              <p14:cNvContentPartPr/>
              <p14:nvPr/>
            </p14:nvContentPartPr>
            <p14:xfrm>
              <a:off x="5238750" y="4806950"/>
              <a:ext cx="469900" cy="12319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5238750" y="4806950"/>
                <a:ext cx="46990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3" name="墨迹 172"/>
              <p14:cNvContentPartPr/>
              <p14:nvPr/>
            </p14:nvContentPartPr>
            <p14:xfrm>
              <a:off x="5473700" y="4546600"/>
              <a:ext cx="393700" cy="190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5473700" y="4546600"/>
                <a:ext cx="393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74" name="墨迹 173"/>
              <p14:cNvContentPartPr/>
              <p14:nvPr/>
            </p14:nvContentPartPr>
            <p14:xfrm>
              <a:off x="5683250" y="4578350"/>
              <a:ext cx="57150" cy="4064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5683250" y="4578350"/>
                <a:ext cx="571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75" name="墨迹 174"/>
              <p14:cNvContentPartPr/>
              <p14:nvPr/>
            </p14:nvContentPartPr>
            <p14:xfrm>
              <a:off x="6248400" y="4908550"/>
              <a:ext cx="12700" cy="36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117"/>
            </p:blipFill>
            <p:spPr>
              <a:xfrm>
                <a:off x="6248400" y="4908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6" name="墨迹 175"/>
              <p14:cNvContentPartPr/>
              <p14:nvPr/>
            </p14:nvContentPartPr>
            <p14:xfrm>
              <a:off x="6013450" y="4933950"/>
              <a:ext cx="539750" cy="4318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4"/>
            </p:blipFill>
            <p:spPr>
              <a:xfrm>
                <a:off x="6013450" y="4933950"/>
                <a:ext cx="5397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7" name="墨迹 176"/>
              <p14:cNvContentPartPr/>
              <p14:nvPr/>
            </p14:nvContentPartPr>
            <p14:xfrm>
              <a:off x="6508750" y="4965700"/>
              <a:ext cx="419100" cy="41275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6"/>
            </p:blipFill>
            <p:spPr>
              <a:xfrm>
                <a:off x="6508750" y="4965700"/>
                <a:ext cx="4191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78" name="墨迹 177"/>
              <p14:cNvContentPartPr/>
              <p14:nvPr/>
            </p14:nvContentPartPr>
            <p14:xfrm>
              <a:off x="6623050" y="4914900"/>
              <a:ext cx="215900" cy="5588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8"/>
            </p:blipFill>
            <p:spPr>
              <a:xfrm>
                <a:off x="6623050" y="4914900"/>
                <a:ext cx="2159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79" name="墨迹 178"/>
              <p14:cNvContentPartPr/>
              <p14:nvPr/>
            </p14:nvContentPartPr>
            <p14:xfrm>
              <a:off x="7099300" y="4991100"/>
              <a:ext cx="355600" cy="381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0"/>
            </p:blipFill>
            <p:spPr>
              <a:xfrm>
                <a:off x="7099300" y="4991100"/>
                <a:ext cx="355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80" name="墨迹 179"/>
              <p14:cNvContentPartPr/>
              <p14:nvPr/>
            </p14:nvContentPartPr>
            <p14:xfrm>
              <a:off x="7162800" y="5175250"/>
              <a:ext cx="412750" cy="3175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2"/>
            </p:blipFill>
            <p:spPr>
              <a:xfrm>
                <a:off x="7162800" y="5175250"/>
                <a:ext cx="412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81" name="墨迹 180"/>
              <p14:cNvContentPartPr/>
              <p14:nvPr/>
            </p14:nvContentPartPr>
            <p14:xfrm>
              <a:off x="7537450" y="5194300"/>
              <a:ext cx="12700" cy="36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117"/>
            </p:blipFill>
            <p:spPr>
              <a:xfrm>
                <a:off x="7537450" y="5194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2" name="墨迹 181"/>
              <p14:cNvContentPartPr/>
              <p14:nvPr/>
            </p14:nvContentPartPr>
            <p14:xfrm>
              <a:off x="7543800" y="5118100"/>
              <a:ext cx="546100" cy="762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5"/>
            </p:blipFill>
            <p:spPr>
              <a:xfrm>
                <a:off x="7543800" y="5118100"/>
                <a:ext cx="546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3" name="墨迹 182"/>
              <p14:cNvContentPartPr/>
              <p14:nvPr/>
            </p14:nvContentPartPr>
            <p14:xfrm>
              <a:off x="3556000" y="5905500"/>
              <a:ext cx="2317750" cy="26670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7"/>
            </p:blipFill>
            <p:spPr>
              <a:xfrm>
                <a:off x="3556000" y="5905500"/>
                <a:ext cx="23177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84" name="墨迹 183"/>
              <p14:cNvContentPartPr/>
              <p14:nvPr/>
            </p14:nvContentPartPr>
            <p14:xfrm>
              <a:off x="7969250" y="4800600"/>
              <a:ext cx="539750" cy="8699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9"/>
            </p:blipFill>
            <p:spPr>
              <a:xfrm>
                <a:off x="7969250" y="4800600"/>
                <a:ext cx="53975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85" name="墨迹 184"/>
              <p14:cNvContentPartPr/>
              <p14:nvPr/>
            </p14:nvContentPartPr>
            <p14:xfrm>
              <a:off x="8572500" y="4984750"/>
              <a:ext cx="368300" cy="50800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1"/>
            </p:blipFill>
            <p:spPr>
              <a:xfrm>
                <a:off x="8572500" y="4984750"/>
                <a:ext cx="3683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86" name="墨迹 185"/>
              <p14:cNvContentPartPr/>
              <p14:nvPr/>
            </p14:nvContentPartPr>
            <p14:xfrm>
              <a:off x="8623300" y="4965700"/>
              <a:ext cx="558800" cy="4826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3"/>
            </p:blipFill>
            <p:spPr>
              <a:xfrm>
                <a:off x="8623300" y="4965700"/>
                <a:ext cx="5588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87" name="墨迹 186"/>
              <p14:cNvContentPartPr/>
              <p14:nvPr/>
            </p14:nvContentPartPr>
            <p14:xfrm>
              <a:off x="9220200" y="4489450"/>
              <a:ext cx="311150" cy="17526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5"/>
            </p:blipFill>
            <p:spPr>
              <a:xfrm>
                <a:off x="9220200" y="4489450"/>
                <a:ext cx="311150" cy="175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8" name="墨迹 187"/>
              <p14:cNvContentPartPr/>
              <p14:nvPr/>
            </p14:nvContentPartPr>
            <p14:xfrm>
              <a:off x="9194800" y="5143500"/>
              <a:ext cx="400050" cy="5715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7"/>
            </p:blipFill>
            <p:spPr>
              <a:xfrm>
                <a:off x="9194800" y="5143500"/>
                <a:ext cx="400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9" name="墨迹 188"/>
              <p14:cNvContentPartPr/>
              <p14:nvPr/>
            </p14:nvContentPartPr>
            <p14:xfrm>
              <a:off x="9455150" y="5016500"/>
              <a:ext cx="158750" cy="5143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69"/>
            </p:blipFill>
            <p:spPr>
              <a:xfrm>
                <a:off x="9455150" y="5016500"/>
                <a:ext cx="158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90" name="墨迹 189"/>
              <p14:cNvContentPartPr/>
              <p14:nvPr/>
            </p14:nvContentPartPr>
            <p14:xfrm>
              <a:off x="9613900" y="5149850"/>
              <a:ext cx="393700" cy="2794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1"/>
            </p:blipFill>
            <p:spPr>
              <a:xfrm>
                <a:off x="9613900" y="5149850"/>
                <a:ext cx="393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91" name="墨迹 190"/>
              <p14:cNvContentPartPr/>
              <p14:nvPr/>
            </p14:nvContentPartPr>
            <p14:xfrm>
              <a:off x="9671050" y="4991100"/>
              <a:ext cx="177800" cy="36195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3"/>
            </p:blipFill>
            <p:spPr>
              <a:xfrm>
                <a:off x="9671050" y="4991100"/>
                <a:ext cx="1778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92" name="墨迹 191"/>
              <p14:cNvContentPartPr/>
              <p14:nvPr/>
            </p14:nvContentPartPr>
            <p14:xfrm>
              <a:off x="9442450" y="5111750"/>
              <a:ext cx="596900" cy="6731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5"/>
            </p:blipFill>
            <p:spPr>
              <a:xfrm>
                <a:off x="9442450" y="5111750"/>
                <a:ext cx="59690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93" name="墨迹 192"/>
              <p14:cNvContentPartPr/>
              <p14:nvPr/>
            </p14:nvContentPartPr>
            <p14:xfrm>
              <a:off x="8509000" y="4648200"/>
              <a:ext cx="361950" cy="3810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7"/>
            </p:blipFill>
            <p:spPr>
              <a:xfrm>
                <a:off x="8509000" y="4648200"/>
                <a:ext cx="361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94" name="墨迹 193"/>
              <p14:cNvContentPartPr/>
              <p14:nvPr/>
            </p14:nvContentPartPr>
            <p14:xfrm>
              <a:off x="8572500" y="4762500"/>
              <a:ext cx="628650" cy="107315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79"/>
            </p:blipFill>
            <p:spPr>
              <a:xfrm>
                <a:off x="8572500" y="4762500"/>
                <a:ext cx="62865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95" name="墨迹 194"/>
              <p14:cNvContentPartPr/>
              <p14:nvPr/>
            </p14:nvContentPartPr>
            <p14:xfrm>
              <a:off x="9886950" y="4584700"/>
              <a:ext cx="374650" cy="140335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1"/>
            </p:blipFill>
            <p:spPr>
              <a:xfrm>
                <a:off x="9886950" y="4584700"/>
                <a:ext cx="374650" cy="140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96" name="墨迹 195"/>
              <p14:cNvContentPartPr/>
              <p14:nvPr/>
            </p14:nvContentPartPr>
            <p14:xfrm>
              <a:off x="10109200" y="4121150"/>
              <a:ext cx="361950" cy="1270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3"/>
            </p:blipFill>
            <p:spPr>
              <a:xfrm>
                <a:off x="10109200" y="4121150"/>
                <a:ext cx="361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97" name="墨迹 196"/>
              <p14:cNvContentPartPr/>
              <p14:nvPr/>
            </p14:nvContentPartPr>
            <p14:xfrm>
              <a:off x="10337800" y="4241800"/>
              <a:ext cx="19050" cy="49530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5"/>
            </p:blipFill>
            <p:spPr>
              <a:xfrm>
                <a:off x="10337800" y="4241800"/>
                <a:ext cx="190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98" name="墨迹 197"/>
              <p14:cNvContentPartPr/>
              <p14:nvPr/>
            </p14:nvContentPartPr>
            <p14:xfrm>
              <a:off x="6070600" y="5613400"/>
              <a:ext cx="717550" cy="3175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7"/>
            </p:blipFill>
            <p:spPr>
              <a:xfrm>
                <a:off x="6070600" y="5613400"/>
                <a:ext cx="717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99" name="墨迹 198"/>
              <p14:cNvContentPartPr/>
              <p14:nvPr/>
            </p14:nvContentPartPr>
            <p14:xfrm>
              <a:off x="6477000" y="5772150"/>
              <a:ext cx="1644650" cy="64135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89"/>
            </p:blipFill>
            <p:spPr>
              <a:xfrm>
                <a:off x="6477000" y="5772150"/>
                <a:ext cx="16446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0" name="墨迹 199"/>
              <p14:cNvContentPartPr/>
              <p14:nvPr/>
            </p14:nvContentPartPr>
            <p14:xfrm>
              <a:off x="7670800" y="5861050"/>
              <a:ext cx="698500" cy="48895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1"/>
            </p:blipFill>
            <p:spPr>
              <a:xfrm>
                <a:off x="7670800" y="5861050"/>
                <a:ext cx="698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1" name="墨迹 200"/>
              <p14:cNvContentPartPr/>
              <p14:nvPr/>
            </p14:nvContentPartPr>
            <p14:xfrm>
              <a:off x="7594600" y="5715000"/>
              <a:ext cx="2235200" cy="40005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3"/>
            </p:blipFill>
            <p:spPr>
              <a:xfrm>
                <a:off x="7594600" y="5715000"/>
                <a:ext cx="22352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2" name="墨迹 201"/>
              <p14:cNvContentPartPr/>
              <p14:nvPr/>
            </p14:nvContentPartPr>
            <p14:xfrm>
              <a:off x="1016000" y="1536700"/>
              <a:ext cx="3898900" cy="29210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5"/>
            </p:blipFill>
            <p:spPr>
              <a:xfrm>
                <a:off x="1016000" y="1536700"/>
                <a:ext cx="38989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3" name="墨迹 202"/>
              <p14:cNvContentPartPr/>
              <p14:nvPr/>
            </p14:nvContentPartPr>
            <p14:xfrm>
              <a:off x="3575050" y="6045200"/>
              <a:ext cx="2012950" cy="1270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7"/>
            </p:blipFill>
            <p:spPr>
              <a:xfrm>
                <a:off x="3575050" y="6045200"/>
                <a:ext cx="2012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4" name="墨迹 203"/>
              <p14:cNvContentPartPr/>
              <p14:nvPr/>
            </p14:nvContentPartPr>
            <p14:xfrm>
              <a:off x="10414000" y="4819650"/>
              <a:ext cx="254000" cy="7239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9"/>
            </p:blipFill>
            <p:spPr>
              <a:xfrm>
                <a:off x="10414000" y="4819650"/>
                <a:ext cx="2540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5" name="墨迹 204"/>
              <p14:cNvContentPartPr/>
              <p14:nvPr/>
            </p14:nvContentPartPr>
            <p14:xfrm>
              <a:off x="10706100" y="4908550"/>
              <a:ext cx="203200" cy="54610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1"/>
            </p:blipFill>
            <p:spPr>
              <a:xfrm>
                <a:off x="10706100" y="4908550"/>
                <a:ext cx="2032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06" name="墨迹 205"/>
              <p14:cNvContentPartPr/>
              <p14:nvPr/>
            </p14:nvContentPartPr>
            <p14:xfrm>
              <a:off x="10725150" y="4864100"/>
              <a:ext cx="361950" cy="45720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3"/>
            </p:blipFill>
            <p:spPr>
              <a:xfrm>
                <a:off x="10725150" y="4864100"/>
                <a:ext cx="3619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07" name="墨迹 206"/>
              <p14:cNvContentPartPr/>
              <p14:nvPr/>
            </p14:nvContentPartPr>
            <p14:xfrm>
              <a:off x="11093450" y="4572000"/>
              <a:ext cx="234950" cy="12382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5"/>
            </p:blipFill>
            <p:spPr>
              <a:xfrm>
                <a:off x="11093450" y="4572000"/>
                <a:ext cx="234950" cy="1238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08" name="墨迹 207"/>
              <p14:cNvContentPartPr/>
              <p14:nvPr/>
            </p14:nvContentPartPr>
            <p14:xfrm>
              <a:off x="11049000" y="5143500"/>
              <a:ext cx="323850" cy="1079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7"/>
            </p:blipFill>
            <p:spPr>
              <a:xfrm>
                <a:off x="11049000" y="5143500"/>
                <a:ext cx="323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09" name="墨迹 208"/>
              <p14:cNvContentPartPr/>
              <p14:nvPr/>
            </p14:nvContentPartPr>
            <p14:xfrm>
              <a:off x="11347450" y="4883150"/>
              <a:ext cx="57150" cy="43815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9"/>
            </p:blipFill>
            <p:spPr>
              <a:xfrm>
                <a:off x="11347450" y="4883150"/>
                <a:ext cx="571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0" name="墨迹 209"/>
              <p14:cNvContentPartPr/>
              <p14:nvPr/>
            </p14:nvContentPartPr>
            <p14:xfrm>
              <a:off x="11410950" y="4953000"/>
              <a:ext cx="203200" cy="3556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1"/>
            </p:blipFill>
            <p:spPr>
              <a:xfrm>
                <a:off x="11410950" y="4953000"/>
                <a:ext cx="2032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11" name="墨迹 210"/>
              <p14:cNvContentPartPr/>
              <p14:nvPr/>
            </p14:nvContentPartPr>
            <p14:xfrm>
              <a:off x="11353800" y="4819650"/>
              <a:ext cx="196850" cy="48260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3"/>
            </p:blipFill>
            <p:spPr>
              <a:xfrm>
                <a:off x="11353800" y="4819650"/>
                <a:ext cx="1968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12" name="墨迹 211"/>
              <p14:cNvContentPartPr/>
              <p14:nvPr/>
            </p14:nvContentPartPr>
            <p14:xfrm>
              <a:off x="11182350" y="4768850"/>
              <a:ext cx="520700" cy="111760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5"/>
            </p:blipFill>
            <p:spPr>
              <a:xfrm>
                <a:off x="11182350" y="4768850"/>
                <a:ext cx="520700" cy="1117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13" name="墨迹 212"/>
              <p14:cNvContentPartPr/>
              <p14:nvPr/>
            </p14:nvContentPartPr>
            <p14:xfrm>
              <a:off x="8407400" y="5842000"/>
              <a:ext cx="2698750" cy="89535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7"/>
            </p:blipFill>
            <p:spPr>
              <a:xfrm>
                <a:off x="8407400" y="5842000"/>
                <a:ext cx="269875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14" name="墨迹 213"/>
              <p14:cNvContentPartPr/>
              <p14:nvPr/>
            </p14:nvContentPartPr>
            <p14:xfrm>
              <a:off x="781050" y="1447800"/>
              <a:ext cx="2940050" cy="29845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19"/>
            </p:blipFill>
            <p:spPr>
              <a:xfrm>
                <a:off x="781050" y="1447800"/>
                <a:ext cx="29400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15" name="墨迹 214"/>
              <p14:cNvContentPartPr/>
              <p14:nvPr/>
            </p14:nvContentPartPr>
            <p14:xfrm>
              <a:off x="9302750" y="5981700"/>
              <a:ext cx="12700" cy="36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117"/>
            </p:blipFill>
            <p:spPr>
              <a:xfrm>
                <a:off x="9302750" y="5981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16" name="墨迹 215"/>
              <p14:cNvContentPartPr/>
              <p14:nvPr/>
            </p14:nvContentPartPr>
            <p14:xfrm>
              <a:off x="4470400" y="5810250"/>
              <a:ext cx="12700" cy="36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117"/>
            </p:blipFill>
            <p:spPr>
              <a:xfrm>
                <a:off x="4470400" y="581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17" name="墨迹 216"/>
              <p14:cNvContentPartPr/>
              <p14:nvPr/>
            </p14:nvContentPartPr>
            <p14:xfrm>
              <a:off x="9461500" y="5556250"/>
              <a:ext cx="12700" cy="36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117"/>
            </p:blipFill>
            <p:spPr>
              <a:xfrm>
                <a:off x="9461500" y="5556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18" name="墨迹 217"/>
              <p14:cNvContentPartPr/>
              <p14:nvPr/>
            </p14:nvContentPartPr>
            <p14:xfrm>
              <a:off x="8858250" y="5949950"/>
              <a:ext cx="1066800" cy="8890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4"/>
            </p:blipFill>
            <p:spPr>
              <a:xfrm>
                <a:off x="8858250" y="5949950"/>
                <a:ext cx="1066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19" name="墨迹 218"/>
              <p14:cNvContentPartPr/>
              <p14:nvPr/>
            </p14:nvContentPartPr>
            <p14:xfrm>
              <a:off x="10566400" y="5746750"/>
              <a:ext cx="971550" cy="13335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26"/>
            </p:blipFill>
            <p:spPr>
              <a:xfrm>
                <a:off x="10566400" y="5746750"/>
                <a:ext cx="971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20" name="墨迹 219"/>
              <p14:cNvContentPartPr/>
              <p14:nvPr/>
            </p14:nvContentPartPr>
            <p14:xfrm>
              <a:off x="8680450" y="5930900"/>
              <a:ext cx="1473200" cy="17145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28"/>
            </p:blipFill>
            <p:spPr>
              <a:xfrm>
                <a:off x="8680450" y="5930900"/>
                <a:ext cx="1473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21" name="墨迹 220"/>
              <p14:cNvContentPartPr/>
              <p14:nvPr/>
            </p14:nvContentPartPr>
            <p14:xfrm>
              <a:off x="10731500" y="5791200"/>
              <a:ext cx="730250" cy="13335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0"/>
            </p:blipFill>
            <p:spPr>
              <a:xfrm>
                <a:off x="10731500" y="5791200"/>
                <a:ext cx="730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22" name="墨迹 221"/>
              <p14:cNvContentPartPr/>
              <p14:nvPr/>
            </p14:nvContentPartPr>
            <p14:xfrm>
              <a:off x="9429750" y="4064000"/>
              <a:ext cx="57150" cy="33655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2"/>
            </p:blipFill>
            <p:spPr>
              <a:xfrm>
                <a:off x="9429750" y="4064000"/>
                <a:ext cx="571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23" name="墨迹 222"/>
              <p14:cNvContentPartPr/>
              <p14:nvPr/>
            </p14:nvContentPartPr>
            <p14:xfrm>
              <a:off x="9544050" y="4013200"/>
              <a:ext cx="76200" cy="39370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4"/>
            </p:blipFill>
            <p:spPr>
              <a:xfrm>
                <a:off x="9544050" y="4013200"/>
                <a:ext cx="762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24" name="墨迹 223"/>
              <p14:cNvContentPartPr/>
              <p14:nvPr/>
            </p14:nvContentPartPr>
            <p14:xfrm>
              <a:off x="9144000" y="4006850"/>
              <a:ext cx="361950" cy="22860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36"/>
            </p:blipFill>
            <p:spPr>
              <a:xfrm>
                <a:off x="9144000" y="4006850"/>
                <a:ext cx="3619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25" name="墨迹 224"/>
              <p14:cNvContentPartPr/>
              <p14:nvPr/>
            </p14:nvContentPartPr>
            <p14:xfrm>
              <a:off x="9474200" y="3848100"/>
              <a:ext cx="565150" cy="2540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38"/>
            </p:blipFill>
            <p:spPr>
              <a:xfrm>
                <a:off x="9474200" y="3848100"/>
                <a:ext cx="565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26" name="墨迹 225"/>
              <p14:cNvContentPartPr/>
              <p14:nvPr/>
            </p14:nvContentPartPr>
            <p14:xfrm>
              <a:off x="7112000" y="3511550"/>
              <a:ext cx="57150" cy="59690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0"/>
            </p:blipFill>
            <p:spPr>
              <a:xfrm>
                <a:off x="7112000" y="3511550"/>
                <a:ext cx="571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27" name="墨迹 226"/>
              <p14:cNvContentPartPr/>
              <p14:nvPr/>
            </p14:nvContentPartPr>
            <p14:xfrm>
              <a:off x="7289800" y="3524250"/>
              <a:ext cx="38100" cy="63500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2"/>
            </p:blipFill>
            <p:spPr>
              <a:xfrm>
                <a:off x="7289800" y="3524250"/>
                <a:ext cx="381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28" name="墨迹 227"/>
              <p14:cNvContentPartPr/>
              <p14:nvPr/>
            </p14:nvContentPartPr>
            <p14:xfrm>
              <a:off x="7588250" y="3543300"/>
              <a:ext cx="196850" cy="50800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4"/>
            </p:blipFill>
            <p:spPr>
              <a:xfrm>
                <a:off x="7588250" y="3543300"/>
                <a:ext cx="1968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29" name="墨迹 228"/>
              <p14:cNvContentPartPr/>
              <p14:nvPr/>
            </p14:nvContentPartPr>
            <p14:xfrm>
              <a:off x="7670800" y="3587750"/>
              <a:ext cx="476250" cy="39370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46"/>
            </p:blipFill>
            <p:spPr>
              <a:xfrm>
                <a:off x="7670800" y="3587750"/>
                <a:ext cx="476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30" name="墨迹 229"/>
              <p14:cNvContentPartPr/>
              <p14:nvPr/>
            </p14:nvContentPartPr>
            <p14:xfrm>
              <a:off x="8140700" y="3340100"/>
              <a:ext cx="342900" cy="10414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48"/>
            </p:blipFill>
            <p:spPr>
              <a:xfrm>
                <a:off x="8140700" y="3340100"/>
                <a:ext cx="3429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31" name="墨迹 230"/>
              <p14:cNvContentPartPr/>
              <p14:nvPr/>
            </p14:nvContentPartPr>
            <p14:xfrm>
              <a:off x="8058150" y="3771900"/>
              <a:ext cx="406400" cy="2540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0"/>
            </p:blipFill>
            <p:spPr>
              <a:xfrm>
                <a:off x="8058150" y="3771900"/>
                <a:ext cx="406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2" name="墨迹 231"/>
              <p14:cNvContentPartPr/>
              <p14:nvPr/>
            </p14:nvContentPartPr>
            <p14:xfrm>
              <a:off x="8464550" y="3486150"/>
              <a:ext cx="69850" cy="38100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2"/>
            </p:blipFill>
            <p:spPr>
              <a:xfrm>
                <a:off x="8464550" y="3486150"/>
                <a:ext cx="698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33" name="墨迹 232"/>
              <p14:cNvContentPartPr/>
              <p14:nvPr/>
            </p14:nvContentPartPr>
            <p14:xfrm>
              <a:off x="8553450" y="3581400"/>
              <a:ext cx="279400" cy="24130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4"/>
            </p:blipFill>
            <p:spPr>
              <a:xfrm>
                <a:off x="8553450" y="35814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34" name="墨迹 233"/>
              <p14:cNvContentPartPr/>
              <p14:nvPr/>
            </p14:nvContentPartPr>
            <p14:xfrm>
              <a:off x="8572500" y="3524250"/>
              <a:ext cx="209550" cy="38100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6"/>
            </p:blipFill>
            <p:spPr>
              <a:xfrm>
                <a:off x="8572500" y="3524250"/>
                <a:ext cx="2095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35" name="墨迹 234"/>
              <p14:cNvContentPartPr/>
              <p14:nvPr/>
            </p14:nvContentPartPr>
            <p14:xfrm>
              <a:off x="8737600" y="3562350"/>
              <a:ext cx="146050" cy="4445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58"/>
            </p:blipFill>
            <p:spPr>
              <a:xfrm>
                <a:off x="8737600" y="3562350"/>
                <a:ext cx="1460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36" name="墨迹 235"/>
              <p14:cNvContentPartPr/>
              <p14:nvPr/>
            </p14:nvContentPartPr>
            <p14:xfrm>
              <a:off x="8966200" y="3384550"/>
              <a:ext cx="88900" cy="75565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0"/>
            </p:blipFill>
            <p:spPr>
              <a:xfrm>
                <a:off x="8966200" y="3384550"/>
                <a:ext cx="889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37" name="墨迹 236"/>
              <p14:cNvContentPartPr/>
              <p14:nvPr/>
            </p14:nvContentPartPr>
            <p14:xfrm>
              <a:off x="9036050" y="3429000"/>
              <a:ext cx="57150" cy="74295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2"/>
            </p:blipFill>
            <p:spPr>
              <a:xfrm>
                <a:off x="9036050" y="3429000"/>
                <a:ext cx="5715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38" name="墨迹 237"/>
              <p14:cNvContentPartPr/>
              <p14:nvPr/>
            </p14:nvContentPartPr>
            <p14:xfrm>
              <a:off x="9080500" y="3860800"/>
              <a:ext cx="311150" cy="3048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4"/>
            </p:blipFill>
            <p:spPr>
              <a:xfrm>
                <a:off x="9080500" y="3860800"/>
                <a:ext cx="3111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39" name="墨迹 238"/>
              <p14:cNvContentPartPr/>
              <p14:nvPr/>
            </p14:nvContentPartPr>
            <p14:xfrm>
              <a:off x="7207250" y="4324350"/>
              <a:ext cx="2273300" cy="19050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6"/>
            </p:blipFill>
            <p:spPr>
              <a:xfrm>
                <a:off x="7207250" y="4324350"/>
                <a:ext cx="2273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40" name="墨迹 239"/>
              <p14:cNvContentPartPr/>
              <p14:nvPr/>
            </p14:nvContentPartPr>
            <p14:xfrm>
              <a:off x="8032750" y="5880100"/>
              <a:ext cx="2921000" cy="6350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68"/>
            </p:blipFill>
            <p:spPr>
              <a:xfrm>
                <a:off x="8032750" y="5880100"/>
                <a:ext cx="292100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778000" y="236220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778000" y="2362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517650" y="1231900"/>
              <a:ext cx="628650" cy="641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517650" y="1231900"/>
                <a:ext cx="6286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127250" y="1225550"/>
              <a:ext cx="552450" cy="774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127250" y="1225550"/>
                <a:ext cx="55245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673350" y="1670050"/>
              <a:ext cx="107950" cy="457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673350" y="1670050"/>
                <a:ext cx="1079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2724150" y="1752600"/>
              <a:ext cx="298450" cy="190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724150" y="1752600"/>
                <a:ext cx="2984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3016250" y="1758950"/>
              <a:ext cx="450850" cy="76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3016250" y="1758950"/>
                <a:ext cx="4508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3257550" y="1631950"/>
              <a:ext cx="69850" cy="285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3257550" y="1631950"/>
                <a:ext cx="69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3517900" y="1670050"/>
              <a:ext cx="12700" cy="406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3517900" y="1670050"/>
                <a:ext cx="127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4006850" y="1282700"/>
              <a:ext cx="482600" cy="139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4006850" y="1282700"/>
                <a:ext cx="482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4076700" y="1568450"/>
              <a:ext cx="584200" cy="50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4076700" y="1568450"/>
                <a:ext cx="584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4699000" y="1187450"/>
              <a:ext cx="438150" cy="679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4699000" y="1187450"/>
                <a:ext cx="4381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5010150" y="1193800"/>
              <a:ext cx="330200" cy="565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5010150" y="1193800"/>
                <a:ext cx="3302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5308600" y="1574800"/>
              <a:ext cx="50800" cy="425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5308600" y="1574800"/>
                <a:ext cx="508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5384800" y="1625600"/>
              <a:ext cx="330200" cy="215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5384800" y="1625600"/>
                <a:ext cx="330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5892800" y="1549400"/>
              <a:ext cx="406400" cy="44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5892800" y="1549400"/>
                <a:ext cx="406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6451600" y="1212850"/>
              <a:ext cx="660400" cy="520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6451600" y="1212850"/>
                <a:ext cx="6604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7321550" y="1092200"/>
              <a:ext cx="406400" cy="533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7321550" y="1092200"/>
                <a:ext cx="4064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7435850" y="1003300"/>
              <a:ext cx="711200" cy="622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7435850" y="1003300"/>
                <a:ext cx="7112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8096250" y="469900"/>
              <a:ext cx="622300" cy="1962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8096250" y="469900"/>
                <a:ext cx="622300" cy="196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8147050" y="1212850"/>
              <a:ext cx="660400" cy="44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8147050" y="1212850"/>
                <a:ext cx="660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8763000" y="831850"/>
              <a:ext cx="127000" cy="641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8763000" y="831850"/>
                <a:ext cx="1270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8928100" y="1028700"/>
              <a:ext cx="393700" cy="374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8928100" y="1028700"/>
                <a:ext cx="3937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8858250" y="882650"/>
              <a:ext cx="438150" cy="603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8858250" y="882650"/>
                <a:ext cx="4381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9340850" y="1219200"/>
              <a:ext cx="120650" cy="317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9340850" y="1219200"/>
                <a:ext cx="1206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9353550" y="1238250"/>
              <a:ext cx="285750" cy="273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9353550" y="1238250"/>
                <a:ext cx="285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9702800" y="736600"/>
              <a:ext cx="323850" cy="946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9702800" y="736600"/>
                <a:ext cx="32385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1117600" y="2273300"/>
              <a:ext cx="9601200" cy="3619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1117600" y="2273300"/>
                <a:ext cx="9601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3009900" y="2635250"/>
              <a:ext cx="1270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3009900" y="2635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墨迹 31"/>
              <p14:cNvContentPartPr/>
              <p14:nvPr/>
            </p14:nvContentPartPr>
            <p14:xfrm>
              <a:off x="165100" y="1003300"/>
              <a:ext cx="1079500" cy="1447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165100" y="1003300"/>
                <a:ext cx="1079500" cy="144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墨迹 32"/>
              <p14:cNvContentPartPr/>
              <p14:nvPr/>
            </p14:nvContentPartPr>
            <p14:xfrm>
              <a:off x="234950" y="1111250"/>
              <a:ext cx="622300" cy="7366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234950" y="1111250"/>
                <a:ext cx="6223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墨迹 33"/>
              <p14:cNvContentPartPr/>
              <p14:nvPr/>
            </p14:nvContentPartPr>
            <p14:xfrm>
              <a:off x="1689100" y="2667000"/>
              <a:ext cx="565150" cy="50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1689100" y="2667000"/>
                <a:ext cx="56515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873250" y="1993900"/>
              <a:ext cx="2222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873250" y="1993900"/>
                <a:ext cx="222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803400" y="1485900"/>
              <a:ext cx="565150" cy="622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803400" y="1485900"/>
                <a:ext cx="5651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451100" y="1422400"/>
              <a:ext cx="285750" cy="819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451100" y="1422400"/>
                <a:ext cx="28575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336800" y="1644650"/>
              <a:ext cx="622300" cy="63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336800" y="1644650"/>
                <a:ext cx="622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1441450" y="2089150"/>
              <a:ext cx="1930400" cy="184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441450" y="2089150"/>
                <a:ext cx="1930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1809750" y="2260600"/>
              <a:ext cx="565150" cy="571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809750" y="2260600"/>
                <a:ext cx="5651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2597150" y="2362200"/>
              <a:ext cx="469900" cy="615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2597150" y="2362200"/>
                <a:ext cx="4699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3416300" y="2089150"/>
              <a:ext cx="463550" cy="50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3416300" y="2089150"/>
                <a:ext cx="463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3536950" y="2311400"/>
              <a:ext cx="520700" cy="31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3536950" y="2311400"/>
                <a:ext cx="520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4197350" y="1663700"/>
              <a:ext cx="514350" cy="488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4197350" y="1663700"/>
                <a:ext cx="5143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4749800" y="1377950"/>
              <a:ext cx="196850" cy="641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4749800" y="1377950"/>
                <a:ext cx="1968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4749800" y="1543050"/>
              <a:ext cx="457200" cy="133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4749800" y="1543050"/>
                <a:ext cx="4572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4108450" y="2082800"/>
              <a:ext cx="1003300" cy="76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4108450" y="2082800"/>
                <a:ext cx="1003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4222750" y="2222500"/>
              <a:ext cx="412750" cy="571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4222750" y="2222500"/>
                <a:ext cx="4127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4826000" y="2425700"/>
              <a:ext cx="342900" cy="368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4826000" y="2425700"/>
                <a:ext cx="3429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4851400" y="2381250"/>
              <a:ext cx="292100" cy="406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4851400" y="2381250"/>
                <a:ext cx="2921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5276850" y="2584450"/>
              <a:ext cx="38100" cy="336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5276850" y="2584450"/>
                <a:ext cx="381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5638800" y="1835150"/>
              <a:ext cx="577850" cy="520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5638800" y="1835150"/>
                <a:ext cx="5778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6311900" y="1854200"/>
              <a:ext cx="336550" cy="387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6311900" y="1854200"/>
                <a:ext cx="3365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6769100" y="1765300"/>
              <a:ext cx="876300" cy="260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6769100" y="1765300"/>
                <a:ext cx="8763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7213600" y="1644650"/>
              <a:ext cx="63500" cy="679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7213600" y="1644650"/>
                <a:ext cx="635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8064500" y="1466850"/>
              <a:ext cx="457200" cy="539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8064500" y="1466850"/>
                <a:ext cx="4572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8591550" y="1244600"/>
              <a:ext cx="114300" cy="7556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8591550" y="1244600"/>
                <a:ext cx="1143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8559800" y="1536700"/>
              <a:ext cx="374650" cy="158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8559800" y="1536700"/>
                <a:ext cx="374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7708900" y="2070100"/>
              <a:ext cx="1276350" cy="107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7708900" y="2070100"/>
                <a:ext cx="1276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7912100" y="2184400"/>
              <a:ext cx="514350" cy="476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7912100" y="2184400"/>
                <a:ext cx="5143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8483600" y="2317750"/>
              <a:ext cx="285750" cy="336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8483600" y="2317750"/>
                <a:ext cx="285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8483600" y="2216150"/>
              <a:ext cx="330200" cy="3937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8483600" y="2216150"/>
                <a:ext cx="3302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8877300" y="2368550"/>
              <a:ext cx="311150" cy="330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8877300" y="2368550"/>
                <a:ext cx="3111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9271000" y="1739900"/>
              <a:ext cx="527050" cy="5715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9271000" y="1739900"/>
                <a:ext cx="5270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9899650" y="1670050"/>
              <a:ext cx="368300" cy="539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9899650" y="1670050"/>
                <a:ext cx="3683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10236200" y="2095500"/>
              <a:ext cx="184150" cy="285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10236200" y="2095500"/>
                <a:ext cx="184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/>
              <p14:cNvContentPartPr/>
              <p14:nvPr/>
            </p14:nvContentPartPr>
            <p14:xfrm>
              <a:off x="6648450" y="2146300"/>
              <a:ext cx="63500" cy="3683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6648450" y="2146300"/>
                <a:ext cx="635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墨迹 36"/>
              <p14:cNvContentPartPr/>
              <p14:nvPr/>
            </p14:nvContentPartPr>
            <p14:xfrm>
              <a:off x="3663950" y="3219450"/>
              <a:ext cx="469900" cy="571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3663950" y="3219450"/>
                <a:ext cx="469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墨迹 37"/>
              <p14:cNvContentPartPr/>
              <p14:nvPr/>
            </p14:nvContentPartPr>
            <p14:xfrm>
              <a:off x="3695700" y="3511550"/>
              <a:ext cx="698500" cy="31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3695700" y="3511550"/>
                <a:ext cx="698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墨迹 38"/>
              <p14:cNvContentPartPr/>
              <p14:nvPr/>
            </p14:nvContentPartPr>
            <p14:xfrm>
              <a:off x="4572000" y="3162300"/>
              <a:ext cx="336550" cy="25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4572000" y="3162300"/>
                <a:ext cx="336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墨迹 39"/>
              <p14:cNvContentPartPr/>
              <p14:nvPr/>
            </p14:nvContentPartPr>
            <p14:xfrm>
              <a:off x="4610100" y="3244850"/>
              <a:ext cx="527050" cy="666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4610100" y="3244850"/>
                <a:ext cx="5270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墨迹 40"/>
              <p14:cNvContentPartPr/>
              <p14:nvPr/>
            </p14:nvContentPartPr>
            <p14:xfrm>
              <a:off x="5143500" y="3041650"/>
              <a:ext cx="501650" cy="3619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5143500" y="3041650"/>
                <a:ext cx="5016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墨迹 41"/>
              <p14:cNvContentPartPr/>
              <p14:nvPr/>
            </p14:nvContentPartPr>
            <p14:xfrm>
              <a:off x="5721350" y="2946400"/>
              <a:ext cx="107950" cy="5016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5721350" y="2946400"/>
                <a:ext cx="1079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墨迹 42"/>
              <p14:cNvContentPartPr/>
              <p14:nvPr/>
            </p14:nvContentPartPr>
            <p14:xfrm>
              <a:off x="5664200" y="3086100"/>
              <a:ext cx="336550" cy="444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5664200" y="3086100"/>
                <a:ext cx="336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墨迹 43"/>
              <p14:cNvContentPartPr/>
              <p14:nvPr/>
            </p14:nvContentPartPr>
            <p14:xfrm>
              <a:off x="5067300" y="3422650"/>
              <a:ext cx="1060450" cy="571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5067300" y="3422650"/>
                <a:ext cx="1060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墨迹 44"/>
              <p14:cNvContentPartPr/>
              <p14:nvPr/>
            </p14:nvContentPartPr>
            <p14:xfrm>
              <a:off x="5137150" y="3460750"/>
              <a:ext cx="565150" cy="476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5137150" y="3460750"/>
                <a:ext cx="5651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墨迹 45"/>
              <p14:cNvContentPartPr/>
              <p14:nvPr/>
            </p14:nvContentPartPr>
            <p14:xfrm>
              <a:off x="5753100" y="3549650"/>
              <a:ext cx="285750" cy="254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5753100" y="3549650"/>
                <a:ext cx="2857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墨迹 46"/>
              <p14:cNvContentPartPr/>
              <p14:nvPr/>
            </p14:nvContentPartPr>
            <p14:xfrm>
              <a:off x="5734050" y="3460750"/>
              <a:ext cx="234950" cy="3683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5734050" y="3460750"/>
                <a:ext cx="2349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墨迹 47"/>
              <p14:cNvContentPartPr/>
              <p14:nvPr/>
            </p14:nvContentPartPr>
            <p14:xfrm>
              <a:off x="6057900" y="3619500"/>
              <a:ext cx="38100" cy="3302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6057900" y="3619500"/>
                <a:ext cx="381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墨迹 48"/>
              <p14:cNvContentPartPr/>
              <p14:nvPr/>
            </p14:nvContentPartPr>
            <p14:xfrm>
              <a:off x="6388100" y="3581400"/>
              <a:ext cx="82550" cy="3048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6388100" y="3581400"/>
                <a:ext cx="82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墨迹 49"/>
              <p14:cNvContentPartPr/>
              <p14:nvPr/>
            </p14:nvContentPartPr>
            <p14:xfrm>
              <a:off x="6953250" y="2959100"/>
              <a:ext cx="469900" cy="4699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6953250" y="2959100"/>
                <a:ext cx="4699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墨迹 50"/>
              <p14:cNvContentPartPr/>
              <p14:nvPr/>
            </p14:nvContentPartPr>
            <p14:xfrm>
              <a:off x="7435850" y="2857500"/>
              <a:ext cx="139700" cy="5651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7435850" y="2857500"/>
                <a:ext cx="1397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墨迹 51"/>
              <p14:cNvContentPartPr/>
              <p14:nvPr/>
            </p14:nvContentPartPr>
            <p14:xfrm>
              <a:off x="7327900" y="3098800"/>
              <a:ext cx="419100" cy="1206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7327900" y="3098800"/>
                <a:ext cx="419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墨迹 52"/>
              <p14:cNvContentPartPr/>
              <p14:nvPr/>
            </p14:nvContentPartPr>
            <p14:xfrm>
              <a:off x="6832600" y="3479800"/>
              <a:ext cx="901700" cy="508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6832600" y="3479800"/>
                <a:ext cx="901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墨迹 53"/>
              <p14:cNvContentPartPr/>
              <p14:nvPr/>
            </p14:nvContentPartPr>
            <p14:xfrm>
              <a:off x="6870700" y="3524250"/>
              <a:ext cx="476250" cy="3683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6870700" y="3524250"/>
                <a:ext cx="4762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墨迹 54"/>
              <p14:cNvContentPartPr/>
              <p14:nvPr/>
            </p14:nvContentPartPr>
            <p14:xfrm>
              <a:off x="7283450" y="3613150"/>
              <a:ext cx="349250" cy="3238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7283450" y="3613150"/>
                <a:ext cx="3492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墨迹 55"/>
              <p14:cNvContentPartPr/>
              <p14:nvPr/>
            </p14:nvContentPartPr>
            <p14:xfrm>
              <a:off x="7366000" y="3562350"/>
              <a:ext cx="203200" cy="3492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7366000" y="3562350"/>
                <a:ext cx="2032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墨迹 56"/>
              <p14:cNvContentPartPr/>
              <p14:nvPr/>
            </p14:nvContentPartPr>
            <p14:xfrm>
              <a:off x="7727950" y="3702050"/>
              <a:ext cx="361950" cy="317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9"/>
            </p:blipFill>
            <p:spPr>
              <a:xfrm>
                <a:off x="7727950" y="3702050"/>
                <a:ext cx="3619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墨迹 57"/>
              <p14:cNvContentPartPr/>
              <p14:nvPr/>
            </p14:nvContentPartPr>
            <p14:xfrm>
              <a:off x="8020050" y="3022600"/>
              <a:ext cx="349250" cy="10223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1"/>
            </p:blipFill>
            <p:spPr>
              <a:xfrm>
                <a:off x="8020050" y="3022600"/>
                <a:ext cx="34925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墨迹 58"/>
              <p14:cNvContentPartPr/>
              <p14:nvPr/>
            </p14:nvContentPartPr>
            <p14:xfrm>
              <a:off x="8959850" y="3359150"/>
              <a:ext cx="12700" cy="36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3"/>
            </p:blipFill>
            <p:spPr>
              <a:xfrm>
                <a:off x="8959850" y="335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墨迹 59"/>
              <p14:cNvContentPartPr/>
              <p14:nvPr/>
            </p14:nvContentPartPr>
            <p14:xfrm>
              <a:off x="8667750" y="3175000"/>
              <a:ext cx="406400" cy="5842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8667750" y="3175000"/>
                <a:ext cx="4064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墨迹 60"/>
              <p14:cNvContentPartPr/>
              <p14:nvPr/>
            </p14:nvContentPartPr>
            <p14:xfrm>
              <a:off x="9131300" y="3308350"/>
              <a:ext cx="431800" cy="3683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7"/>
            </p:blipFill>
            <p:spPr>
              <a:xfrm>
                <a:off x="9131300" y="3308350"/>
                <a:ext cx="4318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墨迹 61"/>
              <p14:cNvContentPartPr/>
              <p14:nvPr/>
            </p14:nvContentPartPr>
            <p14:xfrm>
              <a:off x="9671050" y="3276600"/>
              <a:ext cx="1270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9671050" y="3276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墨迹 62"/>
              <p14:cNvContentPartPr/>
              <p14:nvPr/>
            </p14:nvContentPartPr>
            <p14:xfrm>
              <a:off x="8985250" y="3257550"/>
              <a:ext cx="209550" cy="4127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8985250" y="3257550"/>
                <a:ext cx="2095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墨迹 63"/>
              <p14:cNvContentPartPr/>
              <p14:nvPr/>
            </p14:nvContentPartPr>
            <p14:xfrm>
              <a:off x="9550400" y="3270250"/>
              <a:ext cx="361950" cy="469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9550400" y="3270250"/>
                <a:ext cx="3619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墨迹 64"/>
              <p14:cNvContentPartPr/>
              <p14:nvPr/>
            </p14:nvContentPartPr>
            <p14:xfrm>
              <a:off x="9963150" y="3625850"/>
              <a:ext cx="38100" cy="2095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9963150" y="362585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墨迹 65"/>
              <p14:cNvContentPartPr/>
              <p14:nvPr/>
            </p14:nvContentPartPr>
            <p14:xfrm>
              <a:off x="10261600" y="3403600"/>
              <a:ext cx="101600" cy="2984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10261600" y="3403600"/>
                <a:ext cx="1016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墨迹 66"/>
              <p14:cNvContentPartPr/>
              <p14:nvPr/>
            </p14:nvContentPartPr>
            <p14:xfrm>
              <a:off x="10642600" y="3168650"/>
              <a:ext cx="381000" cy="4699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10642600" y="3168650"/>
                <a:ext cx="3810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墨迹 67"/>
              <p14:cNvContentPartPr/>
              <p14:nvPr/>
            </p14:nvContentPartPr>
            <p14:xfrm>
              <a:off x="11036300" y="3175000"/>
              <a:ext cx="431800" cy="419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11036300" y="3175000"/>
                <a:ext cx="431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墨迹 68"/>
              <p14:cNvContentPartPr/>
              <p14:nvPr/>
            </p14:nvContentPartPr>
            <p14:xfrm>
              <a:off x="11449050" y="3441700"/>
              <a:ext cx="234950" cy="1968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11449050" y="3441700"/>
                <a:ext cx="2349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墨迹 69"/>
              <p14:cNvContentPartPr/>
              <p14:nvPr/>
            </p14:nvContentPartPr>
            <p14:xfrm>
              <a:off x="11537950" y="3060700"/>
              <a:ext cx="336550" cy="9207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11537950" y="3060700"/>
                <a:ext cx="336550" cy="920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墨迹 70"/>
              <p14:cNvContentPartPr/>
              <p14:nvPr/>
            </p14:nvContentPartPr>
            <p14:xfrm>
              <a:off x="11372850" y="3403600"/>
              <a:ext cx="184150" cy="1333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11372850" y="3403600"/>
                <a:ext cx="1841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墨迹 71"/>
              <p14:cNvContentPartPr/>
              <p14:nvPr/>
            </p14:nvContentPartPr>
            <p14:xfrm>
              <a:off x="1136650" y="355600"/>
              <a:ext cx="12700" cy="36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13"/>
            </p:blipFill>
            <p:spPr>
              <a:xfrm>
                <a:off x="1136650" y="355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墨迹 72"/>
              <p14:cNvContentPartPr/>
              <p14:nvPr/>
            </p14:nvContentPartPr>
            <p14:xfrm>
              <a:off x="730250" y="38100"/>
              <a:ext cx="457200" cy="10160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730250" y="38100"/>
                <a:ext cx="457200" cy="101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墨迹 73"/>
              <p14:cNvContentPartPr/>
              <p14:nvPr/>
            </p14:nvContentPartPr>
            <p14:xfrm>
              <a:off x="1339850" y="482600"/>
              <a:ext cx="419100" cy="508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1339850" y="482600"/>
                <a:ext cx="419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墨迹 74"/>
              <p14:cNvContentPartPr/>
              <p14:nvPr/>
            </p14:nvContentPartPr>
            <p14:xfrm>
              <a:off x="1346200" y="654050"/>
              <a:ext cx="508000" cy="317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1346200" y="654050"/>
                <a:ext cx="508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墨迹 75"/>
              <p14:cNvContentPartPr/>
              <p14:nvPr/>
            </p14:nvContentPartPr>
            <p14:xfrm>
              <a:off x="1803400" y="298450"/>
              <a:ext cx="336550" cy="6096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1803400" y="298450"/>
                <a:ext cx="3365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墨迹 76"/>
              <p14:cNvContentPartPr/>
              <p14:nvPr/>
            </p14:nvContentPartPr>
            <p14:xfrm>
              <a:off x="2152650" y="304800"/>
              <a:ext cx="400050" cy="4445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2152650" y="304800"/>
                <a:ext cx="4000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墨迹 77"/>
              <p14:cNvContentPartPr/>
              <p14:nvPr/>
            </p14:nvContentPartPr>
            <p14:xfrm>
              <a:off x="2508250" y="266700"/>
              <a:ext cx="190500" cy="5143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2508250" y="266700"/>
                <a:ext cx="1905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墨迹 78"/>
              <p14:cNvContentPartPr/>
              <p14:nvPr/>
            </p14:nvContentPartPr>
            <p14:xfrm>
              <a:off x="2730500" y="241300"/>
              <a:ext cx="444500" cy="4889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2730500" y="241300"/>
                <a:ext cx="444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墨迹 79"/>
              <p14:cNvContentPartPr/>
              <p14:nvPr/>
            </p14:nvContentPartPr>
            <p14:xfrm>
              <a:off x="3143250" y="615950"/>
              <a:ext cx="95250" cy="3302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3143250" y="615950"/>
                <a:ext cx="952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墨迹 80"/>
              <p14:cNvContentPartPr/>
              <p14:nvPr/>
            </p14:nvContentPartPr>
            <p14:xfrm>
              <a:off x="3492500" y="330200"/>
              <a:ext cx="635000" cy="5207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3492500" y="330200"/>
                <a:ext cx="6350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墨迹 81"/>
              <p14:cNvContentPartPr/>
              <p14:nvPr/>
            </p14:nvContentPartPr>
            <p14:xfrm>
              <a:off x="4203700" y="152400"/>
              <a:ext cx="368300" cy="5905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4203700" y="152400"/>
                <a:ext cx="3683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墨迹 82"/>
              <p14:cNvContentPartPr/>
              <p14:nvPr/>
            </p14:nvContentPartPr>
            <p14:xfrm>
              <a:off x="4559300" y="514350"/>
              <a:ext cx="355600" cy="2730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4559300" y="514350"/>
                <a:ext cx="3556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墨迹 83"/>
              <p14:cNvContentPartPr/>
              <p14:nvPr/>
            </p14:nvContentPartPr>
            <p14:xfrm>
              <a:off x="4889500" y="184150"/>
              <a:ext cx="234950" cy="5905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4889500" y="184150"/>
                <a:ext cx="2349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墨迹 84"/>
              <p14:cNvContentPartPr/>
              <p14:nvPr/>
            </p14:nvContentPartPr>
            <p14:xfrm>
              <a:off x="5429250" y="184150"/>
              <a:ext cx="12700" cy="3238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5429250" y="184150"/>
                <a:ext cx="12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墨迹 85"/>
              <p14:cNvContentPartPr/>
              <p14:nvPr/>
            </p14:nvContentPartPr>
            <p14:xfrm>
              <a:off x="5270500" y="209550"/>
              <a:ext cx="628650" cy="5969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5270500" y="209550"/>
                <a:ext cx="6286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墨迹 86"/>
              <p14:cNvContentPartPr/>
              <p14:nvPr/>
            </p14:nvContentPartPr>
            <p14:xfrm>
              <a:off x="5975350" y="342900"/>
              <a:ext cx="254000" cy="4191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5975350" y="342900"/>
                <a:ext cx="2540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墨迹 87"/>
              <p14:cNvContentPartPr/>
              <p14:nvPr/>
            </p14:nvContentPartPr>
            <p14:xfrm>
              <a:off x="6223000" y="228600"/>
              <a:ext cx="508000" cy="546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6223000" y="228600"/>
                <a:ext cx="5080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墨迹 88"/>
              <p14:cNvContentPartPr/>
              <p14:nvPr/>
            </p14:nvContentPartPr>
            <p14:xfrm>
              <a:off x="6781800" y="349250"/>
              <a:ext cx="177800" cy="3302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6781800" y="349250"/>
                <a:ext cx="1778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墨迹 89"/>
              <p14:cNvContentPartPr/>
              <p14:nvPr/>
            </p14:nvContentPartPr>
            <p14:xfrm>
              <a:off x="6692900" y="412750"/>
              <a:ext cx="400050" cy="3492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6692900" y="412750"/>
                <a:ext cx="4000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墨迹 90"/>
              <p14:cNvContentPartPr/>
              <p14:nvPr/>
            </p14:nvContentPartPr>
            <p14:xfrm>
              <a:off x="6959600" y="387350"/>
              <a:ext cx="381000" cy="1460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6959600" y="387350"/>
                <a:ext cx="3810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墨迹 91"/>
              <p14:cNvContentPartPr/>
              <p14:nvPr/>
            </p14:nvContentPartPr>
            <p14:xfrm>
              <a:off x="7137400" y="222250"/>
              <a:ext cx="641350" cy="5842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7137400" y="222250"/>
                <a:ext cx="6413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墨迹 92"/>
              <p14:cNvContentPartPr/>
              <p14:nvPr/>
            </p14:nvContentPartPr>
            <p14:xfrm>
              <a:off x="7721600" y="0"/>
              <a:ext cx="533400" cy="10414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7721600" y="0"/>
                <a:ext cx="5334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墨迹 93"/>
              <p14:cNvContentPartPr/>
              <p14:nvPr/>
            </p14:nvContentPartPr>
            <p14:xfrm>
              <a:off x="7816850" y="374650"/>
              <a:ext cx="577850" cy="158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7816850" y="374650"/>
                <a:ext cx="5778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墨迹 94"/>
              <p14:cNvContentPartPr/>
              <p14:nvPr/>
            </p14:nvContentPartPr>
            <p14:xfrm>
              <a:off x="8585200" y="349250"/>
              <a:ext cx="190500" cy="4762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8585200" y="349250"/>
                <a:ext cx="1905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墨迹 95"/>
              <p14:cNvContentPartPr/>
              <p14:nvPr/>
            </p14:nvContentPartPr>
            <p14:xfrm>
              <a:off x="8826500" y="444500"/>
              <a:ext cx="203200" cy="3429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8826500" y="444500"/>
                <a:ext cx="2032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墨迹 96"/>
              <p14:cNvContentPartPr/>
              <p14:nvPr/>
            </p14:nvContentPartPr>
            <p14:xfrm>
              <a:off x="8794750" y="444500"/>
              <a:ext cx="260350" cy="2857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8794750" y="444500"/>
                <a:ext cx="260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墨迹 97"/>
              <p14:cNvContentPartPr/>
              <p14:nvPr/>
            </p14:nvContentPartPr>
            <p14:xfrm>
              <a:off x="9175750" y="590550"/>
              <a:ext cx="50800" cy="2667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9175750" y="590550"/>
                <a:ext cx="50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墨迹 98"/>
              <p14:cNvContentPartPr/>
              <p14:nvPr/>
            </p14:nvContentPartPr>
            <p14:xfrm>
              <a:off x="9378950" y="438150"/>
              <a:ext cx="254000" cy="3302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9378950" y="438150"/>
                <a:ext cx="2540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墨迹 99"/>
              <p14:cNvContentPartPr/>
              <p14:nvPr/>
            </p14:nvContentPartPr>
            <p14:xfrm>
              <a:off x="9550400" y="381000"/>
              <a:ext cx="215900" cy="3619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9550400" y="381000"/>
                <a:ext cx="2159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墨迹 100"/>
              <p14:cNvContentPartPr/>
              <p14:nvPr/>
            </p14:nvContentPartPr>
            <p14:xfrm>
              <a:off x="9810750" y="584200"/>
              <a:ext cx="247650" cy="2222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9810750" y="584200"/>
                <a:ext cx="247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墨迹 101"/>
              <p14:cNvContentPartPr/>
              <p14:nvPr/>
            </p14:nvContentPartPr>
            <p14:xfrm>
              <a:off x="9721850" y="400050"/>
              <a:ext cx="457200" cy="654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9721850" y="400050"/>
                <a:ext cx="45720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墨迹 102"/>
              <p14:cNvContentPartPr/>
              <p14:nvPr/>
            </p14:nvContentPartPr>
            <p14:xfrm>
              <a:off x="5969000" y="762000"/>
              <a:ext cx="38100" cy="3492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5969000" y="762000"/>
                <a:ext cx="381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墨迹 103"/>
              <p14:cNvContentPartPr/>
              <p14:nvPr/>
            </p14:nvContentPartPr>
            <p14:xfrm>
              <a:off x="6115050" y="781050"/>
              <a:ext cx="88900" cy="3365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6115050" y="781050"/>
                <a:ext cx="889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墨迹 104"/>
              <p14:cNvContentPartPr/>
              <p14:nvPr/>
            </p14:nvContentPartPr>
            <p14:xfrm>
              <a:off x="5969000" y="1174750"/>
              <a:ext cx="558800" cy="2921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5969000" y="1174750"/>
                <a:ext cx="558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墨迹 105"/>
              <p14:cNvContentPartPr/>
              <p14:nvPr/>
            </p14:nvContentPartPr>
            <p14:xfrm>
              <a:off x="730250" y="1130300"/>
              <a:ext cx="3829050" cy="1905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730250" y="1130300"/>
                <a:ext cx="3829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7" name="墨迹 106"/>
              <p14:cNvContentPartPr/>
              <p14:nvPr/>
            </p14:nvContentPartPr>
            <p14:xfrm>
              <a:off x="10128250" y="412750"/>
              <a:ext cx="304800" cy="4699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10128250" y="412750"/>
                <a:ext cx="3048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墨迹 107"/>
              <p14:cNvContentPartPr/>
              <p14:nvPr/>
            </p14:nvContentPartPr>
            <p14:xfrm>
              <a:off x="10242550" y="349250"/>
              <a:ext cx="501650" cy="6413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10242550" y="349250"/>
                <a:ext cx="5016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墨迹 108"/>
              <p14:cNvContentPartPr/>
              <p14:nvPr/>
            </p14:nvContentPartPr>
            <p14:xfrm>
              <a:off x="10852150" y="234950"/>
              <a:ext cx="95250" cy="2222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10852150" y="23495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墨迹 109"/>
              <p14:cNvContentPartPr/>
              <p14:nvPr/>
            </p14:nvContentPartPr>
            <p14:xfrm>
              <a:off x="10750550" y="266700"/>
              <a:ext cx="374650" cy="4826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10750550" y="266700"/>
                <a:ext cx="3746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1" name="墨迹 110"/>
              <p14:cNvContentPartPr/>
              <p14:nvPr/>
            </p14:nvContentPartPr>
            <p14:xfrm>
              <a:off x="10756900" y="450850"/>
              <a:ext cx="425450" cy="1397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5"/>
            </p:blipFill>
            <p:spPr>
              <a:xfrm>
                <a:off x="10756900" y="450850"/>
                <a:ext cx="4254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2" name="墨迹 111"/>
              <p14:cNvContentPartPr/>
              <p14:nvPr/>
            </p14:nvContentPartPr>
            <p14:xfrm>
              <a:off x="10775950" y="469900"/>
              <a:ext cx="463550" cy="6159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7"/>
            </p:blipFill>
            <p:spPr>
              <a:xfrm>
                <a:off x="10775950" y="469900"/>
                <a:ext cx="4635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3" name="墨迹 112"/>
              <p14:cNvContentPartPr/>
              <p14:nvPr/>
            </p14:nvContentPartPr>
            <p14:xfrm>
              <a:off x="11144250" y="400050"/>
              <a:ext cx="603250" cy="5334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9"/>
            </p:blipFill>
            <p:spPr>
              <a:xfrm>
                <a:off x="11144250" y="400050"/>
                <a:ext cx="6032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4" name="墨迹 113"/>
              <p14:cNvContentPartPr/>
              <p14:nvPr/>
            </p14:nvContentPartPr>
            <p14:xfrm>
              <a:off x="11601450" y="406400"/>
              <a:ext cx="355600" cy="2095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1"/>
            </p:blipFill>
            <p:spPr>
              <a:xfrm>
                <a:off x="11601450" y="406400"/>
                <a:ext cx="355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5" name="墨迹 114"/>
              <p14:cNvContentPartPr/>
              <p14:nvPr/>
            </p14:nvContentPartPr>
            <p14:xfrm>
              <a:off x="11633200" y="406400"/>
              <a:ext cx="552450" cy="6223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3"/>
            </p:blipFill>
            <p:spPr>
              <a:xfrm>
                <a:off x="11633200" y="406400"/>
                <a:ext cx="5524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6" name="墨迹 115"/>
              <p14:cNvContentPartPr/>
              <p14:nvPr/>
            </p14:nvContentPartPr>
            <p14:xfrm>
              <a:off x="3822700" y="4413250"/>
              <a:ext cx="596900" cy="317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5"/>
            </p:blipFill>
            <p:spPr>
              <a:xfrm>
                <a:off x="3822700" y="4413250"/>
                <a:ext cx="596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7" name="墨迹 116"/>
              <p14:cNvContentPartPr/>
              <p14:nvPr/>
            </p14:nvContentPartPr>
            <p14:xfrm>
              <a:off x="3765550" y="4629150"/>
              <a:ext cx="781050" cy="190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7"/>
            </p:blipFill>
            <p:spPr>
              <a:xfrm>
                <a:off x="3765550" y="4629150"/>
                <a:ext cx="781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8" name="墨迹 117"/>
              <p14:cNvContentPartPr/>
              <p14:nvPr/>
            </p14:nvContentPartPr>
            <p14:xfrm>
              <a:off x="4845050" y="4387850"/>
              <a:ext cx="387350" cy="6731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9"/>
            </p:blipFill>
            <p:spPr>
              <a:xfrm>
                <a:off x="4845050" y="4387850"/>
                <a:ext cx="3873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9" name="墨迹 118"/>
              <p14:cNvContentPartPr/>
              <p14:nvPr/>
            </p14:nvContentPartPr>
            <p14:xfrm>
              <a:off x="5340350" y="4438650"/>
              <a:ext cx="247650" cy="4254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1"/>
            </p:blipFill>
            <p:spPr>
              <a:xfrm>
                <a:off x="5340350" y="4438650"/>
                <a:ext cx="2476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0" name="墨迹 119"/>
              <p14:cNvContentPartPr/>
              <p14:nvPr/>
            </p14:nvContentPartPr>
            <p14:xfrm>
              <a:off x="5581650" y="4540250"/>
              <a:ext cx="209550" cy="3111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3"/>
            </p:blipFill>
            <p:spPr>
              <a:xfrm>
                <a:off x="5581650" y="4540250"/>
                <a:ext cx="2095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1" name="墨迹 120"/>
              <p14:cNvContentPartPr/>
              <p14:nvPr/>
            </p14:nvContentPartPr>
            <p14:xfrm>
              <a:off x="5861050" y="4146550"/>
              <a:ext cx="368300" cy="6604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5"/>
            </p:blipFill>
            <p:spPr>
              <a:xfrm>
                <a:off x="5861050" y="4146550"/>
                <a:ext cx="3683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2" name="墨迹 121"/>
              <p14:cNvContentPartPr/>
              <p14:nvPr/>
            </p14:nvContentPartPr>
            <p14:xfrm>
              <a:off x="5740400" y="4572000"/>
              <a:ext cx="63500" cy="3238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7"/>
            </p:blipFill>
            <p:spPr>
              <a:xfrm>
                <a:off x="5740400" y="4572000"/>
                <a:ext cx="635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3" name="墨迹 122"/>
              <p14:cNvContentPartPr/>
              <p14:nvPr/>
            </p14:nvContentPartPr>
            <p14:xfrm>
              <a:off x="6432550" y="4095750"/>
              <a:ext cx="539750" cy="106045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9"/>
            </p:blipFill>
            <p:spPr>
              <a:xfrm>
                <a:off x="6432550" y="4095750"/>
                <a:ext cx="539750" cy="1060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4" name="墨迹 123"/>
              <p14:cNvContentPartPr/>
              <p14:nvPr/>
            </p14:nvContentPartPr>
            <p14:xfrm>
              <a:off x="6457950" y="4419600"/>
              <a:ext cx="641350" cy="952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1"/>
            </p:blipFill>
            <p:spPr>
              <a:xfrm>
                <a:off x="6457950" y="4419600"/>
                <a:ext cx="641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5" name="墨迹 124"/>
              <p14:cNvContentPartPr/>
              <p14:nvPr/>
            </p14:nvContentPartPr>
            <p14:xfrm>
              <a:off x="4705350" y="4146550"/>
              <a:ext cx="292100" cy="190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3"/>
            </p:blipFill>
            <p:spPr>
              <a:xfrm>
                <a:off x="4705350" y="4146550"/>
                <a:ext cx="292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6" name="墨迹 125"/>
              <p14:cNvContentPartPr/>
              <p14:nvPr/>
            </p14:nvContentPartPr>
            <p14:xfrm>
              <a:off x="4692650" y="4248150"/>
              <a:ext cx="393700" cy="8318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5"/>
            </p:blipFill>
            <p:spPr>
              <a:xfrm>
                <a:off x="4692650" y="4248150"/>
                <a:ext cx="39370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7" name="墨迹 126"/>
              <p14:cNvContentPartPr/>
              <p14:nvPr/>
            </p14:nvContentPartPr>
            <p14:xfrm>
              <a:off x="7004050" y="4324350"/>
              <a:ext cx="228600" cy="4318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7"/>
            </p:blipFill>
            <p:spPr>
              <a:xfrm>
                <a:off x="7004050" y="4324350"/>
                <a:ext cx="2286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8" name="墨迹 127"/>
              <p14:cNvContentPartPr/>
              <p14:nvPr/>
            </p14:nvContentPartPr>
            <p14:xfrm>
              <a:off x="7277100" y="4508500"/>
              <a:ext cx="196850" cy="3048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9"/>
            </p:blipFill>
            <p:spPr>
              <a:xfrm>
                <a:off x="7277100" y="450850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9" name="墨迹 128"/>
              <p14:cNvContentPartPr/>
              <p14:nvPr/>
            </p14:nvContentPartPr>
            <p14:xfrm>
              <a:off x="7258050" y="4394200"/>
              <a:ext cx="215900" cy="3429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1"/>
            </p:blipFill>
            <p:spPr>
              <a:xfrm>
                <a:off x="7258050" y="4394200"/>
                <a:ext cx="2159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0" name="墨迹 129"/>
              <p14:cNvContentPartPr/>
              <p14:nvPr/>
            </p14:nvContentPartPr>
            <p14:xfrm>
              <a:off x="7607300" y="4540250"/>
              <a:ext cx="82550" cy="2413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3"/>
            </p:blipFill>
            <p:spPr>
              <a:xfrm>
                <a:off x="7607300" y="4540250"/>
                <a:ext cx="825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1" name="墨迹 130"/>
              <p14:cNvContentPartPr/>
              <p14:nvPr/>
            </p14:nvContentPartPr>
            <p14:xfrm>
              <a:off x="7734300" y="4495800"/>
              <a:ext cx="234950" cy="2032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5"/>
            </p:blipFill>
            <p:spPr>
              <a:xfrm>
                <a:off x="7734300" y="4495800"/>
                <a:ext cx="234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2" name="墨迹 131"/>
              <p14:cNvContentPartPr/>
              <p14:nvPr/>
            </p14:nvContentPartPr>
            <p14:xfrm>
              <a:off x="7810500" y="4438650"/>
              <a:ext cx="127000" cy="3048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7810500" y="4438650"/>
                <a:ext cx="1270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3" name="墨迹 132"/>
              <p14:cNvContentPartPr/>
              <p14:nvPr/>
            </p14:nvContentPartPr>
            <p14:xfrm>
              <a:off x="7969250" y="4559300"/>
              <a:ext cx="260350" cy="1714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9"/>
            </p:blipFill>
            <p:spPr>
              <a:xfrm>
                <a:off x="7969250" y="4559300"/>
                <a:ext cx="260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4" name="墨迹 133"/>
              <p14:cNvContentPartPr/>
              <p14:nvPr/>
            </p14:nvContentPartPr>
            <p14:xfrm>
              <a:off x="8242300" y="4318000"/>
              <a:ext cx="127000" cy="5016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1"/>
            </p:blipFill>
            <p:spPr>
              <a:xfrm>
                <a:off x="8242300" y="4318000"/>
                <a:ext cx="1270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5" name="墨迹 134"/>
              <p14:cNvContentPartPr/>
              <p14:nvPr/>
            </p14:nvContentPartPr>
            <p14:xfrm>
              <a:off x="8255000" y="4178300"/>
              <a:ext cx="400050" cy="8318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3"/>
            </p:blipFill>
            <p:spPr>
              <a:xfrm>
                <a:off x="8255000" y="4178300"/>
                <a:ext cx="4000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6" name="墨迹 135"/>
              <p14:cNvContentPartPr/>
              <p14:nvPr/>
            </p14:nvContentPartPr>
            <p14:xfrm>
              <a:off x="9245600" y="4089400"/>
              <a:ext cx="565150" cy="9017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5"/>
            </p:blipFill>
            <p:spPr>
              <a:xfrm>
                <a:off x="9245600" y="4089400"/>
                <a:ext cx="56515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7" name="墨迹 136"/>
              <p14:cNvContentPartPr/>
              <p14:nvPr/>
            </p14:nvContentPartPr>
            <p14:xfrm>
              <a:off x="8883650" y="4514850"/>
              <a:ext cx="12700" cy="36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113"/>
            </p:blipFill>
            <p:spPr>
              <a:xfrm>
                <a:off x="8883650" y="4514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8" name="墨迹 137"/>
              <p14:cNvContentPartPr/>
              <p14:nvPr/>
            </p14:nvContentPartPr>
            <p14:xfrm>
              <a:off x="8896350" y="4540250"/>
              <a:ext cx="12700" cy="36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113"/>
            </p:blipFill>
            <p:spPr>
              <a:xfrm>
                <a:off x="8896350" y="454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9" name="墨迹 138"/>
              <p14:cNvContentPartPr/>
              <p14:nvPr/>
            </p14:nvContentPartPr>
            <p14:xfrm>
              <a:off x="5505450" y="4997450"/>
              <a:ext cx="2870200" cy="1714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9"/>
            </p:blipFill>
            <p:spPr>
              <a:xfrm>
                <a:off x="5505450" y="4997450"/>
                <a:ext cx="2870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0" name="墨迹 139"/>
              <p14:cNvContentPartPr/>
              <p14:nvPr/>
            </p14:nvContentPartPr>
            <p14:xfrm>
              <a:off x="9474200" y="5048250"/>
              <a:ext cx="711200" cy="698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1"/>
            </p:blipFill>
            <p:spPr>
              <a:xfrm>
                <a:off x="9474200" y="5048250"/>
                <a:ext cx="711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1" name="墨迹 140"/>
              <p14:cNvContentPartPr/>
              <p14:nvPr/>
            </p14:nvContentPartPr>
            <p14:xfrm>
              <a:off x="4965700" y="4953000"/>
              <a:ext cx="2241550" cy="1587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3"/>
            </p:blipFill>
            <p:spPr>
              <a:xfrm>
                <a:off x="4965700" y="4953000"/>
                <a:ext cx="2241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2" name="墨迹 141"/>
              <p14:cNvContentPartPr/>
              <p14:nvPr/>
            </p14:nvContentPartPr>
            <p14:xfrm>
              <a:off x="9163050" y="5073650"/>
              <a:ext cx="977900" cy="1333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5"/>
            </p:blipFill>
            <p:spPr>
              <a:xfrm>
                <a:off x="9163050" y="5073650"/>
                <a:ext cx="9779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3" name="墨迹 142"/>
              <p14:cNvContentPartPr/>
              <p14:nvPr/>
            </p14:nvContentPartPr>
            <p14:xfrm>
              <a:off x="6197600" y="4953000"/>
              <a:ext cx="482600" cy="3238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7"/>
            </p:blipFill>
            <p:spPr>
              <a:xfrm>
                <a:off x="6197600" y="4953000"/>
                <a:ext cx="4826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4" name="墨迹 143"/>
              <p14:cNvContentPartPr/>
              <p14:nvPr/>
            </p14:nvContentPartPr>
            <p14:xfrm>
              <a:off x="9429750" y="5137150"/>
              <a:ext cx="311150" cy="2857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9"/>
            </p:blipFill>
            <p:spPr>
              <a:xfrm>
                <a:off x="9429750" y="5137150"/>
                <a:ext cx="311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5" name="墨迹 144"/>
              <p14:cNvContentPartPr/>
              <p14:nvPr/>
            </p14:nvContentPartPr>
            <p14:xfrm>
              <a:off x="3778250" y="5530850"/>
              <a:ext cx="488950" cy="1143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1"/>
            </p:blipFill>
            <p:spPr>
              <a:xfrm>
                <a:off x="3778250" y="5530850"/>
                <a:ext cx="4889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6" name="墨迹 145"/>
              <p14:cNvContentPartPr/>
              <p14:nvPr/>
            </p14:nvContentPartPr>
            <p14:xfrm>
              <a:off x="3829050" y="5708650"/>
              <a:ext cx="558800" cy="444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3"/>
            </p:blipFill>
            <p:spPr>
              <a:xfrm>
                <a:off x="3829050" y="5708650"/>
                <a:ext cx="558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7" name="墨迹 146"/>
              <p14:cNvContentPartPr/>
              <p14:nvPr/>
            </p14:nvContentPartPr>
            <p14:xfrm>
              <a:off x="4381500" y="5340350"/>
              <a:ext cx="50800" cy="7429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5"/>
            </p:blipFill>
            <p:spPr>
              <a:xfrm>
                <a:off x="4381500" y="5340350"/>
                <a:ext cx="508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8" name="墨迹 147"/>
              <p14:cNvContentPartPr/>
              <p14:nvPr/>
            </p14:nvContentPartPr>
            <p14:xfrm>
              <a:off x="4591050" y="5403850"/>
              <a:ext cx="44450" cy="66040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7"/>
            </p:blipFill>
            <p:spPr>
              <a:xfrm>
                <a:off x="4591050" y="5403850"/>
                <a:ext cx="444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9" name="墨迹 148"/>
              <p14:cNvContentPartPr/>
              <p14:nvPr/>
            </p14:nvContentPartPr>
            <p14:xfrm>
              <a:off x="4813300" y="5607050"/>
              <a:ext cx="292100" cy="3619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9"/>
            </p:blipFill>
            <p:spPr>
              <a:xfrm>
                <a:off x="4813300" y="5607050"/>
                <a:ext cx="2921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0" name="墨迹 149"/>
              <p14:cNvContentPartPr/>
              <p14:nvPr/>
            </p14:nvContentPartPr>
            <p14:xfrm>
              <a:off x="4857750" y="5581650"/>
              <a:ext cx="584200" cy="3556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1"/>
            </p:blipFill>
            <p:spPr>
              <a:xfrm>
                <a:off x="4857750" y="5581650"/>
                <a:ext cx="5842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1" name="墨迹 150"/>
              <p14:cNvContentPartPr/>
              <p14:nvPr/>
            </p14:nvContentPartPr>
            <p14:xfrm>
              <a:off x="5429250" y="5302250"/>
              <a:ext cx="539750" cy="10731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3"/>
            </p:blipFill>
            <p:spPr>
              <a:xfrm>
                <a:off x="5429250" y="5302250"/>
                <a:ext cx="53975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2" name="墨迹 151"/>
              <p14:cNvContentPartPr/>
              <p14:nvPr/>
            </p14:nvContentPartPr>
            <p14:xfrm>
              <a:off x="5492750" y="5746750"/>
              <a:ext cx="476250" cy="381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5"/>
            </p:blipFill>
            <p:spPr>
              <a:xfrm>
                <a:off x="5492750" y="5746750"/>
                <a:ext cx="4762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3" name="墨迹 152"/>
              <p14:cNvContentPartPr/>
              <p14:nvPr/>
            </p14:nvContentPartPr>
            <p14:xfrm>
              <a:off x="6102350" y="5518150"/>
              <a:ext cx="31750" cy="4254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7"/>
            </p:blipFill>
            <p:spPr>
              <a:xfrm>
                <a:off x="6102350" y="5518150"/>
                <a:ext cx="317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4" name="墨迹 153"/>
              <p14:cNvContentPartPr/>
              <p14:nvPr/>
            </p14:nvContentPartPr>
            <p14:xfrm>
              <a:off x="6261100" y="5492750"/>
              <a:ext cx="25400" cy="55245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9"/>
            </p:blipFill>
            <p:spPr>
              <a:xfrm>
                <a:off x="6261100" y="5492750"/>
                <a:ext cx="254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5" name="墨迹 154"/>
              <p14:cNvContentPartPr/>
              <p14:nvPr/>
            </p14:nvContentPartPr>
            <p14:xfrm>
              <a:off x="6305550" y="5880100"/>
              <a:ext cx="266700" cy="2730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1"/>
            </p:blipFill>
            <p:spPr>
              <a:xfrm>
                <a:off x="6305550" y="5880100"/>
                <a:ext cx="2667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6" name="墨迹 155"/>
              <p14:cNvContentPartPr/>
              <p14:nvPr/>
            </p14:nvContentPartPr>
            <p14:xfrm>
              <a:off x="6292850" y="5949950"/>
              <a:ext cx="12700" cy="36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113"/>
            </p:blipFill>
            <p:spPr>
              <a:xfrm>
                <a:off x="6292850" y="594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7" name="墨迹 156"/>
              <p14:cNvContentPartPr/>
              <p14:nvPr/>
            </p14:nvContentPartPr>
            <p14:xfrm>
              <a:off x="6413500" y="5988050"/>
              <a:ext cx="12700" cy="36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113"/>
            </p:blipFill>
            <p:spPr>
              <a:xfrm>
                <a:off x="6413500" y="5988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8" name="墨迹 157"/>
              <p14:cNvContentPartPr/>
              <p14:nvPr/>
            </p14:nvContentPartPr>
            <p14:xfrm>
              <a:off x="6343650" y="5988050"/>
              <a:ext cx="304800" cy="2413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5"/>
            </p:blipFill>
            <p:spPr>
              <a:xfrm>
                <a:off x="6343650" y="5988050"/>
                <a:ext cx="304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9" name="墨迹 158"/>
              <p14:cNvContentPartPr/>
              <p14:nvPr/>
            </p14:nvContentPartPr>
            <p14:xfrm>
              <a:off x="6400800" y="5988050"/>
              <a:ext cx="12700" cy="36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113"/>
            </p:blipFill>
            <p:spPr>
              <a:xfrm>
                <a:off x="6400800" y="5988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0" name="墨迹 159"/>
              <p14:cNvContentPartPr/>
              <p14:nvPr/>
            </p14:nvContentPartPr>
            <p14:xfrm>
              <a:off x="6864350" y="5467350"/>
              <a:ext cx="88900" cy="4762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08"/>
            </p:blipFill>
            <p:spPr>
              <a:xfrm>
                <a:off x="6864350" y="5467350"/>
                <a:ext cx="889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1" name="墨迹 160"/>
              <p14:cNvContentPartPr/>
              <p14:nvPr/>
            </p14:nvContentPartPr>
            <p14:xfrm>
              <a:off x="7016750" y="5384800"/>
              <a:ext cx="44450" cy="7048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0"/>
            </p:blipFill>
            <p:spPr>
              <a:xfrm>
                <a:off x="7016750" y="5384800"/>
                <a:ext cx="444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2" name="墨迹 161"/>
              <p14:cNvContentPartPr/>
              <p14:nvPr/>
            </p14:nvContentPartPr>
            <p14:xfrm>
              <a:off x="7131050" y="5340350"/>
              <a:ext cx="393700" cy="7048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2"/>
            </p:blipFill>
            <p:spPr>
              <a:xfrm>
                <a:off x="7131050" y="5340350"/>
                <a:ext cx="3937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3" name="墨迹 162"/>
              <p14:cNvContentPartPr/>
              <p14:nvPr/>
            </p14:nvContentPartPr>
            <p14:xfrm>
              <a:off x="7620000" y="5435600"/>
              <a:ext cx="50800" cy="5588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4"/>
            </p:blipFill>
            <p:spPr>
              <a:xfrm>
                <a:off x="7620000" y="5435600"/>
                <a:ext cx="508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4" name="墨迹 163"/>
              <p14:cNvContentPartPr/>
              <p14:nvPr/>
            </p14:nvContentPartPr>
            <p14:xfrm>
              <a:off x="7747000" y="5454650"/>
              <a:ext cx="38100" cy="8191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6"/>
            </p:blipFill>
            <p:spPr>
              <a:xfrm>
                <a:off x="7747000" y="5454650"/>
                <a:ext cx="381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5" name="墨迹 164"/>
              <p14:cNvContentPartPr/>
              <p14:nvPr/>
            </p14:nvContentPartPr>
            <p14:xfrm>
              <a:off x="8223250" y="5486400"/>
              <a:ext cx="755650" cy="4635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18"/>
            </p:blipFill>
            <p:spPr>
              <a:xfrm>
                <a:off x="8223250" y="5486400"/>
                <a:ext cx="7556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6" name="墨迹 165"/>
              <p14:cNvContentPartPr/>
              <p14:nvPr/>
            </p14:nvContentPartPr>
            <p14:xfrm>
              <a:off x="8947150" y="5238750"/>
              <a:ext cx="844550" cy="7302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0"/>
            </p:blipFill>
            <p:spPr>
              <a:xfrm>
                <a:off x="8947150" y="5238750"/>
                <a:ext cx="8445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7" name="墨迹 166"/>
              <p14:cNvContentPartPr/>
              <p14:nvPr/>
            </p14:nvContentPartPr>
            <p14:xfrm>
              <a:off x="6788150" y="6064250"/>
              <a:ext cx="831850" cy="6350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2"/>
            </p:blipFill>
            <p:spPr>
              <a:xfrm>
                <a:off x="6788150" y="6064250"/>
                <a:ext cx="831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8" name="墨迹 167"/>
              <p14:cNvContentPartPr/>
              <p14:nvPr/>
            </p14:nvContentPartPr>
            <p14:xfrm>
              <a:off x="6959600" y="6108700"/>
              <a:ext cx="654050" cy="11430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4"/>
            </p:blipFill>
            <p:spPr>
              <a:xfrm>
                <a:off x="6959600" y="6108700"/>
                <a:ext cx="654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9" name="墨迹 168"/>
              <p14:cNvContentPartPr/>
              <p14:nvPr/>
            </p14:nvContentPartPr>
            <p14:xfrm>
              <a:off x="7035800" y="6076950"/>
              <a:ext cx="603250" cy="1206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6"/>
            </p:blipFill>
            <p:spPr>
              <a:xfrm>
                <a:off x="7035800" y="6076950"/>
                <a:ext cx="603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70" name="墨迹 169"/>
              <p14:cNvContentPartPr/>
              <p14:nvPr/>
            </p14:nvContentPartPr>
            <p14:xfrm>
              <a:off x="3835400" y="6426200"/>
              <a:ext cx="419100" cy="381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28"/>
            </p:blipFill>
            <p:spPr>
              <a:xfrm>
                <a:off x="3835400" y="6426200"/>
                <a:ext cx="419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71" name="墨迹 170"/>
              <p14:cNvContentPartPr/>
              <p14:nvPr/>
            </p14:nvContentPartPr>
            <p14:xfrm>
              <a:off x="3930650" y="6572250"/>
              <a:ext cx="419100" cy="6350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0"/>
            </p:blipFill>
            <p:spPr>
              <a:xfrm>
                <a:off x="3930650" y="6572250"/>
                <a:ext cx="419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72" name="墨迹 171"/>
              <p14:cNvContentPartPr/>
              <p14:nvPr/>
            </p14:nvContentPartPr>
            <p14:xfrm>
              <a:off x="4654550" y="6343650"/>
              <a:ext cx="12700" cy="5080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2"/>
            </p:blipFill>
            <p:spPr>
              <a:xfrm>
                <a:off x="4654550" y="6343650"/>
                <a:ext cx="127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73" name="墨迹 172"/>
              <p14:cNvContentPartPr/>
              <p14:nvPr/>
            </p14:nvContentPartPr>
            <p14:xfrm>
              <a:off x="4895850" y="6223000"/>
              <a:ext cx="76200" cy="6286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4"/>
            </p:blipFill>
            <p:spPr>
              <a:xfrm>
                <a:off x="4895850" y="6223000"/>
                <a:ext cx="762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4" name="墨迹 173"/>
              <p14:cNvContentPartPr/>
              <p14:nvPr/>
            </p14:nvContentPartPr>
            <p14:xfrm>
              <a:off x="5080000" y="6457950"/>
              <a:ext cx="285750" cy="3937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6"/>
            </p:blipFill>
            <p:spPr>
              <a:xfrm>
                <a:off x="5080000" y="6457950"/>
                <a:ext cx="2857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5" name="墨迹 174"/>
              <p14:cNvContentPartPr/>
              <p14:nvPr/>
            </p14:nvContentPartPr>
            <p14:xfrm>
              <a:off x="5111750" y="6394450"/>
              <a:ext cx="603250" cy="4318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38"/>
            </p:blipFill>
            <p:spPr>
              <a:xfrm>
                <a:off x="5111750" y="6394450"/>
                <a:ext cx="6032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6" name="墨迹 175"/>
              <p14:cNvContentPartPr/>
              <p14:nvPr/>
            </p14:nvContentPartPr>
            <p14:xfrm>
              <a:off x="5734050" y="6172200"/>
              <a:ext cx="260350" cy="67945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0"/>
            </p:blipFill>
            <p:spPr>
              <a:xfrm>
                <a:off x="5734050" y="6172200"/>
                <a:ext cx="2603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7" name="墨迹 176"/>
              <p14:cNvContentPartPr/>
              <p14:nvPr/>
            </p14:nvContentPartPr>
            <p14:xfrm>
              <a:off x="5664200" y="6578600"/>
              <a:ext cx="495300" cy="1905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2"/>
            </p:blipFill>
            <p:spPr>
              <a:xfrm>
                <a:off x="5664200" y="6578600"/>
                <a:ext cx="495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8" name="墨迹 177"/>
              <p14:cNvContentPartPr/>
              <p14:nvPr/>
            </p14:nvContentPartPr>
            <p14:xfrm>
              <a:off x="6178550" y="6337300"/>
              <a:ext cx="38100" cy="4572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4"/>
            </p:blipFill>
            <p:spPr>
              <a:xfrm>
                <a:off x="6178550" y="6337300"/>
                <a:ext cx="381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9" name="墨迹 178"/>
              <p14:cNvContentPartPr/>
              <p14:nvPr/>
            </p14:nvContentPartPr>
            <p14:xfrm>
              <a:off x="6280150" y="6330950"/>
              <a:ext cx="31750" cy="5207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6"/>
            </p:blipFill>
            <p:spPr>
              <a:xfrm>
                <a:off x="6280150" y="6330950"/>
                <a:ext cx="317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0" name="墨迹 179"/>
              <p14:cNvContentPartPr/>
              <p14:nvPr/>
            </p14:nvContentPartPr>
            <p14:xfrm>
              <a:off x="6578600" y="6724650"/>
              <a:ext cx="508000" cy="1270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48"/>
            </p:blipFill>
            <p:spPr>
              <a:xfrm>
                <a:off x="6578600" y="6724650"/>
                <a:ext cx="508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81" name="墨迹 180"/>
              <p14:cNvContentPartPr/>
              <p14:nvPr/>
            </p14:nvContentPartPr>
            <p14:xfrm>
              <a:off x="7181850" y="6426200"/>
              <a:ext cx="704850" cy="4254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0"/>
            </p:blipFill>
            <p:spPr>
              <a:xfrm>
                <a:off x="7181850" y="6426200"/>
                <a:ext cx="7048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82" name="墨迹 181"/>
              <p14:cNvContentPartPr/>
              <p14:nvPr/>
            </p14:nvContentPartPr>
            <p14:xfrm>
              <a:off x="8007350" y="6178550"/>
              <a:ext cx="476250" cy="60325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2"/>
            </p:blipFill>
            <p:spPr>
              <a:xfrm>
                <a:off x="8007350" y="6178550"/>
                <a:ext cx="4762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83" name="墨迹 182"/>
              <p14:cNvContentPartPr/>
              <p14:nvPr/>
            </p14:nvContentPartPr>
            <p14:xfrm>
              <a:off x="1530350" y="3136900"/>
              <a:ext cx="1758950" cy="2095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4"/>
            </p:blipFill>
            <p:spPr>
              <a:xfrm>
                <a:off x="1530350" y="3136900"/>
                <a:ext cx="1758950" cy="209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089150" y="1555750"/>
              <a:ext cx="647700" cy="393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2089150" y="1555750"/>
                <a:ext cx="6477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2908300" y="1333500"/>
              <a:ext cx="228600" cy="1073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908300" y="1333500"/>
                <a:ext cx="22860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628900" y="1860550"/>
              <a:ext cx="736600" cy="114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628900" y="1860550"/>
                <a:ext cx="7366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1581150" y="2343150"/>
              <a:ext cx="1733550" cy="190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581150" y="2343150"/>
                <a:ext cx="1733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2000250" y="2540000"/>
              <a:ext cx="717550" cy="787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000250" y="2540000"/>
                <a:ext cx="7175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2851150" y="2705100"/>
              <a:ext cx="558800" cy="609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2851150" y="2705100"/>
                <a:ext cx="55880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3797300" y="2146300"/>
              <a:ext cx="349250" cy="76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3797300" y="2146300"/>
                <a:ext cx="3492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3790950" y="2482850"/>
              <a:ext cx="48895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3790950" y="2482850"/>
                <a:ext cx="488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5461000" y="1600200"/>
              <a:ext cx="412750" cy="514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5461000" y="1600200"/>
                <a:ext cx="412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5365750" y="1651000"/>
              <a:ext cx="311150" cy="539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5365750" y="1651000"/>
                <a:ext cx="3111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5467350" y="1784350"/>
              <a:ext cx="368300" cy="469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5467350" y="1784350"/>
                <a:ext cx="3683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/>
              <p14:cNvContentPartPr/>
              <p14:nvPr/>
            </p14:nvContentPartPr>
            <p14:xfrm>
              <a:off x="5784850" y="1454150"/>
              <a:ext cx="546100" cy="1714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5784850" y="1454150"/>
                <a:ext cx="546100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/>
              <p14:cNvContentPartPr/>
              <p14:nvPr/>
            </p14:nvContentPartPr>
            <p14:xfrm>
              <a:off x="5803900" y="2095500"/>
              <a:ext cx="508000" cy="50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5803900" y="2095500"/>
                <a:ext cx="508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/>
              <p14:cNvContentPartPr/>
              <p14:nvPr/>
            </p14:nvContentPartPr>
            <p14:xfrm>
              <a:off x="4870450" y="1955800"/>
              <a:ext cx="95250" cy="476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4870450" y="1955800"/>
                <a:ext cx="952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/>
              <p14:cNvContentPartPr/>
              <p14:nvPr/>
            </p14:nvContentPartPr>
            <p14:xfrm>
              <a:off x="5137150" y="1885950"/>
              <a:ext cx="171450" cy="9906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5137150" y="1885950"/>
                <a:ext cx="17145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/>
              <p14:cNvContentPartPr/>
              <p14:nvPr/>
            </p14:nvContentPartPr>
            <p14:xfrm>
              <a:off x="6457950" y="1860550"/>
              <a:ext cx="38100" cy="565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6457950" y="1860550"/>
                <a:ext cx="381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6692900" y="1739900"/>
              <a:ext cx="31750" cy="1250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6692900" y="1739900"/>
                <a:ext cx="3175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7035800" y="1955800"/>
              <a:ext cx="927100" cy="463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7035800" y="1955800"/>
                <a:ext cx="9271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/>
              <p14:cNvContentPartPr/>
              <p14:nvPr/>
            </p14:nvContentPartPr>
            <p14:xfrm>
              <a:off x="8153400" y="1587500"/>
              <a:ext cx="704850" cy="793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8153400" y="1587500"/>
                <a:ext cx="70485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/>
              <p14:cNvContentPartPr/>
              <p14:nvPr/>
            </p14:nvContentPartPr>
            <p14:xfrm>
              <a:off x="368300" y="2374900"/>
              <a:ext cx="431800" cy="488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368300" y="2374900"/>
                <a:ext cx="4318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/>
              <p14:cNvContentPartPr/>
              <p14:nvPr/>
            </p14:nvContentPartPr>
            <p14:xfrm>
              <a:off x="812800" y="2362200"/>
              <a:ext cx="279400" cy="190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812800" y="2362200"/>
                <a:ext cx="279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/>
              <p14:cNvContentPartPr/>
              <p14:nvPr/>
            </p14:nvContentPartPr>
            <p14:xfrm>
              <a:off x="965200" y="2533650"/>
              <a:ext cx="50800" cy="317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965200" y="2533650"/>
                <a:ext cx="508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/>
              <p14:cNvContentPartPr/>
              <p14:nvPr/>
            </p14:nvContentPartPr>
            <p14:xfrm>
              <a:off x="1123950" y="2368550"/>
              <a:ext cx="361950" cy="425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123950" y="2368550"/>
                <a:ext cx="3619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/>
              <p14:cNvContentPartPr/>
              <p14:nvPr/>
            </p14:nvContentPartPr>
            <p14:xfrm>
              <a:off x="4794250" y="1682750"/>
              <a:ext cx="882650" cy="1441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4794250" y="1682750"/>
                <a:ext cx="882650" cy="144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/>
              <p14:cNvContentPartPr/>
              <p14:nvPr/>
            </p14:nvContentPartPr>
            <p14:xfrm>
              <a:off x="8743950" y="1365250"/>
              <a:ext cx="520700" cy="1250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8743950" y="1365250"/>
                <a:ext cx="52070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/>
              <p14:cNvContentPartPr/>
              <p14:nvPr/>
            </p14:nvContentPartPr>
            <p14:xfrm>
              <a:off x="9423400" y="2165350"/>
              <a:ext cx="609600" cy="298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9423400" y="2165350"/>
                <a:ext cx="6096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/>
              <p14:cNvContentPartPr/>
              <p14:nvPr/>
            </p14:nvContentPartPr>
            <p14:xfrm>
              <a:off x="10033000" y="2057400"/>
              <a:ext cx="127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10033000" y="2057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/>
              <p14:cNvContentPartPr/>
              <p14:nvPr/>
            </p14:nvContentPartPr>
            <p14:xfrm>
              <a:off x="10115550" y="2228850"/>
              <a:ext cx="19050" cy="209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10115550" y="2228850"/>
                <a:ext cx="19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/>
              <p14:cNvContentPartPr/>
              <p14:nvPr/>
            </p14:nvContentPartPr>
            <p14:xfrm>
              <a:off x="10280650" y="2159000"/>
              <a:ext cx="285750" cy="292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10280650" y="2159000"/>
                <a:ext cx="2857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/>
              <p14:cNvContentPartPr/>
              <p14:nvPr/>
            </p14:nvContentPartPr>
            <p14:xfrm>
              <a:off x="5346700" y="2851150"/>
              <a:ext cx="1663700" cy="273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5346700" y="2851150"/>
                <a:ext cx="16637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/>
              <p14:cNvContentPartPr/>
              <p14:nvPr/>
            </p14:nvContentPartPr>
            <p14:xfrm>
              <a:off x="5746750" y="2133600"/>
              <a:ext cx="514350" cy="1016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5746750" y="2133600"/>
                <a:ext cx="5143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/>
              <p14:cNvContentPartPr/>
              <p14:nvPr/>
            </p14:nvContentPartPr>
            <p14:xfrm>
              <a:off x="1708150" y="3562350"/>
              <a:ext cx="400050" cy="4762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1708150" y="3562350"/>
                <a:ext cx="4000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/>
              <p14:cNvContentPartPr/>
              <p14:nvPr/>
            </p14:nvContentPartPr>
            <p14:xfrm>
              <a:off x="2190750" y="356870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5"/>
            </p:blipFill>
            <p:spPr>
              <a:xfrm>
                <a:off x="2190750" y="3568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墨迹 36"/>
              <p14:cNvContentPartPr/>
              <p14:nvPr/>
            </p14:nvContentPartPr>
            <p14:xfrm>
              <a:off x="1816100" y="3613150"/>
              <a:ext cx="571500" cy="806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1816100" y="3613150"/>
                <a:ext cx="5715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墨迹 37"/>
              <p14:cNvContentPartPr/>
              <p14:nvPr/>
            </p14:nvContentPartPr>
            <p14:xfrm>
              <a:off x="1092200" y="3663950"/>
              <a:ext cx="838200" cy="5715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1092200" y="3663950"/>
                <a:ext cx="8382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墨迹 38"/>
              <p14:cNvContentPartPr/>
              <p14:nvPr/>
            </p14:nvContentPartPr>
            <p14:xfrm>
              <a:off x="2813050" y="3835400"/>
              <a:ext cx="412750" cy="1143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2813050" y="3835400"/>
                <a:ext cx="412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墨迹 39"/>
              <p14:cNvContentPartPr/>
              <p14:nvPr/>
            </p14:nvContentPartPr>
            <p14:xfrm>
              <a:off x="2749550" y="3975100"/>
              <a:ext cx="590550" cy="133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2749550" y="3975100"/>
                <a:ext cx="590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墨迹 40"/>
              <p14:cNvContentPartPr/>
              <p14:nvPr/>
            </p14:nvContentPartPr>
            <p14:xfrm>
              <a:off x="3333750" y="3683000"/>
              <a:ext cx="482600" cy="4000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3333750" y="3683000"/>
                <a:ext cx="4826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墨迹 41"/>
              <p14:cNvContentPartPr/>
              <p14:nvPr/>
            </p14:nvContentPartPr>
            <p14:xfrm>
              <a:off x="3784600" y="3600450"/>
              <a:ext cx="552450" cy="400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3784600" y="3600450"/>
                <a:ext cx="5524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墨迹 42"/>
              <p14:cNvContentPartPr/>
              <p14:nvPr/>
            </p14:nvContentPartPr>
            <p14:xfrm>
              <a:off x="3854450" y="3251200"/>
              <a:ext cx="330200" cy="12319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3854450" y="3251200"/>
                <a:ext cx="33020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墨迹 43"/>
              <p14:cNvContentPartPr/>
              <p14:nvPr/>
            </p14:nvContentPartPr>
            <p14:xfrm>
              <a:off x="4025900" y="3841750"/>
              <a:ext cx="177800" cy="2413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4025900" y="3841750"/>
                <a:ext cx="177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墨迹 44"/>
              <p14:cNvContentPartPr/>
              <p14:nvPr/>
            </p14:nvContentPartPr>
            <p14:xfrm>
              <a:off x="4527550" y="4241800"/>
              <a:ext cx="44450" cy="222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4527550" y="4241800"/>
                <a:ext cx="444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墨迹 45"/>
              <p14:cNvContentPartPr/>
              <p14:nvPr/>
            </p14:nvContentPartPr>
            <p14:xfrm>
              <a:off x="5334000" y="3695700"/>
              <a:ext cx="641350" cy="4826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5334000" y="3695700"/>
                <a:ext cx="6413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墨迹 46"/>
              <p14:cNvContentPartPr/>
              <p14:nvPr/>
            </p14:nvContentPartPr>
            <p14:xfrm>
              <a:off x="6115050" y="3543300"/>
              <a:ext cx="438150" cy="539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6115050" y="3543300"/>
                <a:ext cx="4381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墨迹 47"/>
              <p14:cNvContentPartPr/>
              <p14:nvPr/>
            </p14:nvContentPartPr>
            <p14:xfrm>
              <a:off x="6788150" y="3594100"/>
              <a:ext cx="419100" cy="444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6788150" y="3594100"/>
                <a:ext cx="419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墨迹 48"/>
              <p14:cNvContentPartPr/>
              <p14:nvPr/>
            </p14:nvContentPartPr>
            <p14:xfrm>
              <a:off x="6908800" y="3740150"/>
              <a:ext cx="311150" cy="635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6908800" y="3740150"/>
                <a:ext cx="311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墨迹 49"/>
              <p14:cNvContentPartPr/>
              <p14:nvPr/>
            </p14:nvContentPartPr>
            <p14:xfrm>
              <a:off x="7327900" y="3517900"/>
              <a:ext cx="546100" cy="1016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7327900" y="3517900"/>
                <a:ext cx="546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墨迹 50"/>
              <p14:cNvContentPartPr/>
              <p14:nvPr/>
            </p14:nvContentPartPr>
            <p14:xfrm>
              <a:off x="7677150" y="3352800"/>
              <a:ext cx="222250" cy="8826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7677150" y="3352800"/>
                <a:ext cx="222250" cy="882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墨迹 51"/>
              <p14:cNvContentPartPr/>
              <p14:nvPr/>
            </p14:nvContentPartPr>
            <p14:xfrm>
              <a:off x="8286750" y="3937000"/>
              <a:ext cx="12700" cy="3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55"/>
            </p:blipFill>
            <p:spPr>
              <a:xfrm>
                <a:off x="8286750" y="3937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墨迹 52"/>
              <p14:cNvContentPartPr/>
              <p14:nvPr/>
            </p14:nvContentPartPr>
            <p14:xfrm>
              <a:off x="8204200" y="3886200"/>
              <a:ext cx="63500" cy="2222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8204200" y="3886200"/>
                <a:ext cx="63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墨迹 53"/>
              <p14:cNvContentPartPr/>
              <p14:nvPr/>
            </p14:nvContentPartPr>
            <p14:xfrm>
              <a:off x="8801100" y="3105150"/>
              <a:ext cx="641350" cy="4445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8801100" y="3105150"/>
                <a:ext cx="6413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墨迹 54"/>
              <p14:cNvContentPartPr/>
              <p14:nvPr/>
            </p14:nvContentPartPr>
            <p14:xfrm>
              <a:off x="9353550" y="2952750"/>
              <a:ext cx="254000" cy="8699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9353550" y="2952750"/>
                <a:ext cx="25400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墨迹 55"/>
              <p14:cNvContentPartPr/>
              <p14:nvPr/>
            </p14:nvContentPartPr>
            <p14:xfrm>
              <a:off x="9232900" y="3384550"/>
              <a:ext cx="558800" cy="190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9232900" y="3384550"/>
                <a:ext cx="558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墨迹 56"/>
              <p14:cNvContentPartPr/>
              <p14:nvPr/>
            </p14:nvContentPartPr>
            <p14:xfrm>
              <a:off x="8858250" y="3606800"/>
              <a:ext cx="844550" cy="1016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8858250" y="3606800"/>
                <a:ext cx="8445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墨迹 57"/>
              <p14:cNvContentPartPr/>
              <p14:nvPr/>
            </p14:nvContentPartPr>
            <p14:xfrm>
              <a:off x="8775700" y="3733800"/>
              <a:ext cx="615950" cy="5842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8775700" y="3733800"/>
                <a:ext cx="6159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墨迹 58"/>
              <p14:cNvContentPartPr/>
              <p14:nvPr/>
            </p14:nvContentPartPr>
            <p14:xfrm>
              <a:off x="9410700" y="3784600"/>
              <a:ext cx="247650" cy="5588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9410700" y="3784600"/>
                <a:ext cx="2476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墨迹 59"/>
              <p14:cNvContentPartPr/>
              <p14:nvPr/>
            </p14:nvContentPartPr>
            <p14:xfrm>
              <a:off x="9766300" y="4133850"/>
              <a:ext cx="234950" cy="2794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9766300" y="4133850"/>
                <a:ext cx="2349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墨迹 60"/>
              <p14:cNvContentPartPr/>
              <p14:nvPr/>
            </p14:nvContentPartPr>
            <p14:xfrm>
              <a:off x="10013950" y="4057650"/>
              <a:ext cx="222250" cy="158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10013950" y="4057650"/>
                <a:ext cx="222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墨迹 61"/>
              <p14:cNvContentPartPr/>
              <p14:nvPr/>
            </p14:nvContentPartPr>
            <p14:xfrm>
              <a:off x="10096500" y="4222750"/>
              <a:ext cx="292100" cy="2540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10096500" y="4222750"/>
                <a:ext cx="292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墨迹 62"/>
              <p14:cNvContentPartPr/>
              <p14:nvPr/>
            </p14:nvContentPartPr>
            <p14:xfrm>
              <a:off x="10280650" y="3632200"/>
              <a:ext cx="412750" cy="1270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10280650" y="3632200"/>
                <a:ext cx="412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墨迹 63"/>
              <p14:cNvContentPartPr/>
              <p14:nvPr/>
            </p14:nvContentPartPr>
            <p14:xfrm>
              <a:off x="10318750" y="3886200"/>
              <a:ext cx="381000" cy="698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10318750" y="3886200"/>
                <a:ext cx="381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墨迹 64"/>
              <p14:cNvContentPartPr/>
              <p14:nvPr/>
            </p14:nvContentPartPr>
            <p14:xfrm>
              <a:off x="10807700" y="3835400"/>
              <a:ext cx="1270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5"/>
            </p:blipFill>
            <p:spPr>
              <a:xfrm>
                <a:off x="10807700" y="3835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墨迹 65"/>
              <p14:cNvContentPartPr/>
              <p14:nvPr/>
            </p14:nvContentPartPr>
            <p14:xfrm>
              <a:off x="10814050" y="3816350"/>
              <a:ext cx="38100" cy="19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4"/>
            </p:blipFill>
            <p:spPr>
              <a:xfrm>
                <a:off x="10814050" y="38163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墨迹 66"/>
              <p14:cNvContentPartPr/>
              <p14:nvPr/>
            </p14:nvContentPartPr>
            <p14:xfrm>
              <a:off x="10814050" y="3759200"/>
              <a:ext cx="336550" cy="444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6"/>
            </p:blipFill>
            <p:spPr>
              <a:xfrm>
                <a:off x="10814050" y="3759200"/>
                <a:ext cx="336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墨迹 67"/>
              <p14:cNvContentPartPr/>
              <p14:nvPr/>
            </p14:nvContentPartPr>
            <p14:xfrm>
              <a:off x="11131550" y="3422650"/>
              <a:ext cx="44450" cy="6223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8"/>
            </p:blipFill>
            <p:spPr>
              <a:xfrm>
                <a:off x="11131550" y="3422650"/>
                <a:ext cx="444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墨迹 68"/>
              <p14:cNvContentPartPr/>
              <p14:nvPr/>
            </p14:nvContentPartPr>
            <p14:xfrm>
              <a:off x="11303000" y="3333750"/>
              <a:ext cx="25400" cy="8191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0"/>
            </p:blipFill>
            <p:spPr>
              <a:xfrm>
                <a:off x="11303000" y="3333750"/>
                <a:ext cx="254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墨迹 69"/>
              <p14:cNvContentPartPr/>
              <p14:nvPr/>
            </p14:nvContentPartPr>
            <p14:xfrm>
              <a:off x="11347450" y="3079750"/>
              <a:ext cx="406400" cy="12827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2"/>
            </p:blipFill>
            <p:spPr>
              <a:xfrm>
                <a:off x="11347450" y="3079750"/>
                <a:ext cx="406400" cy="128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墨迹 70"/>
              <p14:cNvContentPartPr/>
              <p14:nvPr/>
            </p14:nvContentPartPr>
            <p14:xfrm>
              <a:off x="11309350" y="3625850"/>
              <a:ext cx="431800" cy="444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4"/>
            </p:blipFill>
            <p:spPr>
              <a:xfrm>
                <a:off x="11309350" y="3625850"/>
                <a:ext cx="431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墨迹 71"/>
              <p14:cNvContentPartPr/>
              <p14:nvPr/>
            </p14:nvContentPartPr>
            <p14:xfrm>
              <a:off x="11779250" y="3257550"/>
              <a:ext cx="31750" cy="755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6"/>
            </p:blipFill>
            <p:spPr>
              <a:xfrm>
                <a:off x="11779250" y="3257550"/>
                <a:ext cx="317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墨迹 72"/>
              <p14:cNvContentPartPr/>
              <p14:nvPr/>
            </p14:nvContentPartPr>
            <p14:xfrm>
              <a:off x="11893550" y="3238500"/>
              <a:ext cx="184150" cy="11620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8"/>
            </p:blipFill>
            <p:spPr>
              <a:xfrm>
                <a:off x="11893550" y="3238500"/>
                <a:ext cx="184150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墨迹 73"/>
              <p14:cNvContentPartPr/>
              <p14:nvPr/>
            </p14:nvContentPartPr>
            <p14:xfrm>
              <a:off x="8578850" y="4394200"/>
              <a:ext cx="3606800" cy="2159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0"/>
            </p:blipFill>
            <p:spPr>
              <a:xfrm>
                <a:off x="8578850" y="4394200"/>
                <a:ext cx="3606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墨迹 74"/>
              <p14:cNvContentPartPr/>
              <p14:nvPr/>
            </p14:nvContentPartPr>
            <p14:xfrm>
              <a:off x="5556250" y="1974850"/>
              <a:ext cx="12700" cy="36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55"/>
            </p:blipFill>
            <p:spPr>
              <a:xfrm>
                <a:off x="5556250" y="1974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墨迹 75"/>
              <p14:cNvContentPartPr/>
              <p14:nvPr/>
            </p14:nvContentPartPr>
            <p14:xfrm>
              <a:off x="5334000" y="1866900"/>
              <a:ext cx="171450" cy="3746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3"/>
            </p:blipFill>
            <p:spPr>
              <a:xfrm>
                <a:off x="5334000" y="1866900"/>
                <a:ext cx="1714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墨迹 76"/>
              <p14:cNvContentPartPr/>
              <p14:nvPr/>
            </p14:nvContentPartPr>
            <p14:xfrm>
              <a:off x="5340350" y="1714500"/>
              <a:ext cx="463550" cy="4508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5"/>
            </p:blipFill>
            <p:spPr>
              <a:xfrm>
                <a:off x="5340350" y="1714500"/>
                <a:ext cx="4635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墨迹 77"/>
              <p14:cNvContentPartPr/>
              <p14:nvPr/>
            </p14:nvContentPartPr>
            <p14:xfrm>
              <a:off x="5346700" y="1758950"/>
              <a:ext cx="234950" cy="4191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7"/>
            </p:blipFill>
            <p:spPr>
              <a:xfrm>
                <a:off x="5346700" y="1758950"/>
                <a:ext cx="2349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墨迹 78"/>
              <p14:cNvContentPartPr/>
              <p14:nvPr/>
            </p14:nvContentPartPr>
            <p14:xfrm>
              <a:off x="5410200" y="1765300"/>
              <a:ext cx="400050" cy="4064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9"/>
            </p:blipFill>
            <p:spPr>
              <a:xfrm>
                <a:off x="5410200" y="1765300"/>
                <a:ext cx="4000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墨迹 79"/>
              <p14:cNvContentPartPr/>
              <p14:nvPr/>
            </p14:nvContentPartPr>
            <p14:xfrm>
              <a:off x="5378450" y="1841500"/>
              <a:ext cx="203200" cy="3619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1"/>
            </p:blipFill>
            <p:spPr>
              <a:xfrm>
                <a:off x="5378450" y="1841500"/>
                <a:ext cx="203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墨迹 80"/>
              <p14:cNvContentPartPr/>
              <p14:nvPr/>
            </p14:nvContentPartPr>
            <p14:xfrm>
              <a:off x="11277600" y="3587750"/>
              <a:ext cx="120650" cy="3365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3"/>
            </p:blipFill>
            <p:spPr>
              <a:xfrm>
                <a:off x="11277600" y="3587750"/>
                <a:ext cx="1206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墨迹 81"/>
              <p14:cNvContentPartPr/>
              <p14:nvPr/>
            </p14:nvContentPartPr>
            <p14:xfrm>
              <a:off x="11258550" y="3606800"/>
              <a:ext cx="260350" cy="3492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5"/>
            </p:blipFill>
            <p:spPr>
              <a:xfrm>
                <a:off x="11258550" y="3606800"/>
                <a:ext cx="2603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墨迹 82"/>
              <p14:cNvContentPartPr/>
              <p14:nvPr/>
            </p14:nvContentPartPr>
            <p14:xfrm>
              <a:off x="6280150" y="2863850"/>
              <a:ext cx="12700" cy="36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55"/>
            </p:blipFill>
            <p:spPr>
              <a:xfrm>
                <a:off x="6280150" y="2863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墨迹 83"/>
              <p14:cNvContentPartPr/>
              <p14:nvPr/>
            </p14:nvContentPartPr>
            <p14:xfrm>
              <a:off x="6134100" y="2863850"/>
              <a:ext cx="241300" cy="5524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8"/>
            </p:blipFill>
            <p:spPr>
              <a:xfrm>
                <a:off x="6134100" y="2863850"/>
                <a:ext cx="2413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墨迹 84"/>
              <p14:cNvContentPartPr/>
              <p14:nvPr/>
            </p14:nvContentPartPr>
            <p14:xfrm>
              <a:off x="6546850" y="2781300"/>
              <a:ext cx="1174750" cy="7048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0"/>
            </p:blipFill>
            <p:spPr>
              <a:xfrm>
                <a:off x="6546850" y="2781300"/>
                <a:ext cx="11747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墨迹 85"/>
              <p14:cNvContentPartPr/>
              <p14:nvPr/>
            </p14:nvContentPartPr>
            <p14:xfrm>
              <a:off x="6216650" y="3213100"/>
              <a:ext cx="355600" cy="1905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2"/>
            </p:blipFill>
            <p:spPr>
              <a:xfrm>
                <a:off x="6216650" y="3213100"/>
                <a:ext cx="355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墨迹 86"/>
              <p14:cNvContentPartPr/>
              <p14:nvPr/>
            </p14:nvContentPartPr>
            <p14:xfrm>
              <a:off x="6534150" y="3302000"/>
              <a:ext cx="412750" cy="2349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4"/>
            </p:blipFill>
            <p:spPr>
              <a:xfrm>
                <a:off x="6534150" y="3302000"/>
                <a:ext cx="412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墨迹 87"/>
              <p14:cNvContentPartPr/>
              <p14:nvPr/>
            </p14:nvContentPartPr>
            <p14:xfrm>
              <a:off x="3460750" y="5048250"/>
              <a:ext cx="349250" cy="6350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6"/>
            </p:blipFill>
            <p:spPr>
              <a:xfrm>
                <a:off x="3460750" y="5048250"/>
                <a:ext cx="3492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墨迹 88"/>
              <p14:cNvContentPartPr/>
              <p14:nvPr/>
            </p14:nvContentPartPr>
            <p14:xfrm>
              <a:off x="3587750" y="5022850"/>
              <a:ext cx="628650" cy="5969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8"/>
            </p:blipFill>
            <p:spPr>
              <a:xfrm>
                <a:off x="3587750" y="5022850"/>
                <a:ext cx="6286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墨迹 89"/>
              <p14:cNvContentPartPr/>
              <p14:nvPr/>
            </p14:nvContentPartPr>
            <p14:xfrm>
              <a:off x="4083050" y="4845050"/>
              <a:ext cx="603250" cy="13462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0"/>
            </p:blipFill>
            <p:spPr>
              <a:xfrm>
                <a:off x="4083050" y="4845050"/>
                <a:ext cx="603250" cy="134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墨迹 90"/>
              <p14:cNvContentPartPr/>
              <p14:nvPr/>
            </p14:nvContentPartPr>
            <p14:xfrm>
              <a:off x="4229100" y="5308600"/>
              <a:ext cx="539750" cy="1079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2"/>
            </p:blipFill>
            <p:spPr>
              <a:xfrm>
                <a:off x="4229100" y="5308600"/>
                <a:ext cx="539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墨迹 91"/>
              <p14:cNvContentPartPr/>
              <p14:nvPr/>
            </p14:nvContentPartPr>
            <p14:xfrm>
              <a:off x="3136900" y="6153150"/>
              <a:ext cx="1873250" cy="444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4"/>
            </p:blipFill>
            <p:spPr>
              <a:xfrm>
                <a:off x="3136900" y="6153150"/>
                <a:ext cx="18732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墨迹 92"/>
              <p14:cNvContentPartPr/>
              <p14:nvPr/>
            </p14:nvContentPartPr>
            <p14:xfrm>
              <a:off x="5289550" y="5130800"/>
              <a:ext cx="552450" cy="6096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6"/>
            </p:blipFill>
            <p:spPr>
              <a:xfrm>
                <a:off x="5289550" y="5130800"/>
                <a:ext cx="5524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墨迹 93"/>
              <p14:cNvContentPartPr/>
              <p14:nvPr/>
            </p14:nvContentPartPr>
            <p14:xfrm>
              <a:off x="5518150" y="5238750"/>
              <a:ext cx="393700" cy="381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8"/>
            </p:blipFill>
            <p:spPr>
              <a:xfrm>
                <a:off x="5518150" y="5238750"/>
                <a:ext cx="393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墨迹 94"/>
              <p14:cNvContentPartPr/>
              <p14:nvPr/>
            </p14:nvContentPartPr>
            <p14:xfrm>
              <a:off x="5124450" y="5543550"/>
              <a:ext cx="660400" cy="635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0"/>
            </p:blipFill>
            <p:spPr>
              <a:xfrm>
                <a:off x="5124450" y="5543550"/>
                <a:ext cx="660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墨迹 95"/>
              <p14:cNvContentPartPr/>
              <p14:nvPr/>
            </p14:nvContentPartPr>
            <p14:xfrm>
              <a:off x="6330950" y="5187950"/>
              <a:ext cx="12700" cy="36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55"/>
            </p:blipFill>
            <p:spPr>
              <a:xfrm>
                <a:off x="6330950" y="5187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墨迹 96"/>
              <p14:cNvContentPartPr/>
              <p14:nvPr/>
            </p14:nvContentPartPr>
            <p14:xfrm>
              <a:off x="6330950" y="4953000"/>
              <a:ext cx="495300" cy="8763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3"/>
            </p:blipFill>
            <p:spPr>
              <a:xfrm>
                <a:off x="6330950" y="4953000"/>
                <a:ext cx="49530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墨迹 97"/>
              <p14:cNvContentPartPr/>
              <p14:nvPr/>
            </p14:nvContentPartPr>
            <p14:xfrm>
              <a:off x="6889750" y="5029200"/>
              <a:ext cx="361950" cy="6096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5"/>
            </p:blipFill>
            <p:spPr>
              <a:xfrm>
                <a:off x="6889750" y="5029200"/>
                <a:ext cx="3619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墨迹 98"/>
              <p14:cNvContentPartPr/>
              <p14:nvPr/>
            </p14:nvContentPartPr>
            <p14:xfrm>
              <a:off x="7340600" y="4972050"/>
              <a:ext cx="203200" cy="6540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7"/>
            </p:blipFill>
            <p:spPr>
              <a:xfrm>
                <a:off x="7340600" y="4972050"/>
                <a:ext cx="20320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墨迹 99"/>
              <p14:cNvContentPartPr/>
              <p14:nvPr/>
            </p14:nvContentPartPr>
            <p14:xfrm>
              <a:off x="7461250" y="5149850"/>
              <a:ext cx="368300" cy="5143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9"/>
            </p:blipFill>
            <p:spPr>
              <a:xfrm>
                <a:off x="7461250" y="5149850"/>
                <a:ext cx="3683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墨迹 100"/>
              <p14:cNvContentPartPr/>
              <p14:nvPr/>
            </p14:nvContentPartPr>
            <p14:xfrm>
              <a:off x="7969250" y="5060950"/>
              <a:ext cx="57150" cy="3556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1"/>
            </p:blipFill>
            <p:spPr>
              <a:xfrm>
                <a:off x="7969250" y="5060950"/>
                <a:ext cx="57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墨迹 101"/>
              <p14:cNvContentPartPr/>
              <p14:nvPr/>
            </p14:nvContentPartPr>
            <p14:xfrm>
              <a:off x="8064500" y="5086350"/>
              <a:ext cx="222250" cy="4381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3"/>
            </p:blipFill>
            <p:spPr>
              <a:xfrm>
                <a:off x="8064500" y="5086350"/>
                <a:ext cx="2222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3" name="墨迹 102"/>
              <p14:cNvContentPartPr/>
              <p14:nvPr/>
            </p14:nvContentPartPr>
            <p14:xfrm>
              <a:off x="7975600" y="5264150"/>
              <a:ext cx="774700" cy="4381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5"/>
            </p:blipFill>
            <p:spPr>
              <a:xfrm>
                <a:off x="7975600" y="5264150"/>
                <a:ext cx="774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" name="墨迹 103"/>
              <p14:cNvContentPartPr/>
              <p14:nvPr/>
            </p14:nvContentPartPr>
            <p14:xfrm>
              <a:off x="8502650" y="5029200"/>
              <a:ext cx="190500" cy="6604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7"/>
            </p:blipFill>
            <p:spPr>
              <a:xfrm>
                <a:off x="8502650" y="5029200"/>
                <a:ext cx="1905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墨迹 104"/>
              <p14:cNvContentPartPr/>
              <p14:nvPr/>
            </p14:nvContentPartPr>
            <p14:xfrm>
              <a:off x="8597900" y="5391150"/>
              <a:ext cx="463550" cy="2159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9"/>
            </p:blipFill>
            <p:spPr>
              <a:xfrm>
                <a:off x="8597900" y="5391150"/>
                <a:ext cx="463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6" name="墨迹 105"/>
              <p14:cNvContentPartPr/>
              <p14:nvPr/>
            </p14:nvContentPartPr>
            <p14:xfrm>
              <a:off x="8890000" y="4984750"/>
              <a:ext cx="869950" cy="7683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1"/>
            </p:blipFill>
            <p:spPr>
              <a:xfrm>
                <a:off x="8890000" y="4984750"/>
                <a:ext cx="86995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墨迹 106"/>
              <p14:cNvContentPartPr/>
              <p14:nvPr/>
            </p14:nvContentPartPr>
            <p14:xfrm>
              <a:off x="9950450" y="5581650"/>
              <a:ext cx="12700" cy="36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55"/>
            </p:blipFill>
            <p:spPr>
              <a:xfrm>
                <a:off x="9950450" y="5581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8" name="墨迹 107"/>
              <p14:cNvContentPartPr/>
              <p14:nvPr/>
            </p14:nvContentPartPr>
            <p14:xfrm>
              <a:off x="8089900" y="5848350"/>
              <a:ext cx="2025650" cy="1333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4"/>
            </p:blipFill>
            <p:spPr>
              <a:xfrm>
                <a:off x="8089900" y="5848350"/>
                <a:ext cx="2025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9" name="墨迹 108"/>
              <p14:cNvContentPartPr/>
              <p14:nvPr/>
            </p14:nvContentPartPr>
            <p14:xfrm>
              <a:off x="10058400" y="5581650"/>
              <a:ext cx="114300" cy="1968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6"/>
            </p:blipFill>
            <p:spPr>
              <a:xfrm>
                <a:off x="10058400" y="5581650"/>
                <a:ext cx="114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0" name="墨迹 109"/>
              <p14:cNvContentPartPr/>
              <p14:nvPr/>
            </p14:nvContentPartPr>
            <p14:xfrm>
              <a:off x="10388600" y="5137150"/>
              <a:ext cx="565150" cy="825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8"/>
            </p:blipFill>
            <p:spPr>
              <a:xfrm>
                <a:off x="10388600" y="5137150"/>
                <a:ext cx="565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1" name="墨迹 110"/>
              <p14:cNvContentPartPr/>
              <p14:nvPr/>
            </p14:nvContentPartPr>
            <p14:xfrm>
              <a:off x="10356850" y="5219700"/>
              <a:ext cx="336550" cy="5651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0"/>
            </p:blipFill>
            <p:spPr>
              <a:xfrm>
                <a:off x="10356850" y="5219700"/>
                <a:ext cx="3365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2" name="墨迹 111"/>
              <p14:cNvContentPartPr/>
              <p14:nvPr/>
            </p14:nvContentPartPr>
            <p14:xfrm>
              <a:off x="10756900" y="5264150"/>
              <a:ext cx="342900" cy="1270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2"/>
            </p:blipFill>
            <p:spPr>
              <a:xfrm>
                <a:off x="10756900" y="5264150"/>
                <a:ext cx="342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3" name="墨迹 112"/>
              <p14:cNvContentPartPr/>
              <p14:nvPr/>
            </p14:nvContentPartPr>
            <p14:xfrm>
              <a:off x="10947400" y="5080000"/>
              <a:ext cx="12700" cy="7937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4"/>
            </p:blipFill>
            <p:spPr>
              <a:xfrm>
                <a:off x="10947400" y="5080000"/>
                <a:ext cx="127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4" name="墨迹 113"/>
              <p14:cNvContentPartPr/>
              <p14:nvPr/>
            </p14:nvContentPartPr>
            <p14:xfrm>
              <a:off x="10699750" y="5232400"/>
              <a:ext cx="596900" cy="4445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6"/>
            </p:blipFill>
            <p:spPr>
              <a:xfrm>
                <a:off x="10699750" y="5232400"/>
                <a:ext cx="5969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5" name="墨迹 114"/>
              <p14:cNvContentPartPr/>
              <p14:nvPr/>
            </p14:nvContentPartPr>
            <p14:xfrm>
              <a:off x="11239500" y="5340350"/>
              <a:ext cx="304800" cy="3556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8"/>
            </p:blipFill>
            <p:spPr>
              <a:xfrm>
                <a:off x="11239500" y="5340350"/>
                <a:ext cx="304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墨迹 115"/>
              <p14:cNvContentPartPr/>
              <p14:nvPr/>
            </p14:nvContentPartPr>
            <p14:xfrm>
              <a:off x="11531600" y="5238750"/>
              <a:ext cx="184150" cy="2032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0"/>
            </p:blipFill>
            <p:spPr>
              <a:xfrm>
                <a:off x="11531600" y="5238750"/>
                <a:ext cx="184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墨迹 116"/>
              <p14:cNvContentPartPr/>
              <p14:nvPr/>
            </p14:nvContentPartPr>
            <p14:xfrm>
              <a:off x="11614150" y="5340350"/>
              <a:ext cx="508000" cy="4064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2"/>
            </p:blipFill>
            <p:spPr>
              <a:xfrm>
                <a:off x="11614150" y="5340350"/>
                <a:ext cx="5080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墨迹 117"/>
              <p14:cNvContentPartPr/>
              <p14:nvPr/>
            </p14:nvContentPartPr>
            <p14:xfrm>
              <a:off x="1143000" y="6115050"/>
              <a:ext cx="742950" cy="762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4"/>
            </p:blipFill>
            <p:spPr>
              <a:xfrm>
                <a:off x="1143000" y="6115050"/>
                <a:ext cx="742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墨迹 118"/>
              <p14:cNvContentPartPr/>
              <p14:nvPr/>
            </p14:nvContentPartPr>
            <p14:xfrm>
              <a:off x="1250950" y="6299200"/>
              <a:ext cx="819150" cy="381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6"/>
            </p:blipFill>
            <p:spPr>
              <a:xfrm>
                <a:off x="1250950" y="6299200"/>
                <a:ext cx="819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墨迹 119"/>
              <p14:cNvContentPartPr/>
              <p14:nvPr/>
            </p14:nvContentPartPr>
            <p14:xfrm>
              <a:off x="1714500" y="5899150"/>
              <a:ext cx="666750" cy="5842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8"/>
            </p:blipFill>
            <p:spPr>
              <a:xfrm>
                <a:off x="1714500" y="5899150"/>
                <a:ext cx="6667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墨迹 120"/>
              <p14:cNvContentPartPr/>
              <p14:nvPr/>
            </p14:nvContentPartPr>
            <p14:xfrm>
              <a:off x="2870200" y="5822950"/>
              <a:ext cx="12700" cy="36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55"/>
            </p:blipFill>
            <p:spPr>
              <a:xfrm>
                <a:off x="2870200" y="5822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2" name="墨迹 121"/>
              <p14:cNvContentPartPr/>
              <p14:nvPr/>
            </p14:nvContentPartPr>
            <p14:xfrm>
              <a:off x="2794000" y="5746750"/>
              <a:ext cx="177800" cy="4953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1"/>
            </p:blipFill>
            <p:spPr>
              <a:xfrm>
                <a:off x="2794000" y="5746750"/>
                <a:ext cx="1778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3" name="墨迹 122"/>
              <p14:cNvContentPartPr/>
              <p14:nvPr/>
            </p14:nvContentPartPr>
            <p14:xfrm>
              <a:off x="3016250" y="6083300"/>
              <a:ext cx="323850" cy="2159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3"/>
            </p:blipFill>
            <p:spPr>
              <a:xfrm>
                <a:off x="3016250" y="6083300"/>
                <a:ext cx="323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4" name="墨迹 123"/>
              <p14:cNvContentPartPr/>
              <p14:nvPr/>
            </p14:nvContentPartPr>
            <p14:xfrm>
              <a:off x="3219450" y="5892800"/>
              <a:ext cx="146050" cy="4064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5"/>
            </p:blipFill>
            <p:spPr>
              <a:xfrm>
                <a:off x="3219450" y="5892800"/>
                <a:ext cx="1460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5" name="墨迹 124"/>
              <p14:cNvContentPartPr/>
              <p14:nvPr/>
            </p14:nvContentPartPr>
            <p14:xfrm>
              <a:off x="3270250" y="6140450"/>
              <a:ext cx="374650" cy="1524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37"/>
            </p:blipFill>
            <p:spPr>
              <a:xfrm>
                <a:off x="3270250" y="6140450"/>
                <a:ext cx="374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6" name="墨迹 125"/>
              <p14:cNvContentPartPr/>
              <p14:nvPr/>
            </p14:nvContentPartPr>
            <p14:xfrm>
              <a:off x="3479800" y="5848350"/>
              <a:ext cx="438150" cy="4762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39"/>
            </p:blipFill>
            <p:spPr>
              <a:xfrm>
                <a:off x="3479800" y="5848350"/>
                <a:ext cx="4381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7" name="墨迹 126"/>
              <p14:cNvContentPartPr/>
              <p14:nvPr/>
            </p14:nvContentPartPr>
            <p14:xfrm>
              <a:off x="3663950" y="5918200"/>
              <a:ext cx="628650" cy="4000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1"/>
            </p:blipFill>
            <p:spPr>
              <a:xfrm>
                <a:off x="3663950" y="5918200"/>
                <a:ext cx="6286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8" name="墨迹 127"/>
              <p14:cNvContentPartPr/>
              <p14:nvPr/>
            </p14:nvContentPartPr>
            <p14:xfrm>
              <a:off x="3740150" y="6076950"/>
              <a:ext cx="38100" cy="2286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3"/>
            </p:blipFill>
            <p:spPr>
              <a:xfrm>
                <a:off x="3740150" y="6076950"/>
                <a:ext cx="38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9" name="墨迹 128"/>
              <p14:cNvContentPartPr/>
              <p14:nvPr/>
            </p14:nvContentPartPr>
            <p14:xfrm>
              <a:off x="3841750" y="6013450"/>
              <a:ext cx="69850" cy="8382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5"/>
            </p:blipFill>
            <p:spPr>
              <a:xfrm>
                <a:off x="3841750" y="6013450"/>
                <a:ext cx="6985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0" name="墨迹 129"/>
              <p14:cNvContentPartPr/>
              <p14:nvPr/>
            </p14:nvContentPartPr>
            <p14:xfrm>
              <a:off x="4597400" y="5937250"/>
              <a:ext cx="533400" cy="3746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7"/>
            </p:blipFill>
            <p:spPr>
              <a:xfrm>
                <a:off x="4597400" y="5937250"/>
                <a:ext cx="533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1" name="墨迹 130"/>
              <p14:cNvContentPartPr/>
              <p14:nvPr/>
            </p14:nvContentPartPr>
            <p14:xfrm>
              <a:off x="4806950" y="6064250"/>
              <a:ext cx="520700" cy="3365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49"/>
            </p:blipFill>
            <p:spPr>
              <a:xfrm>
                <a:off x="4806950" y="6064250"/>
                <a:ext cx="520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2" name="墨迹 131"/>
              <p14:cNvContentPartPr/>
              <p14:nvPr/>
            </p14:nvContentPartPr>
            <p14:xfrm>
              <a:off x="5264150" y="5880100"/>
              <a:ext cx="450850" cy="9715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1"/>
            </p:blipFill>
            <p:spPr>
              <a:xfrm>
                <a:off x="5264150" y="5880100"/>
                <a:ext cx="45085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3" name="墨迹 132"/>
              <p14:cNvContentPartPr/>
              <p14:nvPr/>
            </p14:nvContentPartPr>
            <p14:xfrm>
              <a:off x="5251450" y="6140450"/>
              <a:ext cx="539750" cy="508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3"/>
            </p:blipFill>
            <p:spPr>
              <a:xfrm>
                <a:off x="5251450" y="6140450"/>
                <a:ext cx="539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4" name="墨迹 133"/>
              <p14:cNvContentPartPr/>
              <p14:nvPr/>
            </p14:nvContentPartPr>
            <p14:xfrm>
              <a:off x="5765800" y="5861050"/>
              <a:ext cx="254000" cy="1651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5"/>
            </p:blipFill>
            <p:spPr>
              <a:xfrm>
                <a:off x="5765800" y="5861050"/>
                <a:ext cx="2540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5" name="墨迹 134"/>
              <p14:cNvContentPartPr/>
              <p14:nvPr/>
            </p14:nvContentPartPr>
            <p14:xfrm>
              <a:off x="5918200" y="5842000"/>
              <a:ext cx="641350" cy="5842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7"/>
            </p:blipFill>
            <p:spPr>
              <a:xfrm>
                <a:off x="5918200" y="5842000"/>
                <a:ext cx="6413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6" name="墨迹 135"/>
              <p14:cNvContentPartPr/>
              <p14:nvPr/>
            </p14:nvContentPartPr>
            <p14:xfrm>
              <a:off x="6635750" y="5632450"/>
              <a:ext cx="12700" cy="36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55"/>
            </p:blipFill>
            <p:spPr>
              <a:xfrm>
                <a:off x="6635750" y="5632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7" name="墨迹 136"/>
              <p14:cNvContentPartPr/>
              <p14:nvPr/>
            </p14:nvContentPartPr>
            <p14:xfrm>
              <a:off x="6229350" y="6121400"/>
              <a:ext cx="101600" cy="2984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0"/>
            </p:blipFill>
            <p:spPr>
              <a:xfrm>
                <a:off x="6229350" y="6121400"/>
                <a:ext cx="1016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8" name="墨迹 137"/>
              <p14:cNvContentPartPr/>
              <p14:nvPr/>
            </p14:nvContentPartPr>
            <p14:xfrm>
              <a:off x="6330950" y="6184900"/>
              <a:ext cx="247650" cy="25400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2"/>
            </p:blipFill>
            <p:spPr>
              <a:xfrm>
                <a:off x="6330950" y="6184900"/>
                <a:ext cx="2476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9" name="墨迹 138"/>
              <p14:cNvContentPartPr/>
              <p14:nvPr/>
            </p14:nvContentPartPr>
            <p14:xfrm>
              <a:off x="6807200" y="5734050"/>
              <a:ext cx="355600" cy="5969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4"/>
            </p:blipFill>
            <p:spPr>
              <a:xfrm>
                <a:off x="6807200" y="5734050"/>
                <a:ext cx="3556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0" name="墨迹 139"/>
              <p14:cNvContentPartPr/>
              <p14:nvPr/>
            </p14:nvContentPartPr>
            <p14:xfrm>
              <a:off x="6889750" y="6159500"/>
              <a:ext cx="101600" cy="2730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6"/>
            </p:blipFill>
            <p:spPr>
              <a:xfrm>
                <a:off x="6889750" y="6159500"/>
                <a:ext cx="1016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1" name="墨迹 140"/>
              <p14:cNvContentPartPr/>
              <p14:nvPr/>
            </p14:nvContentPartPr>
            <p14:xfrm>
              <a:off x="6934200" y="6286500"/>
              <a:ext cx="609600" cy="1778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68"/>
            </p:blipFill>
            <p:spPr>
              <a:xfrm>
                <a:off x="6934200" y="6286500"/>
                <a:ext cx="6096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2" name="墨迹 141"/>
              <p14:cNvContentPartPr/>
              <p14:nvPr/>
            </p14:nvContentPartPr>
            <p14:xfrm>
              <a:off x="7340600" y="5994400"/>
              <a:ext cx="419100" cy="762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0"/>
            </p:blipFill>
            <p:spPr>
              <a:xfrm>
                <a:off x="7340600" y="5994400"/>
                <a:ext cx="419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3" name="墨迹 142"/>
              <p14:cNvContentPartPr/>
              <p14:nvPr/>
            </p14:nvContentPartPr>
            <p14:xfrm>
              <a:off x="7378700" y="5829300"/>
              <a:ext cx="355600" cy="7239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2"/>
            </p:blipFill>
            <p:spPr>
              <a:xfrm>
                <a:off x="7378700" y="5829300"/>
                <a:ext cx="3556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4" name="墨迹 143"/>
              <p14:cNvContentPartPr/>
              <p14:nvPr/>
            </p14:nvContentPartPr>
            <p14:xfrm>
              <a:off x="7651750" y="5759450"/>
              <a:ext cx="527050" cy="5397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4"/>
            </p:blipFill>
            <p:spPr>
              <a:xfrm>
                <a:off x="7651750" y="5759450"/>
                <a:ext cx="527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5" name="墨迹 144"/>
              <p14:cNvContentPartPr/>
              <p14:nvPr/>
            </p14:nvContentPartPr>
            <p14:xfrm>
              <a:off x="7696200" y="5962650"/>
              <a:ext cx="273050" cy="5461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76"/>
            </p:blipFill>
            <p:spPr>
              <a:xfrm>
                <a:off x="7696200" y="5962650"/>
                <a:ext cx="2730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6" name="墨迹 145"/>
              <p14:cNvContentPartPr/>
              <p14:nvPr/>
            </p14:nvContentPartPr>
            <p14:xfrm>
              <a:off x="8058150" y="5791200"/>
              <a:ext cx="831850" cy="6667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78"/>
            </p:blipFill>
            <p:spPr>
              <a:xfrm>
                <a:off x="8058150" y="5791200"/>
                <a:ext cx="8318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7" name="墨迹 146"/>
              <p14:cNvContentPartPr/>
              <p14:nvPr/>
            </p14:nvContentPartPr>
            <p14:xfrm>
              <a:off x="8636000" y="5848350"/>
              <a:ext cx="273050" cy="3175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0"/>
            </p:blipFill>
            <p:spPr>
              <a:xfrm>
                <a:off x="8636000" y="5848350"/>
                <a:ext cx="2730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8" name="墨迹 147"/>
              <p14:cNvContentPartPr/>
              <p14:nvPr/>
            </p14:nvContentPartPr>
            <p14:xfrm>
              <a:off x="8591550" y="6045200"/>
              <a:ext cx="533400" cy="4508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2"/>
            </p:blipFill>
            <p:spPr>
              <a:xfrm>
                <a:off x="8591550" y="6045200"/>
                <a:ext cx="533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9" name="墨迹 148"/>
              <p14:cNvContentPartPr/>
              <p14:nvPr/>
            </p14:nvContentPartPr>
            <p14:xfrm>
              <a:off x="9048750" y="5797550"/>
              <a:ext cx="393700" cy="7302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4"/>
            </p:blipFill>
            <p:spPr>
              <a:xfrm>
                <a:off x="9048750" y="5797550"/>
                <a:ext cx="3937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0" name="墨迹 149"/>
              <p14:cNvContentPartPr/>
              <p14:nvPr/>
            </p14:nvContentPartPr>
            <p14:xfrm>
              <a:off x="9302750" y="6045200"/>
              <a:ext cx="469900" cy="4318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86"/>
            </p:blipFill>
            <p:spPr>
              <a:xfrm>
                <a:off x="9302750" y="6045200"/>
                <a:ext cx="4699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1" name="墨迹 150"/>
              <p14:cNvContentPartPr/>
              <p14:nvPr/>
            </p14:nvContentPartPr>
            <p14:xfrm>
              <a:off x="9779000" y="5943600"/>
              <a:ext cx="50800" cy="3111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88"/>
            </p:blipFill>
            <p:spPr>
              <a:xfrm>
                <a:off x="9779000" y="5943600"/>
                <a:ext cx="508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2" name="墨迹 151"/>
              <p14:cNvContentPartPr/>
              <p14:nvPr/>
            </p14:nvContentPartPr>
            <p14:xfrm>
              <a:off x="9842500" y="5930900"/>
              <a:ext cx="228600" cy="2286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0"/>
            </p:blipFill>
            <p:spPr>
              <a:xfrm>
                <a:off x="9842500" y="593090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3" name="墨迹 152"/>
              <p14:cNvContentPartPr/>
              <p14:nvPr/>
            </p14:nvContentPartPr>
            <p14:xfrm>
              <a:off x="9677400" y="6070600"/>
              <a:ext cx="469900" cy="2222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2"/>
            </p:blipFill>
            <p:spPr>
              <a:xfrm>
                <a:off x="9677400" y="6070600"/>
                <a:ext cx="4699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4" name="墨迹 153"/>
              <p14:cNvContentPartPr/>
              <p14:nvPr/>
            </p14:nvContentPartPr>
            <p14:xfrm>
              <a:off x="9798050" y="6184900"/>
              <a:ext cx="546100" cy="3810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4"/>
            </p:blipFill>
            <p:spPr>
              <a:xfrm>
                <a:off x="9798050" y="6184900"/>
                <a:ext cx="5461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5" name="墨迹 154"/>
              <p14:cNvContentPartPr/>
              <p14:nvPr/>
            </p14:nvContentPartPr>
            <p14:xfrm>
              <a:off x="10318750" y="5899150"/>
              <a:ext cx="88900" cy="73660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96"/>
            </p:blipFill>
            <p:spPr>
              <a:xfrm>
                <a:off x="10318750" y="5899150"/>
                <a:ext cx="889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6" name="墨迹 155"/>
              <p14:cNvContentPartPr/>
              <p14:nvPr/>
            </p14:nvContentPartPr>
            <p14:xfrm>
              <a:off x="10217150" y="6191250"/>
              <a:ext cx="158750" cy="2159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98"/>
            </p:blipFill>
            <p:spPr>
              <a:xfrm>
                <a:off x="10217150" y="6191250"/>
                <a:ext cx="158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7" name="墨迹 156"/>
              <p14:cNvContentPartPr/>
              <p14:nvPr/>
            </p14:nvContentPartPr>
            <p14:xfrm>
              <a:off x="10496550" y="6153150"/>
              <a:ext cx="25400" cy="3175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0"/>
            </p:blipFill>
            <p:spPr>
              <a:xfrm>
                <a:off x="10496550" y="6153150"/>
                <a:ext cx="254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8" name="墨迹 157"/>
              <p14:cNvContentPartPr/>
              <p14:nvPr/>
            </p14:nvContentPartPr>
            <p14:xfrm>
              <a:off x="10560050" y="6038850"/>
              <a:ext cx="495300" cy="2921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2"/>
            </p:blipFill>
            <p:spPr>
              <a:xfrm>
                <a:off x="10560050" y="6038850"/>
                <a:ext cx="495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9" name="墨迹 158"/>
              <p14:cNvContentPartPr/>
              <p14:nvPr/>
            </p14:nvContentPartPr>
            <p14:xfrm>
              <a:off x="10579100" y="5854700"/>
              <a:ext cx="190500" cy="7556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4"/>
            </p:blipFill>
            <p:spPr>
              <a:xfrm>
                <a:off x="10579100" y="5854700"/>
                <a:ext cx="1905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0" name="墨迹 159"/>
              <p14:cNvContentPartPr/>
              <p14:nvPr/>
            </p14:nvContentPartPr>
            <p14:xfrm>
              <a:off x="10744200" y="6311900"/>
              <a:ext cx="958850" cy="4318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06"/>
            </p:blipFill>
            <p:spPr>
              <a:xfrm>
                <a:off x="10744200" y="6311900"/>
                <a:ext cx="958850" cy="431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梯度下降法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zhao-chj</dc:creator>
  <cp:lastModifiedBy>admin</cp:lastModifiedBy>
  <cp:revision>4</cp:revision>
  <dcterms:created xsi:type="dcterms:W3CDTF">2018-06-02T02:39:21Z</dcterms:created>
  <dcterms:modified xsi:type="dcterms:W3CDTF">2018-06-04T10:19:51Z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