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58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82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1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6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9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8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97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9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98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8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1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6/2/20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8923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6B1B-40B8-6645-9C5C-8CA6F0BE5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4FD68-F3C6-7E4F-B89F-221C41AD5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7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72874-0A61-634D-84B2-991C71FB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00" y="1201723"/>
            <a:ext cx="2888120" cy="4454554"/>
          </a:xfrm>
        </p:spPr>
        <p:txBody>
          <a:bodyPr anchor="ctr">
            <a:normAutofit/>
          </a:bodyPr>
          <a:lstStyle/>
          <a:p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47D2D-C247-B143-B0FF-F9FDFBBD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969" y="647750"/>
            <a:ext cx="5850936" cy="5571066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51009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{3AB72D52-A611-424F-9EF1-2F2ACAB54927}tf16401378</Template>
  <TotalTime>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MS Shell Dlg 2</vt:lpstr>
      <vt:lpstr>Arial</vt:lpstr>
      <vt:lpstr>Wingdings</vt:lpstr>
      <vt:lpstr>Wingdings 3</vt:lpstr>
      <vt:lpstr>Madison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Fangwei Han</dc:creator>
  <cp:lastModifiedBy>Fangwei Han</cp:lastModifiedBy>
  <cp:revision>1</cp:revision>
  <dcterms:created xsi:type="dcterms:W3CDTF">2020-06-03T06:35:37Z</dcterms:created>
  <dcterms:modified xsi:type="dcterms:W3CDTF">2020-06-03T06:36:57Z</dcterms:modified>
</cp:coreProperties>
</file>