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5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9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5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936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93BC-23AD-EBCC-391C-AF3D776CF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62C24-9300-DEFD-7906-73FB3AF8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92459126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3657600" cy="27432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6576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86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text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Fei Han</dc:creator>
  <cp:lastModifiedBy>Fei Han</cp:lastModifiedBy>
  <cp:revision>4</cp:revision>
  <dcterms:created xsi:type="dcterms:W3CDTF">2023-09-16T03:49:25Z</dcterms:created>
  <dcterms:modified xsi:type="dcterms:W3CDTF">2023-09-16T04:04:25Z</dcterms:modified>
</cp:coreProperties>
</file>