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3AB3E-77AE-884C-91B8-8D717975D1C6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86316" y="1147329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NEditor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6829" y="1950027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FACE_TRIGGER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471" y="2815503"/>
            <a:ext cx="29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editor/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dirty="0" err="1" smtClean="0"/>
              <a:t>bt</a:t>
            </a:r>
            <a:r>
              <a:rPr lang="en-US" dirty="0" smtClean="0"/>
              <a:t>/</a:t>
            </a:r>
            <a:r>
              <a:rPr lang="en-US" dirty="0" err="1" smtClean="0"/>
              <a:t>NEditorGlobal.js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8533" y="510432"/>
            <a:ext cx="219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值改变</a:t>
            </a:r>
            <a:r>
              <a:rPr lang="zh-CN" altLang="en-US" smtClean="0"/>
              <a:t>时发出信号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03918" y="4739097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FaceSignalLoop</a:t>
            </a:r>
            <a:r>
              <a:rPr lang="en-US" sz="2800" dirty="0" smtClean="0">
                <a:solidFill>
                  <a:schemeClr val="tx1"/>
                </a:solidFill>
              </a:rPr>
              <a:t>()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471" y="5643562"/>
            <a:ext cx="29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editor/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altLang="zh-CN" dirty="0" smtClean="0"/>
              <a:t>face</a:t>
            </a:r>
            <a:r>
              <a:rPr lang="en-US" dirty="0" smtClean="0"/>
              <a:t>/</a:t>
            </a:r>
            <a:r>
              <a:rPr lang="en-US" dirty="0" err="1" smtClean="0"/>
              <a:t>FaceUtils.js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3871913" y="2443163"/>
            <a:ext cx="228600" cy="2243137"/>
          </a:xfrm>
          <a:custGeom>
            <a:avLst/>
            <a:gdLst>
              <a:gd name="connsiteX0" fmla="*/ 0 w 228600"/>
              <a:gd name="connsiteY0" fmla="*/ 2243137 h 2243137"/>
              <a:gd name="connsiteX1" fmla="*/ 228600 w 228600"/>
              <a:gd name="connsiteY1" fmla="*/ 1128712 h 2243137"/>
              <a:gd name="connsiteX2" fmla="*/ 0 w 228600"/>
              <a:gd name="connsiteY2" fmla="*/ 0 h 2243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243137">
                <a:moveTo>
                  <a:pt x="0" y="2243137"/>
                </a:moveTo>
                <a:cubicBezTo>
                  <a:pt x="114300" y="1872852"/>
                  <a:pt x="228600" y="1502568"/>
                  <a:pt x="228600" y="1128712"/>
                </a:cubicBezTo>
                <a:cubicBezTo>
                  <a:pt x="228600" y="754856"/>
                  <a:pt x="114300" y="377428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229" y="4840864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FACE_INFORMATION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47202" y="5543849"/>
            <a:ext cx="29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editor/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altLang="zh-CN" dirty="0" err="1" smtClean="0"/>
              <a:t>Sidebar.Project</a:t>
            </a:r>
            <a:r>
              <a:rPr lang="en-US" dirty="0" err="1" smtClean="0"/>
              <a:t>.js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4043363" y="5387231"/>
            <a:ext cx="960555" cy="213939"/>
          </a:xfrm>
          <a:custGeom>
            <a:avLst/>
            <a:gdLst>
              <a:gd name="connsiteX0" fmla="*/ 1643062 w 1643062"/>
              <a:gd name="connsiteY0" fmla="*/ 0 h 186207"/>
              <a:gd name="connsiteX1" fmla="*/ 685800 w 1643062"/>
              <a:gd name="connsiteY1" fmla="*/ 185737 h 186207"/>
              <a:gd name="connsiteX2" fmla="*/ 0 w 1643062"/>
              <a:gd name="connsiteY2" fmla="*/ 57150 h 186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3062" h="186207">
                <a:moveTo>
                  <a:pt x="1643062" y="0"/>
                </a:moveTo>
                <a:cubicBezTo>
                  <a:pt x="1301353" y="88106"/>
                  <a:pt x="959644" y="176212"/>
                  <a:pt x="685800" y="185737"/>
                </a:cubicBezTo>
                <a:cubicBezTo>
                  <a:pt x="411956" y="195262"/>
                  <a:pt x="0" y="57150"/>
                  <a:pt x="0" y="5715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57625" y="5870620"/>
            <a:ext cx="219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一直更改人脸信息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6829" y="1020473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KEYBOARD_TRIGGER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929063" y="1657350"/>
            <a:ext cx="3857625" cy="774905"/>
          </a:xfrm>
          <a:custGeom>
            <a:avLst/>
            <a:gdLst>
              <a:gd name="connsiteX0" fmla="*/ 0 w 3857625"/>
              <a:gd name="connsiteY0" fmla="*/ 228600 h 774905"/>
              <a:gd name="connsiteX1" fmla="*/ 1600200 w 3857625"/>
              <a:gd name="connsiteY1" fmla="*/ 771525 h 774905"/>
              <a:gd name="connsiteX2" fmla="*/ 3857625 w 3857625"/>
              <a:gd name="connsiteY2" fmla="*/ 0 h 774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7625" h="774905">
                <a:moveTo>
                  <a:pt x="0" y="228600"/>
                </a:moveTo>
                <a:cubicBezTo>
                  <a:pt x="478631" y="519112"/>
                  <a:pt x="957263" y="809625"/>
                  <a:pt x="1600200" y="771525"/>
                </a:cubicBezTo>
                <a:cubicBezTo>
                  <a:pt x="2243137" y="733425"/>
                  <a:pt x="3857625" y="0"/>
                  <a:pt x="3857625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372165" y="695098"/>
            <a:ext cx="438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接收触发信号，更改场景中</a:t>
            </a:r>
            <a:r>
              <a:rPr lang="zh-CN" altLang="en-US" smtClean="0"/>
              <a:t>物体的状态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11299" y="3235468"/>
            <a:ext cx="425657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solidFill>
                  <a:schemeClr val="tx1"/>
                </a:solidFill>
              </a:rPr>
              <a:t>ast</a:t>
            </a:r>
            <a:r>
              <a:rPr lang="en-US" altLang="zh-CN" sz="2800" dirty="0" smtClean="0">
                <a:solidFill>
                  <a:schemeClr val="tx1"/>
                </a:solidFill>
              </a:rPr>
              <a:t> (abstract syntax tree)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8143875" y="1971675"/>
            <a:ext cx="1228725" cy="1243013"/>
          </a:xfrm>
          <a:custGeom>
            <a:avLst/>
            <a:gdLst>
              <a:gd name="connsiteX0" fmla="*/ 0 w 1228725"/>
              <a:gd name="connsiteY0" fmla="*/ 1243013 h 1243013"/>
              <a:gd name="connsiteX1" fmla="*/ 814388 w 1228725"/>
              <a:gd name="connsiteY1" fmla="*/ 885825 h 1243013"/>
              <a:gd name="connsiteX2" fmla="*/ 1228725 w 1228725"/>
              <a:gd name="connsiteY2" fmla="*/ 0 h 124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725" h="1243013">
                <a:moveTo>
                  <a:pt x="0" y="1243013"/>
                </a:moveTo>
                <a:cubicBezTo>
                  <a:pt x="304800" y="1168003"/>
                  <a:pt x="609600" y="1092994"/>
                  <a:pt x="814388" y="885825"/>
                </a:cubicBezTo>
                <a:cubicBezTo>
                  <a:pt x="1019176" y="678656"/>
                  <a:pt x="1228725" y="0"/>
                  <a:pt x="1228725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34488" y="2165205"/>
            <a:ext cx="29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editor/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dirty="0" err="1" smtClean="0"/>
              <a:t>bt</a:t>
            </a:r>
            <a:r>
              <a:rPr lang="en-US" dirty="0" smtClean="0"/>
              <a:t>/</a:t>
            </a:r>
            <a:r>
              <a:rPr lang="en-US" dirty="0" err="1" smtClean="0"/>
              <a:t>NEditor.js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648144" y="5661245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</a:rPr>
              <a:t>asset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9715500" y="3743325"/>
            <a:ext cx="1014413" cy="1871663"/>
          </a:xfrm>
          <a:custGeom>
            <a:avLst/>
            <a:gdLst>
              <a:gd name="connsiteX0" fmla="*/ 1014413 w 1014413"/>
              <a:gd name="connsiteY0" fmla="*/ 1871663 h 1871663"/>
              <a:gd name="connsiteX1" fmla="*/ 842963 w 1014413"/>
              <a:gd name="connsiteY1" fmla="*/ 628650 h 1871663"/>
              <a:gd name="connsiteX2" fmla="*/ 0 w 1014413"/>
              <a:gd name="connsiteY2" fmla="*/ 0 h 1871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4413" h="1871663">
                <a:moveTo>
                  <a:pt x="1014413" y="1871663"/>
                </a:moveTo>
                <a:cubicBezTo>
                  <a:pt x="1013222" y="1406128"/>
                  <a:pt x="1012032" y="940594"/>
                  <a:pt x="842963" y="628650"/>
                </a:cubicBezTo>
                <a:cubicBezTo>
                  <a:pt x="673894" y="316706"/>
                  <a:pt x="0" y="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847998" y="4968657"/>
            <a:ext cx="2081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结合语法树修改</a:t>
            </a:r>
            <a:endParaRPr lang="en-US" altLang="zh-CN" dirty="0" smtClean="0"/>
          </a:p>
          <a:p>
            <a:r>
              <a:rPr lang="zh-CN" altLang="en-US" dirty="0" smtClean="0"/>
              <a:t>导入的素材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43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DengXian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Zhenjie Zhao</dc:creator>
  <cp:lastModifiedBy>Zhenjie Zhao</cp:lastModifiedBy>
  <cp:revision>2</cp:revision>
  <dcterms:created xsi:type="dcterms:W3CDTF">2018-01-11T11:49:34Z</dcterms:created>
  <dcterms:modified xsi:type="dcterms:W3CDTF">2018-01-11T12:05:07Z</dcterms:modified>
</cp:coreProperties>
</file>