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Menubar</a:t>
            </a:r>
            <a:r>
              <a:rPr lang="en-US" smtClean="0"/>
              <a:t>: </a:t>
            </a:r>
            <a:r>
              <a:rPr lang="en-US" smtClean="0"/>
              <a:t>10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Viewport: 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err="1" smtClean="0"/>
              <a:t>CameraViewport</a:t>
            </a:r>
            <a:r>
              <a:rPr lang="en-US" dirty="0" smtClean="0"/>
              <a:t>: 4</a:t>
            </a:r>
          </a:p>
          <a:p>
            <a:r>
              <a:rPr lang="en-US" dirty="0" err="1"/>
              <a:t>Neditor</a:t>
            </a:r>
            <a:r>
              <a:rPr lang="en-US" dirty="0"/>
              <a:t>: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Background: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dirty="0" smtClean="0"/>
              <a:t>Text: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Siderbar1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Siderbar2: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 err="1">
                <a:solidFill>
                  <a:srgbClr val="660E7A"/>
                </a:solidFill>
              </a:rPr>
              <a:t>THREE</a:t>
            </a:r>
            <a:r>
              <a:rPr lang="en-US" dirty="0" err="1"/>
              <a:t>.</a:t>
            </a:r>
            <a:r>
              <a:rPr lang="en-US" i="1" dirty="0" err="1"/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'Camera'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50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>
                <a:solidFill>
                  <a:srgbClr val="660E7A"/>
                </a:solidFill>
              </a:rPr>
              <a:t>THREE</a:t>
            </a:r>
            <a:r>
              <a:rPr lang="en-US" dirty="0"/>
              <a:t>.</a:t>
            </a:r>
            <a:r>
              <a:rPr lang="en-US" i="1" dirty="0"/>
              <a:t>Vector3</a:t>
            </a:r>
            <a:r>
              <a:rPr lang="en-US" dirty="0"/>
              <a:t>() 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50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left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right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top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bottom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left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right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top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top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bottom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bottom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updateProjectionMatrix</a:t>
            </a:r>
            <a:r>
              <a:rPr lang="en-US"/>
              <a:t>();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 </a:t>
            </a:r>
            <a:r>
              <a:rPr lang="en-US" smtClean="0"/>
              <a:t>Viewport.js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Tracking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32449" y="2159054"/>
            <a:ext cx="2228649" cy="30934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42655" y="3705769"/>
            <a:ext cx="42533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6773" y="1467293"/>
            <a:ext cx="0" cy="4380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015285">
            <a:off x="2855002" y="2110885"/>
            <a:ext cx="2228649" cy="3093430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5502" y="1820574"/>
            <a:ext cx="3924787" cy="402733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3946773" y="2105247"/>
            <a:ext cx="2836799" cy="1564337"/>
          </a:xfrm>
          <a:custGeom>
            <a:avLst/>
            <a:gdLst>
              <a:gd name="connsiteX0" fmla="*/ 0 w 2764465"/>
              <a:gd name="connsiteY0" fmla="*/ 1467293 h 1467293"/>
              <a:gd name="connsiteX1" fmla="*/ 999460 w 2764465"/>
              <a:gd name="connsiteY1" fmla="*/ 191386 h 1467293"/>
              <a:gd name="connsiteX2" fmla="*/ 2147777 w 2764465"/>
              <a:gd name="connsiteY2" fmla="*/ 956930 h 1467293"/>
              <a:gd name="connsiteX3" fmla="*/ 2764465 w 2764465"/>
              <a:gd name="connsiteY3" fmla="*/ 0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465" h="1467293">
                <a:moveTo>
                  <a:pt x="0" y="1467293"/>
                </a:moveTo>
                <a:cubicBezTo>
                  <a:pt x="320748" y="871869"/>
                  <a:pt x="641497" y="276446"/>
                  <a:pt x="999460" y="191386"/>
                </a:cubicBezTo>
                <a:cubicBezTo>
                  <a:pt x="1357423" y="106326"/>
                  <a:pt x="1853610" y="988828"/>
                  <a:pt x="2147777" y="956930"/>
                </a:cubicBezTo>
                <a:cubicBezTo>
                  <a:pt x="2441944" y="925032"/>
                  <a:pt x="2764465" y="0"/>
                  <a:pt x="27644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blipFill rotWithShape="0">
                <a:blip r:embed="rId3"/>
                <a:stretch>
                  <a:fillRect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 smtClean="0"/>
                  <a:t>Prediction: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4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sz="4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blipFill rotWithShape="0">
                <a:blip r:embed="rId4"/>
                <a:stretch>
                  <a:fillRect l="-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smtClean="0"/>
                  <a:t>Correction: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blipFill rotWithShape="0">
                <a:blip r:embed="rId5"/>
                <a:stretch>
                  <a:fillRect l="-4122" t="-5738" b="-3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51164" y="2159054"/>
            <a:ext cx="9698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5018" y="2159054"/>
            <a:ext cx="0" cy="87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control, robot delete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UI parts, including menu, </a:t>
            </a:r>
            <a:r>
              <a:rPr lang="en-US" smtClean="0"/>
              <a:t>node editor, modal</a:t>
            </a:r>
            <a:endParaRPr lang="en-US" dirty="0" smtClean="0"/>
          </a:p>
          <a:p>
            <a:pPr lvl="1"/>
            <a:r>
              <a:rPr lang="en-US" dirty="0" smtClean="0"/>
              <a:t>Face tracking</a:t>
            </a:r>
          </a:p>
          <a:p>
            <a:pPr lvl="1"/>
            <a:r>
              <a:rPr lang="en-US" dirty="0" err="1" smtClean="0"/>
              <a:t>Siderbar.Camera.js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167</Words>
  <Application>Microsoft Macintosh PowerPoint</Application>
  <PresentationFormat>Widescreen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z-index</vt:lpstr>
      <vt:lpstr>PowerPoint Presentation</vt:lpstr>
      <vt:lpstr>PowerPoint Presentation</vt:lpstr>
      <vt:lpstr>PowerPoint Presentation</vt:lpstr>
      <vt:lpstr>BBW</vt:lpstr>
      <vt:lpstr>Face Tracking</vt:lpstr>
      <vt:lpstr>Control / Robot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21</cp:revision>
  <dcterms:created xsi:type="dcterms:W3CDTF">2018-01-11T11:49:34Z</dcterms:created>
  <dcterms:modified xsi:type="dcterms:W3CDTF">2018-03-20T03:59:10Z</dcterms:modified>
</cp:coreProperties>
</file>