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29"/>
  </p:normalViewPr>
  <p:slideViewPr>
    <p:cSldViewPr snapToGrid="0" snapToObjects="1">
      <p:cViewPr varScale="1">
        <p:scale>
          <a:sx n="93" d="100"/>
          <a:sy n="93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8B8E6-11F7-0C4E-B8DD-804237B9B63E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68EF4-2D66-7B43-B8CC-251FCB10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</a:t>
            </a:r>
            <a:r>
              <a:rPr lang="en-US" smtClean="0"/>
              <a:t>cooridnate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Node Editor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AB3E-77AE-884C-91B8-8D717975D1C6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6316" y="1147329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NEditor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829" y="195002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471" y="2815503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NEditorGlobal.js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533" y="510432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值改变</a:t>
            </a:r>
            <a:r>
              <a:rPr lang="zh-CN" altLang="en-US" smtClean="0"/>
              <a:t>时发出信号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3918" y="473909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FaceSignalLoop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71" y="5643562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smtClean="0"/>
              <a:t>face</a:t>
            </a:r>
            <a:r>
              <a:rPr lang="en-US" dirty="0" smtClean="0"/>
              <a:t>/</a:t>
            </a:r>
            <a:r>
              <a:rPr lang="en-US" dirty="0" err="1" smtClean="0"/>
              <a:t>FaceUtils.js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871913" y="2443163"/>
            <a:ext cx="228600" cy="2243137"/>
          </a:xfrm>
          <a:custGeom>
            <a:avLst/>
            <a:gdLst>
              <a:gd name="connsiteX0" fmla="*/ 0 w 228600"/>
              <a:gd name="connsiteY0" fmla="*/ 2243137 h 2243137"/>
              <a:gd name="connsiteX1" fmla="*/ 228600 w 228600"/>
              <a:gd name="connsiteY1" fmla="*/ 1128712 h 2243137"/>
              <a:gd name="connsiteX2" fmla="*/ 0 w 228600"/>
              <a:gd name="connsiteY2" fmla="*/ 0 h 224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243137">
                <a:moveTo>
                  <a:pt x="0" y="2243137"/>
                </a:moveTo>
                <a:cubicBezTo>
                  <a:pt x="114300" y="1872852"/>
                  <a:pt x="228600" y="1502568"/>
                  <a:pt x="228600" y="1128712"/>
                </a:cubicBezTo>
                <a:cubicBezTo>
                  <a:pt x="228600" y="754856"/>
                  <a:pt x="114300" y="377428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229" y="4840864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FACE_INFORMATION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7202" y="5543849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err="1" smtClean="0"/>
              <a:t>Sidebar.Project</a:t>
            </a:r>
            <a:r>
              <a:rPr lang="en-US" dirty="0" err="1" smtClean="0"/>
              <a:t>.js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043363" y="5387231"/>
            <a:ext cx="960555" cy="213939"/>
          </a:xfrm>
          <a:custGeom>
            <a:avLst/>
            <a:gdLst>
              <a:gd name="connsiteX0" fmla="*/ 1643062 w 1643062"/>
              <a:gd name="connsiteY0" fmla="*/ 0 h 186207"/>
              <a:gd name="connsiteX1" fmla="*/ 685800 w 1643062"/>
              <a:gd name="connsiteY1" fmla="*/ 185737 h 186207"/>
              <a:gd name="connsiteX2" fmla="*/ 0 w 1643062"/>
              <a:gd name="connsiteY2" fmla="*/ 57150 h 18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3062" h="186207">
                <a:moveTo>
                  <a:pt x="1643062" y="0"/>
                </a:moveTo>
                <a:cubicBezTo>
                  <a:pt x="1301353" y="88106"/>
                  <a:pt x="959644" y="176212"/>
                  <a:pt x="685800" y="185737"/>
                </a:cubicBezTo>
                <a:cubicBezTo>
                  <a:pt x="411956" y="195262"/>
                  <a:pt x="0" y="57150"/>
                  <a:pt x="0" y="5715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57625" y="5870620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一直更改人脸信息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6829" y="1020473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KEYBOARD_TRIGGER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929063" y="1657350"/>
            <a:ext cx="3857625" cy="774905"/>
          </a:xfrm>
          <a:custGeom>
            <a:avLst/>
            <a:gdLst>
              <a:gd name="connsiteX0" fmla="*/ 0 w 3857625"/>
              <a:gd name="connsiteY0" fmla="*/ 228600 h 774905"/>
              <a:gd name="connsiteX1" fmla="*/ 1600200 w 3857625"/>
              <a:gd name="connsiteY1" fmla="*/ 771525 h 774905"/>
              <a:gd name="connsiteX2" fmla="*/ 3857625 w 3857625"/>
              <a:gd name="connsiteY2" fmla="*/ 0 h 77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25" h="774905">
                <a:moveTo>
                  <a:pt x="0" y="228600"/>
                </a:moveTo>
                <a:cubicBezTo>
                  <a:pt x="478631" y="519112"/>
                  <a:pt x="957263" y="809625"/>
                  <a:pt x="1600200" y="771525"/>
                </a:cubicBezTo>
                <a:cubicBezTo>
                  <a:pt x="2243137" y="733425"/>
                  <a:pt x="3857625" y="0"/>
                  <a:pt x="38576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72165" y="695098"/>
            <a:ext cx="438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接收触发信号，更改场景中</a:t>
            </a:r>
            <a:r>
              <a:rPr lang="zh-CN" altLang="en-US" smtClean="0"/>
              <a:t>物体的状态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11299" y="3235468"/>
            <a:ext cx="425657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ast</a:t>
            </a:r>
            <a:r>
              <a:rPr lang="en-US" altLang="zh-CN" sz="2800" dirty="0" smtClean="0">
                <a:solidFill>
                  <a:schemeClr val="tx1"/>
                </a:solidFill>
              </a:rPr>
              <a:t> (abstract syntax tree)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143875" y="1971675"/>
            <a:ext cx="1228725" cy="1243013"/>
          </a:xfrm>
          <a:custGeom>
            <a:avLst/>
            <a:gdLst>
              <a:gd name="connsiteX0" fmla="*/ 0 w 1228725"/>
              <a:gd name="connsiteY0" fmla="*/ 1243013 h 1243013"/>
              <a:gd name="connsiteX1" fmla="*/ 814388 w 1228725"/>
              <a:gd name="connsiteY1" fmla="*/ 885825 h 1243013"/>
              <a:gd name="connsiteX2" fmla="*/ 1228725 w 1228725"/>
              <a:gd name="connsiteY2" fmla="*/ 0 h 12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1243013">
                <a:moveTo>
                  <a:pt x="0" y="1243013"/>
                </a:moveTo>
                <a:cubicBezTo>
                  <a:pt x="304800" y="1168003"/>
                  <a:pt x="609600" y="1092994"/>
                  <a:pt x="814388" y="885825"/>
                </a:cubicBezTo>
                <a:cubicBezTo>
                  <a:pt x="1019176" y="678656"/>
                  <a:pt x="1228725" y="0"/>
                  <a:pt x="12287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34488" y="2165205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NEditor.js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48144" y="5661245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</a:rPr>
              <a:t>asset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715500" y="3743325"/>
            <a:ext cx="1014413" cy="1871663"/>
          </a:xfrm>
          <a:custGeom>
            <a:avLst/>
            <a:gdLst>
              <a:gd name="connsiteX0" fmla="*/ 1014413 w 1014413"/>
              <a:gd name="connsiteY0" fmla="*/ 1871663 h 1871663"/>
              <a:gd name="connsiteX1" fmla="*/ 842963 w 1014413"/>
              <a:gd name="connsiteY1" fmla="*/ 628650 h 1871663"/>
              <a:gd name="connsiteX2" fmla="*/ 0 w 1014413"/>
              <a:gd name="connsiteY2" fmla="*/ 0 h 187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413" h="1871663">
                <a:moveTo>
                  <a:pt x="1014413" y="1871663"/>
                </a:moveTo>
                <a:cubicBezTo>
                  <a:pt x="1013222" y="1406128"/>
                  <a:pt x="1012032" y="940594"/>
                  <a:pt x="842963" y="628650"/>
                </a:cubicBezTo>
                <a:cubicBezTo>
                  <a:pt x="673894" y="316706"/>
                  <a:pt x="0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47998" y="4968657"/>
            <a:ext cx="208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结合语法树修改</a:t>
            </a:r>
            <a:endParaRPr lang="en-US" altLang="zh-CN" dirty="0" smtClean="0"/>
          </a:p>
          <a:p>
            <a:r>
              <a:rPr lang="zh-CN" altLang="en-US" dirty="0" smtClean="0"/>
              <a:t>导入的素材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45891" y="148507"/>
            <a:ext cx="3585422" cy="3416879"/>
            <a:chOff x="4131313" y="1434382"/>
            <a:chExt cx="3585422" cy="3416879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4346369" y="1757548"/>
              <a:ext cx="26244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63625" y="1786123"/>
              <a:ext cx="0" cy="2385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988072" y="1434382"/>
              <a:ext cx="728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1313" y="4143375"/>
              <a:ext cx="7286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Y</a:t>
              </a:r>
              <a:endParaRPr lang="en-US" sz="4000" dirty="0"/>
            </a:p>
          </p:txBody>
        </p:sp>
        <p:sp>
          <p:nvSpPr>
            <p:cNvPr id="13" name="Summing Junction 12"/>
            <p:cNvSpPr/>
            <p:nvPr/>
          </p:nvSpPr>
          <p:spPr>
            <a:xfrm>
              <a:off x="4183625" y="1577547"/>
              <a:ext cx="360000" cy="36000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48" y="5072487"/>
            <a:ext cx="10073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CC7832"/>
                </a:solidFill>
              </a:rPr>
              <a:t>new </a:t>
            </a:r>
            <a:r>
              <a:rPr lang="en-US" dirty="0" err="1">
                <a:solidFill>
                  <a:srgbClr val="9876AA"/>
                </a:solidFill>
              </a:rPr>
              <a:t>THREE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OrthographicCamera</a:t>
            </a:r>
            <a:r>
              <a:rPr lang="en-US" dirty="0"/>
              <a:t>( 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100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100 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</a:rPr>
              <a:t>'Camera'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position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50 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r>
              <a:rPr lang="en-US" dirty="0">
                <a:solidFill>
                  <a:srgbClr val="808080"/>
                </a:solidFill>
              </a:rPr>
              <a:t/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up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 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lookAt</a:t>
            </a:r>
            <a:r>
              <a:rPr lang="en-US" dirty="0"/>
              <a:t>( </a:t>
            </a:r>
            <a:r>
              <a:rPr lang="en-US" b="1" dirty="0">
                <a:solidFill>
                  <a:srgbClr val="CC7832"/>
                </a:solidFill>
              </a:rPr>
              <a:t>new </a:t>
            </a:r>
            <a:r>
              <a:rPr lang="en-US" dirty="0" smtClean="0">
                <a:solidFill>
                  <a:srgbClr val="9876AA"/>
                </a:solidFill>
              </a:rPr>
              <a:t>THREE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C66D"/>
                </a:solidFill>
              </a:rPr>
              <a:t>Vector3</a:t>
            </a:r>
            <a:r>
              <a:rPr lang="en-US" dirty="0" smtClean="0"/>
              <a:t>(0,0,0) 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9548" y="4200524"/>
            <a:ext cx="3921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Camera position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3899000" y="507205"/>
            <a:ext cx="81453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/>
              <a:t>viewSize</a:t>
            </a:r>
            <a:r>
              <a:rPr lang="en-US" dirty="0"/>
              <a:t> = </a:t>
            </a:r>
            <a:r>
              <a:rPr lang="en-US" dirty="0" err="1"/>
              <a:t>container.</a:t>
            </a:r>
            <a:r>
              <a:rPr lang="en-US" dirty="0" err="1">
                <a:solidFill>
                  <a:srgbClr val="9876AA"/>
                </a:solidFill>
              </a:rPr>
              <a:t>dom</a:t>
            </a:r>
            <a:r>
              <a:rPr lang="en-US" dirty="0" err="1"/>
              <a:t>.offsetHeight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/>
              <a:t>aspectRatio</a:t>
            </a:r>
            <a:r>
              <a:rPr lang="en-US" dirty="0"/>
              <a:t> = </a:t>
            </a:r>
            <a:r>
              <a:rPr lang="en-US" dirty="0" err="1"/>
              <a:t>container.</a:t>
            </a:r>
            <a:r>
              <a:rPr lang="en-US" dirty="0" err="1">
                <a:solidFill>
                  <a:srgbClr val="9876AA"/>
                </a:solidFill>
              </a:rPr>
              <a:t>dom</a:t>
            </a:r>
            <a:r>
              <a:rPr lang="en-US" dirty="0" err="1"/>
              <a:t>.offsetWidth</a:t>
            </a:r>
            <a:r>
              <a:rPr lang="en-US" dirty="0"/>
              <a:t> / </a:t>
            </a:r>
            <a:r>
              <a:rPr lang="en-US" dirty="0" err="1"/>
              <a:t>container.</a:t>
            </a:r>
            <a:r>
              <a:rPr lang="en-US" dirty="0" err="1">
                <a:solidFill>
                  <a:srgbClr val="9876AA"/>
                </a:solidFill>
              </a:rPr>
              <a:t>dom</a:t>
            </a:r>
            <a:r>
              <a:rPr lang="en-US" dirty="0" err="1"/>
              <a:t>.offsetHeight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left = -</a:t>
            </a:r>
            <a:r>
              <a:rPr lang="en-US" dirty="0" err="1"/>
              <a:t>aspectRatio</a:t>
            </a:r>
            <a:r>
              <a:rPr lang="en-US" dirty="0"/>
              <a:t>*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right = </a:t>
            </a:r>
            <a:r>
              <a:rPr lang="en-US" dirty="0" err="1"/>
              <a:t>aspectRatio</a:t>
            </a:r>
            <a:r>
              <a:rPr lang="en-US" dirty="0"/>
              <a:t>*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top = 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 err="1">
                <a:solidFill>
                  <a:srgbClr val="CC7832"/>
                </a:solidFill>
              </a:rPr>
              <a:t>var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bottom = -</a:t>
            </a:r>
            <a:r>
              <a:rPr lang="en-US" dirty="0" err="1"/>
              <a:t>viewSize</a:t>
            </a:r>
            <a:r>
              <a:rPr lang="en-US" dirty="0"/>
              <a:t> /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left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left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right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right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top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top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876AA"/>
                </a:solidFill>
              </a:rPr>
              <a:t>bottom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bottom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 err="1"/>
              <a:t>editor.</a:t>
            </a:r>
            <a:r>
              <a:rPr lang="en-US" dirty="0" err="1">
                <a:solidFill>
                  <a:srgbClr val="9876A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66D"/>
                </a:solidFill>
              </a:rPr>
              <a:t>updateProjectionMatrix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7925" y="6300788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Editor.js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90404" y="3565386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Viewport.js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6925" y="914399"/>
            <a:ext cx="3063833" cy="5096934"/>
          </a:xfrm>
          <a:prstGeom prst="rect">
            <a:avLst/>
          </a:prstGeom>
          <a:solidFill>
            <a:schemeClr val="accent6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6924" y="2443895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16924" y="5203811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83081" y="1187279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Title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4386203" y="150666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71647" y="1455827"/>
            <a:ext cx="215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Delete Button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816924" y="3823853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Others, e.g., +/- button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7834" y="5042118"/>
            <a:ext cx="44447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Box</a:t>
            </a:r>
            <a:endParaRPr lang="en-US" sz="2000" dirty="0"/>
          </a:p>
          <a:p>
            <a:r>
              <a:rPr lang="en-US" sz="2000" dirty="0" smtClean="0"/>
              <a:t>	Text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Number</a:t>
            </a:r>
          </a:p>
          <a:p>
            <a:r>
              <a:rPr lang="en-US" sz="2000" dirty="0"/>
              <a:t>	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r>
              <a:rPr lang="en-US" sz="3200" dirty="0"/>
              <a:t>	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1806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in </a:t>
            </a:r>
            <a:r>
              <a:rPr lang="en-US" smtClean="0"/>
              <a:t>Viewport.js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101</Words>
  <Application>Microsoft Macintosh PowerPoint</Application>
  <PresentationFormat>Widescreen</PresentationFormat>
  <Paragraphs>41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DengXian</vt:lpstr>
      <vt:lpstr>Mangal</vt:lpstr>
      <vt:lpstr>Office Theme</vt:lpstr>
      <vt:lpstr>PowerPoint Presentation</vt:lpstr>
      <vt:lpstr>PowerPoint Presentation</vt:lpstr>
      <vt:lpstr>PowerPoint Presentation</vt:lpstr>
      <vt:lpstr>BBW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Zhenjie Zhao</dc:creator>
  <cp:lastModifiedBy>Zhenjie Zhao</cp:lastModifiedBy>
  <cp:revision>7</cp:revision>
  <dcterms:created xsi:type="dcterms:W3CDTF">2018-01-11T11:49:34Z</dcterms:created>
  <dcterms:modified xsi:type="dcterms:W3CDTF">2018-02-02T03:28:15Z</dcterms:modified>
</cp:coreProperties>
</file>