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Lst>
  <p:sldSz cx="43891200" cy="329184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CC413-3A4B-E34A-AC4E-C7CD9E48FF59}" v="63" dt="2019-05-19T11:31:55.04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p:restoredTop sz="94645"/>
  </p:normalViewPr>
  <p:slideViewPr>
    <p:cSldViewPr snapToGrid="0">
      <p:cViewPr>
        <p:scale>
          <a:sx n="68" d="100"/>
          <a:sy n="68" d="100"/>
        </p:scale>
        <p:origin x="2448" y="33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LIU" userId="4418d0a2-eee4-42c6-8ad2-e46737c94026" providerId="ADAL" clId="{032D355C-1549-864D-AEB6-CB4CE97EF78E}"/>
    <pc:docChg chg="undo custSel modSld">
      <pc:chgData name="Song LIU" userId="4418d0a2-eee4-42c6-8ad2-e46737c94026" providerId="ADAL" clId="{032D355C-1549-864D-AEB6-CB4CE97EF78E}" dt="2019-04-07T16:05:28.336" v="1133" actId="1038"/>
      <pc:docMkLst>
        <pc:docMk/>
      </pc:docMkLst>
      <pc:sldChg chg="addSp delSp modSp mod">
        <pc:chgData name="Song LIU" userId="4418d0a2-eee4-42c6-8ad2-e46737c94026" providerId="ADAL" clId="{032D355C-1549-864D-AEB6-CB4CE97EF78E}" dt="2019-04-07T16:05:28.336" v="1133" actId="1038"/>
        <pc:sldMkLst>
          <pc:docMk/>
          <pc:sldMk cId="2251251862" sldId="256"/>
        </pc:sldMkLst>
        <pc:spChg chg="add del mod">
          <ac:chgData name="Song LIU" userId="4418d0a2-eee4-42c6-8ad2-e46737c94026" providerId="ADAL" clId="{032D355C-1549-864D-AEB6-CB4CE97EF78E}" dt="2019-04-07T14:40:35.178" v="1052"/>
          <ac:spMkLst>
            <pc:docMk/>
            <pc:sldMk cId="2251251862" sldId="256"/>
            <ac:spMk id="3" creationId="{A95D2646-3B13-F040-AC76-1595A80BC2C2}"/>
          </ac:spMkLst>
        </pc:spChg>
        <pc:spChg chg="mod">
          <ac:chgData name="Song LIU" userId="4418d0a2-eee4-42c6-8ad2-e46737c94026" providerId="ADAL" clId="{032D355C-1549-864D-AEB6-CB4CE97EF78E}" dt="2019-04-07T14:42:18.766" v="1069" actId="14100"/>
          <ac:spMkLst>
            <pc:docMk/>
            <pc:sldMk cId="2251251862" sldId="256"/>
            <ac:spMk id="4" creationId="{00000000-0000-0000-0000-000000000000}"/>
          </ac:spMkLst>
        </pc:spChg>
        <pc:spChg chg="mod">
          <ac:chgData name="Song LIU" userId="4418d0a2-eee4-42c6-8ad2-e46737c94026" providerId="ADAL" clId="{032D355C-1549-864D-AEB6-CB4CE97EF78E}" dt="2019-04-07T13:04:20.405" v="116" actId="57"/>
          <ac:spMkLst>
            <pc:docMk/>
            <pc:sldMk cId="2251251862" sldId="256"/>
            <ac:spMk id="5" creationId="{00000000-0000-0000-0000-000000000000}"/>
          </ac:spMkLst>
        </pc:spChg>
        <pc:spChg chg="add del mod">
          <ac:chgData name="Song LIU" userId="4418d0a2-eee4-42c6-8ad2-e46737c94026" providerId="ADAL" clId="{032D355C-1549-864D-AEB6-CB4CE97EF78E}" dt="2019-04-07T14:36:58.970" v="1048"/>
          <ac:spMkLst>
            <pc:docMk/>
            <pc:sldMk cId="2251251862" sldId="256"/>
            <ac:spMk id="7" creationId="{95900B07-D570-EF47-97F6-615AACD50B5F}"/>
          </ac:spMkLst>
        </pc:spChg>
        <pc:spChg chg="add del mod">
          <ac:chgData name="Song LIU" userId="4418d0a2-eee4-42c6-8ad2-e46737c94026" providerId="ADAL" clId="{032D355C-1549-864D-AEB6-CB4CE97EF78E}" dt="2019-04-07T14:40:48.137" v="1058"/>
          <ac:spMkLst>
            <pc:docMk/>
            <pc:sldMk cId="2251251862" sldId="256"/>
            <ac:spMk id="7" creationId="{D83CB229-9556-6E44-B0E1-B81DFFA15E34}"/>
          </ac:spMkLst>
        </pc:spChg>
        <pc:spChg chg="add del mod">
          <ac:chgData name="Song LIU" userId="4418d0a2-eee4-42c6-8ad2-e46737c94026" providerId="ADAL" clId="{032D355C-1549-864D-AEB6-CB4CE97EF78E}" dt="2019-04-07T14:40:48.136" v="1056"/>
          <ac:spMkLst>
            <pc:docMk/>
            <pc:sldMk cId="2251251862" sldId="256"/>
            <ac:spMk id="8" creationId="{A39FEC6E-A6DD-D445-AAB6-8623AB3125A2}"/>
          </ac:spMkLst>
        </pc:spChg>
        <pc:spChg chg="mod">
          <ac:chgData name="Song LIU" userId="4418d0a2-eee4-42c6-8ad2-e46737c94026" providerId="ADAL" clId="{032D355C-1549-864D-AEB6-CB4CE97EF78E}" dt="2019-04-07T16:05:26.393" v="1132" actId="1038"/>
          <ac:spMkLst>
            <pc:docMk/>
            <pc:sldMk cId="2251251862" sldId="256"/>
            <ac:spMk id="10" creationId="{00000000-0000-0000-0000-000000000000}"/>
          </ac:spMkLst>
        </pc:spChg>
        <pc:spChg chg="mod">
          <ac:chgData name="Song LIU" userId="4418d0a2-eee4-42c6-8ad2-e46737c94026" providerId="ADAL" clId="{032D355C-1549-864D-AEB6-CB4CE97EF78E}" dt="2019-04-07T14:09:14.667" v="841" actId="313"/>
          <ac:spMkLst>
            <pc:docMk/>
            <pc:sldMk cId="2251251862" sldId="256"/>
            <ac:spMk id="11" creationId="{00000000-0000-0000-0000-000000000000}"/>
          </ac:spMkLst>
        </pc:spChg>
        <pc:spChg chg="mod">
          <ac:chgData name="Song LIU" userId="4418d0a2-eee4-42c6-8ad2-e46737c94026" providerId="ADAL" clId="{032D355C-1549-864D-AEB6-CB4CE97EF78E}" dt="2019-04-07T16:04:00.896" v="1113" actId="20577"/>
          <ac:spMkLst>
            <pc:docMk/>
            <pc:sldMk cId="2251251862" sldId="256"/>
            <ac:spMk id="12" creationId="{00000000-0000-0000-0000-000000000000}"/>
          </ac:spMkLst>
        </pc:spChg>
        <pc:spChg chg="mod">
          <ac:chgData name="Song LIU" userId="4418d0a2-eee4-42c6-8ad2-e46737c94026" providerId="ADAL" clId="{032D355C-1549-864D-AEB6-CB4CE97EF78E}" dt="2019-04-07T14:42:59.268" v="1073" actId="14100"/>
          <ac:spMkLst>
            <pc:docMk/>
            <pc:sldMk cId="2251251862" sldId="256"/>
            <ac:spMk id="13" creationId="{00000000-0000-0000-0000-000000000000}"/>
          </ac:spMkLst>
        </pc:spChg>
        <pc:spChg chg="mod">
          <ac:chgData name="Song LIU" userId="4418d0a2-eee4-42c6-8ad2-e46737c94026" providerId="ADAL" clId="{032D355C-1549-864D-AEB6-CB4CE97EF78E}" dt="2019-04-07T16:04:43.677" v="1126" actId="313"/>
          <ac:spMkLst>
            <pc:docMk/>
            <pc:sldMk cId="2251251862" sldId="256"/>
            <ac:spMk id="14" creationId="{00000000-0000-0000-0000-000000000000}"/>
          </ac:spMkLst>
        </pc:spChg>
        <pc:spChg chg="del">
          <ac:chgData name="Song LIU" userId="4418d0a2-eee4-42c6-8ad2-e46737c94026" providerId="ADAL" clId="{032D355C-1549-864D-AEB6-CB4CE97EF78E}" dt="2019-04-07T13:34:38.562" v="310" actId="478"/>
          <ac:spMkLst>
            <pc:docMk/>
            <pc:sldMk cId="2251251862" sldId="256"/>
            <ac:spMk id="15" creationId="{00000000-0000-0000-0000-000000000000}"/>
          </ac:spMkLst>
        </pc:spChg>
        <pc:spChg chg="mod">
          <ac:chgData name="Song LIU" userId="4418d0a2-eee4-42c6-8ad2-e46737c94026" providerId="ADAL" clId="{032D355C-1549-864D-AEB6-CB4CE97EF78E}" dt="2019-04-07T16:05:28.336" v="1133" actId="1038"/>
          <ac:spMkLst>
            <pc:docMk/>
            <pc:sldMk cId="2251251862" sldId="256"/>
            <ac:spMk id="32" creationId="{00000000-0000-0000-0000-000000000000}"/>
          </ac:spMkLst>
        </pc:spChg>
        <pc:spChg chg="mod">
          <ac:chgData name="Song LIU" userId="4418d0a2-eee4-42c6-8ad2-e46737c94026" providerId="ADAL" clId="{032D355C-1549-864D-AEB6-CB4CE97EF78E}" dt="2019-04-07T14:02:50.421" v="826" actId="1038"/>
          <ac:spMkLst>
            <pc:docMk/>
            <pc:sldMk cId="2251251862" sldId="256"/>
            <ac:spMk id="33" creationId="{00000000-0000-0000-0000-000000000000}"/>
          </ac:spMkLst>
        </pc:spChg>
        <pc:spChg chg="mod">
          <ac:chgData name="Song LIU" userId="4418d0a2-eee4-42c6-8ad2-e46737c94026" providerId="ADAL" clId="{032D355C-1549-864D-AEB6-CB4CE97EF78E}" dt="2019-04-07T13:52:15.800" v="767" actId="313"/>
          <ac:spMkLst>
            <pc:docMk/>
            <pc:sldMk cId="2251251862" sldId="256"/>
            <ac:spMk id="34" creationId="{00000000-0000-0000-0000-000000000000}"/>
          </ac:spMkLst>
        </pc:spChg>
        <pc:spChg chg="mod">
          <ac:chgData name="Song LIU" userId="4418d0a2-eee4-42c6-8ad2-e46737c94026" providerId="ADAL" clId="{032D355C-1549-864D-AEB6-CB4CE97EF78E}" dt="2019-04-07T16:03:51.946" v="1112" actId="1036"/>
          <ac:spMkLst>
            <pc:docMk/>
            <pc:sldMk cId="2251251862" sldId="256"/>
            <ac:spMk id="36" creationId="{00000000-0000-0000-0000-000000000000}"/>
          </ac:spMkLst>
        </pc:spChg>
        <pc:spChg chg="mod">
          <ac:chgData name="Song LIU" userId="4418d0a2-eee4-42c6-8ad2-e46737c94026" providerId="ADAL" clId="{032D355C-1549-864D-AEB6-CB4CE97EF78E}" dt="2019-04-07T14:43:05.827" v="1080" actId="1036"/>
          <ac:spMkLst>
            <pc:docMk/>
            <pc:sldMk cId="2251251862" sldId="256"/>
            <ac:spMk id="40" creationId="{00000000-0000-0000-0000-000000000000}"/>
          </ac:spMkLst>
        </pc:spChg>
        <pc:spChg chg="mod">
          <ac:chgData name="Song LIU" userId="4418d0a2-eee4-42c6-8ad2-e46737c94026" providerId="ADAL" clId="{032D355C-1549-864D-AEB6-CB4CE97EF78E}" dt="2019-04-07T14:43:05.827" v="1080" actId="1036"/>
          <ac:spMkLst>
            <pc:docMk/>
            <pc:sldMk cId="2251251862" sldId="256"/>
            <ac:spMk id="41" creationId="{00000000-0000-0000-0000-000000000000}"/>
          </ac:spMkLst>
        </pc:spChg>
        <pc:spChg chg="del">
          <ac:chgData name="Song LIU" userId="4418d0a2-eee4-42c6-8ad2-e46737c94026" providerId="ADAL" clId="{032D355C-1549-864D-AEB6-CB4CE97EF78E}" dt="2019-04-07T13:34:37.133" v="309" actId="478"/>
          <ac:spMkLst>
            <pc:docMk/>
            <pc:sldMk cId="2251251862" sldId="256"/>
            <ac:spMk id="45" creationId="{00000000-0000-0000-0000-000000000000}"/>
          </ac:spMkLst>
        </pc:spChg>
        <pc:graphicFrameChg chg="add mod modGraphic">
          <ac:chgData name="Song LIU" userId="4418d0a2-eee4-42c6-8ad2-e46737c94026" providerId="ADAL" clId="{032D355C-1549-864D-AEB6-CB4CE97EF78E}" dt="2019-04-07T16:05:00.689" v="1131" actId="1038"/>
          <ac:graphicFrameMkLst>
            <pc:docMk/>
            <pc:sldMk cId="2251251862" sldId="256"/>
            <ac:graphicFrameMk id="2" creationId="{8AACD5B5-948A-8449-9BB3-39B3D4E31C9C}"/>
          </ac:graphicFrameMkLst>
        </pc:graphicFrameChg>
        <pc:graphicFrameChg chg="add del">
          <ac:chgData name="Song LIU" userId="4418d0a2-eee4-42c6-8ad2-e46737c94026" providerId="ADAL" clId="{032D355C-1549-864D-AEB6-CB4CE97EF78E}" dt="2019-04-07T14:19:34.138" v="846"/>
          <ac:graphicFrameMkLst>
            <pc:docMk/>
            <pc:sldMk cId="2251251862" sldId="256"/>
            <ac:graphicFrameMk id="3" creationId="{3316984A-F4BC-9D4E-8CE6-6129941F4A92}"/>
          </ac:graphicFrameMkLst>
        </pc:graphicFrameChg>
        <pc:graphicFrameChg chg="add mod">
          <ac:chgData name="Song LIU" userId="4418d0a2-eee4-42c6-8ad2-e46737c94026" providerId="ADAL" clId="{032D355C-1549-864D-AEB6-CB4CE97EF78E}" dt="2019-04-07T16:04:09.865" v="1119" actId="1036"/>
          <ac:graphicFrameMkLst>
            <pc:docMk/>
            <pc:sldMk cId="2251251862" sldId="256"/>
            <ac:graphicFrameMk id="20" creationId="{B76DA2E9-EEB8-2748-875E-FD5B18EBD33F}"/>
          </ac:graphicFrameMkLst>
        </pc:graphicFrameChg>
        <pc:picChg chg="add del">
          <ac:chgData name="Song LIU" userId="4418d0a2-eee4-42c6-8ad2-e46737c94026" providerId="ADAL" clId="{032D355C-1549-864D-AEB6-CB4CE97EF78E}" dt="2019-04-07T13:28:03.580" v="274"/>
          <ac:picMkLst>
            <pc:docMk/>
            <pc:sldMk cId="2251251862" sldId="256"/>
            <ac:picMk id="2" creationId="{972F70BE-A2E7-884F-8BB1-D4D2322C1F24}"/>
          </ac:picMkLst>
        </pc:picChg>
        <pc:picChg chg="add del">
          <ac:chgData name="Song LIU" userId="4418d0a2-eee4-42c6-8ad2-e46737c94026" providerId="ADAL" clId="{032D355C-1549-864D-AEB6-CB4CE97EF78E}" dt="2019-04-07T13:28:06.139" v="276"/>
          <ac:picMkLst>
            <pc:docMk/>
            <pc:sldMk cId="2251251862" sldId="256"/>
            <ac:picMk id="3" creationId="{C931EB72-FE32-AE4B-A945-B1A03B14D443}"/>
          </ac:picMkLst>
        </pc:picChg>
        <pc:picChg chg="add mod">
          <ac:chgData name="Song LIU" userId="4418d0a2-eee4-42c6-8ad2-e46737c94026" providerId="ADAL" clId="{032D355C-1549-864D-AEB6-CB4CE97EF78E}" dt="2019-04-07T14:02:30.709" v="821" actId="14100"/>
          <ac:picMkLst>
            <pc:docMk/>
            <pc:sldMk cId="2251251862" sldId="256"/>
            <ac:picMk id="6" creationId="{AD81E938-F5AF-C843-B043-D0F6FBB89445}"/>
          </ac:picMkLst>
        </pc:picChg>
        <pc:picChg chg="del">
          <ac:chgData name="Song LIU" userId="4418d0a2-eee4-42c6-8ad2-e46737c94026" providerId="ADAL" clId="{032D355C-1549-864D-AEB6-CB4CE97EF78E}" dt="2019-04-07T13:18:05.671" v="186" actId="478"/>
          <ac:picMkLst>
            <pc:docMk/>
            <pc:sldMk cId="2251251862" sldId="256"/>
            <ac:picMk id="7" creationId="{222A7552-C391-6141-A8F8-09014C16FC2D}"/>
          </ac:picMkLst>
        </pc:picChg>
        <pc:picChg chg="del">
          <ac:chgData name="Song LIU" userId="4418d0a2-eee4-42c6-8ad2-e46737c94026" providerId="ADAL" clId="{032D355C-1549-864D-AEB6-CB4CE97EF78E}" dt="2019-04-07T13:18:09.262" v="188" actId="478"/>
          <ac:picMkLst>
            <pc:docMk/>
            <pc:sldMk cId="2251251862" sldId="256"/>
            <ac:picMk id="8" creationId="{B15DF792-4B54-6844-B183-16B8F660084A}"/>
          </ac:picMkLst>
        </pc:picChg>
        <pc:picChg chg="del">
          <ac:chgData name="Song LIU" userId="4418d0a2-eee4-42c6-8ad2-e46737c94026" providerId="ADAL" clId="{032D355C-1549-864D-AEB6-CB4CE97EF78E}" dt="2019-04-07T13:18:07.467" v="187" actId="478"/>
          <ac:picMkLst>
            <pc:docMk/>
            <pc:sldMk cId="2251251862" sldId="256"/>
            <ac:picMk id="9" creationId="{D14BCDB8-8AE2-564D-8F7E-BEFAA7E7E9CD}"/>
          </ac:picMkLst>
        </pc:picChg>
        <pc:picChg chg="del">
          <ac:chgData name="Song LIU" userId="4418d0a2-eee4-42c6-8ad2-e46737c94026" providerId="ADAL" clId="{032D355C-1549-864D-AEB6-CB4CE97EF78E}" dt="2019-04-07T13:34:00.801" v="300" actId="478"/>
          <ac:picMkLst>
            <pc:docMk/>
            <pc:sldMk cId="2251251862" sldId="256"/>
            <ac:picMk id="17" creationId="{9F1C1C46-B34B-2940-8948-35888F1B5B99}"/>
          </ac:picMkLst>
        </pc:picChg>
        <pc:picChg chg="del">
          <ac:chgData name="Song LIU" userId="4418d0a2-eee4-42c6-8ad2-e46737c94026" providerId="ADAL" clId="{032D355C-1549-864D-AEB6-CB4CE97EF78E}" dt="2019-04-07T13:34:45.180" v="313" actId="478"/>
          <ac:picMkLst>
            <pc:docMk/>
            <pc:sldMk cId="2251251862" sldId="256"/>
            <ac:picMk id="19" creationId="{2E27A52D-36C9-8045-B0DC-C0992343BC3E}"/>
          </ac:picMkLst>
        </pc:picChg>
        <pc:picChg chg="del">
          <ac:chgData name="Song LIU" userId="4418d0a2-eee4-42c6-8ad2-e46737c94026" providerId="ADAL" clId="{032D355C-1549-864D-AEB6-CB4CE97EF78E}" dt="2019-04-07T13:34:45.180" v="313" actId="478"/>
          <ac:picMkLst>
            <pc:docMk/>
            <pc:sldMk cId="2251251862" sldId="256"/>
            <ac:picMk id="20" creationId="{0177C731-FBF5-3341-89FE-0BDAF8F6DB66}"/>
          </ac:picMkLst>
        </pc:picChg>
        <pc:picChg chg="del">
          <ac:chgData name="Song LIU" userId="4418d0a2-eee4-42c6-8ad2-e46737c94026" providerId="ADAL" clId="{032D355C-1549-864D-AEB6-CB4CE97EF78E}" dt="2019-04-07T13:34:45.180" v="313" actId="478"/>
          <ac:picMkLst>
            <pc:docMk/>
            <pc:sldMk cId="2251251862" sldId="256"/>
            <ac:picMk id="22" creationId="{15B042D9-24D3-7740-B2DE-FD7BEC434F07}"/>
          </ac:picMkLst>
        </pc:picChg>
        <pc:picChg chg="del">
          <ac:chgData name="Song LIU" userId="4418d0a2-eee4-42c6-8ad2-e46737c94026" providerId="ADAL" clId="{032D355C-1549-864D-AEB6-CB4CE97EF78E}" dt="2019-04-07T13:34:41.075" v="311" actId="478"/>
          <ac:picMkLst>
            <pc:docMk/>
            <pc:sldMk cId="2251251862" sldId="256"/>
            <ac:picMk id="29" creationId="{E6626450-BA26-8A42-A271-6E4E2E5C4D4D}"/>
          </ac:picMkLst>
        </pc:picChg>
        <pc:picChg chg="del">
          <ac:chgData name="Song LIU" userId="4418d0a2-eee4-42c6-8ad2-e46737c94026" providerId="ADAL" clId="{032D355C-1549-864D-AEB6-CB4CE97EF78E}" dt="2019-04-07T13:40:51.324" v="552" actId="478"/>
          <ac:picMkLst>
            <pc:docMk/>
            <pc:sldMk cId="2251251862" sldId="256"/>
            <ac:picMk id="42" creationId="{68E3D43D-C27B-B94E-9AA3-CB7CE9C10464}"/>
          </ac:picMkLst>
        </pc:picChg>
        <pc:picChg chg="add mod">
          <ac:chgData name="Song LIU" userId="4418d0a2-eee4-42c6-8ad2-e46737c94026" providerId="ADAL" clId="{032D355C-1549-864D-AEB6-CB4CE97EF78E}" dt="2019-04-07T14:42:42.897" v="1072" actId="14100"/>
          <ac:picMkLst>
            <pc:docMk/>
            <pc:sldMk cId="2251251862" sldId="256"/>
            <ac:picMk id="1025" creationId="{BEF0DAA4-CFB0-504F-87AB-19A43182895C}"/>
          </ac:picMkLst>
        </pc:picChg>
      </pc:sldChg>
    </pc:docChg>
  </pc:docChgLst>
  <pc:docChgLst>
    <pc:chgData name="Song LIU" userId="4418d0a2-eee4-42c6-8ad2-e46737c94026" providerId="ADAL" clId="{D99CC413-3A4B-E34A-AC4E-C7CD9E48FF59}"/>
    <pc:docChg chg="undo custSel modSld">
      <pc:chgData name="Song LIU" userId="4418d0a2-eee4-42c6-8ad2-e46737c94026" providerId="ADAL" clId="{D99CC413-3A4B-E34A-AC4E-C7CD9E48FF59}" dt="2019-05-19T11:32:46.479" v="1110" actId="20577"/>
      <pc:docMkLst>
        <pc:docMk/>
      </pc:docMkLst>
      <pc:sldChg chg="addSp delSp modSp mod">
        <pc:chgData name="Song LIU" userId="4418d0a2-eee4-42c6-8ad2-e46737c94026" providerId="ADAL" clId="{D99CC413-3A4B-E34A-AC4E-C7CD9E48FF59}" dt="2019-05-19T11:32:46.479" v="1110" actId="20577"/>
        <pc:sldMkLst>
          <pc:docMk/>
          <pc:sldMk cId="2251251862" sldId="256"/>
        </pc:sldMkLst>
        <pc:spChg chg="add mod">
          <ac:chgData name="Song LIU" userId="4418d0a2-eee4-42c6-8ad2-e46737c94026" providerId="ADAL" clId="{D99CC413-3A4B-E34A-AC4E-C7CD9E48FF59}" dt="2019-05-19T11:20:42.951" v="448" actId="1076"/>
          <ac:spMkLst>
            <pc:docMk/>
            <pc:sldMk cId="2251251862" sldId="256"/>
            <ac:spMk id="2" creationId="{4398470C-C141-094B-A413-977E0E79C7A6}"/>
          </ac:spMkLst>
        </pc:spChg>
        <pc:spChg chg="mod">
          <ac:chgData name="Song LIU" userId="4418d0a2-eee4-42c6-8ad2-e46737c94026" providerId="ADAL" clId="{D99CC413-3A4B-E34A-AC4E-C7CD9E48FF59}" dt="2019-05-19T09:19:52.233" v="21"/>
          <ac:spMkLst>
            <pc:docMk/>
            <pc:sldMk cId="2251251862" sldId="256"/>
            <ac:spMk id="4" creationId="{00000000-0000-0000-0000-000000000000}"/>
          </ac:spMkLst>
        </pc:spChg>
        <pc:spChg chg="mod">
          <ac:chgData name="Song LIU" userId="4418d0a2-eee4-42c6-8ad2-e46737c94026" providerId="ADAL" clId="{D99CC413-3A4B-E34A-AC4E-C7CD9E48FF59}" dt="2019-05-19T09:58:56.033" v="42"/>
          <ac:spMkLst>
            <pc:docMk/>
            <pc:sldMk cId="2251251862" sldId="256"/>
            <ac:spMk id="10" creationId="{00000000-0000-0000-0000-000000000000}"/>
          </ac:spMkLst>
        </pc:spChg>
        <pc:spChg chg="mod">
          <ac:chgData name="Song LIU" userId="4418d0a2-eee4-42c6-8ad2-e46737c94026" providerId="ADAL" clId="{D99CC413-3A4B-E34A-AC4E-C7CD9E48FF59}" dt="2019-05-19T10:37:02.319" v="180" actId="20577"/>
          <ac:spMkLst>
            <pc:docMk/>
            <pc:sldMk cId="2251251862" sldId="256"/>
            <ac:spMk id="11" creationId="{00000000-0000-0000-0000-000000000000}"/>
          </ac:spMkLst>
        </pc:spChg>
        <pc:spChg chg="mod">
          <ac:chgData name="Song LIU" userId="4418d0a2-eee4-42c6-8ad2-e46737c94026" providerId="ADAL" clId="{D99CC413-3A4B-E34A-AC4E-C7CD9E48FF59}" dt="2019-05-19T11:32:46.479" v="1110" actId="20577"/>
          <ac:spMkLst>
            <pc:docMk/>
            <pc:sldMk cId="2251251862" sldId="256"/>
            <ac:spMk id="12" creationId="{00000000-0000-0000-0000-000000000000}"/>
          </ac:spMkLst>
        </pc:spChg>
        <pc:spChg chg="mod">
          <ac:chgData name="Song LIU" userId="4418d0a2-eee4-42c6-8ad2-e46737c94026" providerId="ADAL" clId="{D99CC413-3A4B-E34A-AC4E-C7CD9E48FF59}" dt="2019-05-19T11:32:43.983" v="1108" actId="20577"/>
          <ac:spMkLst>
            <pc:docMk/>
            <pc:sldMk cId="2251251862" sldId="256"/>
            <ac:spMk id="13" creationId="{00000000-0000-0000-0000-000000000000}"/>
          </ac:spMkLst>
        </pc:spChg>
        <pc:spChg chg="mod">
          <ac:chgData name="Song LIU" userId="4418d0a2-eee4-42c6-8ad2-e46737c94026" providerId="ADAL" clId="{D99CC413-3A4B-E34A-AC4E-C7CD9E48FF59}" dt="2019-05-19T11:32:16.737" v="1096" actId="20577"/>
          <ac:spMkLst>
            <pc:docMk/>
            <pc:sldMk cId="2251251862" sldId="256"/>
            <ac:spMk id="14" creationId="{00000000-0000-0000-0000-000000000000}"/>
          </ac:spMkLst>
        </pc:spChg>
        <pc:spChg chg="add mod">
          <ac:chgData name="Song LIU" userId="4418d0a2-eee4-42c6-8ad2-e46737c94026" providerId="ADAL" clId="{D99CC413-3A4B-E34A-AC4E-C7CD9E48FF59}" dt="2019-05-19T11:20:42.951" v="448" actId="1076"/>
          <ac:spMkLst>
            <pc:docMk/>
            <pc:sldMk cId="2251251862" sldId="256"/>
            <ac:spMk id="26" creationId="{EEEE9DEA-BBFA-1B4D-8D70-923E9463E0DA}"/>
          </ac:spMkLst>
        </pc:spChg>
        <pc:spChg chg="mod">
          <ac:chgData name="Song LIU" userId="4418d0a2-eee4-42c6-8ad2-e46737c94026" providerId="ADAL" clId="{D99CC413-3A4B-E34A-AC4E-C7CD9E48FF59}" dt="2019-05-19T09:59:25.223" v="71" actId="1035"/>
          <ac:spMkLst>
            <pc:docMk/>
            <pc:sldMk cId="2251251862" sldId="256"/>
            <ac:spMk id="33" creationId="{00000000-0000-0000-0000-000000000000}"/>
          </ac:spMkLst>
        </pc:spChg>
        <pc:spChg chg="mod">
          <ac:chgData name="Song LIU" userId="4418d0a2-eee4-42c6-8ad2-e46737c94026" providerId="ADAL" clId="{D99CC413-3A4B-E34A-AC4E-C7CD9E48FF59}" dt="2019-05-19T11:20:57.552" v="450" actId="1076"/>
          <ac:spMkLst>
            <pc:docMk/>
            <pc:sldMk cId="2251251862" sldId="256"/>
            <ac:spMk id="36" creationId="{00000000-0000-0000-0000-000000000000}"/>
          </ac:spMkLst>
        </pc:spChg>
        <pc:spChg chg="mod">
          <ac:chgData name="Song LIU" userId="4418d0a2-eee4-42c6-8ad2-e46737c94026" providerId="ADAL" clId="{D99CC413-3A4B-E34A-AC4E-C7CD9E48FF59}" dt="2019-05-19T11:32:30.039" v="1104" actId="1036"/>
          <ac:spMkLst>
            <pc:docMk/>
            <pc:sldMk cId="2251251862" sldId="256"/>
            <ac:spMk id="40" creationId="{00000000-0000-0000-0000-000000000000}"/>
          </ac:spMkLst>
        </pc:spChg>
        <pc:spChg chg="mod">
          <ac:chgData name="Song LIU" userId="4418d0a2-eee4-42c6-8ad2-e46737c94026" providerId="ADAL" clId="{D99CC413-3A4B-E34A-AC4E-C7CD9E48FF59}" dt="2019-05-19T11:32:27.285" v="1099" actId="1036"/>
          <ac:spMkLst>
            <pc:docMk/>
            <pc:sldMk cId="2251251862" sldId="256"/>
            <ac:spMk id="41" creationId="{00000000-0000-0000-0000-000000000000}"/>
          </ac:spMkLst>
        </pc:spChg>
        <pc:graphicFrameChg chg="del mod modGraphic">
          <ac:chgData name="Song LIU" userId="4418d0a2-eee4-42c6-8ad2-e46737c94026" providerId="ADAL" clId="{D99CC413-3A4B-E34A-AC4E-C7CD9E48FF59}" dt="2019-05-19T10:20:38.568" v="127" actId="478"/>
          <ac:graphicFrameMkLst>
            <pc:docMk/>
            <pc:sldMk cId="2251251862" sldId="256"/>
            <ac:graphicFrameMk id="2" creationId="{8AACD5B5-948A-8449-9BB3-39B3D4E31C9C}"/>
          </ac:graphicFrameMkLst>
        </pc:graphicFrameChg>
        <pc:graphicFrameChg chg="del">
          <ac:chgData name="Song LIU" userId="4418d0a2-eee4-42c6-8ad2-e46737c94026" providerId="ADAL" clId="{D99CC413-3A4B-E34A-AC4E-C7CD9E48FF59}" dt="2019-05-19T10:20:41.248" v="128" actId="478"/>
          <ac:graphicFrameMkLst>
            <pc:docMk/>
            <pc:sldMk cId="2251251862" sldId="256"/>
            <ac:graphicFrameMk id="20" creationId="{B76DA2E9-EEB8-2748-875E-FD5B18EBD33F}"/>
          </ac:graphicFrameMkLst>
        </pc:graphicFrameChg>
        <pc:graphicFrameChg chg="add mod">
          <ac:chgData name="Song LIU" userId="4418d0a2-eee4-42c6-8ad2-e46737c94026" providerId="ADAL" clId="{D99CC413-3A4B-E34A-AC4E-C7CD9E48FF59}" dt="2019-05-19T11:18:07.371" v="335" actId="113"/>
          <ac:graphicFrameMkLst>
            <pc:docMk/>
            <pc:sldMk cId="2251251862" sldId="256"/>
            <ac:graphicFrameMk id="23" creationId="{A6CD329F-AACD-FC4E-826E-DA08EEA4FDD7}"/>
          </ac:graphicFrameMkLst>
        </pc:graphicFrameChg>
        <pc:graphicFrameChg chg="add mod">
          <ac:chgData name="Song LIU" userId="4418d0a2-eee4-42c6-8ad2-e46737c94026" providerId="ADAL" clId="{D99CC413-3A4B-E34A-AC4E-C7CD9E48FF59}" dt="2019-05-19T11:18:02.175" v="333" actId="113"/>
          <ac:graphicFrameMkLst>
            <pc:docMk/>
            <pc:sldMk cId="2251251862" sldId="256"/>
            <ac:graphicFrameMk id="24" creationId="{550A6545-B852-E847-B686-80EA88C15D6A}"/>
          </ac:graphicFrameMkLst>
        </pc:graphicFrameChg>
        <pc:graphicFrameChg chg="add">
          <ac:chgData name="Song LIU" userId="4418d0a2-eee4-42c6-8ad2-e46737c94026" providerId="ADAL" clId="{D99CC413-3A4B-E34A-AC4E-C7CD9E48FF59}" dt="2019-05-19T11:20:07.880" v="443"/>
          <ac:graphicFrameMkLst>
            <pc:docMk/>
            <pc:sldMk cId="2251251862" sldId="256"/>
            <ac:graphicFrameMk id="25" creationId="{550A6545-B852-E847-B686-80EA88C15D6A}"/>
          </ac:graphicFrameMkLst>
        </pc:graphicFrameChg>
        <pc:picChg chg="add mod">
          <ac:chgData name="Song LIU" userId="4418d0a2-eee4-42c6-8ad2-e46737c94026" providerId="ADAL" clId="{D99CC413-3A4B-E34A-AC4E-C7CD9E48FF59}" dt="2019-05-19T10:47:51.508" v="294" actId="1076"/>
          <ac:picMkLst>
            <pc:docMk/>
            <pc:sldMk cId="2251251862" sldId="256"/>
            <ac:picMk id="3" creationId="{CC8EC82A-F594-ED4A-82C6-C56833198277}"/>
          </ac:picMkLst>
        </pc:picChg>
        <pc:picChg chg="del mod">
          <ac:chgData name="Song LIU" userId="4418d0a2-eee4-42c6-8ad2-e46737c94026" providerId="ADAL" clId="{D99CC413-3A4B-E34A-AC4E-C7CD9E48FF59}" dt="2019-05-19T10:06:17.853" v="95" actId="478"/>
          <ac:picMkLst>
            <pc:docMk/>
            <pc:sldMk cId="2251251862" sldId="256"/>
            <ac:picMk id="6" creationId="{AD81E938-F5AF-C843-B043-D0F6FBB89445}"/>
          </ac:picMkLst>
        </pc:picChg>
        <pc:picChg chg="add mod">
          <ac:chgData name="Song LIU" userId="4418d0a2-eee4-42c6-8ad2-e46737c94026" providerId="ADAL" clId="{D99CC413-3A4B-E34A-AC4E-C7CD9E48FF59}" dt="2019-05-19T10:48:10.318" v="302" actId="1076"/>
          <ac:picMkLst>
            <pc:docMk/>
            <pc:sldMk cId="2251251862" sldId="256"/>
            <ac:picMk id="7" creationId="{4A601542-7171-624C-BAD5-57AD6874F070}"/>
          </ac:picMkLst>
        </pc:picChg>
        <pc:picChg chg="add mod">
          <ac:chgData name="Song LIU" userId="4418d0a2-eee4-42c6-8ad2-e46737c94026" providerId="ADAL" clId="{D99CC413-3A4B-E34A-AC4E-C7CD9E48FF59}" dt="2019-05-19T10:36:59.390" v="178" actId="1076"/>
          <ac:picMkLst>
            <pc:docMk/>
            <pc:sldMk cId="2251251862" sldId="256"/>
            <ac:picMk id="22" creationId="{89A678E4-8DBA-E140-9297-1ED3DAB81381}"/>
          </ac:picMkLst>
        </pc:picChg>
        <pc:picChg chg="del">
          <ac:chgData name="Song LIU" userId="4418d0a2-eee4-42c6-8ad2-e46737c94026" providerId="ADAL" clId="{D99CC413-3A4B-E34A-AC4E-C7CD9E48FF59}" dt="2019-05-19T10:27:51.484" v="129" actId="478"/>
          <ac:picMkLst>
            <pc:docMk/>
            <pc:sldMk cId="2251251862" sldId="256"/>
            <ac:picMk id="1025" creationId="{BEF0DAA4-CFB0-504F-87AB-19A43182895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hkustconnect-my.sharepoint.com/personal/sliubu_connect_ust_hk/Documents/MATH_6380q/Project_2/result2_cour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hkustconnect-my.sharepoint.com/personal/sliubu_connect_ust_hk/Documents/MATH_6380q/Project_2/result2_cour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a:t>Comparision of Multi-task</a:t>
            </a:r>
            <a:r>
              <a:rPr lang="en-US" sz="3200" baseline="0"/>
              <a:t> model and Single-task model on Classification</a:t>
            </a:r>
            <a:endParaRPr lang="en-US" sz="320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Agency</c:v>
                </c:pt>
              </c:strCache>
            </c:strRef>
          </c:tx>
          <c:spPr>
            <a:solidFill>
              <a:schemeClr val="accent1"/>
            </a:solidFill>
            <a:ln>
              <a:noFill/>
            </a:ln>
            <a:effectLst/>
          </c:spPr>
          <c:invertIfNegative val="0"/>
          <c:cat>
            <c:strRef>
              <c:f>Sheet1!$B$1:$C$1</c:f>
              <c:strCache>
                <c:ptCount val="2"/>
                <c:pt idx="0">
                  <c:v>Multi-task Model</c:v>
                </c:pt>
                <c:pt idx="1">
                  <c:v>Sngle-task Model</c:v>
                </c:pt>
              </c:strCache>
            </c:strRef>
          </c:cat>
          <c:val>
            <c:numRef>
              <c:f>Sheet1!$B$2:$C$2</c:f>
              <c:numCache>
                <c:formatCode>0.00%</c:formatCode>
                <c:ptCount val="2"/>
                <c:pt idx="0">
                  <c:v>0.85129999999999995</c:v>
                </c:pt>
                <c:pt idx="1">
                  <c:v>0.83040000000000003</c:v>
                </c:pt>
              </c:numCache>
            </c:numRef>
          </c:val>
          <c:extLst>
            <c:ext xmlns:c16="http://schemas.microsoft.com/office/drawing/2014/chart" uri="{C3380CC4-5D6E-409C-BE32-E72D297353CC}">
              <c16:uniqueId val="{00000000-CB4B-D342-87D5-A3BE8EBEBD02}"/>
            </c:ext>
          </c:extLst>
        </c:ser>
        <c:ser>
          <c:idx val="1"/>
          <c:order val="1"/>
          <c:tx>
            <c:strRef>
              <c:f>Sheet1!$A$3</c:f>
              <c:strCache>
                <c:ptCount val="1"/>
                <c:pt idx="0">
                  <c:v>Social</c:v>
                </c:pt>
              </c:strCache>
            </c:strRef>
          </c:tx>
          <c:spPr>
            <a:solidFill>
              <a:schemeClr val="accent2"/>
            </a:solidFill>
            <a:ln>
              <a:noFill/>
            </a:ln>
            <a:effectLst/>
          </c:spPr>
          <c:invertIfNegative val="0"/>
          <c:cat>
            <c:strRef>
              <c:f>Sheet1!$B$1:$C$1</c:f>
              <c:strCache>
                <c:ptCount val="2"/>
                <c:pt idx="0">
                  <c:v>Multi-task Model</c:v>
                </c:pt>
                <c:pt idx="1">
                  <c:v>Sngle-task Model</c:v>
                </c:pt>
              </c:strCache>
            </c:strRef>
          </c:cat>
          <c:val>
            <c:numRef>
              <c:f>Sheet1!$B$3:$C$3</c:f>
              <c:numCache>
                <c:formatCode>0.00%</c:formatCode>
                <c:ptCount val="2"/>
                <c:pt idx="0">
                  <c:v>0.85540000000000005</c:v>
                </c:pt>
                <c:pt idx="1">
                  <c:v>0.85619999999999996</c:v>
                </c:pt>
              </c:numCache>
            </c:numRef>
          </c:val>
          <c:extLst>
            <c:ext xmlns:c16="http://schemas.microsoft.com/office/drawing/2014/chart" uri="{C3380CC4-5D6E-409C-BE32-E72D297353CC}">
              <c16:uniqueId val="{00000001-CB4B-D342-87D5-A3BE8EBEBD02}"/>
            </c:ext>
          </c:extLst>
        </c:ser>
        <c:dLbls>
          <c:showLegendKey val="0"/>
          <c:showVal val="0"/>
          <c:showCatName val="0"/>
          <c:showSerName val="0"/>
          <c:showPercent val="0"/>
          <c:showBubbleSize val="0"/>
        </c:dLbls>
        <c:gapWidth val="219"/>
        <c:overlap val="-27"/>
        <c:axId val="1161640352"/>
        <c:axId val="1161642032"/>
      </c:barChart>
      <c:catAx>
        <c:axId val="116164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161642032"/>
        <c:crosses val="autoZero"/>
        <c:auto val="1"/>
        <c:lblAlgn val="ctr"/>
        <c:lblOffset val="100"/>
        <c:noMultiLvlLbl val="0"/>
      </c:catAx>
      <c:valAx>
        <c:axId val="1161642032"/>
        <c:scaling>
          <c:orientation val="minMax"/>
          <c:max val="0.8600000000000001"/>
          <c:min val="0.8"/>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161640352"/>
        <c:crosses val="autoZero"/>
        <c:crossBetween val="between"/>
        <c:majorUnit val="2.0000000000000004E-2"/>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0" i="0" baseline="0">
                <a:effectLst/>
              </a:rPr>
              <a:t>Comparision of Multi-task model and Single-task model on VAD model</a:t>
            </a:r>
            <a:endParaRPr lang="en-HK" sz="3200">
              <a:effectLst/>
            </a:endParaRP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Multi-task Model</c:v>
                </c:pt>
              </c:strCache>
            </c:strRef>
          </c:tx>
          <c:spPr>
            <a:solidFill>
              <a:schemeClr val="accent1"/>
            </a:solidFill>
            <a:ln>
              <a:noFill/>
            </a:ln>
            <a:effectLst/>
          </c:spPr>
          <c:invertIfNegative val="0"/>
          <c:cat>
            <c:strRef>
              <c:f>Sheet1!$A$4:$A$6</c:f>
              <c:strCache>
                <c:ptCount val="3"/>
                <c:pt idx="0">
                  <c:v>Valence</c:v>
                </c:pt>
                <c:pt idx="1">
                  <c:v>Arousal</c:v>
                </c:pt>
                <c:pt idx="2">
                  <c:v>Dominance</c:v>
                </c:pt>
              </c:strCache>
            </c:strRef>
          </c:cat>
          <c:val>
            <c:numRef>
              <c:f>Sheet1!$B$4:$B$6</c:f>
              <c:numCache>
                <c:formatCode>General</c:formatCode>
                <c:ptCount val="3"/>
                <c:pt idx="0">
                  <c:v>1.73</c:v>
                </c:pt>
                <c:pt idx="1">
                  <c:v>1.1499999999999999</c:v>
                </c:pt>
                <c:pt idx="2">
                  <c:v>1.82</c:v>
                </c:pt>
              </c:numCache>
            </c:numRef>
          </c:val>
          <c:extLst>
            <c:ext xmlns:c16="http://schemas.microsoft.com/office/drawing/2014/chart" uri="{C3380CC4-5D6E-409C-BE32-E72D297353CC}">
              <c16:uniqueId val="{00000000-F412-7845-80CE-CFB83F4C89FA}"/>
            </c:ext>
          </c:extLst>
        </c:ser>
        <c:ser>
          <c:idx val="1"/>
          <c:order val="1"/>
          <c:tx>
            <c:strRef>
              <c:f>Sheet1!$C$1</c:f>
              <c:strCache>
                <c:ptCount val="1"/>
                <c:pt idx="0">
                  <c:v>Sngle-task Model</c:v>
                </c:pt>
              </c:strCache>
            </c:strRef>
          </c:tx>
          <c:spPr>
            <a:solidFill>
              <a:schemeClr val="accent2"/>
            </a:solidFill>
            <a:ln>
              <a:noFill/>
            </a:ln>
            <a:effectLst/>
          </c:spPr>
          <c:invertIfNegative val="0"/>
          <c:cat>
            <c:strRef>
              <c:f>Sheet1!$A$4:$A$6</c:f>
              <c:strCache>
                <c:ptCount val="3"/>
                <c:pt idx="0">
                  <c:v>Valence</c:v>
                </c:pt>
                <c:pt idx="1">
                  <c:v>Arousal</c:v>
                </c:pt>
                <c:pt idx="2">
                  <c:v>Dominance</c:v>
                </c:pt>
              </c:strCache>
            </c:strRef>
          </c:cat>
          <c:val>
            <c:numRef>
              <c:f>Sheet1!$C$4:$C$6</c:f>
              <c:numCache>
                <c:formatCode>General</c:formatCode>
                <c:ptCount val="3"/>
                <c:pt idx="0">
                  <c:v>2.13</c:v>
                </c:pt>
                <c:pt idx="1">
                  <c:v>1.56</c:v>
                </c:pt>
                <c:pt idx="2">
                  <c:v>1.87</c:v>
                </c:pt>
              </c:numCache>
            </c:numRef>
          </c:val>
          <c:extLst>
            <c:ext xmlns:c16="http://schemas.microsoft.com/office/drawing/2014/chart" uri="{C3380CC4-5D6E-409C-BE32-E72D297353CC}">
              <c16:uniqueId val="{00000001-F412-7845-80CE-CFB83F4C89FA}"/>
            </c:ext>
          </c:extLst>
        </c:ser>
        <c:dLbls>
          <c:showLegendKey val="0"/>
          <c:showVal val="0"/>
          <c:showCatName val="0"/>
          <c:showSerName val="0"/>
          <c:showPercent val="0"/>
          <c:showBubbleSize val="0"/>
        </c:dLbls>
        <c:gapWidth val="219"/>
        <c:overlap val="-27"/>
        <c:axId val="1161640352"/>
        <c:axId val="1161642032"/>
      </c:barChart>
      <c:catAx>
        <c:axId val="116164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161642032"/>
        <c:crosses val="autoZero"/>
        <c:auto val="1"/>
        <c:lblAlgn val="ctr"/>
        <c:lblOffset val="100"/>
        <c:noMultiLvlLbl val="0"/>
      </c:catAx>
      <c:valAx>
        <c:axId val="1161642032"/>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161640352"/>
        <c:crosses val="autoZero"/>
        <c:crossBetween val="between"/>
        <c:majorUnit val="0.2"/>
        <c:min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41288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2932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66748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800"/>
              </a:spcAft>
            </a:pPr>
            <a:r>
              <a:rPr lang="en-US" sz="490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800"/>
              </a:spcAft>
            </a:pPr>
            <a:r>
              <a:rPr sz="4900">
                <a:solidFill>
                  <a:srgbClr val="7F7F7F"/>
                </a:solidFill>
                <a:latin typeface="Calibri" pitchFamily="34" charset="0"/>
                <a:cs typeface="Calibri" panose="020F0502020204030204" pitchFamily="34" charset="0"/>
              </a:rPr>
              <a:t>The </a:t>
            </a:r>
            <a:r>
              <a:rPr lang="en-US" sz="4900">
                <a:solidFill>
                  <a:srgbClr val="7F7F7F"/>
                </a:solidFill>
                <a:latin typeface="Calibri" pitchFamily="34" charset="0"/>
                <a:cs typeface="Calibri" panose="020F0502020204030204" pitchFamily="34" charset="0"/>
              </a:rPr>
              <a:t>various elements included</a:t>
            </a:r>
            <a:r>
              <a:rPr sz="4900">
                <a:solidFill>
                  <a:srgbClr val="7F7F7F"/>
                </a:solidFill>
                <a:latin typeface="Calibri" pitchFamily="34" charset="0"/>
                <a:cs typeface="Calibri" panose="020F0502020204030204" pitchFamily="34" charset="0"/>
              </a:rPr>
              <a:t> in this </a:t>
            </a:r>
            <a:r>
              <a:rPr lang="en-US" sz="4900">
                <a:solidFill>
                  <a:srgbClr val="7F7F7F"/>
                </a:solidFill>
                <a:latin typeface="Calibri" pitchFamily="34" charset="0"/>
                <a:cs typeface="Calibri" panose="020F0502020204030204" pitchFamily="34" charset="0"/>
              </a:rPr>
              <a:t>poster are ones</a:t>
            </a:r>
            <a:r>
              <a:rPr lang="en-US" sz="4900" baseline="0">
                <a:solidFill>
                  <a:srgbClr val="7F7F7F"/>
                </a:solidFill>
                <a:latin typeface="Calibri" pitchFamily="34" charset="0"/>
                <a:cs typeface="Calibri" panose="020F0502020204030204" pitchFamily="34" charset="0"/>
              </a:rPr>
              <a:t> we often see in medical, research, and scientific posters.</a:t>
            </a:r>
            <a:r>
              <a:rPr sz="4900">
                <a:solidFill>
                  <a:srgbClr val="7F7F7F"/>
                </a:solidFill>
                <a:latin typeface="Calibri" pitchFamily="34" charset="0"/>
                <a:cs typeface="Calibri" panose="020F0502020204030204" pitchFamily="34" charset="0"/>
              </a:rPr>
              <a:t> </a:t>
            </a:r>
            <a:r>
              <a:rPr lang="en-US" sz="4900">
                <a:solidFill>
                  <a:srgbClr val="7F7F7F"/>
                </a:solidFill>
                <a:latin typeface="Calibri" pitchFamily="34" charset="0"/>
                <a:cs typeface="Calibri" panose="020F0502020204030204" pitchFamily="34" charset="0"/>
              </a:rPr>
              <a:t>Feel</a:t>
            </a:r>
            <a:r>
              <a:rPr lang="en-US" sz="49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800"/>
              </a:spcAft>
            </a:pPr>
            <a:r>
              <a:rPr lang="en-US" sz="4900">
                <a:solidFill>
                  <a:srgbClr val="7F7F7F"/>
                </a:solidFill>
                <a:latin typeface="Calibri" pitchFamily="34" charset="0"/>
                <a:cs typeface="Calibri" panose="020F0502020204030204" pitchFamily="34" charset="0"/>
              </a:rPr>
              <a:t>You can place digital photos or logo art in your poster file by selecting the </a:t>
            </a:r>
            <a:r>
              <a:rPr lang="en-US" sz="4900" b="1">
                <a:solidFill>
                  <a:srgbClr val="7F7F7F"/>
                </a:solidFill>
                <a:latin typeface="Calibri" pitchFamily="34" charset="0"/>
                <a:cs typeface="Calibri" panose="020F0502020204030204" pitchFamily="34" charset="0"/>
              </a:rPr>
              <a:t>Insert, Picture</a:t>
            </a:r>
            <a:r>
              <a:rPr lang="en-US" sz="49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a:solidFill>
                  <a:srgbClr val="7F7F7F"/>
                </a:solidFill>
                <a:latin typeface="Calibri" pitchFamily="34" charset="0"/>
                <a:cs typeface="Calibri" panose="020F0502020204030204" pitchFamily="34" charset="0"/>
              </a:rPr>
              <a:t>150-200 pixels per inch in their final printed size</a:t>
            </a:r>
            <a:r>
              <a:rPr lang="en-US" sz="4900">
                <a:solidFill>
                  <a:srgbClr val="7F7F7F"/>
                </a:solidFill>
                <a:latin typeface="Calibri" pitchFamily="34" charset="0"/>
                <a:cs typeface="Calibri" panose="020F0502020204030204" pitchFamily="34" charset="0"/>
              </a:rPr>
              <a:t>. For instance, a 1600 x 1200 pixel</a:t>
            </a:r>
            <a:r>
              <a:rPr lang="en-US" sz="4900" baseline="0">
                <a:solidFill>
                  <a:srgbClr val="7F7F7F"/>
                </a:solidFill>
                <a:latin typeface="Calibri" pitchFamily="34" charset="0"/>
                <a:cs typeface="Calibri" panose="020F0502020204030204" pitchFamily="34" charset="0"/>
              </a:rPr>
              <a:t> photo will usually look fine up to </a:t>
            </a:r>
            <a:r>
              <a:rPr lang="en-US" sz="490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a:solidFill>
                  <a:srgbClr val="7F7F7F"/>
                </a:solidFill>
                <a:latin typeface="Calibri" pitchFamily="34" charset="0"/>
                <a:cs typeface="Calibri" panose="020F0502020204030204" pitchFamily="34" charset="0"/>
              </a:rPr>
            </a:br>
            <a:r>
              <a:rPr lang="en-US" sz="360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To change the color theme, select the </a:t>
              </a:r>
              <a:r>
                <a:rPr lang="en-US" sz="4900" b="1" baseline="0">
                  <a:solidFill>
                    <a:schemeClr val="bg1">
                      <a:lumMod val="50000"/>
                    </a:schemeClr>
                  </a:solidFill>
                  <a:latin typeface="Calibri" pitchFamily="34" charset="0"/>
                  <a:cs typeface="Calibri" panose="020F0502020204030204" pitchFamily="34" charset="0"/>
                </a:rPr>
                <a:t>Design</a:t>
              </a:r>
              <a:r>
                <a:rPr lang="en-US" sz="4900" baseline="0">
                  <a:solidFill>
                    <a:schemeClr val="bg1">
                      <a:lumMod val="50000"/>
                    </a:schemeClr>
                  </a:solidFill>
                  <a:latin typeface="Calibri" pitchFamily="34" charset="0"/>
                  <a:cs typeface="Calibri" panose="020F0502020204030204" pitchFamily="34" charset="0"/>
                </a:rPr>
                <a:t> tab, then select the </a:t>
              </a:r>
              <a:r>
                <a:rPr lang="en-US" sz="4900" b="1" baseline="0">
                  <a:solidFill>
                    <a:schemeClr val="bg1">
                      <a:lumMod val="50000"/>
                    </a:schemeClr>
                  </a:solidFill>
                  <a:latin typeface="Calibri" pitchFamily="34" charset="0"/>
                  <a:cs typeface="Calibri" panose="020F0502020204030204" pitchFamily="34" charset="0"/>
                </a:rPr>
                <a:t>Colors</a:t>
              </a:r>
              <a:r>
                <a:rPr lang="en-US" sz="49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Once your poster file is ready, visit</a:t>
              </a:r>
              <a:r>
                <a:rPr lang="en-US" sz="4900" baseline="0">
                  <a:solidFill>
                    <a:schemeClr val="bg1">
                      <a:lumMod val="50000"/>
                    </a:schemeClr>
                  </a:solidFill>
                  <a:latin typeface="Calibri" pitchFamily="34" charset="0"/>
                  <a:cs typeface="Calibri" panose="020F0502020204030204" pitchFamily="34" charset="0"/>
                </a:rPr>
                <a:t> </a:t>
              </a:r>
              <a:r>
                <a:rPr lang="en-US" sz="4900" b="1" baseline="0">
                  <a:solidFill>
                    <a:schemeClr val="bg1">
                      <a:lumMod val="50000"/>
                    </a:schemeClr>
                  </a:solidFill>
                  <a:latin typeface="Calibri" pitchFamily="34" charset="0"/>
                  <a:cs typeface="Calibri" panose="020F0502020204030204" pitchFamily="34" charset="0"/>
                </a:rPr>
                <a:t>www.genigraphics.com</a:t>
              </a:r>
              <a:r>
                <a:rPr lang="en-US" sz="49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a:solidFill>
                    <a:schemeClr val="bg1">
                      <a:lumMod val="50000"/>
                    </a:schemeClr>
                  </a:solidFill>
                  <a:latin typeface="Calibri" pitchFamily="34" charset="0"/>
                  <a:cs typeface="Calibri" panose="020F0502020204030204" pitchFamily="34" charset="0"/>
                </a:rPr>
                <a:t>US and Canada:  1-800-790-4001</a:t>
              </a:r>
              <a:br>
                <a:rPr lang="en-US" sz="4900" baseline="0">
                  <a:solidFill>
                    <a:schemeClr val="bg1">
                      <a:lumMod val="50000"/>
                    </a:schemeClr>
                  </a:solidFill>
                  <a:latin typeface="Calibri" pitchFamily="34" charset="0"/>
                  <a:cs typeface="Calibri" panose="020F0502020204030204" pitchFamily="34" charset="0"/>
                </a:rPr>
              </a:br>
              <a:r>
                <a:rPr lang="en-US" sz="49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a:solidFill>
                    <a:schemeClr val="bg1">
                      <a:lumMod val="50000"/>
                    </a:schemeClr>
                  </a:solidFill>
                  <a:latin typeface="Calibri" pitchFamily="34" charset="0"/>
                  <a:cs typeface="Calibri" panose="020F0502020204030204" pitchFamily="34" charset="0"/>
                </a:rPr>
              </a:br>
              <a:r>
                <a:rPr lang="en-US" sz="36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178463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80457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9820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198026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5/19/19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76721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5/19/19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54101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5/19/19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33102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66410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89264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5/19/19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239067331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7670800" y="0"/>
            <a:ext cx="29006800"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MATH 6380q Project </a:t>
            </a:r>
            <a:r>
              <a:rPr lang="en-US" altLang="zh-CN" sz="6600" b="1" dirty="0">
                <a:solidFill>
                  <a:schemeClr val="accent3">
                    <a:lumMod val="20000"/>
                    <a:lumOff val="80000"/>
                  </a:schemeClr>
                </a:solidFill>
                <a:latin typeface="+mn-lt"/>
              </a:rPr>
              <a:t>2</a:t>
            </a:r>
            <a:r>
              <a:rPr lang="en-US" sz="6600" b="1" dirty="0">
                <a:solidFill>
                  <a:schemeClr val="accent3">
                    <a:lumMod val="20000"/>
                    <a:lumOff val="80000"/>
                  </a:schemeClr>
                </a:solidFill>
                <a:latin typeface="+mn-lt"/>
              </a:rPr>
              <a:t>: </a:t>
            </a:r>
            <a:r>
              <a:rPr lang="en-HK" sz="6600" b="1" dirty="0">
                <a:solidFill>
                  <a:schemeClr val="accent3">
                    <a:lumMod val="20000"/>
                    <a:lumOff val="80000"/>
                  </a:schemeClr>
                </a:solidFill>
                <a:latin typeface="+mn-lt"/>
              </a:rPr>
              <a:t>Whether and why are people feeling happy? Multi-Task Mining Based on Text-based Information</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err="1">
                <a:solidFill>
                  <a:schemeClr val="accent3">
                    <a:lumMod val="20000"/>
                    <a:lumOff val="80000"/>
                  </a:schemeClr>
                </a:solidFill>
                <a:latin typeface="+mn-lt"/>
              </a:rPr>
              <a:t>Ziming</a:t>
            </a:r>
            <a:r>
              <a:rPr lang="en-US" sz="4000">
                <a:solidFill>
                  <a:schemeClr val="accent3">
                    <a:lumMod val="20000"/>
                    <a:lumOff val="80000"/>
                  </a:schemeClr>
                </a:solidFill>
                <a:latin typeface="+mn-lt"/>
              </a:rPr>
              <a:t> WU</a:t>
            </a:r>
            <a:r>
              <a:rPr lang="en-US" sz="4000" baseline="30000">
                <a:solidFill>
                  <a:schemeClr val="accent3">
                    <a:lumMod val="20000"/>
                    <a:lumOff val="80000"/>
                  </a:schemeClr>
                </a:solidFill>
                <a:latin typeface="+mn-lt"/>
              </a:rPr>
              <a:t>1</a:t>
            </a:r>
            <a:r>
              <a:rPr lang="en-US" sz="4000">
                <a:solidFill>
                  <a:schemeClr val="accent3">
                    <a:lumMod val="20000"/>
                    <a:lumOff val="80000"/>
                  </a:schemeClr>
                </a:solidFill>
                <a:latin typeface="+mn-lt"/>
              </a:rPr>
              <a:t> , Feng HAN</a:t>
            </a:r>
            <a:r>
              <a:rPr lang="en-US" sz="4000" baseline="30000">
                <a:solidFill>
                  <a:schemeClr val="accent3">
                    <a:lumMod val="20000"/>
                    <a:lumOff val="80000"/>
                  </a:schemeClr>
                </a:solidFill>
                <a:latin typeface="+mn-lt"/>
              </a:rPr>
              <a:t>1</a:t>
            </a:r>
            <a:r>
              <a:rPr lang="en-US" sz="4000">
                <a:solidFill>
                  <a:schemeClr val="accent3">
                    <a:lumMod val="20000"/>
                    <a:lumOff val="80000"/>
                  </a:schemeClr>
                </a:solidFill>
                <a:latin typeface="+mn-lt"/>
              </a:rPr>
              <a:t> , Song LIU</a:t>
            </a:r>
            <a:r>
              <a:rPr lang="en-US" sz="4000" baseline="30000">
                <a:solidFill>
                  <a:schemeClr val="accent3">
                    <a:lumMod val="20000"/>
                    <a:lumOff val="80000"/>
                  </a:schemeClr>
                </a:solidFill>
                <a:latin typeface="+mn-lt"/>
              </a:rPr>
              <a:t>2</a:t>
            </a:r>
          </a:p>
          <a:p>
            <a:pPr algn="ctr" eaLnBrk="1" hangingPunct="1"/>
            <a:r>
              <a:rPr lang="en-US" sz="4000" baseline="30000">
                <a:solidFill>
                  <a:schemeClr val="accent3">
                    <a:lumMod val="20000"/>
                    <a:lumOff val="80000"/>
                  </a:schemeClr>
                </a:solidFill>
                <a:latin typeface="+mn-lt"/>
              </a:rPr>
              <a:t>1</a:t>
            </a:r>
            <a:r>
              <a:rPr lang="en-US" sz="4000">
                <a:solidFill>
                  <a:schemeClr val="accent3">
                    <a:lumMod val="20000"/>
                    <a:lumOff val="80000"/>
                  </a:schemeClr>
                </a:solidFill>
                <a:latin typeface="+mn-lt"/>
              </a:rPr>
              <a:t>Department of Computer Science and Engineering, The Hong Kong University of Science and Technology, </a:t>
            </a:r>
            <a:r>
              <a:rPr lang="en-US" sz="4000" baseline="30000">
                <a:solidFill>
                  <a:schemeClr val="accent3">
                    <a:lumMod val="20000"/>
                    <a:lumOff val="80000"/>
                  </a:schemeClr>
                </a:solidFill>
                <a:latin typeface="+mn-lt"/>
              </a:rPr>
              <a:t>2</a:t>
            </a:r>
            <a:r>
              <a:rPr lang="en-US" sz="4000">
                <a:solidFill>
                  <a:schemeClr val="accent3">
                    <a:lumMod val="20000"/>
                    <a:lumOff val="80000"/>
                  </a:schemeClr>
                </a:solidFill>
                <a:latin typeface="+mn-lt"/>
              </a:rPr>
              <a:t>Department of Chemistry, The Hong Kong University of Science and Technology,</a:t>
            </a:r>
          </a:p>
        </p:txBody>
      </p:sp>
      <p:sp>
        <p:nvSpPr>
          <p:cNvPr id="10" name="Text Box 189"/>
          <p:cNvSpPr txBox="1">
            <a:spLocks noChangeArrowheads="1"/>
          </p:cNvSpPr>
          <p:nvPr/>
        </p:nvSpPr>
        <p:spPr bwMode="auto">
          <a:xfrm>
            <a:off x="1301425" y="5486400"/>
            <a:ext cx="914400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main task of happiness science is trying to understand what behaviors make people happy in a sustainable fashion, which is an area of positive psychology. The primary model for analyzing the emotions expressed in the text is Valence-Arousal-Dominance (VAD) model. To evaluate the text by the VAD model and to classify the text in different classes, there are many dimensions to be calculated. A multi-task model is needed to evaluate the data across these dimensions.</a:t>
            </a:r>
          </a:p>
        </p:txBody>
      </p:sp>
      <p:sp>
        <p:nvSpPr>
          <p:cNvPr id="32" name="Rectangle 31"/>
          <p:cNvSpPr/>
          <p:nvPr/>
        </p:nvSpPr>
        <p:spPr>
          <a:xfrm>
            <a:off x="1301425"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accent3">
                    <a:lumMod val="20000"/>
                    <a:lumOff val="80000"/>
                  </a:schemeClr>
                </a:solidFill>
              </a:rPr>
              <a:t>Abstract</a:t>
            </a:r>
          </a:p>
        </p:txBody>
      </p:sp>
      <p:sp>
        <p:nvSpPr>
          <p:cNvPr id="33" name="Rectangle 32"/>
          <p:cNvSpPr/>
          <p:nvPr/>
        </p:nvSpPr>
        <p:spPr>
          <a:xfrm>
            <a:off x="1295400" y="10859727"/>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08794" y="5634333"/>
            <a:ext cx="20848320" cy="2289891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HK" sz="3200" b="1" dirty="0">
                <a:latin typeface="Calibri" pitchFamily="34" charset="0"/>
              </a:rPr>
              <a:t>I. Hard parameter sharing (HPS) method</a:t>
            </a:r>
          </a:p>
          <a:p>
            <a:pPr eaLnBrk="1" hangingPunct="1"/>
            <a:r>
              <a:rPr lang="en-HK" sz="3200" dirty="0">
                <a:latin typeface="Calibri" pitchFamily="34" charset="0"/>
              </a:rPr>
              <a:t>Hard parameter sharing (HPS) method is the most popular approach to MTL in neural networks. It is basically applied by sharing the hidden layers between all tasks while keeping several task-specific output layers. HPS method reduces the risk of overfitting significantly. The risk of overfitting is related to the shared parameters is an order N(N is the number of tasks).</a:t>
            </a:r>
          </a:p>
          <a:p>
            <a:pPr eaLnBrk="1" hangingPunct="1"/>
            <a:r>
              <a:rPr lang="en-HK" sz="3200" dirty="0">
                <a:latin typeface="Calibri" pitchFamily="34" charset="0"/>
              </a:rPr>
              <a:t>When doing multi-task learning, the goal of the task is to capture all of the tasks in a less overfitting rate.</a:t>
            </a: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eaLnBrk="1" hangingPunct="1"/>
            <a:endParaRPr lang="en-HK" sz="3200" dirty="0">
              <a:latin typeface="Calibri" pitchFamily="34" charset="0"/>
            </a:endParaRPr>
          </a:p>
          <a:p>
            <a:pPr algn="just" eaLnBrk="1" hangingPunct="1"/>
            <a:endParaRPr lang="en-HK" sz="3200" dirty="0">
              <a:latin typeface="Calibri" pitchFamily="34" charset="0"/>
            </a:endParaRPr>
          </a:p>
          <a:p>
            <a:pPr algn="ctr" eaLnBrk="1" hangingPunct="1"/>
            <a:endParaRPr lang="en-HK" sz="3200" b="1" dirty="0">
              <a:latin typeface="Calibri" pitchFamily="34" charset="0"/>
            </a:endParaRPr>
          </a:p>
          <a:p>
            <a:pPr algn="ctr" eaLnBrk="1" hangingPunct="1"/>
            <a:endParaRPr lang="en-HK" sz="3200" b="1" dirty="0">
              <a:latin typeface="Calibri" pitchFamily="34" charset="0"/>
            </a:endParaRPr>
          </a:p>
          <a:p>
            <a:pPr algn="ctr" eaLnBrk="1" hangingPunct="1"/>
            <a:endParaRPr lang="en-HK" sz="3200" b="1" dirty="0">
              <a:latin typeface="Calibri" pitchFamily="34" charset="0"/>
            </a:endParaRPr>
          </a:p>
          <a:p>
            <a:pPr algn="ctr" eaLnBrk="1" hangingPunct="1"/>
            <a:endParaRPr lang="en-HK" sz="3200" b="1" dirty="0">
              <a:latin typeface="Calibri" pitchFamily="34" charset="0"/>
            </a:endParaRPr>
          </a:p>
          <a:p>
            <a:pPr algn="ctr" eaLnBrk="1" hangingPunct="1"/>
            <a:endParaRPr lang="en-HK" sz="3200" b="1" dirty="0">
              <a:latin typeface="Calibri" pitchFamily="34" charset="0"/>
            </a:endParaRPr>
          </a:p>
          <a:p>
            <a:pPr algn="ctr" eaLnBrk="1" hangingPunct="1"/>
            <a:endParaRPr lang="en-HK" sz="3200" b="1" dirty="0">
              <a:latin typeface="Calibri" pitchFamily="34" charset="0"/>
            </a:endParaRPr>
          </a:p>
          <a:p>
            <a:pPr algn="ctr" eaLnBrk="1" hangingPunct="1"/>
            <a:r>
              <a:rPr lang="en-HK" sz="3200" b="1" dirty="0">
                <a:latin typeface="Calibri" pitchFamily="34" charset="0"/>
              </a:rPr>
              <a:t>Figure 2</a:t>
            </a:r>
            <a:r>
              <a:rPr lang="en-HK" sz="3200" dirty="0">
                <a:latin typeface="Calibri" pitchFamily="34" charset="0"/>
              </a:rPr>
              <a:t>. Hard parameter sharing for multi-task learning in deep neural networks</a:t>
            </a:r>
          </a:p>
          <a:p>
            <a:pPr algn="ctr" eaLnBrk="1" hangingPunct="1"/>
            <a:endParaRPr lang="en-HK" sz="3200" dirty="0">
              <a:latin typeface="Calibri" pitchFamily="34" charset="0"/>
            </a:endParaRPr>
          </a:p>
          <a:p>
            <a:pPr algn="just" eaLnBrk="1" hangingPunct="1"/>
            <a:r>
              <a:rPr lang="en-HK" sz="3200" b="1" dirty="0">
                <a:latin typeface="Calibri" pitchFamily="34" charset="0"/>
              </a:rPr>
              <a:t>II. Soft parameter sharing (SPS) method</a:t>
            </a:r>
            <a:endParaRPr lang="en-HK" sz="3200" dirty="0">
              <a:latin typeface="Calibri" pitchFamily="34" charset="0"/>
            </a:endParaRPr>
          </a:p>
          <a:p>
            <a:pPr algn="just" eaLnBrk="1" hangingPunct="1"/>
            <a:r>
              <a:rPr lang="en-HK" sz="3200" dirty="0">
                <a:latin typeface="Calibri" pitchFamily="34" charset="0"/>
              </a:rPr>
              <a:t>In soft parameter sharing (SPS) method, each model just contain one task with its own parameters and setting. To encourage the parameters and setting to be similar, the distance between the parameters and settings of the model is then regularized.</a:t>
            </a: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endParaRPr lang="en-HK" sz="3200" dirty="0">
              <a:latin typeface="Calibri" pitchFamily="34" charset="0"/>
            </a:endParaRPr>
          </a:p>
          <a:p>
            <a:pPr algn="ctr" eaLnBrk="1" hangingPunct="1"/>
            <a:r>
              <a:rPr lang="en-HK" sz="3200" b="1" dirty="0">
                <a:latin typeface="Calibri" pitchFamily="34" charset="0"/>
              </a:rPr>
              <a:t>Figure 3</a:t>
            </a:r>
            <a:r>
              <a:rPr lang="en-HK" sz="3200" dirty="0">
                <a:latin typeface="Calibri" pitchFamily="34" charset="0"/>
              </a:rPr>
              <a:t>. Soft parameter sharing for multi-task learning in deep neural networks</a:t>
            </a:r>
          </a:p>
          <a:p>
            <a:pPr algn="ctr" eaLnBrk="1" hangingPunct="1"/>
            <a:endParaRPr lang="en-HK" sz="3200" b="1"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accent3">
                    <a:lumMod val="20000"/>
                    <a:lumOff val="80000"/>
                  </a:schemeClr>
                </a:solidFill>
              </a:rPr>
              <a:t>Methodologies</a:t>
            </a:r>
          </a:p>
        </p:txBody>
      </p:sp>
      <p:sp>
        <p:nvSpPr>
          <p:cNvPr id="12" name="Text Box 191"/>
          <p:cNvSpPr txBox="1">
            <a:spLocks noChangeArrowheads="1"/>
          </p:cNvSpPr>
          <p:nvPr/>
        </p:nvSpPr>
        <p:spPr bwMode="auto">
          <a:xfrm>
            <a:off x="33467040" y="5486400"/>
            <a:ext cx="9144000" cy="1308045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algn="ctr" eaLnBrk="1" hangingPunct="1"/>
            <a:endParaRPr lang="en-US" sz="3200" b="1" dirty="0">
              <a:latin typeface="Calibri" pitchFamily="34" charset="0"/>
            </a:endParaRPr>
          </a:p>
          <a:p>
            <a:pPr algn="ctr" eaLnBrk="1" hangingPunct="1"/>
            <a:r>
              <a:rPr lang="en-US" sz="3200" b="1" dirty="0">
                <a:latin typeface="Calibri" pitchFamily="34" charset="0"/>
              </a:rPr>
              <a:t> </a:t>
            </a:r>
          </a:p>
          <a:p>
            <a:pPr algn="ctr" eaLnBrk="1" hangingPunct="1"/>
            <a:r>
              <a:rPr lang="en-US" sz="3200" b="1">
                <a:latin typeface="Calibri" pitchFamily="34" charset="0"/>
              </a:rPr>
              <a:t>Figure </a:t>
            </a:r>
            <a:r>
              <a:rPr lang="en-US" sz="3200" b="1" dirty="0">
                <a:latin typeface="Calibri" pitchFamily="34" charset="0"/>
              </a:rPr>
              <a:t>4</a:t>
            </a:r>
            <a:r>
              <a:rPr lang="en-US" sz="3200" b="1">
                <a:latin typeface="Calibri" pitchFamily="34" charset="0"/>
              </a:rPr>
              <a:t>. </a:t>
            </a:r>
            <a:r>
              <a:rPr lang="en-US" sz="3200" dirty="0">
                <a:latin typeface="Calibri" pitchFamily="34" charset="0"/>
              </a:rPr>
              <a:t>Comparison of Multi-task model and Single-task model on </a:t>
            </a:r>
            <a:r>
              <a:rPr lang="en-US" sz="3200" b="1" dirty="0">
                <a:latin typeface="Calibri" pitchFamily="34" charset="0"/>
              </a:rPr>
              <a:t>(A) Classification. (B) VAD model.</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accent3">
                    <a:lumMod val="20000"/>
                    <a:lumOff val="80000"/>
                  </a:schemeClr>
                </a:solidFill>
              </a:rPr>
              <a:t>Results</a:t>
            </a:r>
          </a:p>
        </p:txBody>
      </p:sp>
      <p:sp>
        <p:nvSpPr>
          <p:cNvPr id="14" name="Text Box 193"/>
          <p:cNvSpPr txBox="1">
            <a:spLocks noChangeArrowheads="1"/>
          </p:cNvSpPr>
          <p:nvPr/>
        </p:nvSpPr>
        <p:spPr bwMode="auto">
          <a:xfrm>
            <a:off x="33467040" y="19293424"/>
            <a:ext cx="914400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multi-task learning (MTL) shows its considerable power in handing deep learning on multi-task jobs. In our results, the multi-task model shows the compatible results towards the single-task model. The comparison also indicates that the multi-task model still has space to improve. In a further study, we could update the current model and fine-tune it to get more accurate results. </a:t>
            </a:r>
          </a:p>
          <a:p>
            <a:pPr eaLnBrk="1" hangingPunct="1"/>
            <a:endParaRPr lang="en-US" sz="3200" dirty="0">
              <a:latin typeface="Calibri" pitchFamily="34" charset="0"/>
            </a:endParaRPr>
          </a:p>
        </p:txBody>
      </p:sp>
      <p:sp>
        <p:nvSpPr>
          <p:cNvPr id="36" name="Rectangle 35"/>
          <p:cNvSpPr/>
          <p:nvPr/>
        </p:nvSpPr>
        <p:spPr>
          <a:xfrm>
            <a:off x="33467040" y="18566857"/>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 &amp; Conclusions</a:t>
            </a:r>
          </a:p>
        </p:txBody>
      </p:sp>
      <p:sp>
        <p:nvSpPr>
          <p:cNvPr id="11" name="Text Box 190"/>
          <p:cNvSpPr txBox="1">
            <a:spLocks noChangeArrowheads="1"/>
          </p:cNvSpPr>
          <p:nvPr/>
        </p:nvSpPr>
        <p:spPr bwMode="auto">
          <a:xfrm>
            <a:off x="1295400" y="11521797"/>
            <a:ext cx="9144000" cy="1701999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HK" sz="3200" b="1" dirty="0">
                <a:latin typeface="Calibri" pitchFamily="34" charset="0"/>
              </a:rPr>
              <a:t>Multi-task learning (MTL) </a:t>
            </a:r>
            <a:r>
              <a:rPr lang="en-HK" sz="3200" dirty="0">
                <a:latin typeface="Calibri" pitchFamily="34" charset="0"/>
              </a:rPr>
              <a:t>has been widely used in applications of machine learning, from speech recognition and natural language processing to drug discovery and computer vision. We used Multi-Task Learning (MTL) to predict multiple Key Performance Indicators (KPIs) on the same set of input </a:t>
            </a:r>
            <a:r>
              <a:rPr lang="en-HK" sz="3200" dirty="0" err="1">
                <a:latin typeface="Calibri" pitchFamily="34" charset="0"/>
              </a:rPr>
              <a:t>featuresTwo</a:t>
            </a:r>
            <a:r>
              <a:rPr lang="en-HK" sz="3200" dirty="0">
                <a:latin typeface="Calibri" pitchFamily="34" charset="0"/>
              </a:rPr>
              <a:t> MTL methods which are most commonly used ways to achieve MTL in deep learning are hard parameter sharing (HPS) method and soft parameter sharing (SPS) method.</a:t>
            </a:r>
          </a:p>
          <a:p>
            <a:pPr algn="just" eaLnBrk="1" hangingPunct="1"/>
            <a:endParaRPr lang="en-HK" sz="3200" b="1" dirty="0">
              <a:latin typeface="Calibri" pitchFamily="34" charset="0"/>
            </a:endParaRPr>
          </a:p>
          <a:p>
            <a:pPr algn="just" eaLnBrk="1" hangingPunct="1"/>
            <a:r>
              <a:rPr lang="en-HK" sz="3200" b="1" dirty="0" err="1">
                <a:latin typeface="Calibri" pitchFamily="34" charset="0"/>
              </a:rPr>
              <a:t>HappyDB</a:t>
            </a:r>
            <a:r>
              <a:rPr lang="en-HK" sz="3200" dirty="0">
                <a:latin typeface="Calibri" pitchFamily="34" charset="0"/>
              </a:rPr>
              <a:t> is a corpus with 100,000 crowdsourcing happy moments. The goal of the corpus is to advance the artistic state of understanding the causes of happiness that can be gathered from the text.</a:t>
            </a: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just" eaLnBrk="1" hangingPunct="1"/>
            <a:endParaRPr lang="en-HK" sz="3200" dirty="0">
              <a:latin typeface="Calibri" pitchFamily="34" charset="0"/>
            </a:endParaRPr>
          </a:p>
          <a:p>
            <a:pPr algn="ctr" eaLnBrk="1" hangingPunct="1"/>
            <a:r>
              <a:rPr lang="en-HK" sz="3200" b="1" dirty="0">
                <a:latin typeface="Calibri" pitchFamily="34" charset="0"/>
              </a:rPr>
              <a:t>Figure 1</a:t>
            </a:r>
            <a:r>
              <a:rPr lang="en-HK" sz="3200" dirty="0">
                <a:latin typeface="Calibri" pitchFamily="34" charset="0"/>
              </a:rPr>
              <a:t>. Demonstration of </a:t>
            </a:r>
            <a:r>
              <a:rPr lang="en-HK" sz="3200" dirty="0" err="1">
                <a:latin typeface="Calibri" pitchFamily="34" charset="0"/>
              </a:rPr>
              <a:t>HappyDB</a:t>
            </a:r>
            <a:r>
              <a:rPr lang="en-HK" sz="3200" dirty="0">
                <a:latin typeface="Calibri" pitchFamily="34" charset="0"/>
              </a:rPr>
              <a:t> dataset</a:t>
            </a:r>
          </a:p>
          <a:p>
            <a:pPr algn="just" eaLnBrk="1" hangingPunct="1"/>
            <a:endParaRPr lang="en-HK" sz="3200" dirty="0">
              <a:latin typeface="Calibri" pitchFamily="34" charset="0"/>
            </a:endParaRPr>
          </a:p>
        </p:txBody>
      </p:sp>
      <p:sp>
        <p:nvSpPr>
          <p:cNvPr id="40" name="Text Box 193"/>
          <p:cNvSpPr txBox="1">
            <a:spLocks noChangeArrowheads="1"/>
          </p:cNvSpPr>
          <p:nvPr/>
        </p:nvSpPr>
        <p:spPr bwMode="auto">
          <a:xfrm>
            <a:off x="33467040" y="24718007"/>
            <a:ext cx="914400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J. Wu et al., “</a:t>
            </a:r>
            <a:r>
              <a:rPr lang="en-US" sz="3200" dirty="0" err="1">
                <a:latin typeface="Calibri" pitchFamily="34" charset="0"/>
              </a:rPr>
              <a:t>HappyDB</a:t>
            </a:r>
            <a:r>
              <a:rPr lang="en-US" sz="3200" dirty="0">
                <a:latin typeface="Calibri" pitchFamily="34" charset="0"/>
              </a:rPr>
              <a:t>: A Corpus of 100,000 Crowdsourced Happy Moments,” pp. 1–11, 2018.</a:t>
            </a:r>
            <a:r>
              <a:rPr lang="en-HK" sz="3200" dirty="0">
                <a:latin typeface="Calibri" pitchFamily="34" charset="0"/>
              </a:rPr>
              <a:t> </a:t>
            </a:r>
          </a:p>
          <a:p>
            <a:pPr marL="457200" indent="-457200" eaLnBrk="1" hangingPunct="1">
              <a:buFont typeface="Arial" panose="020B0604020202020204" pitchFamily="34" charset="0"/>
              <a:buChar char="•"/>
            </a:pPr>
            <a:r>
              <a:rPr lang="en-HK" sz="3200" dirty="0">
                <a:latin typeface="Calibri" pitchFamily="34" charset="0"/>
              </a:rPr>
              <a:t>Sebastian Ruder., “An Overview of Multi-Task Learning in Deep Neural Networks”, This paper originally appeared as a blog post at http://</a:t>
            </a:r>
            <a:r>
              <a:rPr lang="en-HK" sz="3200" dirty="0" err="1">
                <a:latin typeface="Calibri" pitchFamily="34" charset="0"/>
              </a:rPr>
              <a:t>sebastianruder.com</a:t>
            </a:r>
            <a:r>
              <a:rPr lang="en-HK" sz="3200" dirty="0">
                <a:latin typeface="Calibri" pitchFamily="34" charset="0"/>
              </a:rPr>
              <a:t>/multi-task/index. html on 29 May 2017.</a:t>
            </a:r>
          </a:p>
        </p:txBody>
      </p:sp>
      <p:sp>
        <p:nvSpPr>
          <p:cNvPr id="41" name="Rectangle 40"/>
          <p:cNvSpPr/>
          <p:nvPr/>
        </p:nvSpPr>
        <p:spPr>
          <a:xfrm>
            <a:off x="33467040" y="24021409"/>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References</a:t>
            </a:r>
          </a:p>
        </p:txBody>
      </p:sp>
      <p:pic>
        <p:nvPicPr>
          <p:cNvPr id="3" name="Picture 2">
            <a:extLst>
              <a:ext uri="{FF2B5EF4-FFF2-40B4-BE49-F238E27FC236}">
                <a16:creationId xmlns:a16="http://schemas.microsoft.com/office/drawing/2014/main" id="{CC8EC82A-F594-ED4A-82C6-C56833198277}"/>
              </a:ext>
            </a:extLst>
          </p:cNvPr>
          <p:cNvPicPr>
            <a:picLocks noChangeAspect="1"/>
          </p:cNvPicPr>
          <p:nvPr/>
        </p:nvPicPr>
        <p:blipFill>
          <a:blip r:embed="rId2"/>
          <a:stretch>
            <a:fillRect/>
          </a:stretch>
        </p:blipFill>
        <p:spPr>
          <a:xfrm>
            <a:off x="16032326" y="8561286"/>
            <a:ext cx="11801256" cy="8856164"/>
          </a:xfrm>
          <a:prstGeom prst="rect">
            <a:avLst/>
          </a:prstGeom>
        </p:spPr>
      </p:pic>
      <p:pic>
        <p:nvPicPr>
          <p:cNvPr id="7" name="Picture 6">
            <a:extLst>
              <a:ext uri="{FF2B5EF4-FFF2-40B4-BE49-F238E27FC236}">
                <a16:creationId xmlns:a16="http://schemas.microsoft.com/office/drawing/2014/main" id="{4A601542-7171-624C-BAD5-57AD6874F070}"/>
              </a:ext>
            </a:extLst>
          </p:cNvPr>
          <p:cNvPicPr>
            <a:picLocks noChangeAspect="1"/>
          </p:cNvPicPr>
          <p:nvPr/>
        </p:nvPicPr>
        <p:blipFill>
          <a:blip r:embed="rId3"/>
          <a:stretch>
            <a:fillRect/>
          </a:stretch>
        </p:blipFill>
        <p:spPr>
          <a:xfrm>
            <a:off x="13518949" y="20510024"/>
            <a:ext cx="17682889" cy="6774043"/>
          </a:xfrm>
          <a:prstGeom prst="rect">
            <a:avLst/>
          </a:prstGeom>
        </p:spPr>
      </p:pic>
      <p:pic>
        <p:nvPicPr>
          <p:cNvPr id="22" name="Picture 21">
            <a:extLst>
              <a:ext uri="{FF2B5EF4-FFF2-40B4-BE49-F238E27FC236}">
                <a16:creationId xmlns:a16="http://schemas.microsoft.com/office/drawing/2014/main" id="{89A678E4-8DBA-E140-9297-1ED3DAB81381}"/>
              </a:ext>
            </a:extLst>
          </p:cNvPr>
          <p:cNvPicPr>
            <a:picLocks noChangeAspect="1"/>
          </p:cNvPicPr>
          <p:nvPr/>
        </p:nvPicPr>
        <p:blipFill>
          <a:blip r:embed="rId4"/>
          <a:stretch>
            <a:fillRect/>
          </a:stretch>
        </p:blipFill>
        <p:spPr>
          <a:xfrm>
            <a:off x="2065563" y="19502870"/>
            <a:ext cx="7603674" cy="7134312"/>
          </a:xfrm>
          <a:prstGeom prst="rect">
            <a:avLst/>
          </a:prstGeom>
        </p:spPr>
      </p:pic>
      <p:graphicFrame>
        <p:nvGraphicFramePr>
          <p:cNvPr id="23" name="Chart 22">
            <a:extLst>
              <a:ext uri="{FF2B5EF4-FFF2-40B4-BE49-F238E27FC236}">
                <a16:creationId xmlns:a16="http://schemas.microsoft.com/office/drawing/2014/main" id="{A6CD329F-AACD-FC4E-826E-DA08EEA4FDD7}"/>
              </a:ext>
            </a:extLst>
          </p:cNvPr>
          <p:cNvGraphicFramePr>
            <a:graphicFrameLocks/>
          </p:cNvGraphicFramePr>
          <p:nvPr>
            <p:extLst>
              <p:ext uri="{D42A27DB-BD31-4B8C-83A1-F6EECF244321}">
                <p14:modId xmlns:p14="http://schemas.microsoft.com/office/powerpoint/2010/main" val="1873010811"/>
              </p:ext>
            </p:extLst>
          </p:nvPr>
        </p:nvGraphicFramePr>
        <p:xfrm>
          <a:off x="33867367" y="5780171"/>
          <a:ext cx="8343345" cy="55622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550A6545-B852-E847-B686-80EA88C15D6A}"/>
              </a:ext>
            </a:extLst>
          </p:cNvPr>
          <p:cNvGraphicFramePr>
            <a:graphicFrameLocks/>
          </p:cNvGraphicFramePr>
          <p:nvPr>
            <p:extLst>
              <p:ext uri="{D42A27DB-BD31-4B8C-83A1-F6EECF244321}">
                <p14:modId xmlns:p14="http://schemas.microsoft.com/office/powerpoint/2010/main" val="3507532576"/>
              </p:ext>
            </p:extLst>
          </p:nvPr>
        </p:nvGraphicFramePr>
        <p:xfrm>
          <a:off x="33867366" y="11521558"/>
          <a:ext cx="8343345" cy="5562230"/>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a:extLst>
              <a:ext uri="{FF2B5EF4-FFF2-40B4-BE49-F238E27FC236}">
                <a16:creationId xmlns:a16="http://schemas.microsoft.com/office/drawing/2014/main" id="{4398470C-C141-094B-A413-977E0E79C7A6}"/>
              </a:ext>
            </a:extLst>
          </p:cNvPr>
          <p:cNvSpPr txBox="1"/>
          <p:nvPr/>
        </p:nvSpPr>
        <p:spPr>
          <a:xfrm>
            <a:off x="33946879" y="5658964"/>
            <a:ext cx="159026" cy="523220"/>
          </a:xfrm>
          <a:prstGeom prst="rect">
            <a:avLst/>
          </a:prstGeom>
          <a:noFill/>
        </p:spPr>
        <p:txBody>
          <a:bodyPr wrap="square" rtlCol="0">
            <a:spAutoFit/>
          </a:bodyPr>
          <a:lstStyle/>
          <a:p>
            <a:r>
              <a:rPr lang="en-US" sz="2800" b="1" dirty="0"/>
              <a:t>A</a:t>
            </a:r>
          </a:p>
        </p:txBody>
      </p:sp>
      <p:sp>
        <p:nvSpPr>
          <p:cNvPr id="26" name="TextBox 25">
            <a:extLst>
              <a:ext uri="{FF2B5EF4-FFF2-40B4-BE49-F238E27FC236}">
                <a16:creationId xmlns:a16="http://schemas.microsoft.com/office/drawing/2014/main" id="{EEEE9DEA-BBFA-1B4D-8D70-923E9463E0DA}"/>
              </a:ext>
            </a:extLst>
          </p:cNvPr>
          <p:cNvSpPr txBox="1"/>
          <p:nvPr/>
        </p:nvSpPr>
        <p:spPr>
          <a:xfrm>
            <a:off x="33867366" y="11342401"/>
            <a:ext cx="159026" cy="523220"/>
          </a:xfrm>
          <a:prstGeom prst="rect">
            <a:avLst/>
          </a:prstGeom>
          <a:noFill/>
        </p:spPr>
        <p:txBody>
          <a:bodyPr wrap="square" rtlCol="0">
            <a:spAutoFit/>
          </a:bodyPr>
          <a:lstStyle/>
          <a:p>
            <a:r>
              <a:rPr lang="en-US" sz="2800" b="1" dirty="0"/>
              <a:t>B</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141</TotalTime>
  <Words>619</Words>
  <Application>Microsoft Macintosh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Song LIU</cp:lastModifiedBy>
  <cp:revision>1</cp:revision>
  <cp:lastPrinted>2018-12-16T15:03:07Z</cp:lastPrinted>
  <dcterms:created xsi:type="dcterms:W3CDTF">2013-02-10T21:14:48Z</dcterms:created>
  <dcterms:modified xsi:type="dcterms:W3CDTF">2019-05-19T11:32:51Z</dcterms:modified>
</cp:coreProperties>
</file>