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68" r:id="rId5"/>
    <p:sldId id="262" r:id="rId6"/>
    <p:sldId id="257" r:id="rId7"/>
    <p:sldId id="266" r:id="rId8"/>
    <p:sldId id="259" r:id="rId9"/>
    <p:sldId id="260" r:id="rId10"/>
    <p:sldId id="261" r:id="rId11"/>
    <p:sldId id="263" r:id="rId12"/>
    <p:sldId id="265" r:id="rId13"/>
    <p:sldId id="275" r:id="rId14"/>
    <p:sldId id="264" r:id="rId15"/>
    <p:sldId id="270" r:id="rId16"/>
    <p:sldId id="271" r:id="rId17"/>
    <p:sldId id="272" r:id="rId18"/>
    <p:sldId id="273" r:id="rId19"/>
    <p:sldId id="277" r:id="rId20"/>
    <p:sldId id="274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31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2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3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EFD-4C21-45BA-9789-9A9152B23F3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98D8-881C-48BD-9864-1AEFE7C5F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3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ofexile.fandom.com/wiki/League" TargetMode="External"/><Relationship Id="rId2" Type="http://schemas.openxmlformats.org/officeDocument/2006/relationships/hyperlink" Target="https://www.g2g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ncron.ru/" TargetMode="External"/><Relationship Id="rId5" Type="http://schemas.openxmlformats.org/officeDocument/2006/relationships/hyperlink" Target="https://pyinstaller.readthedocs.io/en/stable/" TargetMode="External"/><Relationship Id="rId4" Type="http://schemas.openxmlformats.org/officeDocument/2006/relationships/hyperlink" Target="https://selenium-python.readthedoc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2g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" y="1845275"/>
            <a:ext cx="12191999" cy="202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1" y="1353022"/>
            <a:ext cx="9144000" cy="2387600"/>
          </a:xfrm>
        </p:spPr>
        <p:txBody>
          <a:bodyPr/>
          <a:lstStyle/>
          <a:p>
            <a:r>
              <a:rPr lang="ko-KR" altLang="en-US" sz="5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현거래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매물 데이터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G2G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-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2669" y="5869459"/>
            <a:ext cx="1639331" cy="988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김태용</a:t>
            </a:r>
            <a:endParaRPr lang="ko-KR" altLang="en-US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5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377638"/>
            <a:ext cx="12863356" cy="72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Crawling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도구 선택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Request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551" y="1897068"/>
            <a:ext cx="3164954" cy="405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22" y="2060157"/>
            <a:ext cx="3025066" cy="273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Data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페이지</a:t>
            </a:r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접근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1096404"/>
            <a:ext cx="8277069" cy="5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</a:t>
            </a:r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설정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5818352"/>
            <a:ext cx="7276844" cy="3916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6" y="1449858"/>
            <a:ext cx="7889922" cy="3482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76" y="4932857"/>
            <a:ext cx="9850225" cy="66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17962" y="3880022"/>
            <a:ext cx="545152" cy="14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05606" y="3645245"/>
            <a:ext cx="631648" cy="12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8893" y="5156888"/>
            <a:ext cx="631648" cy="12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2591" y="5288692"/>
            <a:ext cx="326847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414397" y="5214551"/>
            <a:ext cx="421581" cy="14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4" y="1705163"/>
            <a:ext cx="5109904" cy="33251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51" y="1707029"/>
            <a:ext cx="6194854" cy="3266664"/>
          </a:xfrm>
          <a:prstGeom prst="rect">
            <a:avLst/>
          </a:prstGeom>
        </p:spPr>
      </p:pic>
      <p:pic>
        <p:nvPicPr>
          <p:cNvPr id="1026" name="Picture 2" descr="google, bigquery, logo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11" y="2418288"/>
            <a:ext cx="1888138" cy="18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, src, 로고 아이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34" y="2457005"/>
            <a:ext cx="1834735" cy="18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자동화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7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PyInstaller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239877"/>
            <a:ext cx="635406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r>
              <a:rPr lang="en-US" altLang="ko-KR" sz="3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ron.tab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449858"/>
            <a:ext cx="779253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ML&amp;DL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계획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 기여 예상</a:t>
            </a: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//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크롤링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모니터링 툴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목적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회사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기여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3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외부링크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26076" y="1149862"/>
            <a:ext cx="5677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https://www.g2g.com/</a:t>
            </a:r>
            <a:endParaRPr lang="en-US" altLang="ko-KR" dirty="0" smtClean="0"/>
          </a:p>
          <a:p>
            <a:r>
              <a:rPr lang="ko-KR" altLang="en-US" dirty="0" smtClean="0">
                <a:hlinkClick r:id="rId3"/>
              </a:rPr>
              <a:t>https://pathofexile.fandom.com/wiki/League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https://selenium-python.readthedocs.io/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https://pyinstaller.readthedocs.io/en/stable/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http://www.nncron.ru/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41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Load Map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332386" y="1367053"/>
            <a:ext cx="1862480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51556" y="1367053"/>
            <a:ext cx="1736243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</a:t>
            </a:r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선정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Load map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641273" y="2311682"/>
            <a:ext cx="1356821" cy="82596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현거래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사이트 선정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1272" y="3737917"/>
            <a:ext cx="1356821" cy="549271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종목 탐색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41268" y="4887457"/>
            <a:ext cx="1356821" cy="76963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크롤링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도구 선택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2162797" y="3241471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162797" y="4400185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302893" y="3534821"/>
            <a:ext cx="950259" cy="547453"/>
          </a:xfrm>
          <a:prstGeom prst="rightArrow">
            <a:avLst/>
          </a:prstGeom>
          <a:solidFill>
            <a:srgbClr val="EA9C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12339" y="2311681"/>
            <a:ext cx="1685365" cy="825965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DataFrame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Column 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098140" y="3241470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309960" y="3534821"/>
            <a:ext cx="950259" cy="547453"/>
          </a:xfrm>
          <a:prstGeom prst="rightArrow">
            <a:avLst/>
          </a:prstGeom>
          <a:solidFill>
            <a:srgbClr val="EA9C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12339" y="3716964"/>
            <a:ext cx="1685365" cy="1847273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수집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9288" y="4076097"/>
            <a:ext cx="1488141" cy="134385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PostgreSQL</a:t>
            </a:r>
          </a:p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endParaRPr lang="en-US" altLang="ko-KR" sz="5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BigQuery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(GBQ)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5313" y="1371470"/>
            <a:ext cx="1862480" cy="4495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자동화</a:t>
            </a:r>
            <a:endParaRPr lang="en-US" altLang="ko-KR" sz="2000" dirty="0" smtClean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5266" y="2316098"/>
            <a:ext cx="1685365" cy="825965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실행파일 생성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PyInstaller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8141067" y="3245887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55268" y="3727558"/>
            <a:ext cx="1685365" cy="549271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스캐줄러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nnCron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8141065" y="4380653"/>
            <a:ext cx="313765" cy="377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455266" y="4862324"/>
            <a:ext cx="1685365" cy="799186"/>
          </a:xfrm>
          <a:prstGeom prst="rect">
            <a:avLst/>
          </a:prstGeom>
          <a:solidFill>
            <a:schemeClr val="bg1"/>
          </a:solidFill>
          <a:ln>
            <a:solidFill>
              <a:srgbClr val="EA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 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  <a:endParaRPr lang="en-US" altLang="ko-KR" dirty="0" smtClean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hhUTC</a:t>
            </a:r>
            <a:r>
              <a:rPr lang="en-US" altLang="ko-KR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설정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3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845275"/>
            <a:ext cx="12191999" cy="20265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6118" y="2008094"/>
            <a:ext cx="9144000" cy="1420906"/>
          </a:xfrm>
        </p:spPr>
        <p:txBody>
          <a:bodyPr/>
          <a:lstStyle/>
          <a:p>
            <a:pPr algn="l"/>
            <a:r>
              <a:rPr lang="en-US" altLang="ko-KR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Crawling data </a:t>
            </a:r>
            <a:r>
              <a:rPr lang="ko-KR" altLang="en-US" sz="5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1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그림 1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966539"/>
            <a:ext cx="7240485" cy="58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Crawling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종목 선택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1109529"/>
            <a:ext cx="4967121" cy="5335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98" y="1109529"/>
            <a:ext cx="4904846" cy="5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86" y="1024824"/>
            <a:ext cx="4258962" cy="20479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페이지 진입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61" y="3301002"/>
            <a:ext cx="7889922" cy="348299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H="1">
            <a:off x="1504131" y="2427735"/>
            <a:ext cx="288326" cy="8732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31105" y="2427735"/>
            <a:ext cx="6225878" cy="8732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92457" y="2427735"/>
            <a:ext cx="1338648" cy="6096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15670" y="4475682"/>
            <a:ext cx="394447" cy="141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52164" y="5470764"/>
            <a:ext cx="645459" cy="15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752164" y="5714629"/>
            <a:ext cx="537882" cy="143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71646" y="3812294"/>
            <a:ext cx="717177" cy="159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86800" y="4368106"/>
            <a:ext cx="484094" cy="141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076" y="362466"/>
            <a:ext cx="11565924" cy="54369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G2G </a:t>
            </a:r>
            <a:r>
              <a:rPr lang="ko-KR" altLang="en-US" sz="3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수집 데이터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697" y="362466"/>
            <a:ext cx="74141" cy="428366"/>
          </a:xfrm>
          <a:prstGeom prst="rect">
            <a:avLst/>
          </a:prstGeom>
          <a:solidFill>
            <a:srgbClr val="EA9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26076" y="906162"/>
            <a:ext cx="1156592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12" y="1014255"/>
            <a:ext cx="8458976" cy="56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114</Words>
  <Application>Microsoft Office PowerPoint</Application>
  <PresentationFormat>와이드스크린</PresentationFormat>
  <Paragraphs>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현거래 매물 데이터 수집 - G2G -</vt:lpstr>
      <vt:lpstr>DATA 수집 목적 -&gt; 회사 기여</vt:lpstr>
      <vt:lpstr>0. Load Map</vt:lpstr>
      <vt:lpstr>Load map</vt:lpstr>
      <vt:lpstr>1. Crawling data 접근</vt:lpstr>
      <vt:lpstr>G2G</vt:lpstr>
      <vt:lpstr>Crawling 종목 선택</vt:lpstr>
      <vt:lpstr>G2G 페이지 진입</vt:lpstr>
      <vt:lpstr>G2G 수집 데이터</vt:lpstr>
      <vt:lpstr>PowerPoint 프레젠테이션</vt:lpstr>
      <vt:lpstr>Crawling 도구 선택</vt:lpstr>
      <vt:lpstr>2. Data 수집</vt:lpstr>
      <vt:lpstr>Data 수집 페이지 접근</vt:lpstr>
      <vt:lpstr>수집 data 설정</vt:lpstr>
      <vt:lpstr>Data 저장</vt:lpstr>
      <vt:lpstr>3. 자동화</vt:lpstr>
      <vt:lpstr>PyInstaller</vt:lpstr>
      <vt:lpstr>cron.tab</vt:lpstr>
      <vt:lpstr>향후 ML&amp;DL 계획 -&gt; 매출 기여 예상 // 크롤링 -&gt; 모니터링 툴</vt:lpstr>
      <vt:lpstr>n.</vt:lpstr>
      <vt:lpstr>외부링크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태용</dc:creator>
  <cp:lastModifiedBy>김 태용</cp:lastModifiedBy>
  <cp:revision>30</cp:revision>
  <dcterms:created xsi:type="dcterms:W3CDTF">2022-02-02T17:40:18Z</dcterms:created>
  <dcterms:modified xsi:type="dcterms:W3CDTF">2022-02-04T01:52:25Z</dcterms:modified>
</cp:coreProperties>
</file>