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8" r:id="rId4"/>
    <p:sldId id="262" r:id="rId5"/>
    <p:sldId id="257" r:id="rId6"/>
    <p:sldId id="266" r:id="rId7"/>
    <p:sldId id="259" r:id="rId8"/>
    <p:sldId id="260" r:id="rId9"/>
    <p:sldId id="261" r:id="rId10"/>
    <p:sldId id="263" r:id="rId11"/>
    <p:sldId id="265" r:id="rId12"/>
    <p:sldId id="275" r:id="rId13"/>
    <p:sldId id="264" r:id="rId14"/>
    <p:sldId id="270" r:id="rId15"/>
    <p:sldId id="271" r:id="rId16"/>
    <p:sldId id="272" r:id="rId17"/>
    <p:sldId id="273" r:id="rId18"/>
    <p:sldId id="274" r:id="rId19"/>
    <p:sldId id="26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9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1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EFD-4C21-45BA-9789-9A9152B23F31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98D8-881C-48BD-9864-1AEFE7C5F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231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EFD-4C21-45BA-9789-9A9152B23F31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98D8-881C-48BD-9864-1AEFE7C5F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09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EFD-4C21-45BA-9789-9A9152B23F31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98D8-881C-48BD-9864-1AEFE7C5F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58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EFD-4C21-45BA-9789-9A9152B23F31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98D8-881C-48BD-9864-1AEFE7C5F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77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EFD-4C21-45BA-9789-9A9152B23F31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98D8-881C-48BD-9864-1AEFE7C5F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40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EFD-4C21-45BA-9789-9A9152B23F31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98D8-881C-48BD-9864-1AEFE7C5F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6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EFD-4C21-45BA-9789-9A9152B23F31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98D8-881C-48BD-9864-1AEFE7C5F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60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EFD-4C21-45BA-9789-9A9152B23F31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98D8-881C-48BD-9864-1AEFE7C5F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12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EFD-4C21-45BA-9789-9A9152B23F31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98D8-881C-48BD-9864-1AEFE7C5F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3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EFD-4C21-45BA-9789-9A9152B23F31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98D8-881C-48BD-9864-1AEFE7C5F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533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EFD-4C21-45BA-9789-9A9152B23F31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98D8-881C-48BD-9864-1AEFE7C5F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02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02EFD-4C21-45BA-9789-9A9152B23F31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698D8-881C-48BD-9864-1AEFE7C5F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73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athofexile.fandom.com/wiki/League" TargetMode="External"/><Relationship Id="rId2" Type="http://schemas.openxmlformats.org/officeDocument/2006/relationships/hyperlink" Target="https://www.g2g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nncron.ru/" TargetMode="External"/><Relationship Id="rId5" Type="http://schemas.openxmlformats.org/officeDocument/2006/relationships/hyperlink" Target="https://pyinstaller.readthedocs.io/en/stable/" TargetMode="External"/><Relationship Id="rId4" Type="http://schemas.openxmlformats.org/officeDocument/2006/relationships/hyperlink" Target="https://selenium-python.readthedocs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2g.com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" y="1845275"/>
            <a:ext cx="12191999" cy="202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1" y="1353022"/>
            <a:ext cx="9144000" cy="2387600"/>
          </a:xfrm>
        </p:spPr>
        <p:txBody>
          <a:bodyPr/>
          <a:lstStyle/>
          <a:p>
            <a:r>
              <a:rPr lang="ko-KR" altLang="en-US" sz="54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현거래</a:t>
            </a:r>
            <a:r>
              <a:rPr lang="ko-KR" altLang="en-US" sz="5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매물 데이터</a:t>
            </a:r>
            <a:r>
              <a:rPr lang="en-US" altLang="ko-KR" sz="5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5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수집</a:t>
            </a:r>
            <a:r>
              <a:rPr lang="en-US" altLang="ko-KR" sz="5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5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G2G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-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552669" y="5869459"/>
            <a:ext cx="1639331" cy="9885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김태용</a:t>
            </a:r>
            <a:endParaRPr lang="ko-KR" altLang="en-US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353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6076" y="362466"/>
            <a:ext cx="11565924" cy="54369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Crawling</a:t>
            </a:r>
            <a:r>
              <a:rPr lang="ko-KR" altLang="en-US" sz="3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도구 선택</a:t>
            </a:r>
            <a:endParaRPr lang="ko-KR" altLang="en-US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3697" y="362466"/>
            <a:ext cx="74141" cy="428366"/>
          </a:xfrm>
          <a:prstGeom prst="rect">
            <a:avLst/>
          </a:prstGeom>
          <a:solidFill>
            <a:srgbClr val="EA9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26076" y="906162"/>
            <a:ext cx="1156592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026" name="Picture 2" descr="Request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551" y="1897068"/>
            <a:ext cx="3164954" cy="405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422" y="2060157"/>
            <a:ext cx="3025066" cy="273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845275"/>
            <a:ext cx="12191999" cy="20265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86118" y="2008094"/>
            <a:ext cx="9144000" cy="1420906"/>
          </a:xfrm>
        </p:spPr>
        <p:txBody>
          <a:bodyPr/>
          <a:lstStyle/>
          <a:p>
            <a:pPr algn="l"/>
            <a:r>
              <a:rPr lang="en-US" altLang="ko-KR" sz="5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en-US" altLang="ko-KR" sz="5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Data </a:t>
            </a:r>
            <a:r>
              <a:rPr lang="ko-KR" altLang="en-US" sz="5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수집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370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6076" y="362466"/>
            <a:ext cx="11565924" cy="54369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 </a:t>
            </a:r>
            <a:r>
              <a:rPr lang="ko-KR" altLang="en-US" sz="3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수집 페이지</a:t>
            </a:r>
            <a:r>
              <a:rPr lang="en-US" altLang="ko-KR" sz="3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3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접근</a:t>
            </a:r>
            <a:endParaRPr lang="ko-KR" altLang="en-US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3697" y="362466"/>
            <a:ext cx="74141" cy="428366"/>
          </a:xfrm>
          <a:prstGeom prst="rect">
            <a:avLst/>
          </a:prstGeom>
          <a:solidFill>
            <a:srgbClr val="EA9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26076" y="906162"/>
            <a:ext cx="1156592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97" y="1096404"/>
            <a:ext cx="8277069" cy="509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6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6076" y="362466"/>
            <a:ext cx="11565924" cy="543696"/>
          </a:xfrm>
        </p:spPr>
        <p:txBody>
          <a:bodyPr>
            <a:noAutofit/>
          </a:bodyPr>
          <a:lstStyle/>
          <a:p>
            <a:pPr algn="l"/>
            <a:r>
              <a:rPr lang="ko-KR" altLang="en-US" sz="3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수집 </a:t>
            </a:r>
            <a:r>
              <a:rPr lang="en-US" altLang="ko-KR" sz="3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 </a:t>
            </a:r>
            <a:r>
              <a:rPr lang="ko-KR" altLang="en-US" sz="3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설정</a:t>
            </a:r>
            <a:endParaRPr lang="ko-KR" altLang="en-US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3697" y="362466"/>
            <a:ext cx="74141" cy="428366"/>
          </a:xfrm>
          <a:prstGeom prst="rect">
            <a:avLst/>
          </a:prstGeom>
          <a:solidFill>
            <a:srgbClr val="EA9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26076" y="906162"/>
            <a:ext cx="1156592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76" y="5818352"/>
            <a:ext cx="7276844" cy="39167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76" y="1449858"/>
            <a:ext cx="7889922" cy="34829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76" y="4932857"/>
            <a:ext cx="9850225" cy="66684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917962" y="3880022"/>
            <a:ext cx="545152" cy="143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905606" y="3645245"/>
            <a:ext cx="631648" cy="127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18893" y="5156888"/>
            <a:ext cx="631648" cy="127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472591" y="5288692"/>
            <a:ext cx="326847" cy="115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414397" y="5214551"/>
            <a:ext cx="421581" cy="144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08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6076" y="362466"/>
            <a:ext cx="11565924" cy="54369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 </a:t>
            </a:r>
            <a:r>
              <a:rPr lang="ko-KR" altLang="en-US" sz="3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저장</a:t>
            </a:r>
            <a:endParaRPr lang="ko-KR" altLang="en-US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3697" y="362466"/>
            <a:ext cx="74141" cy="428366"/>
          </a:xfrm>
          <a:prstGeom prst="rect">
            <a:avLst/>
          </a:prstGeom>
          <a:solidFill>
            <a:srgbClr val="EA9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26076" y="906162"/>
            <a:ext cx="1156592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94" y="1705163"/>
            <a:ext cx="5109904" cy="33251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151" y="1707029"/>
            <a:ext cx="6194854" cy="3266664"/>
          </a:xfrm>
          <a:prstGeom prst="rect">
            <a:avLst/>
          </a:prstGeom>
        </p:spPr>
      </p:pic>
      <p:pic>
        <p:nvPicPr>
          <p:cNvPr id="1026" name="Picture 2" descr="google, bigquery, logo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711" y="2418288"/>
            <a:ext cx="1888138" cy="188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stgresql, src, 로고 아이콘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634" y="2457005"/>
            <a:ext cx="1834735" cy="188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21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845275"/>
            <a:ext cx="12191999" cy="20265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86118" y="2008094"/>
            <a:ext cx="9144000" cy="1420906"/>
          </a:xfrm>
        </p:spPr>
        <p:txBody>
          <a:bodyPr/>
          <a:lstStyle/>
          <a:p>
            <a:pPr algn="l"/>
            <a:r>
              <a:rPr lang="en-US" altLang="ko-KR" sz="5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sz="5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자동화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872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6076" y="362466"/>
            <a:ext cx="11565924" cy="54369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PyInstaller</a:t>
            </a:r>
            <a:endParaRPr lang="ko-KR" altLang="en-US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3697" y="362466"/>
            <a:ext cx="74141" cy="428366"/>
          </a:xfrm>
          <a:prstGeom prst="rect">
            <a:avLst/>
          </a:prstGeom>
          <a:solidFill>
            <a:srgbClr val="EA9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26076" y="906162"/>
            <a:ext cx="1156592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76" y="1239877"/>
            <a:ext cx="6354062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2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6076" y="362466"/>
            <a:ext cx="11565924" cy="54369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</a:t>
            </a:r>
            <a:r>
              <a:rPr lang="en-US" altLang="ko-KR" sz="32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ron.tab</a:t>
            </a:r>
            <a:endParaRPr lang="ko-KR" altLang="en-US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3697" y="362466"/>
            <a:ext cx="74141" cy="428366"/>
          </a:xfrm>
          <a:prstGeom prst="rect">
            <a:avLst/>
          </a:prstGeom>
          <a:solidFill>
            <a:srgbClr val="EA9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26076" y="906162"/>
            <a:ext cx="1156592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38" y="1449858"/>
            <a:ext cx="7792537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45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845275"/>
            <a:ext cx="12191999" cy="20265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86118" y="2008094"/>
            <a:ext cx="9144000" cy="1420906"/>
          </a:xfrm>
        </p:spPr>
        <p:txBody>
          <a:bodyPr/>
          <a:lstStyle/>
          <a:p>
            <a:pPr algn="l"/>
            <a:r>
              <a:rPr lang="en-US" altLang="ko-KR" sz="5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n.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332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6076" y="362466"/>
            <a:ext cx="11565924" cy="543696"/>
          </a:xfrm>
        </p:spPr>
        <p:txBody>
          <a:bodyPr>
            <a:noAutofit/>
          </a:bodyPr>
          <a:lstStyle/>
          <a:p>
            <a:pPr algn="l"/>
            <a:r>
              <a:rPr lang="ko-KR" altLang="en-US" sz="3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외부링크</a:t>
            </a:r>
            <a:endParaRPr lang="ko-KR" altLang="en-US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3697" y="362466"/>
            <a:ext cx="74141" cy="428366"/>
          </a:xfrm>
          <a:prstGeom prst="rect">
            <a:avLst/>
          </a:prstGeom>
          <a:solidFill>
            <a:srgbClr val="EA9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26076" y="906162"/>
            <a:ext cx="1156592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626076" y="1149862"/>
            <a:ext cx="56778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hlinkClick r:id="rId2"/>
              </a:rPr>
              <a:t>https://www.g2g.com/</a:t>
            </a:r>
            <a:endParaRPr lang="en-US" altLang="ko-KR" dirty="0" smtClean="0"/>
          </a:p>
          <a:p>
            <a:r>
              <a:rPr lang="ko-KR" altLang="en-US" dirty="0" smtClean="0">
                <a:hlinkClick r:id="rId3"/>
              </a:rPr>
              <a:t>https://pathofexile.fandom.com/wiki/League</a:t>
            </a:r>
            <a:endParaRPr lang="en-US" altLang="ko-KR" dirty="0" smtClean="0"/>
          </a:p>
          <a:p>
            <a:r>
              <a:rPr lang="en-US" altLang="ko-KR" dirty="0" smtClean="0">
                <a:hlinkClick r:id="rId4"/>
              </a:rPr>
              <a:t>https://selenium-python.readthedocs.io/</a:t>
            </a:r>
            <a:endParaRPr lang="en-US" altLang="ko-KR" dirty="0" smtClean="0"/>
          </a:p>
          <a:p>
            <a:r>
              <a:rPr lang="en-US" altLang="ko-KR" dirty="0" smtClean="0">
                <a:hlinkClick r:id="rId5"/>
              </a:rPr>
              <a:t>https://pyinstaller.readthedocs.io/en/stable/</a:t>
            </a:r>
            <a:endParaRPr lang="en-US" altLang="ko-KR" dirty="0" smtClean="0"/>
          </a:p>
          <a:p>
            <a:r>
              <a:rPr lang="en-US" altLang="ko-KR" dirty="0" smtClean="0">
                <a:hlinkClick r:id="rId6"/>
              </a:rPr>
              <a:t>http://www.nncron.ru/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6411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845275"/>
            <a:ext cx="12191999" cy="20265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86118" y="2008094"/>
            <a:ext cx="9144000" cy="1420906"/>
          </a:xfrm>
        </p:spPr>
        <p:txBody>
          <a:bodyPr/>
          <a:lstStyle/>
          <a:p>
            <a:pPr algn="l"/>
            <a:r>
              <a:rPr lang="en-US" altLang="ko-KR" sz="5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</a:t>
            </a:r>
            <a:r>
              <a:rPr lang="en-US" altLang="ko-KR" sz="5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Load Map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28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3498668" y="1334528"/>
            <a:ext cx="1862480" cy="44958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 </a:t>
            </a:r>
            <a:r>
              <a:rPr lang="ko-KR" altLang="en-US" sz="2000" dirty="0" smtClean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수집</a:t>
            </a:r>
            <a:endParaRPr lang="en-US" altLang="ko-KR" sz="2000" dirty="0" smtClean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17838" y="1334528"/>
            <a:ext cx="1736243" cy="44958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 </a:t>
            </a:r>
            <a:r>
              <a:rPr lang="ko-KR" altLang="en-US" sz="2000" dirty="0" smtClean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선정</a:t>
            </a:r>
            <a:endParaRPr lang="en-US" altLang="ko-KR" sz="2000" dirty="0" smtClean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6076" y="362466"/>
            <a:ext cx="11565924" cy="54369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Load map</a:t>
            </a:r>
            <a:endParaRPr lang="ko-KR" altLang="en-US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3697" y="362466"/>
            <a:ext cx="74141" cy="428366"/>
          </a:xfrm>
          <a:prstGeom prst="rect">
            <a:avLst/>
          </a:prstGeom>
          <a:solidFill>
            <a:srgbClr val="EA9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26076" y="906162"/>
            <a:ext cx="1156592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807555" y="2279157"/>
            <a:ext cx="1356821" cy="825966"/>
          </a:xfrm>
          <a:prstGeom prst="rect">
            <a:avLst/>
          </a:prstGeom>
          <a:solidFill>
            <a:schemeClr val="bg1"/>
          </a:solidFill>
          <a:ln>
            <a:solidFill>
              <a:srgbClr val="EA9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현거래</a:t>
            </a:r>
            <a:endParaRPr lang="en-US" altLang="ko-KR" dirty="0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사이트 선정</a:t>
            </a:r>
            <a:endParaRPr lang="ko-KR" altLang="en-US" dirty="0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07554" y="3705392"/>
            <a:ext cx="1356821" cy="549271"/>
          </a:xfrm>
          <a:prstGeom prst="rect">
            <a:avLst/>
          </a:prstGeom>
          <a:solidFill>
            <a:schemeClr val="bg1"/>
          </a:solidFill>
          <a:ln>
            <a:solidFill>
              <a:srgbClr val="EA9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종목 탐색</a:t>
            </a:r>
            <a:endParaRPr lang="ko-KR" altLang="en-US" dirty="0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7550" y="4854932"/>
            <a:ext cx="1356821" cy="769636"/>
          </a:xfrm>
          <a:prstGeom prst="rect">
            <a:avLst/>
          </a:prstGeom>
          <a:solidFill>
            <a:schemeClr val="bg1"/>
          </a:solidFill>
          <a:ln>
            <a:solidFill>
              <a:srgbClr val="EA9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크롤링</a:t>
            </a:r>
            <a:endParaRPr lang="en-US" altLang="ko-KR" dirty="0" smtClean="0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도구 선택</a:t>
            </a:r>
            <a:endParaRPr lang="ko-KR" altLang="en-US" dirty="0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5" name="아래쪽 화살표 4"/>
          <p:cNvSpPr/>
          <p:nvPr/>
        </p:nvSpPr>
        <p:spPr>
          <a:xfrm>
            <a:off x="1329079" y="3208946"/>
            <a:ext cx="313765" cy="3778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1329079" y="4367660"/>
            <a:ext cx="313765" cy="3778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2469175" y="3502296"/>
            <a:ext cx="950259" cy="547453"/>
          </a:xfrm>
          <a:prstGeom prst="rightArrow">
            <a:avLst/>
          </a:prstGeom>
          <a:solidFill>
            <a:srgbClr val="EA9C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78621" y="2279156"/>
            <a:ext cx="1685365" cy="825965"/>
          </a:xfrm>
          <a:prstGeom prst="rect">
            <a:avLst/>
          </a:prstGeom>
          <a:solidFill>
            <a:schemeClr val="bg1"/>
          </a:solidFill>
          <a:ln>
            <a:solidFill>
              <a:srgbClr val="EA9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DataFrame</a:t>
            </a:r>
            <a:endParaRPr lang="en-US" altLang="ko-KR" dirty="0" smtClean="0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Column </a:t>
            </a:r>
            <a:r>
              <a:rPr lang="ko-KR" altLang="en-US" dirty="0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지정</a:t>
            </a:r>
            <a:endParaRPr lang="ko-KR" altLang="en-US" dirty="0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4264422" y="3208945"/>
            <a:ext cx="313765" cy="3778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5476242" y="3502296"/>
            <a:ext cx="950259" cy="547453"/>
          </a:xfrm>
          <a:prstGeom prst="rightArrow">
            <a:avLst/>
          </a:prstGeom>
          <a:solidFill>
            <a:srgbClr val="EA9C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578621" y="3684439"/>
            <a:ext cx="1685365" cy="1847273"/>
          </a:xfrm>
          <a:prstGeom prst="rect">
            <a:avLst/>
          </a:prstGeom>
          <a:solidFill>
            <a:schemeClr val="bg1"/>
          </a:solidFill>
          <a:ln>
            <a:solidFill>
              <a:srgbClr val="EA9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데이터 수집</a:t>
            </a:r>
            <a:endParaRPr lang="ko-KR" altLang="en-US" dirty="0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85570" y="4043572"/>
            <a:ext cx="1488141" cy="1343858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PostgreSQL</a:t>
            </a:r>
          </a:p>
          <a:p>
            <a:pPr algn="ctr"/>
            <a:endParaRPr lang="en-US" altLang="ko-KR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&amp;</a:t>
            </a:r>
          </a:p>
          <a:p>
            <a:pPr algn="ctr"/>
            <a:endParaRPr lang="en-US" altLang="ko-KR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BigQuery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(GBQ)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541595" y="1338945"/>
            <a:ext cx="1862480" cy="44958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자동화</a:t>
            </a:r>
            <a:endParaRPr lang="en-US" altLang="ko-KR" sz="2000" dirty="0" smtClean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621548" y="2283573"/>
            <a:ext cx="1685365" cy="825965"/>
          </a:xfrm>
          <a:prstGeom prst="rect">
            <a:avLst/>
          </a:prstGeom>
          <a:solidFill>
            <a:schemeClr val="bg1"/>
          </a:solidFill>
          <a:ln>
            <a:solidFill>
              <a:srgbClr val="EA9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실행파일 생성</a:t>
            </a:r>
            <a:endParaRPr lang="en-US" altLang="ko-KR" dirty="0" smtClean="0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PyInstaller</a:t>
            </a:r>
            <a:r>
              <a:rPr lang="en-US" altLang="ko-KR" dirty="0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9" name="아래쪽 화살표 28"/>
          <p:cNvSpPr/>
          <p:nvPr/>
        </p:nvSpPr>
        <p:spPr>
          <a:xfrm>
            <a:off x="7307349" y="3213362"/>
            <a:ext cx="313765" cy="3778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621550" y="3695033"/>
            <a:ext cx="1685365" cy="549271"/>
          </a:xfrm>
          <a:prstGeom prst="rect">
            <a:avLst/>
          </a:prstGeom>
          <a:solidFill>
            <a:schemeClr val="bg1"/>
          </a:solidFill>
          <a:ln>
            <a:solidFill>
              <a:srgbClr val="EA9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스캐줄러</a:t>
            </a:r>
            <a:endParaRPr lang="en-US" altLang="ko-KR" dirty="0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nnCron</a:t>
            </a:r>
            <a:r>
              <a:rPr lang="en-US" altLang="ko-KR" dirty="0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31" name="아래쪽 화살표 30"/>
          <p:cNvSpPr/>
          <p:nvPr/>
        </p:nvSpPr>
        <p:spPr>
          <a:xfrm>
            <a:off x="7307347" y="4348128"/>
            <a:ext cx="313765" cy="3778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621548" y="4829799"/>
            <a:ext cx="1685365" cy="799186"/>
          </a:xfrm>
          <a:prstGeom prst="rect">
            <a:avLst/>
          </a:prstGeom>
          <a:solidFill>
            <a:schemeClr val="bg1"/>
          </a:solidFill>
          <a:ln>
            <a:solidFill>
              <a:srgbClr val="EA9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일 </a:t>
            </a:r>
            <a:r>
              <a:rPr lang="en-US" altLang="ko-KR" dirty="0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</a:t>
            </a:r>
            <a:r>
              <a:rPr lang="ko-KR" altLang="en-US" dirty="0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회</a:t>
            </a:r>
            <a:endParaRPr lang="en-US" altLang="ko-KR" dirty="0" smtClean="0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hhUTC</a:t>
            </a:r>
            <a:r>
              <a:rPr lang="en-US" altLang="ko-KR" dirty="0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설정</a:t>
            </a:r>
            <a:endParaRPr lang="ko-KR" altLang="en-US" dirty="0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8597539" y="3502296"/>
            <a:ext cx="950259" cy="547453"/>
          </a:xfrm>
          <a:prstGeom prst="rightArrow">
            <a:avLst/>
          </a:prstGeom>
          <a:solidFill>
            <a:srgbClr val="EA9C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9682775" y="1418122"/>
            <a:ext cx="1862480" cy="44958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 </a:t>
            </a:r>
            <a:r>
              <a:rPr lang="ko-KR" altLang="en-US" sz="2000" dirty="0" smtClean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축적 후</a:t>
            </a:r>
            <a:endParaRPr lang="en-US" altLang="ko-KR" sz="2000" dirty="0" smtClean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771332" y="1928749"/>
            <a:ext cx="1685365" cy="2025413"/>
          </a:xfrm>
          <a:prstGeom prst="rect">
            <a:avLst/>
          </a:prstGeom>
          <a:solidFill>
            <a:schemeClr val="bg1"/>
          </a:solidFill>
          <a:ln>
            <a:solidFill>
              <a:srgbClr val="EA9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Google data Studio</a:t>
            </a:r>
            <a:endParaRPr lang="ko-KR" altLang="en-US" dirty="0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869943" y="2537016"/>
            <a:ext cx="1488141" cy="321514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Dashboard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9869942" y="3306040"/>
            <a:ext cx="1488141" cy="57398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가격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거래량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시각화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10457129" y="2892873"/>
            <a:ext cx="313765" cy="3778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9771332" y="4235821"/>
            <a:ext cx="1685365" cy="1388748"/>
          </a:xfrm>
          <a:prstGeom prst="rect">
            <a:avLst/>
          </a:prstGeom>
          <a:solidFill>
            <a:schemeClr val="bg1"/>
          </a:solidFill>
          <a:ln>
            <a:solidFill>
              <a:srgbClr val="EA9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Machine Learning</a:t>
            </a:r>
            <a:endParaRPr lang="ko-KR" altLang="en-US" dirty="0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869940" y="4930195"/>
            <a:ext cx="1488141" cy="532498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리그 수명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예측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39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845275"/>
            <a:ext cx="12191999" cy="20265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86118" y="2008094"/>
            <a:ext cx="9144000" cy="1420906"/>
          </a:xfrm>
        </p:spPr>
        <p:txBody>
          <a:bodyPr/>
          <a:lstStyle/>
          <a:p>
            <a:pPr algn="l"/>
            <a:r>
              <a:rPr lang="en-US" altLang="ko-KR" sz="5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Crawling data </a:t>
            </a:r>
            <a:r>
              <a:rPr lang="ko-KR" altLang="en-US" sz="5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접근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119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6076" y="362466"/>
            <a:ext cx="11565924" cy="54369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G2G</a:t>
            </a:r>
            <a:endParaRPr lang="ko-KR" altLang="en-US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3697" y="362466"/>
            <a:ext cx="74141" cy="428366"/>
          </a:xfrm>
          <a:prstGeom prst="rect">
            <a:avLst/>
          </a:prstGeom>
          <a:solidFill>
            <a:srgbClr val="EA9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26076" y="906162"/>
            <a:ext cx="1156592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5" name="그림 1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" y="966539"/>
            <a:ext cx="7240485" cy="583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3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6076" y="362466"/>
            <a:ext cx="11565924" cy="54369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Crawling </a:t>
            </a:r>
            <a:r>
              <a:rPr lang="ko-KR" altLang="en-US" sz="3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종목 선택</a:t>
            </a:r>
            <a:endParaRPr lang="ko-KR" altLang="en-US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3697" y="362466"/>
            <a:ext cx="74141" cy="428366"/>
          </a:xfrm>
          <a:prstGeom prst="rect">
            <a:avLst/>
          </a:prstGeom>
          <a:solidFill>
            <a:srgbClr val="EA9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26076" y="906162"/>
            <a:ext cx="1156592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76" y="1109529"/>
            <a:ext cx="4967121" cy="53356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198" y="1109529"/>
            <a:ext cx="4904846" cy="533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84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386" y="1024824"/>
            <a:ext cx="4258962" cy="204794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6076" y="362466"/>
            <a:ext cx="11565924" cy="54369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G2G </a:t>
            </a:r>
            <a:r>
              <a:rPr lang="ko-KR" altLang="en-US" sz="3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페이지 진입</a:t>
            </a:r>
            <a:endParaRPr lang="ko-KR" altLang="en-US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3697" y="362466"/>
            <a:ext cx="74141" cy="428366"/>
          </a:xfrm>
          <a:prstGeom prst="rect">
            <a:avLst/>
          </a:prstGeom>
          <a:solidFill>
            <a:srgbClr val="EA9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26076" y="906162"/>
            <a:ext cx="1156592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061" y="3301002"/>
            <a:ext cx="7889922" cy="3482999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 flipH="1">
            <a:off x="1504131" y="2427735"/>
            <a:ext cx="288326" cy="87326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131105" y="2427735"/>
            <a:ext cx="6225878" cy="87326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792457" y="2427735"/>
            <a:ext cx="1338648" cy="60960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115670" y="4475682"/>
            <a:ext cx="394447" cy="141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752164" y="5470764"/>
            <a:ext cx="645459" cy="1590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752164" y="5714629"/>
            <a:ext cx="537882" cy="143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471646" y="3812294"/>
            <a:ext cx="717177" cy="1590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86800" y="4368106"/>
            <a:ext cx="484094" cy="1411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55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6076" y="362466"/>
            <a:ext cx="11565924" cy="54369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G2G </a:t>
            </a:r>
            <a:r>
              <a:rPr lang="ko-KR" altLang="en-US" sz="3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수집 데이터</a:t>
            </a:r>
            <a:endParaRPr lang="ko-KR" altLang="en-US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3697" y="362466"/>
            <a:ext cx="74141" cy="428366"/>
          </a:xfrm>
          <a:prstGeom prst="rect">
            <a:avLst/>
          </a:prstGeom>
          <a:solidFill>
            <a:srgbClr val="EA9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26076" y="906162"/>
            <a:ext cx="1156592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512" y="1014255"/>
            <a:ext cx="8458976" cy="569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1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-377638"/>
            <a:ext cx="12863356" cy="723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2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124</Words>
  <Application>Microsoft Office PowerPoint</Application>
  <PresentationFormat>와이드스크린</PresentationFormat>
  <Paragraphs>55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G마켓 산스 TTF Bold</vt:lpstr>
      <vt:lpstr>G마켓 산스 TTF Light</vt:lpstr>
      <vt:lpstr>G마켓 산스 TTF Medium</vt:lpstr>
      <vt:lpstr>맑은 고딕</vt:lpstr>
      <vt:lpstr>Arial</vt:lpstr>
      <vt:lpstr>Office 테마</vt:lpstr>
      <vt:lpstr>현거래 매물 데이터 수집 - G2G -</vt:lpstr>
      <vt:lpstr>0. Load Map</vt:lpstr>
      <vt:lpstr>Load map</vt:lpstr>
      <vt:lpstr>1. Crawling data 접근</vt:lpstr>
      <vt:lpstr>G2G</vt:lpstr>
      <vt:lpstr>Crawling 종목 선택</vt:lpstr>
      <vt:lpstr>G2G 페이지 진입</vt:lpstr>
      <vt:lpstr>G2G 수집 데이터</vt:lpstr>
      <vt:lpstr>PowerPoint 프레젠테이션</vt:lpstr>
      <vt:lpstr>Crawling 도구 선택</vt:lpstr>
      <vt:lpstr>2. Data 수집</vt:lpstr>
      <vt:lpstr>Data 수집 페이지 접근</vt:lpstr>
      <vt:lpstr>수집 data 설정</vt:lpstr>
      <vt:lpstr>Data 저장</vt:lpstr>
      <vt:lpstr>3. 자동화</vt:lpstr>
      <vt:lpstr>PyInstaller</vt:lpstr>
      <vt:lpstr>cron.tab</vt:lpstr>
      <vt:lpstr>n.</vt:lpstr>
      <vt:lpstr>외부링크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태용</dc:creator>
  <cp:lastModifiedBy>김 태용</cp:lastModifiedBy>
  <cp:revision>32</cp:revision>
  <dcterms:created xsi:type="dcterms:W3CDTF">2022-02-02T17:40:18Z</dcterms:created>
  <dcterms:modified xsi:type="dcterms:W3CDTF">2022-02-16T00:23:37Z</dcterms:modified>
</cp:coreProperties>
</file>