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43F965C-6D51-4622-9308-08926AA2EA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8A28BC-EA74-48DB-9352-55A6B56B1A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BushBurg</a:t>
            </a:r>
            <a:r>
              <a:rPr lang="en-US" dirty="0" smtClean="0"/>
              <a:t>: Survival in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Report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find an object during runtime:</a:t>
            </a:r>
          </a:p>
          <a:p>
            <a:pPr lvl="1"/>
            <a:r>
              <a:rPr lang="en-US" dirty="0" smtClean="0"/>
              <a:t>Search through all objects(bad)</a:t>
            </a:r>
          </a:p>
          <a:p>
            <a:pPr lvl="1"/>
            <a:r>
              <a:rPr lang="en-US" dirty="0" smtClean="0"/>
              <a:t>Find by name (good if only one exists)</a:t>
            </a:r>
          </a:p>
          <a:p>
            <a:pPr lvl="1"/>
            <a:r>
              <a:rPr lang="en-US" dirty="0" smtClean="0"/>
              <a:t>Store references on events(best)</a:t>
            </a:r>
          </a:p>
          <a:p>
            <a:r>
              <a:rPr lang="en-US" dirty="0" smtClean="0"/>
              <a:t>Automated collision detection is a very good way to get references</a:t>
            </a:r>
          </a:p>
        </p:txBody>
      </p:sp>
    </p:spTree>
    <p:extLst>
      <p:ext uri="{BB962C8B-B14F-4D97-AF65-F5344CB8AC3E}">
        <p14:creationId xmlns:p14="http://schemas.microsoft.com/office/powerpoint/2010/main" val="11626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3D Objects for a 2D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2D if viewed orthographically</a:t>
            </a:r>
          </a:p>
          <a:p>
            <a:r>
              <a:rPr lang="en-US" dirty="0" smtClean="0"/>
              <a:t>Computation overhead is increased, but not significant with simple shapes</a:t>
            </a:r>
          </a:p>
          <a:p>
            <a:r>
              <a:rPr lang="en-US" dirty="0" smtClean="0"/>
              <a:t>Able to change camera angle to get a feel for oblique perspectives if needed</a:t>
            </a:r>
          </a:p>
          <a:p>
            <a:r>
              <a:rPr lang="en-US" dirty="0" smtClean="0"/>
              <a:t>More experience with 3D tools</a:t>
            </a:r>
          </a:p>
        </p:txBody>
      </p:sp>
    </p:spTree>
    <p:extLst>
      <p:ext uri="{BB962C8B-B14F-4D97-AF65-F5344CB8AC3E}">
        <p14:creationId xmlns:p14="http://schemas.microsoft.com/office/powerpoint/2010/main" val="5690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BushBurg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Amapalo</a:t>
            </a:r>
            <a:r>
              <a:rPr lang="en-US" dirty="0" smtClean="0"/>
              <a:t> – upstart mobile game company</a:t>
            </a:r>
          </a:p>
          <a:p>
            <a:pPr lvl="1"/>
            <a:r>
              <a:rPr lang="en-US" sz="2000" dirty="0" smtClean="0"/>
              <a:t>Interest based on mission trips to Zambia with church</a:t>
            </a:r>
          </a:p>
          <a:p>
            <a:pPr lvl="1"/>
            <a:r>
              <a:rPr lang="en-US" sz="2000" dirty="0" smtClean="0"/>
              <a:t>Strong background in business, but not games</a:t>
            </a:r>
          </a:p>
          <a:p>
            <a:r>
              <a:rPr lang="en-US" dirty="0" smtClean="0"/>
              <a:t>“Farmville meets Oregon Trail”</a:t>
            </a:r>
          </a:p>
          <a:p>
            <a:pPr lvl="1"/>
            <a:r>
              <a:rPr lang="en-US" sz="2000" dirty="0" smtClean="0"/>
              <a:t>From Farmville – focus on cultivation, social context</a:t>
            </a:r>
          </a:p>
          <a:p>
            <a:pPr lvl="1"/>
            <a:r>
              <a:rPr lang="en-US" sz="2000" dirty="0" smtClean="0"/>
              <a:t>From Oregon Trail – Randomized setbacks, small community feel</a:t>
            </a:r>
          </a:p>
          <a:p>
            <a:r>
              <a:rPr lang="en-US" dirty="0" smtClean="0"/>
              <a:t>Disney Version</a:t>
            </a:r>
          </a:p>
          <a:p>
            <a:pPr lvl="1"/>
            <a:r>
              <a:rPr lang="en-US" sz="2000" dirty="0" smtClean="0"/>
              <a:t>Not a game about suffering, no ultimate failure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39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systems prototype (proof of concept)</a:t>
            </a:r>
          </a:p>
          <a:p>
            <a:pPr lvl="1"/>
            <a:r>
              <a:rPr lang="en-US" dirty="0" smtClean="0"/>
              <a:t>No graphics/sound</a:t>
            </a:r>
          </a:p>
          <a:p>
            <a:pPr lvl="1"/>
            <a:r>
              <a:rPr lang="en-US" dirty="0" smtClean="0"/>
              <a:t>Single Player</a:t>
            </a:r>
          </a:p>
          <a:p>
            <a:pPr lvl="1"/>
            <a:r>
              <a:rPr lang="en-US" dirty="0" smtClean="0"/>
              <a:t>Set up for later expansion by hired team</a:t>
            </a:r>
          </a:p>
          <a:p>
            <a:r>
              <a:rPr lang="en-US" dirty="0" smtClean="0"/>
              <a:t>Foster understanding of the market and this game’s possible role in it</a:t>
            </a:r>
          </a:p>
          <a:p>
            <a:pPr lvl="1"/>
            <a:r>
              <a:rPr lang="en-US" dirty="0" smtClean="0"/>
              <a:t>Advice on viability</a:t>
            </a:r>
          </a:p>
          <a:p>
            <a:pPr lvl="1"/>
            <a:r>
              <a:rPr lang="en-US" dirty="0" smtClean="0"/>
              <a:t>Anticipations of technical needs/possible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Touch interface, limited UI space</a:t>
            </a:r>
          </a:p>
          <a:p>
            <a:pPr lvl="1"/>
            <a:r>
              <a:rPr lang="en-US" dirty="0" smtClean="0"/>
              <a:t>Low session time required (but not limited)</a:t>
            </a:r>
          </a:p>
          <a:p>
            <a:r>
              <a:rPr lang="en-US" dirty="0" smtClean="0"/>
              <a:t>Market/gameplay goals</a:t>
            </a:r>
          </a:p>
          <a:p>
            <a:pPr lvl="1"/>
            <a:r>
              <a:rPr lang="en-US" dirty="0" smtClean="0"/>
              <a:t>Motivation </a:t>
            </a:r>
            <a:r>
              <a:rPr lang="en-US" dirty="0"/>
              <a:t>for long term </a:t>
            </a:r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Slow </a:t>
            </a:r>
            <a:r>
              <a:rPr lang="en-US" dirty="0"/>
              <a:t>increase in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Perception </a:t>
            </a:r>
            <a:r>
              <a:rPr lang="en-US" dirty="0"/>
              <a:t>of </a:t>
            </a:r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Bias </a:t>
            </a:r>
            <a:r>
              <a:rPr lang="en-US" dirty="0"/>
              <a:t>toward success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foundation</a:t>
            </a:r>
          </a:p>
          <a:p>
            <a:pPr lvl="1"/>
            <a:r>
              <a:rPr lang="en-US" dirty="0" smtClean="0"/>
              <a:t>Structural setup </a:t>
            </a:r>
          </a:p>
          <a:p>
            <a:pPr lvl="1"/>
            <a:r>
              <a:rPr lang="en-US" dirty="0" smtClean="0"/>
              <a:t>Playable all the way through development</a:t>
            </a:r>
          </a:p>
          <a:p>
            <a:pPr lvl="1"/>
            <a:r>
              <a:rPr lang="en-US" dirty="0" smtClean="0"/>
              <a:t>One set of mechanics to test and balance at a time</a:t>
            </a:r>
          </a:p>
          <a:p>
            <a:r>
              <a:rPr lang="en-US" dirty="0" smtClean="0"/>
              <a:t>Beginnings of Simulation</a:t>
            </a:r>
          </a:p>
          <a:p>
            <a:pPr lvl="1"/>
            <a:r>
              <a:rPr lang="en-US" dirty="0" smtClean="0"/>
              <a:t>‘Slotted’ Assignment</a:t>
            </a:r>
          </a:p>
          <a:p>
            <a:pPr lvl="1"/>
            <a:r>
              <a:rPr lang="en-US" dirty="0" smtClean="0"/>
              <a:t>Five possible tasks</a:t>
            </a:r>
          </a:p>
          <a:p>
            <a:pPr lvl="1"/>
            <a:r>
              <a:rPr lang="en-US" dirty="0" smtClean="0"/>
              <a:t>Simple progression	</a:t>
            </a:r>
          </a:p>
        </p:txBody>
      </p:sp>
    </p:spTree>
    <p:extLst>
      <p:ext uri="{BB962C8B-B14F-4D97-AF65-F5344CB8AC3E}">
        <p14:creationId xmlns:p14="http://schemas.microsoft.com/office/powerpoint/2010/main" val="18571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Each citizen has 9 Attributes, 7 involved in Milestone 1</a:t>
            </a:r>
          </a:p>
          <a:p>
            <a:r>
              <a:rPr lang="en-US" sz="2400" dirty="0" smtClean="0"/>
              <a:t>Efficiency attributes(strength, dexterity, endurance)</a:t>
            </a:r>
          </a:p>
          <a:p>
            <a:pPr lvl="1"/>
            <a:r>
              <a:rPr lang="en-US" sz="2000" dirty="0" smtClean="0"/>
              <a:t> how fast they work</a:t>
            </a:r>
          </a:p>
          <a:p>
            <a:r>
              <a:rPr lang="en-US" sz="2400" dirty="0" smtClean="0"/>
              <a:t>Quality attributes (perception, focus, acumen) </a:t>
            </a:r>
          </a:p>
          <a:p>
            <a:pPr lvl="1"/>
            <a:r>
              <a:rPr lang="en-US" sz="2000" dirty="0" smtClean="0"/>
              <a:t>how well they do at the task</a:t>
            </a:r>
          </a:p>
          <a:p>
            <a:r>
              <a:rPr lang="en-US" sz="2400" dirty="0" smtClean="0"/>
              <a:t>A recovery attribute </a:t>
            </a:r>
          </a:p>
          <a:p>
            <a:pPr lvl="1"/>
            <a:r>
              <a:rPr lang="en-US" sz="2000" dirty="0" smtClean="0"/>
              <a:t>how fast they recover lost attributes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1524000"/>
            <a:ext cx="3008313" cy="1162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Unity Game Loop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3796826" cy="565079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495800" y="3429000"/>
            <a:ext cx="3581400" cy="1752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Objects treated like OOP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Components inherit from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, etc.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04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as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components are created by the engine and cannot be modified</a:t>
            </a:r>
          </a:p>
          <a:p>
            <a:r>
              <a:rPr lang="en-US" sz="2800" dirty="0" smtClean="0"/>
              <a:t>Values are changed through functions like most OOP libraries</a:t>
            </a:r>
          </a:p>
          <a:p>
            <a:r>
              <a:rPr lang="en-US" sz="2800" dirty="0" smtClean="0"/>
              <a:t>Classes we create are called Scripts </a:t>
            </a:r>
            <a:endParaRPr lang="en-US" sz="2800" dirty="0"/>
          </a:p>
          <a:p>
            <a:pPr lvl="1"/>
            <a:r>
              <a:rPr lang="en-US" dirty="0" smtClean="0"/>
              <a:t>Treated as components</a:t>
            </a:r>
          </a:p>
          <a:p>
            <a:pPr lvl="1"/>
            <a:r>
              <a:rPr lang="en-US" dirty="0" smtClean="0"/>
              <a:t>Assigned to specific objects</a:t>
            </a:r>
          </a:p>
          <a:p>
            <a:pPr lvl="1"/>
            <a:r>
              <a:rPr lang="en-US" dirty="0" smtClean="0"/>
              <a:t>Contain all specific behaviors we desire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20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as Libraries,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Components can be utilized to make our work easier, but often have limitations</a:t>
            </a:r>
          </a:p>
          <a:p>
            <a:pPr lvl="1"/>
            <a:r>
              <a:rPr lang="en-US" dirty="0" smtClean="0"/>
              <a:t> Collider components will automatically check for collisions, but cannot be called manually</a:t>
            </a:r>
          </a:p>
          <a:p>
            <a:pPr lvl="1"/>
            <a:r>
              <a:rPr lang="en-US" dirty="0" smtClean="0"/>
              <a:t>We have no control or knowledge of the order of execution of objects</a:t>
            </a:r>
          </a:p>
          <a:p>
            <a:pPr lvl="1"/>
            <a:r>
              <a:rPr lang="en-US" dirty="0" smtClean="0"/>
              <a:t>Getting components in runtime is expensive</a:t>
            </a:r>
          </a:p>
        </p:txBody>
      </p:sp>
    </p:spTree>
    <p:extLst>
      <p:ext uri="{BB962C8B-B14F-4D97-AF65-F5344CB8AC3E}">
        <p14:creationId xmlns:p14="http://schemas.microsoft.com/office/powerpoint/2010/main" val="22999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129</TotalTime>
  <Words>429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BushBurg: Survival in Africa</vt:lpstr>
      <vt:lpstr>What is BushBurg?</vt:lpstr>
      <vt:lpstr>Our Role</vt:lpstr>
      <vt:lpstr>Required Features</vt:lpstr>
      <vt:lpstr>Milestone 1</vt:lpstr>
      <vt:lpstr>Attribute System</vt:lpstr>
      <vt:lpstr>Unity Game Loop</vt:lpstr>
      <vt:lpstr>Components as Libraries</vt:lpstr>
      <vt:lpstr>Components as Libraries, cont.</vt:lpstr>
      <vt:lpstr>Finding the Right Object</vt:lpstr>
      <vt:lpstr>Using 3D Objects for a 2D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cheepon</dc:creator>
  <cp:lastModifiedBy>cheepon</cp:lastModifiedBy>
  <cp:revision>10</cp:revision>
  <dcterms:created xsi:type="dcterms:W3CDTF">2015-10-15T03:02:38Z</dcterms:created>
  <dcterms:modified xsi:type="dcterms:W3CDTF">2015-10-15T05:12:00Z</dcterms:modified>
</cp:coreProperties>
</file>