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71" r:id="rId5"/>
    <p:sldId id="288" r:id="rId6"/>
    <p:sldId id="289" r:id="rId7"/>
    <p:sldId id="290" r:id="rId8"/>
    <p:sldId id="267" r:id="rId9"/>
    <p:sldId id="283" r:id="rId10"/>
    <p:sldId id="285" r:id="rId11"/>
    <p:sldId id="286" r:id="rId12"/>
    <p:sldId id="269" r:id="rId13"/>
    <p:sldId id="282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99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6" y="-13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BAB8-E7F7-4F63-8AA1-34A99608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86452-832F-45F3-AC08-27A63FF57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A5E54-14B1-4E94-8720-8F498A66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537D-AD81-46CC-8E59-4EFADDE9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F1AB-3739-41B2-AFF3-067DD390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0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0AAE-AB8D-4E26-8A10-D7234597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77D85-C31F-4EE9-A87E-B27F31415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23EA-2E21-4D4F-9AF7-BBA05106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53CF-9228-4F1E-90B2-0F589CB4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71EE7-2513-41F8-9BDE-2F8A0023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9237C-154E-444F-A19E-A199FB20F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D8026-3878-4F09-B1AA-16E566538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A0FE-640C-46D4-B396-67852888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E3B6-884C-453A-B407-F35099E6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DC12E-D063-4FD7-9ADD-16D2CB45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6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A9CB-51F2-4CAC-A3F8-31BBB002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6B33-0E2F-4CC2-9614-04A6F56D9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4820-F1E9-4646-9E05-BD881804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F5B2-AFFE-4A9F-A2BC-FCDF13C9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71B0-7D95-45D9-B936-642C0DF3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7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1643-D1A9-48D9-8756-DA6C6153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473C-AB46-4A89-990A-829ECC5D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34E4B-EA7C-467A-9D65-C356A17F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E6C5-72E9-4135-A2B2-F14005A3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C5DF-3464-4D00-8F10-4D96EBBA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4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397C-463C-4EA9-B822-36DEB0AC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BF31-C2D0-4679-8C7E-71A7ADA8B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852EB-FB0B-4620-B0E3-49697C297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9D6D8-43AF-4E57-B650-E2E6C8B7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A165F-F491-494D-8B2A-ED9363E3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740CB-5B97-4D48-938B-0BB9864D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8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AC68-5D08-4867-B52A-F3B8187F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65EC-210D-4FDA-9F3B-321B1FA01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4ACA0-201F-4ED9-BD98-ECD1D5127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CA55-7E52-41FB-AEE0-1FFA63C1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5C1C4-B3BD-4187-A8FA-DFE9C82C1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9BA01-57BE-4580-AB21-B3F331B7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961B5-E6B5-4129-8D12-5E266856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67630-3E08-4D90-866C-E2D532CD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2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D0D3-B4BC-4CA0-9FA8-1321A2DF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183B9-24CB-47D4-B4B6-3D1FA255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05C50-8F12-4142-ADA8-B5DF983F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4791D-588A-4AC1-810C-2C83D909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8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0E955-5F86-47DB-A15B-BCFD1E46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265C4-4EB5-47FE-9562-10828E4A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5E1AF-42C1-4310-A31B-C669AC62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1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99D1-05F7-4DA0-9676-C3BB7C86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A8139-5431-4FFD-8B7D-8246CFD80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42C31-D90D-46AB-962B-A23DE20D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E412-1DCC-46E4-85C0-888787D0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DBF7C-B253-4832-B700-A3560F45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F13D9-5E81-4621-BA58-848999BC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4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9908-3535-42B2-A036-7CBCEF45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0BDBA-556D-4CC7-BBD0-FBED58CEA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07240-FF92-43B0-AC1C-952D80E63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443B5-6735-45F6-86D3-1171E888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065D8-E1E1-49B5-9798-FB130E7F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265EA-2354-4238-9957-37D77FA9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3A8B7-71C7-45E7-8510-AE2B7D2C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5EB20-6CF0-4327-B4F7-A8374108F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910D3-929B-4EEB-926D-DF30FBB7F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B03D-41F8-4B79-BA9B-5A0A9BCF612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16B3C-8917-48C6-814E-D3129E0E8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0E4EB-1F15-4E44-A2AE-F015602F0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ir tree">
            <a:extLst>
              <a:ext uri="{FF2B5EF4-FFF2-40B4-BE49-F238E27FC236}">
                <a16:creationId xmlns:a16="http://schemas.microsoft.com/office/drawing/2014/main" id="{523BA9C4-B9EC-4578-BE81-04E06280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168" y="348792"/>
            <a:ext cx="1365314" cy="2177594"/>
          </a:xfrm>
          <a:prstGeom prst="rect">
            <a:avLst/>
          </a:prstGeom>
        </p:spPr>
      </p:pic>
      <p:pic>
        <p:nvPicPr>
          <p:cNvPr id="12" name="Graphic 11" descr="Party hat">
            <a:extLst>
              <a:ext uri="{FF2B5EF4-FFF2-40B4-BE49-F238E27FC236}">
                <a16:creationId xmlns:a16="http://schemas.microsoft.com/office/drawing/2014/main" id="{5AB6C876-7EDE-4736-9342-857BE8B24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3330" y="1307171"/>
            <a:ext cx="914400" cy="9144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E7E2656-E5B7-40AE-8D23-596A683D023D}"/>
              </a:ext>
            </a:extLst>
          </p:cNvPr>
          <p:cNvSpPr/>
          <p:nvPr/>
        </p:nvSpPr>
        <p:spPr>
          <a:xfrm>
            <a:off x="0" y="2064473"/>
            <a:ext cx="12198285" cy="461913"/>
          </a:xfrm>
          <a:custGeom>
            <a:avLst/>
            <a:gdLst>
              <a:gd name="connsiteX0" fmla="*/ 0 w 12198285"/>
              <a:gd name="connsiteY0" fmla="*/ 47134 h 744718"/>
              <a:gd name="connsiteX1" fmla="*/ 103695 w 12198285"/>
              <a:gd name="connsiteY1" fmla="*/ 65988 h 744718"/>
              <a:gd name="connsiteX2" fmla="*/ 141402 w 12198285"/>
              <a:gd name="connsiteY2" fmla="*/ 75414 h 744718"/>
              <a:gd name="connsiteX3" fmla="*/ 245097 w 12198285"/>
              <a:gd name="connsiteY3" fmla="*/ 84841 h 744718"/>
              <a:gd name="connsiteX4" fmla="*/ 405353 w 12198285"/>
              <a:gd name="connsiteY4" fmla="*/ 103695 h 744718"/>
              <a:gd name="connsiteX5" fmla="*/ 471340 w 12198285"/>
              <a:gd name="connsiteY5" fmla="*/ 122548 h 744718"/>
              <a:gd name="connsiteX6" fmla="*/ 961534 w 12198285"/>
              <a:gd name="connsiteY6" fmla="*/ 216817 h 744718"/>
              <a:gd name="connsiteX7" fmla="*/ 1036948 w 12198285"/>
              <a:gd name="connsiteY7" fmla="*/ 235670 h 744718"/>
              <a:gd name="connsiteX8" fmla="*/ 1291472 w 12198285"/>
              <a:gd name="connsiteY8" fmla="*/ 254524 h 744718"/>
              <a:gd name="connsiteX9" fmla="*/ 1621410 w 12198285"/>
              <a:gd name="connsiteY9" fmla="*/ 282804 h 744718"/>
              <a:gd name="connsiteX10" fmla="*/ 1989056 w 12198285"/>
              <a:gd name="connsiteY10" fmla="*/ 311085 h 744718"/>
              <a:gd name="connsiteX11" fmla="*/ 2337847 w 12198285"/>
              <a:gd name="connsiteY11" fmla="*/ 339365 h 744718"/>
              <a:gd name="connsiteX12" fmla="*/ 2705493 w 12198285"/>
              <a:gd name="connsiteY12" fmla="*/ 358219 h 744718"/>
              <a:gd name="connsiteX13" fmla="*/ 2912882 w 12198285"/>
              <a:gd name="connsiteY13" fmla="*/ 367645 h 744718"/>
              <a:gd name="connsiteX14" fmla="*/ 3657600 w 12198285"/>
              <a:gd name="connsiteY14" fmla="*/ 377072 h 744718"/>
              <a:gd name="connsiteX15" fmla="*/ 3846136 w 12198285"/>
              <a:gd name="connsiteY15" fmla="*/ 414779 h 744718"/>
              <a:gd name="connsiteX16" fmla="*/ 3883843 w 12198285"/>
              <a:gd name="connsiteY16" fmla="*/ 424206 h 744718"/>
              <a:gd name="connsiteX17" fmla="*/ 4072379 w 12198285"/>
              <a:gd name="connsiteY17" fmla="*/ 461913 h 744718"/>
              <a:gd name="connsiteX18" fmla="*/ 4298623 w 12198285"/>
              <a:gd name="connsiteY18" fmla="*/ 499621 h 744718"/>
              <a:gd name="connsiteX19" fmla="*/ 4524866 w 12198285"/>
              <a:gd name="connsiteY19" fmla="*/ 546755 h 744718"/>
              <a:gd name="connsiteX20" fmla="*/ 4590854 w 12198285"/>
              <a:gd name="connsiteY20" fmla="*/ 575035 h 744718"/>
              <a:gd name="connsiteX21" fmla="*/ 4854804 w 12198285"/>
              <a:gd name="connsiteY21" fmla="*/ 631596 h 744718"/>
              <a:gd name="connsiteX22" fmla="*/ 4949072 w 12198285"/>
              <a:gd name="connsiteY22" fmla="*/ 650450 h 744718"/>
              <a:gd name="connsiteX23" fmla="*/ 5024487 w 12198285"/>
              <a:gd name="connsiteY23" fmla="*/ 678730 h 744718"/>
              <a:gd name="connsiteX24" fmla="*/ 5109328 w 12198285"/>
              <a:gd name="connsiteY24" fmla="*/ 697584 h 744718"/>
              <a:gd name="connsiteX25" fmla="*/ 5147035 w 12198285"/>
              <a:gd name="connsiteY25" fmla="*/ 707010 h 744718"/>
              <a:gd name="connsiteX26" fmla="*/ 5476973 w 12198285"/>
              <a:gd name="connsiteY26" fmla="*/ 744718 h 744718"/>
              <a:gd name="connsiteX27" fmla="*/ 6278252 w 12198285"/>
              <a:gd name="connsiteY27" fmla="*/ 707010 h 744718"/>
              <a:gd name="connsiteX28" fmla="*/ 6872140 w 12198285"/>
              <a:gd name="connsiteY28" fmla="*/ 556181 h 744718"/>
              <a:gd name="connsiteX29" fmla="*/ 7079530 w 12198285"/>
              <a:gd name="connsiteY29" fmla="*/ 490194 h 744718"/>
              <a:gd name="connsiteX30" fmla="*/ 7145518 w 12198285"/>
              <a:gd name="connsiteY30" fmla="*/ 452487 h 744718"/>
              <a:gd name="connsiteX31" fmla="*/ 7286920 w 12198285"/>
              <a:gd name="connsiteY31" fmla="*/ 386499 h 744718"/>
              <a:gd name="connsiteX32" fmla="*/ 7315200 w 12198285"/>
              <a:gd name="connsiteY32" fmla="*/ 377072 h 744718"/>
              <a:gd name="connsiteX33" fmla="*/ 7400041 w 12198285"/>
              <a:gd name="connsiteY33" fmla="*/ 339365 h 744718"/>
              <a:gd name="connsiteX34" fmla="*/ 7428322 w 12198285"/>
              <a:gd name="connsiteY34" fmla="*/ 329938 h 744718"/>
              <a:gd name="connsiteX35" fmla="*/ 7513163 w 12198285"/>
              <a:gd name="connsiteY35" fmla="*/ 292231 h 744718"/>
              <a:gd name="connsiteX36" fmla="*/ 7541443 w 12198285"/>
              <a:gd name="connsiteY36" fmla="*/ 263951 h 744718"/>
              <a:gd name="connsiteX37" fmla="*/ 7739406 w 12198285"/>
              <a:gd name="connsiteY37" fmla="*/ 197963 h 744718"/>
              <a:gd name="connsiteX38" fmla="*/ 7843101 w 12198285"/>
              <a:gd name="connsiteY38" fmla="*/ 150829 h 744718"/>
              <a:gd name="connsiteX39" fmla="*/ 7946796 w 12198285"/>
              <a:gd name="connsiteY39" fmla="*/ 131975 h 744718"/>
              <a:gd name="connsiteX40" fmla="*/ 8144759 w 12198285"/>
              <a:gd name="connsiteY40" fmla="*/ 84841 h 744718"/>
              <a:gd name="connsiteX41" fmla="*/ 8248454 w 12198285"/>
              <a:gd name="connsiteY41" fmla="*/ 75414 h 744718"/>
              <a:gd name="connsiteX42" fmla="*/ 8455843 w 12198285"/>
              <a:gd name="connsiteY42" fmla="*/ 37707 h 744718"/>
              <a:gd name="connsiteX43" fmla="*/ 8682087 w 12198285"/>
              <a:gd name="connsiteY43" fmla="*/ 28280 h 744718"/>
              <a:gd name="connsiteX44" fmla="*/ 8936610 w 12198285"/>
              <a:gd name="connsiteY44" fmla="*/ 0 h 744718"/>
              <a:gd name="connsiteX45" fmla="*/ 9191134 w 12198285"/>
              <a:gd name="connsiteY45" fmla="*/ 9427 h 744718"/>
              <a:gd name="connsiteX46" fmla="*/ 9219414 w 12198285"/>
              <a:gd name="connsiteY46" fmla="*/ 18854 h 744718"/>
              <a:gd name="connsiteX47" fmla="*/ 9304256 w 12198285"/>
              <a:gd name="connsiteY47" fmla="*/ 37707 h 744718"/>
              <a:gd name="connsiteX48" fmla="*/ 9389097 w 12198285"/>
              <a:gd name="connsiteY48" fmla="*/ 75414 h 744718"/>
              <a:gd name="connsiteX49" fmla="*/ 9492792 w 12198285"/>
              <a:gd name="connsiteY49" fmla="*/ 113122 h 744718"/>
              <a:gd name="connsiteX50" fmla="*/ 9662474 w 12198285"/>
              <a:gd name="connsiteY50" fmla="*/ 160256 h 744718"/>
              <a:gd name="connsiteX51" fmla="*/ 9747315 w 12198285"/>
              <a:gd name="connsiteY51" fmla="*/ 188536 h 744718"/>
              <a:gd name="connsiteX52" fmla="*/ 9916998 w 12198285"/>
              <a:gd name="connsiteY52" fmla="*/ 207390 h 744718"/>
              <a:gd name="connsiteX53" fmla="*/ 10039546 w 12198285"/>
              <a:gd name="connsiteY53" fmla="*/ 226243 h 744718"/>
              <a:gd name="connsiteX54" fmla="*/ 10114961 w 12198285"/>
              <a:gd name="connsiteY54" fmla="*/ 254524 h 744718"/>
              <a:gd name="connsiteX55" fmla="*/ 10199802 w 12198285"/>
              <a:gd name="connsiteY55" fmla="*/ 273377 h 744718"/>
              <a:gd name="connsiteX56" fmla="*/ 10350631 w 12198285"/>
              <a:gd name="connsiteY56" fmla="*/ 311085 h 744718"/>
              <a:gd name="connsiteX57" fmla="*/ 10473179 w 12198285"/>
              <a:gd name="connsiteY57" fmla="*/ 320511 h 744718"/>
              <a:gd name="connsiteX58" fmla="*/ 10567447 w 12198285"/>
              <a:gd name="connsiteY58" fmla="*/ 301658 h 744718"/>
              <a:gd name="connsiteX59" fmla="*/ 11255604 w 12198285"/>
              <a:gd name="connsiteY59" fmla="*/ 245097 h 744718"/>
              <a:gd name="connsiteX60" fmla="*/ 11359299 w 12198285"/>
              <a:gd name="connsiteY60" fmla="*/ 226243 h 744718"/>
              <a:gd name="connsiteX61" fmla="*/ 11444140 w 12198285"/>
              <a:gd name="connsiteY61" fmla="*/ 216817 h 744718"/>
              <a:gd name="connsiteX62" fmla="*/ 11528981 w 12198285"/>
              <a:gd name="connsiteY62" fmla="*/ 179109 h 744718"/>
              <a:gd name="connsiteX63" fmla="*/ 11566689 w 12198285"/>
              <a:gd name="connsiteY63" fmla="*/ 169683 h 744718"/>
              <a:gd name="connsiteX64" fmla="*/ 11651530 w 12198285"/>
              <a:gd name="connsiteY64" fmla="*/ 150829 h 744718"/>
              <a:gd name="connsiteX65" fmla="*/ 11679810 w 12198285"/>
              <a:gd name="connsiteY65" fmla="*/ 141402 h 744718"/>
              <a:gd name="connsiteX66" fmla="*/ 11811786 w 12198285"/>
              <a:gd name="connsiteY66" fmla="*/ 103695 h 744718"/>
              <a:gd name="connsiteX67" fmla="*/ 12009748 w 12198285"/>
              <a:gd name="connsiteY67" fmla="*/ 65988 h 744718"/>
              <a:gd name="connsiteX68" fmla="*/ 12038029 w 12198285"/>
              <a:gd name="connsiteY68" fmla="*/ 56561 h 744718"/>
              <a:gd name="connsiteX69" fmla="*/ 12141724 w 12198285"/>
              <a:gd name="connsiteY69" fmla="*/ 28280 h 744718"/>
              <a:gd name="connsiteX70" fmla="*/ 12179431 w 12198285"/>
              <a:gd name="connsiteY70" fmla="*/ 37707 h 744718"/>
              <a:gd name="connsiteX71" fmla="*/ 12188858 w 12198285"/>
              <a:gd name="connsiteY71" fmla="*/ 65988 h 744718"/>
              <a:gd name="connsiteX72" fmla="*/ 12198285 w 12198285"/>
              <a:gd name="connsiteY72" fmla="*/ 75414 h 74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198285" h="744718">
                <a:moveTo>
                  <a:pt x="0" y="47134"/>
                </a:moveTo>
                <a:lnTo>
                  <a:pt x="103695" y="65988"/>
                </a:lnTo>
                <a:cubicBezTo>
                  <a:pt x="116399" y="68529"/>
                  <a:pt x="128560" y="73702"/>
                  <a:pt x="141402" y="75414"/>
                </a:cubicBezTo>
                <a:cubicBezTo>
                  <a:pt x="175805" y="80001"/>
                  <a:pt x="210587" y="81143"/>
                  <a:pt x="245097" y="84841"/>
                </a:cubicBezTo>
                <a:cubicBezTo>
                  <a:pt x="298578" y="90571"/>
                  <a:pt x="351934" y="97410"/>
                  <a:pt x="405353" y="103695"/>
                </a:cubicBezTo>
                <a:cubicBezTo>
                  <a:pt x="427349" y="109979"/>
                  <a:pt x="449026" y="117509"/>
                  <a:pt x="471340" y="122548"/>
                </a:cubicBezTo>
                <a:cubicBezTo>
                  <a:pt x="758520" y="187396"/>
                  <a:pt x="652565" y="156740"/>
                  <a:pt x="961534" y="216817"/>
                </a:cubicBezTo>
                <a:cubicBezTo>
                  <a:pt x="986969" y="221763"/>
                  <a:pt x="1011204" y="232728"/>
                  <a:pt x="1036948" y="235670"/>
                </a:cubicBezTo>
                <a:cubicBezTo>
                  <a:pt x="1121472" y="245330"/>
                  <a:pt x="1206674" y="247685"/>
                  <a:pt x="1291472" y="254524"/>
                </a:cubicBezTo>
                <a:lnTo>
                  <a:pt x="1621410" y="282804"/>
                </a:lnTo>
                <a:lnTo>
                  <a:pt x="1989056" y="311085"/>
                </a:lnTo>
                <a:cubicBezTo>
                  <a:pt x="2172466" y="347766"/>
                  <a:pt x="2035693" y="325630"/>
                  <a:pt x="2337847" y="339365"/>
                </a:cubicBezTo>
                <a:lnTo>
                  <a:pt x="2705493" y="358219"/>
                </a:lnTo>
                <a:cubicBezTo>
                  <a:pt x="2774610" y="361618"/>
                  <a:pt x="2843695" y="366275"/>
                  <a:pt x="2912882" y="367645"/>
                </a:cubicBezTo>
                <a:lnTo>
                  <a:pt x="3657600" y="377072"/>
                </a:lnTo>
                <a:lnTo>
                  <a:pt x="3846136" y="414779"/>
                </a:lnTo>
                <a:cubicBezTo>
                  <a:pt x="3858820" y="417421"/>
                  <a:pt x="3871159" y="421564"/>
                  <a:pt x="3883843" y="424206"/>
                </a:cubicBezTo>
                <a:lnTo>
                  <a:pt x="4072379" y="461913"/>
                </a:lnTo>
                <a:cubicBezTo>
                  <a:pt x="4168380" y="509913"/>
                  <a:pt x="4088005" y="475319"/>
                  <a:pt x="4298623" y="499621"/>
                </a:cubicBezTo>
                <a:cubicBezTo>
                  <a:pt x="4355116" y="506139"/>
                  <a:pt x="4509981" y="542587"/>
                  <a:pt x="4524866" y="546755"/>
                </a:cubicBezTo>
                <a:cubicBezTo>
                  <a:pt x="4547911" y="553208"/>
                  <a:pt x="4567880" y="568334"/>
                  <a:pt x="4590854" y="575035"/>
                </a:cubicBezTo>
                <a:cubicBezTo>
                  <a:pt x="4698053" y="606301"/>
                  <a:pt x="4752976" y="612200"/>
                  <a:pt x="4854804" y="631596"/>
                </a:cubicBezTo>
                <a:cubicBezTo>
                  <a:pt x="4886283" y="637592"/>
                  <a:pt x="4918196" y="641873"/>
                  <a:pt x="4949072" y="650450"/>
                </a:cubicBezTo>
                <a:cubicBezTo>
                  <a:pt x="4974940" y="657636"/>
                  <a:pt x="4998730" y="671155"/>
                  <a:pt x="5024487" y="678730"/>
                </a:cubicBezTo>
                <a:cubicBezTo>
                  <a:pt x="5052280" y="686904"/>
                  <a:pt x="5081100" y="691070"/>
                  <a:pt x="5109328" y="697584"/>
                </a:cubicBezTo>
                <a:cubicBezTo>
                  <a:pt x="5121952" y="700497"/>
                  <a:pt x="5134276" y="704759"/>
                  <a:pt x="5147035" y="707010"/>
                </a:cubicBezTo>
                <a:cubicBezTo>
                  <a:pt x="5287654" y="731825"/>
                  <a:pt x="5313301" y="729838"/>
                  <a:pt x="5476973" y="744718"/>
                </a:cubicBezTo>
                <a:cubicBezTo>
                  <a:pt x="5759980" y="738822"/>
                  <a:pt x="6000303" y="742875"/>
                  <a:pt x="6278252" y="707010"/>
                </a:cubicBezTo>
                <a:cubicBezTo>
                  <a:pt x="6459099" y="683675"/>
                  <a:pt x="6711177" y="607396"/>
                  <a:pt x="6872140" y="556181"/>
                </a:cubicBezTo>
                <a:cubicBezTo>
                  <a:pt x="6941270" y="534185"/>
                  <a:pt x="7011701" y="515922"/>
                  <a:pt x="7079530" y="490194"/>
                </a:cubicBezTo>
                <a:cubicBezTo>
                  <a:pt x="7103217" y="481209"/>
                  <a:pt x="7122859" y="463817"/>
                  <a:pt x="7145518" y="452487"/>
                </a:cubicBezTo>
                <a:cubicBezTo>
                  <a:pt x="7192041" y="429226"/>
                  <a:pt x="7239389" y="407624"/>
                  <a:pt x="7286920" y="386499"/>
                </a:cubicBezTo>
                <a:cubicBezTo>
                  <a:pt x="7296000" y="382463"/>
                  <a:pt x="7306028" y="380894"/>
                  <a:pt x="7315200" y="377072"/>
                </a:cubicBezTo>
                <a:cubicBezTo>
                  <a:pt x="7343767" y="365169"/>
                  <a:pt x="7371474" y="351268"/>
                  <a:pt x="7400041" y="339365"/>
                </a:cubicBezTo>
                <a:cubicBezTo>
                  <a:pt x="7409214" y="335543"/>
                  <a:pt x="7419149" y="333760"/>
                  <a:pt x="7428322" y="329938"/>
                </a:cubicBezTo>
                <a:cubicBezTo>
                  <a:pt x="7456889" y="318035"/>
                  <a:pt x="7484883" y="304800"/>
                  <a:pt x="7513163" y="292231"/>
                </a:cubicBezTo>
                <a:cubicBezTo>
                  <a:pt x="7522590" y="282804"/>
                  <a:pt x="7530351" y="271346"/>
                  <a:pt x="7541443" y="263951"/>
                </a:cubicBezTo>
                <a:cubicBezTo>
                  <a:pt x="7598542" y="225885"/>
                  <a:pt x="7675867" y="213848"/>
                  <a:pt x="7739406" y="197963"/>
                </a:cubicBezTo>
                <a:cubicBezTo>
                  <a:pt x="7783219" y="168754"/>
                  <a:pt x="7773207" y="172335"/>
                  <a:pt x="7843101" y="150829"/>
                </a:cubicBezTo>
                <a:cubicBezTo>
                  <a:pt x="7865404" y="143966"/>
                  <a:pt x="7926410" y="136505"/>
                  <a:pt x="7946796" y="131975"/>
                </a:cubicBezTo>
                <a:cubicBezTo>
                  <a:pt x="7977593" y="125131"/>
                  <a:pt x="8104286" y="90912"/>
                  <a:pt x="8144759" y="84841"/>
                </a:cubicBezTo>
                <a:cubicBezTo>
                  <a:pt x="8179083" y="79692"/>
                  <a:pt x="8213889" y="78556"/>
                  <a:pt x="8248454" y="75414"/>
                </a:cubicBezTo>
                <a:cubicBezTo>
                  <a:pt x="8308717" y="63363"/>
                  <a:pt x="8415439" y="41649"/>
                  <a:pt x="8455843" y="37707"/>
                </a:cubicBezTo>
                <a:cubicBezTo>
                  <a:pt x="8530966" y="30378"/>
                  <a:pt x="8606672" y="31422"/>
                  <a:pt x="8682087" y="28280"/>
                </a:cubicBezTo>
                <a:cubicBezTo>
                  <a:pt x="8757164" y="17555"/>
                  <a:pt x="8859605" y="0"/>
                  <a:pt x="8936610" y="0"/>
                </a:cubicBezTo>
                <a:cubicBezTo>
                  <a:pt x="9021510" y="0"/>
                  <a:pt x="9106293" y="6285"/>
                  <a:pt x="9191134" y="9427"/>
                </a:cubicBezTo>
                <a:cubicBezTo>
                  <a:pt x="9200561" y="12569"/>
                  <a:pt x="9209774" y="16444"/>
                  <a:pt x="9219414" y="18854"/>
                </a:cubicBezTo>
                <a:cubicBezTo>
                  <a:pt x="9247520" y="25880"/>
                  <a:pt x="9276772" y="28546"/>
                  <a:pt x="9304256" y="37707"/>
                </a:cubicBezTo>
                <a:cubicBezTo>
                  <a:pt x="9333616" y="47493"/>
                  <a:pt x="9360363" y="63920"/>
                  <a:pt x="9389097" y="75414"/>
                </a:cubicBezTo>
                <a:cubicBezTo>
                  <a:pt x="9423246" y="89074"/>
                  <a:pt x="9457900" y="101491"/>
                  <a:pt x="9492792" y="113122"/>
                </a:cubicBezTo>
                <a:cubicBezTo>
                  <a:pt x="9607431" y="151335"/>
                  <a:pt x="9403109" y="56513"/>
                  <a:pt x="9662474" y="160256"/>
                </a:cubicBezTo>
                <a:cubicBezTo>
                  <a:pt x="9691165" y="171732"/>
                  <a:pt x="9716523" y="184337"/>
                  <a:pt x="9747315" y="188536"/>
                </a:cubicBezTo>
                <a:cubicBezTo>
                  <a:pt x="9803702" y="196225"/>
                  <a:pt x="9916998" y="207390"/>
                  <a:pt x="9916998" y="207390"/>
                </a:cubicBezTo>
                <a:cubicBezTo>
                  <a:pt x="10011284" y="238820"/>
                  <a:pt x="9820828" y="177639"/>
                  <a:pt x="10039546" y="226243"/>
                </a:cubicBezTo>
                <a:cubicBezTo>
                  <a:pt x="10065754" y="232067"/>
                  <a:pt x="10089204" y="246948"/>
                  <a:pt x="10114961" y="254524"/>
                </a:cubicBezTo>
                <a:cubicBezTo>
                  <a:pt x="10142754" y="262698"/>
                  <a:pt x="10171697" y="266351"/>
                  <a:pt x="10199802" y="273377"/>
                </a:cubicBezTo>
                <a:cubicBezTo>
                  <a:pt x="10220720" y="278607"/>
                  <a:pt x="10312297" y="306826"/>
                  <a:pt x="10350631" y="311085"/>
                </a:cubicBezTo>
                <a:cubicBezTo>
                  <a:pt x="10391350" y="315609"/>
                  <a:pt x="10432330" y="317369"/>
                  <a:pt x="10473179" y="320511"/>
                </a:cubicBezTo>
                <a:cubicBezTo>
                  <a:pt x="10504602" y="314227"/>
                  <a:pt x="10535724" y="306190"/>
                  <a:pt x="10567447" y="301658"/>
                </a:cubicBezTo>
                <a:cubicBezTo>
                  <a:pt x="10758941" y="274302"/>
                  <a:pt x="11138351" y="254553"/>
                  <a:pt x="11255604" y="245097"/>
                </a:cubicBezTo>
                <a:cubicBezTo>
                  <a:pt x="11400957" y="233375"/>
                  <a:pt x="11261238" y="241329"/>
                  <a:pt x="11359299" y="226243"/>
                </a:cubicBezTo>
                <a:cubicBezTo>
                  <a:pt x="11387422" y="221916"/>
                  <a:pt x="11415860" y="219959"/>
                  <a:pt x="11444140" y="216817"/>
                </a:cubicBezTo>
                <a:cubicBezTo>
                  <a:pt x="11538709" y="185294"/>
                  <a:pt x="11365339" y="244565"/>
                  <a:pt x="11528981" y="179109"/>
                </a:cubicBezTo>
                <a:cubicBezTo>
                  <a:pt x="11541010" y="174297"/>
                  <a:pt x="11554065" y="172596"/>
                  <a:pt x="11566689" y="169683"/>
                </a:cubicBezTo>
                <a:cubicBezTo>
                  <a:pt x="11594917" y="163169"/>
                  <a:pt x="11623425" y="157855"/>
                  <a:pt x="11651530" y="150829"/>
                </a:cubicBezTo>
                <a:cubicBezTo>
                  <a:pt x="11661170" y="148419"/>
                  <a:pt x="11670277" y="144206"/>
                  <a:pt x="11679810" y="141402"/>
                </a:cubicBezTo>
                <a:cubicBezTo>
                  <a:pt x="11723703" y="128492"/>
                  <a:pt x="11767184" y="113890"/>
                  <a:pt x="11811786" y="103695"/>
                </a:cubicBezTo>
                <a:cubicBezTo>
                  <a:pt x="11877271" y="88727"/>
                  <a:pt x="11943986" y="79688"/>
                  <a:pt x="12009748" y="65988"/>
                </a:cubicBezTo>
                <a:cubicBezTo>
                  <a:pt x="12019476" y="63961"/>
                  <a:pt x="12028442" y="59176"/>
                  <a:pt x="12038029" y="56561"/>
                </a:cubicBezTo>
                <a:cubicBezTo>
                  <a:pt x="12154979" y="24665"/>
                  <a:pt x="12076629" y="49978"/>
                  <a:pt x="12141724" y="28280"/>
                </a:cubicBezTo>
                <a:cubicBezTo>
                  <a:pt x="12154293" y="31422"/>
                  <a:pt x="12169314" y="29613"/>
                  <a:pt x="12179431" y="37707"/>
                </a:cubicBezTo>
                <a:cubicBezTo>
                  <a:pt x="12187190" y="43915"/>
                  <a:pt x="12184414" y="57100"/>
                  <a:pt x="12188858" y="65988"/>
                </a:cubicBezTo>
                <a:cubicBezTo>
                  <a:pt x="12190845" y="69963"/>
                  <a:pt x="12195143" y="72272"/>
                  <a:pt x="12198285" y="75414"/>
                </a:cubicBezTo>
              </a:path>
            </a:pathLst>
          </a:custGeom>
          <a:noFill/>
          <a:ln w="508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Graphic 13" descr="Building">
            <a:extLst>
              <a:ext uri="{FF2B5EF4-FFF2-40B4-BE49-F238E27FC236}">
                <a16:creationId xmlns:a16="http://schemas.microsoft.com/office/drawing/2014/main" id="{67AC5986-EEAA-434E-BD59-DE73D5C8C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2472" y="1259759"/>
            <a:ext cx="914400" cy="914400"/>
          </a:xfrm>
          <a:prstGeom prst="rect">
            <a:avLst/>
          </a:prstGeom>
        </p:spPr>
      </p:pic>
      <p:grpSp>
        <p:nvGrpSpPr>
          <p:cNvPr id="37" name="Graphic 15" descr="Cell Tower">
            <a:extLst>
              <a:ext uri="{FF2B5EF4-FFF2-40B4-BE49-F238E27FC236}">
                <a16:creationId xmlns:a16="http://schemas.microsoft.com/office/drawing/2014/main" id="{1738F727-AC1A-443B-8B61-212F9E22DA56}"/>
              </a:ext>
            </a:extLst>
          </p:cNvPr>
          <p:cNvGrpSpPr/>
          <p:nvPr/>
        </p:nvGrpSpPr>
        <p:grpSpPr>
          <a:xfrm>
            <a:off x="11200711" y="1293108"/>
            <a:ext cx="697801" cy="697801"/>
            <a:chOff x="2290712" y="3048213"/>
            <a:chExt cx="697801" cy="69780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9DD110-A902-46DF-8300-B66D38AE880A}"/>
                </a:ext>
              </a:extLst>
            </p:cNvPr>
            <p:cNvSpPr/>
            <p:nvPr/>
          </p:nvSpPr>
          <p:spPr>
            <a:xfrm>
              <a:off x="2551872" y="3174905"/>
              <a:ext cx="50881" cy="130838"/>
            </a:xfrm>
            <a:custGeom>
              <a:avLst/>
              <a:gdLst>
                <a:gd name="connsiteX0" fmla="*/ 29590 w 50881"/>
                <a:gd name="connsiteY0" fmla="*/ 127714 h 130837"/>
                <a:gd name="connsiteX1" fmla="*/ 49943 w 50881"/>
                <a:gd name="connsiteY1" fmla="*/ 107362 h 130837"/>
                <a:gd name="connsiteX2" fmla="*/ 49943 w 50881"/>
                <a:gd name="connsiteY2" fmla="*/ 24498 h 130837"/>
                <a:gd name="connsiteX3" fmla="*/ 29590 w 50881"/>
                <a:gd name="connsiteY3" fmla="*/ 4145 h 130837"/>
                <a:gd name="connsiteX4" fmla="*/ 29590 w 50881"/>
                <a:gd name="connsiteY4" fmla="*/ 127714 h 13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1" h="130837">
                  <a:moveTo>
                    <a:pt x="29590" y="127714"/>
                  </a:moveTo>
                  <a:lnTo>
                    <a:pt x="49943" y="107362"/>
                  </a:lnTo>
                  <a:cubicBezTo>
                    <a:pt x="27641" y="84243"/>
                    <a:pt x="27641" y="47617"/>
                    <a:pt x="49943" y="24498"/>
                  </a:cubicBezTo>
                  <a:lnTo>
                    <a:pt x="29590" y="4145"/>
                  </a:lnTo>
                  <a:cubicBezTo>
                    <a:pt x="-4336" y="38349"/>
                    <a:pt x="-4336" y="93511"/>
                    <a:pt x="29590" y="127714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16269C3-404D-485C-AB21-2D7CF3885AF7}"/>
                </a:ext>
              </a:extLst>
            </p:cNvPr>
            <p:cNvSpPr/>
            <p:nvPr/>
          </p:nvSpPr>
          <p:spPr>
            <a:xfrm>
              <a:off x="2493732" y="3134200"/>
              <a:ext cx="65419" cy="210794"/>
            </a:xfrm>
            <a:custGeom>
              <a:avLst/>
              <a:gdLst>
                <a:gd name="connsiteX0" fmla="*/ 47026 w 65418"/>
                <a:gd name="connsiteY0" fmla="*/ 209125 h 210794"/>
                <a:gd name="connsiteX1" fmla="*/ 67378 w 65418"/>
                <a:gd name="connsiteY1" fmla="*/ 188772 h 210794"/>
                <a:gd name="connsiteX2" fmla="*/ 66857 w 65418"/>
                <a:gd name="connsiteY2" fmla="*/ 25019 h 210794"/>
                <a:gd name="connsiteX3" fmla="*/ 67378 w 65418"/>
                <a:gd name="connsiteY3" fmla="*/ 24498 h 210794"/>
                <a:gd name="connsiteX4" fmla="*/ 47026 w 65418"/>
                <a:gd name="connsiteY4" fmla="*/ 4145 h 210794"/>
                <a:gd name="connsiteX5" fmla="*/ 45577 w 65418"/>
                <a:gd name="connsiteY5" fmla="*/ 207676 h 210794"/>
                <a:gd name="connsiteX6" fmla="*/ 47026 w 65418"/>
                <a:gd name="connsiteY6" fmla="*/ 209125 h 21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18" h="210794">
                  <a:moveTo>
                    <a:pt x="47026" y="209125"/>
                  </a:moveTo>
                  <a:lnTo>
                    <a:pt x="67378" y="188772"/>
                  </a:lnTo>
                  <a:cubicBezTo>
                    <a:pt x="22015" y="143697"/>
                    <a:pt x="21782" y="70382"/>
                    <a:pt x="66857" y="25019"/>
                  </a:cubicBezTo>
                  <a:cubicBezTo>
                    <a:pt x="67030" y="24845"/>
                    <a:pt x="67204" y="24671"/>
                    <a:pt x="67378" y="24498"/>
                  </a:cubicBezTo>
                  <a:lnTo>
                    <a:pt x="47026" y="4145"/>
                  </a:lnTo>
                  <a:cubicBezTo>
                    <a:pt x="-9577" y="59949"/>
                    <a:pt x="-10226" y="151073"/>
                    <a:pt x="45577" y="207676"/>
                  </a:cubicBezTo>
                  <a:cubicBezTo>
                    <a:pt x="46057" y="208162"/>
                    <a:pt x="46540" y="208645"/>
                    <a:pt x="47026" y="20912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1EEE150-F115-48E2-BDA3-18830995FC42}"/>
                </a:ext>
              </a:extLst>
            </p:cNvPr>
            <p:cNvSpPr/>
            <p:nvPr/>
          </p:nvSpPr>
          <p:spPr>
            <a:xfrm>
              <a:off x="2435562" y="3092768"/>
              <a:ext cx="87225" cy="290750"/>
            </a:xfrm>
            <a:custGeom>
              <a:avLst/>
              <a:gdLst>
                <a:gd name="connsiteX0" fmla="*/ 84116 w 87225"/>
                <a:gd name="connsiteY0" fmla="*/ 271636 h 290750"/>
                <a:gd name="connsiteX1" fmla="*/ 84116 w 87225"/>
                <a:gd name="connsiteY1" fmla="*/ 24498 h 290750"/>
                <a:gd name="connsiteX2" fmla="*/ 63764 w 87225"/>
                <a:gd name="connsiteY2" fmla="*/ 4145 h 290750"/>
                <a:gd name="connsiteX3" fmla="*/ 63749 w 87225"/>
                <a:gd name="connsiteY3" fmla="*/ 291974 h 290750"/>
                <a:gd name="connsiteX4" fmla="*/ 63764 w 87225"/>
                <a:gd name="connsiteY4" fmla="*/ 291988 h 2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5" h="290750">
                  <a:moveTo>
                    <a:pt x="84116" y="271636"/>
                  </a:moveTo>
                  <a:cubicBezTo>
                    <a:pt x="16263" y="203229"/>
                    <a:pt x="16263" y="92905"/>
                    <a:pt x="84116" y="24498"/>
                  </a:cubicBezTo>
                  <a:lnTo>
                    <a:pt x="63764" y="4145"/>
                  </a:lnTo>
                  <a:cubicBezTo>
                    <a:pt x="-15722" y="83623"/>
                    <a:pt x="-15728" y="212488"/>
                    <a:pt x="63749" y="291974"/>
                  </a:cubicBezTo>
                  <a:cubicBezTo>
                    <a:pt x="63754" y="291979"/>
                    <a:pt x="63759" y="291983"/>
                    <a:pt x="63764" y="291988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9839A7-1E80-42AB-9BC7-2A0CE9B3B589}"/>
                </a:ext>
              </a:extLst>
            </p:cNvPr>
            <p:cNvSpPr/>
            <p:nvPr/>
          </p:nvSpPr>
          <p:spPr>
            <a:xfrm>
              <a:off x="2680533" y="3174905"/>
              <a:ext cx="50881" cy="130838"/>
            </a:xfrm>
            <a:custGeom>
              <a:avLst/>
              <a:gdLst>
                <a:gd name="connsiteX0" fmla="*/ 24498 w 50881"/>
                <a:gd name="connsiteY0" fmla="*/ 127714 h 130837"/>
                <a:gd name="connsiteX1" fmla="*/ 24498 w 50881"/>
                <a:gd name="connsiteY1" fmla="*/ 4145 h 130837"/>
                <a:gd name="connsiteX2" fmla="*/ 4145 w 50881"/>
                <a:gd name="connsiteY2" fmla="*/ 24498 h 130837"/>
                <a:gd name="connsiteX3" fmla="*/ 20864 w 50881"/>
                <a:gd name="connsiteY3" fmla="*/ 65930 h 130837"/>
                <a:gd name="connsiteX4" fmla="*/ 4145 w 50881"/>
                <a:gd name="connsiteY4" fmla="*/ 107362 h 13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1" h="130837">
                  <a:moveTo>
                    <a:pt x="24498" y="127714"/>
                  </a:moveTo>
                  <a:cubicBezTo>
                    <a:pt x="58424" y="93511"/>
                    <a:pt x="58424" y="38349"/>
                    <a:pt x="24498" y="4145"/>
                  </a:cubicBezTo>
                  <a:lnTo>
                    <a:pt x="4145" y="24498"/>
                  </a:lnTo>
                  <a:cubicBezTo>
                    <a:pt x="15013" y="35531"/>
                    <a:pt x="21030" y="50444"/>
                    <a:pt x="20864" y="65930"/>
                  </a:cubicBezTo>
                  <a:cubicBezTo>
                    <a:pt x="20889" y="81388"/>
                    <a:pt x="14892" y="96249"/>
                    <a:pt x="4145" y="10736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BAFA267-9E54-4F64-B027-A793110EEC9D}"/>
                </a:ext>
              </a:extLst>
            </p:cNvPr>
            <p:cNvSpPr/>
            <p:nvPr/>
          </p:nvSpPr>
          <p:spPr>
            <a:xfrm>
              <a:off x="2721238" y="3134200"/>
              <a:ext cx="65419" cy="210794"/>
            </a:xfrm>
            <a:custGeom>
              <a:avLst/>
              <a:gdLst>
                <a:gd name="connsiteX0" fmla="*/ 4145 w 65418"/>
                <a:gd name="connsiteY0" fmla="*/ 188772 h 210794"/>
                <a:gd name="connsiteX1" fmla="*/ 24498 w 65418"/>
                <a:gd name="connsiteY1" fmla="*/ 209125 h 210794"/>
                <a:gd name="connsiteX2" fmla="*/ 25947 w 65418"/>
                <a:gd name="connsiteY2" fmla="*/ 5594 h 210794"/>
                <a:gd name="connsiteX3" fmla="*/ 24498 w 65418"/>
                <a:gd name="connsiteY3" fmla="*/ 4145 h 210794"/>
                <a:gd name="connsiteX4" fmla="*/ 4145 w 65418"/>
                <a:gd name="connsiteY4" fmla="*/ 24498 h 210794"/>
                <a:gd name="connsiteX5" fmla="*/ 4667 w 65418"/>
                <a:gd name="connsiteY5" fmla="*/ 188251 h 210794"/>
                <a:gd name="connsiteX6" fmla="*/ 4145 w 65418"/>
                <a:gd name="connsiteY6" fmla="*/ 188772 h 21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18" h="210794">
                  <a:moveTo>
                    <a:pt x="4145" y="188772"/>
                  </a:moveTo>
                  <a:lnTo>
                    <a:pt x="24498" y="209125"/>
                  </a:lnTo>
                  <a:cubicBezTo>
                    <a:pt x="81101" y="153321"/>
                    <a:pt x="81750" y="62197"/>
                    <a:pt x="25947" y="5594"/>
                  </a:cubicBezTo>
                  <a:cubicBezTo>
                    <a:pt x="25467" y="5108"/>
                    <a:pt x="24984" y="4625"/>
                    <a:pt x="24498" y="4145"/>
                  </a:cubicBezTo>
                  <a:lnTo>
                    <a:pt x="4145" y="24498"/>
                  </a:lnTo>
                  <a:cubicBezTo>
                    <a:pt x="49508" y="69573"/>
                    <a:pt x="49742" y="142888"/>
                    <a:pt x="4667" y="188251"/>
                  </a:cubicBezTo>
                  <a:cubicBezTo>
                    <a:pt x="4494" y="188425"/>
                    <a:pt x="4320" y="188599"/>
                    <a:pt x="4145" y="18877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D82552-A275-4862-A10A-A16FDD936C62}"/>
                </a:ext>
              </a:extLst>
            </p:cNvPr>
            <p:cNvSpPr/>
            <p:nvPr/>
          </p:nvSpPr>
          <p:spPr>
            <a:xfrm>
              <a:off x="2762670" y="3092768"/>
              <a:ext cx="87225" cy="290750"/>
            </a:xfrm>
            <a:custGeom>
              <a:avLst/>
              <a:gdLst>
                <a:gd name="connsiteX0" fmla="*/ 4145 w 87225"/>
                <a:gd name="connsiteY0" fmla="*/ 271636 h 290750"/>
                <a:gd name="connsiteX1" fmla="*/ 24498 w 87225"/>
                <a:gd name="connsiteY1" fmla="*/ 291988 h 290750"/>
                <a:gd name="connsiteX2" fmla="*/ 24513 w 87225"/>
                <a:gd name="connsiteY2" fmla="*/ 4160 h 290750"/>
                <a:gd name="connsiteX3" fmla="*/ 24498 w 87225"/>
                <a:gd name="connsiteY3" fmla="*/ 4145 h 290750"/>
                <a:gd name="connsiteX4" fmla="*/ 4145 w 87225"/>
                <a:gd name="connsiteY4" fmla="*/ 24498 h 290750"/>
                <a:gd name="connsiteX5" fmla="*/ 4145 w 87225"/>
                <a:gd name="connsiteY5" fmla="*/ 271636 h 2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225" h="290750">
                  <a:moveTo>
                    <a:pt x="4145" y="271636"/>
                  </a:moveTo>
                  <a:lnTo>
                    <a:pt x="24498" y="291988"/>
                  </a:lnTo>
                  <a:cubicBezTo>
                    <a:pt x="103983" y="212511"/>
                    <a:pt x="103990" y="83646"/>
                    <a:pt x="24513" y="4160"/>
                  </a:cubicBezTo>
                  <a:cubicBezTo>
                    <a:pt x="24508" y="4155"/>
                    <a:pt x="24503" y="4150"/>
                    <a:pt x="24498" y="4145"/>
                  </a:cubicBezTo>
                  <a:lnTo>
                    <a:pt x="4145" y="24498"/>
                  </a:lnTo>
                  <a:cubicBezTo>
                    <a:pt x="71999" y="92905"/>
                    <a:pt x="71999" y="203229"/>
                    <a:pt x="4145" y="27163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47428D2-9F1F-4C1B-9815-466A0AD8E266}"/>
                </a:ext>
              </a:extLst>
            </p:cNvPr>
            <p:cNvSpPr/>
            <p:nvPr/>
          </p:nvSpPr>
          <p:spPr>
            <a:xfrm>
              <a:off x="2417705" y="3207548"/>
              <a:ext cx="450663" cy="487007"/>
            </a:xfrm>
            <a:custGeom>
              <a:avLst/>
              <a:gdLst>
                <a:gd name="connsiteX0" fmla="*/ 447239 w 450663"/>
                <a:gd name="connsiteY0" fmla="*/ 470939 h 487006"/>
                <a:gd name="connsiteX1" fmla="*/ 447239 w 450663"/>
                <a:gd name="connsiteY1" fmla="*/ 470939 h 487006"/>
                <a:gd name="connsiteX2" fmla="*/ 446004 w 450663"/>
                <a:gd name="connsiteY2" fmla="*/ 467232 h 487006"/>
                <a:gd name="connsiteX3" fmla="*/ 446004 w 450663"/>
                <a:gd name="connsiteY3" fmla="*/ 466796 h 487006"/>
                <a:gd name="connsiteX4" fmla="*/ 238844 w 450663"/>
                <a:gd name="connsiteY4" fmla="*/ 63380 h 487006"/>
                <a:gd name="connsiteX5" fmla="*/ 236445 w 450663"/>
                <a:gd name="connsiteY5" fmla="*/ 60181 h 487006"/>
                <a:gd name="connsiteX6" fmla="*/ 252496 w 450663"/>
                <a:gd name="connsiteY6" fmla="*/ 22325 h 487006"/>
                <a:gd name="connsiteX7" fmla="*/ 214639 w 450663"/>
                <a:gd name="connsiteY7" fmla="*/ 6275 h 487006"/>
                <a:gd name="connsiteX8" fmla="*/ 198589 w 450663"/>
                <a:gd name="connsiteY8" fmla="*/ 44131 h 487006"/>
                <a:gd name="connsiteX9" fmla="*/ 214639 w 450663"/>
                <a:gd name="connsiteY9" fmla="*/ 60181 h 487006"/>
                <a:gd name="connsiteX10" fmla="*/ 212677 w 450663"/>
                <a:gd name="connsiteY10" fmla="*/ 63016 h 487006"/>
                <a:gd name="connsiteX11" fmla="*/ 5517 w 450663"/>
                <a:gd name="connsiteY11" fmla="*/ 466432 h 487006"/>
                <a:gd name="connsiteX12" fmla="*/ 5517 w 450663"/>
                <a:gd name="connsiteY12" fmla="*/ 466869 h 487006"/>
                <a:gd name="connsiteX13" fmla="*/ 4281 w 450663"/>
                <a:gd name="connsiteY13" fmla="*/ 470576 h 487006"/>
                <a:gd name="connsiteX14" fmla="*/ 4281 w 450663"/>
                <a:gd name="connsiteY14" fmla="*/ 470576 h 487006"/>
                <a:gd name="connsiteX15" fmla="*/ 4281 w 450663"/>
                <a:gd name="connsiteY15" fmla="*/ 474210 h 487006"/>
                <a:gd name="connsiteX16" fmla="*/ 4281 w 450663"/>
                <a:gd name="connsiteY16" fmla="*/ 475082 h 487006"/>
                <a:gd name="connsiteX17" fmla="*/ 5299 w 450663"/>
                <a:gd name="connsiteY17" fmla="*/ 478499 h 487006"/>
                <a:gd name="connsiteX18" fmla="*/ 5299 w 450663"/>
                <a:gd name="connsiteY18" fmla="*/ 478499 h 487006"/>
                <a:gd name="connsiteX19" fmla="*/ 6316 w 450663"/>
                <a:gd name="connsiteY19" fmla="*/ 480098 h 487006"/>
                <a:gd name="connsiteX20" fmla="*/ 7770 w 450663"/>
                <a:gd name="connsiteY20" fmla="*/ 482206 h 487006"/>
                <a:gd name="connsiteX21" fmla="*/ 7770 w 450663"/>
                <a:gd name="connsiteY21" fmla="*/ 482206 h 487006"/>
                <a:gd name="connsiteX22" fmla="*/ 8933 w 450663"/>
                <a:gd name="connsiteY22" fmla="*/ 483078 h 487006"/>
                <a:gd name="connsiteX23" fmla="*/ 10968 w 450663"/>
                <a:gd name="connsiteY23" fmla="*/ 484677 h 487006"/>
                <a:gd name="connsiteX24" fmla="*/ 12713 w 450663"/>
                <a:gd name="connsiteY24" fmla="*/ 485477 h 487006"/>
                <a:gd name="connsiteX25" fmla="*/ 14894 w 450663"/>
                <a:gd name="connsiteY25" fmla="*/ 486276 h 487006"/>
                <a:gd name="connsiteX26" fmla="*/ 16783 w 450663"/>
                <a:gd name="connsiteY26" fmla="*/ 486276 h 487006"/>
                <a:gd name="connsiteX27" fmla="*/ 18383 w 450663"/>
                <a:gd name="connsiteY27" fmla="*/ 487585 h 487006"/>
                <a:gd name="connsiteX28" fmla="*/ 19400 w 450663"/>
                <a:gd name="connsiteY28" fmla="*/ 487585 h 487006"/>
                <a:gd name="connsiteX29" fmla="*/ 20345 w 450663"/>
                <a:gd name="connsiteY29" fmla="*/ 487585 h 487006"/>
                <a:gd name="connsiteX30" fmla="*/ 24198 w 450663"/>
                <a:gd name="connsiteY30" fmla="*/ 486567 h 487006"/>
                <a:gd name="connsiteX31" fmla="*/ 225688 w 450663"/>
                <a:gd name="connsiteY31" fmla="*/ 397961 h 487006"/>
                <a:gd name="connsiteX32" fmla="*/ 426887 w 450663"/>
                <a:gd name="connsiteY32" fmla="*/ 486349 h 487006"/>
                <a:gd name="connsiteX33" fmla="*/ 432702 w 450663"/>
                <a:gd name="connsiteY33" fmla="*/ 487585 h 487006"/>
                <a:gd name="connsiteX34" fmla="*/ 432702 w 450663"/>
                <a:gd name="connsiteY34" fmla="*/ 487585 h 487006"/>
                <a:gd name="connsiteX35" fmla="*/ 436264 w 450663"/>
                <a:gd name="connsiteY35" fmla="*/ 487076 h 487006"/>
                <a:gd name="connsiteX36" fmla="*/ 437281 w 450663"/>
                <a:gd name="connsiteY36" fmla="*/ 487076 h 487006"/>
                <a:gd name="connsiteX37" fmla="*/ 439971 w 450663"/>
                <a:gd name="connsiteY37" fmla="*/ 485840 h 487006"/>
                <a:gd name="connsiteX38" fmla="*/ 440625 w 450663"/>
                <a:gd name="connsiteY38" fmla="*/ 485404 h 487006"/>
                <a:gd name="connsiteX39" fmla="*/ 443242 w 450663"/>
                <a:gd name="connsiteY39" fmla="*/ 483296 h 487006"/>
                <a:gd name="connsiteX40" fmla="*/ 443242 w 450663"/>
                <a:gd name="connsiteY40" fmla="*/ 483296 h 487006"/>
                <a:gd name="connsiteX41" fmla="*/ 444768 w 450663"/>
                <a:gd name="connsiteY41" fmla="*/ 481043 h 487006"/>
                <a:gd name="connsiteX42" fmla="*/ 445640 w 450663"/>
                <a:gd name="connsiteY42" fmla="*/ 479589 h 487006"/>
                <a:gd name="connsiteX43" fmla="*/ 445640 w 450663"/>
                <a:gd name="connsiteY43" fmla="*/ 479589 h 487006"/>
                <a:gd name="connsiteX44" fmla="*/ 446658 w 450663"/>
                <a:gd name="connsiteY44" fmla="*/ 476100 h 487006"/>
                <a:gd name="connsiteX45" fmla="*/ 446658 w 450663"/>
                <a:gd name="connsiteY45" fmla="*/ 475300 h 487006"/>
                <a:gd name="connsiteX46" fmla="*/ 447239 w 450663"/>
                <a:gd name="connsiteY46" fmla="*/ 470939 h 487006"/>
                <a:gd name="connsiteX47" fmla="*/ 323671 w 450663"/>
                <a:gd name="connsiteY47" fmla="*/ 292491 h 487006"/>
                <a:gd name="connsiteX48" fmla="*/ 250256 w 450663"/>
                <a:gd name="connsiteY48" fmla="*/ 242845 h 487006"/>
                <a:gd name="connsiteX49" fmla="*/ 285655 w 450663"/>
                <a:gd name="connsiteY49" fmla="*/ 218640 h 487006"/>
                <a:gd name="connsiteX50" fmla="*/ 225542 w 450663"/>
                <a:gd name="connsiteY50" fmla="*/ 101468 h 487006"/>
                <a:gd name="connsiteX51" fmla="*/ 272280 w 450663"/>
                <a:gd name="connsiteY51" fmla="*/ 192400 h 487006"/>
                <a:gd name="connsiteX52" fmla="*/ 224452 w 450663"/>
                <a:gd name="connsiteY52" fmla="*/ 225328 h 487006"/>
                <a:gd name="connsiteX53" fmla="*/ 180839 w 450663"/>
                <a:gd name="connsiteY53" fmla="*/ 196253 h 487006"/>
                <a:gd name="connsiteX54" fmla="*/ 177787 w 450663"/>
                <a:gd name="connsiteY54" fmla="*/ 194653 h 487006"/>
                <a:gd name="connsiteX55" fmla="*/ 164630 w 450663"/>
                <a:gd name="connsiteY55" fmla="*/ 220021 h 487006"/>
                <a:gd name="connsiteX56" fmla="*/ 198721 w 450663"/>
                <a:gd name="connsiteY56" fmla="*/ 243063 h 487006"/>
                <a:gd name="connsiteX57" fmla="*/ 127414 w 450663"/>
                <a:gd name="connsiteY57" fmla="*/ 291982 h 487006"/>
                <a:gd name="connsiteX58" fmla="*/ 50002 w 450663"/>
                <a:gd name="connsiteY58" fmla="*/ 443318 h 487006"/>
                <a:gd name="connsiteX59" fmla="*/ 101319 w 450663"/>
                <a:gd name="connsiteY59" fmla="*/ 343300 h 487006"/>
                <a:gd name="connsiteX60" fmla="*/ 189489 w 450663"/>
                <a:gd name="connsiteY60" fmla="*/ 382042 h 487006"/>
                <a:gd name="connsiteX61" fmla="*/ 131339 w 450663"/>
                <a:gd name="connsiteY61" fmla="*/ 324764 h 487006"/>
                <a:gd name="connsiteX62" fmla="*/ 224597 w 450663"/>
                <a:gd name="connsiteY62" fmla="*/ 260581 h 487006"/>
                <a:gd name="connsiteX63" fmla="*/ 319673 w 450663"/>
                <a:gd name="connsiteY63" fmla="*/ 324910 h 487006"/>
                <a:gd name="connsiteX64" fmla="*/ 225688 w 450663"/>
                <a:gd name="connsiteY64" fmla="*/ 366196 h 487006"/>
                <a:gd name="connsiteX65" fmla="*/ 378477 w 450663"/>
                <a:gd name="connsiteY65" fmla="*/ 433360 h 487006"/>
                <a:gd name="connsiteX66" fmla="*/ 261813 w 450663"/>
                <a:gd name="connsiteY66" fmla="*/ 382115 h 487006"/>
                <a:gd name="connsiteX67" fmla="*/ 349838 w 450663"/>
                <a:gd name="connsiteY67" fmla="*/ 343445 h 487006"/>
                <a:gd name="connsiteX68" fmla="*/ 401083 w 450663"/>
                <a:gd name="connsiteY68" fmla="*/ 443245 h 48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50663" h="487006">
                  <a:moveTo>
                    <a:pt x="447239" y="470939"/>
                  </a:moveTo>
                  <a:lnTo>
                    <a:pt x="447239" y="470939"/>
                  </a:lnTo>
                  <a:cubicBezTo>
                    <a:pt x="447016" y="469648"/>
                    <a:pt x="446599" y="468399"/>
                    <a:pt x="446004" y="467232"/>
                  </a:cubicBezTo>
                  <a:cubicBezTo>
                    <a:pt x="446004" y="467232"/>
                    <a:pt x="446004" y="467232"/>
                    <a:pt x="446004" y="466796"/>
                  </a:cubicBezTo>
                  <a:lnTo>
                    <a:pt x="238844" y="63380"/>
                  </a:lnTo>
                  <a:cubicBezTo>
                    <a:pt x="238213" y="62197"/>
                    <a:pt x="237404" y="61118"/>
                    <a:pt x="236445" y="60181"/>
                  </a:cubicBezTo>
                  <a:cubicBezTo>
                    <a:pt x="251331" y="54160"/>
                    <a:pt x="258517" y="37211"/>
                    <a:pt x="252496" y="22325"/>
                  </a:cubicBezTo>
                  <a:cubicBezTo>
                    <a:pt x="246474" y="7439"/>
                    <a:pt x="229525" y="253"/>
                    <a:pt x="214639" y="6275"/>
                  </a:cubicBezTo>
                  <a:cubicBezTo>
                    <a:pt x="199753" y="12296"/>
                    <a:pt x="192568" y="29246"/>
                    <a:pt x="198589" y="44131"/>
                  </a:cubicBezTo>
                  <a:cubicBezTo>
                    <a:pt x="201544" y="51435"/>
                    <a:pt x="207335" y="57227"/>
                    <a:pt x="214639" y="60181"/>
                  </a:cubicBezTo>
                  <a:cubicBezTo>
                    <a:pt x="213863" y="61035"/>
                    <a:pt x="213203" y="61989"/>
                    <a:pt x="212677" y="63016"/>
                  </a:cubicBezTo>
                  <a:lnTo>
                    <a:pt x="5517" y="466432"/>
                  </a:lnTo>
                  <a:cubicBezTo>
                    <a:pt x="5517" y="466432"/>
                    <a:pt x="5517" y="466432"/>
                    <a:pt x="5517" y="466869"/>
                  </a:cubicBezTo>
                  <a:cubicBezTo>
                    <a:pt x="4922" y="468035"/>
                    <a:pt x="4505" y="469285"/>
                    <a:pt x="4281" y="470576"/>
                  </a:cubicBezTo>
                  <a:lnTo>
                    <a:pt x="4281" y="470576"/>
                  </a:lnTo>
                  <a:cubicBezTo>
                    <a:pt x="4100" y="471780"/>
                    <a:pt x="4100" y="473006"/>
                    <a:pt x="4281" y="474210"/>
                  </a:cubicBezTo>
                  <a:cubicBezTo>
                    <a:pt x="4281" y="474210"/>
                    <a:pt x="4281" y="474791"/>
                    <a:pt x="4281" y="475082"/>
                  </a:cubicBezTo>
                  <a:cubicBezTo>
                    <a:pt x="4479" y="476258"/>
                    <a:pt x="4821" y="477406"/>
                    <a:pt x="5299" y="478499"/>
                  </a:cubicBezTo>
                  <a:cubicBezTo>
                    <a:pt x="5299" y="478499"/>
                    <a:pt x="5299" y="478499"/>
                    <a:pt x="5299" y="478499"/>
                  </a:cubicBezTo>
                  <a:cubicBezTo>
                    <a:pt x="5299" y="478499"/>
                    <a:pt x="6026" y="479516"/>
                    <a:pt x="6316" y="480098"/>
                  </a:cubicBezTo>
                  <a:cubicBezTo>
                    <a:pt x="6759" y="480828"/>
                    <a:pt x="7245" y="481532"/>
                    <a:pt x="7770" y="482206"/>
                  </a:cubicBezTo>
                  <a:lnTo>
                    <a:pt x="7770" y="482206"/>
                  </a:lnTo>
                  <a:cubicBezTo>
                    <a:pt x="8140" y="482520"/>
                    <a:pt x="8528" y="482810"/>
                    <a:pt x="8933" y="483078"/>
                  </a:cubicBezTo>
                  <a:cubicBezTo>
                    <a:pt x="9561" y="483672"/>
                    <a:pt x="10242" y="484208"/>
                    <a:pt x="10968" y="484677"/>
                  </a:cubicBezTo>
                  <a:cubicBezTo>
                    <a:pt x="11536" y="484974"/>
                    <a:pt x="12118" y="485240"/>
                    <a:pt x="12713" y="485477"/>
                  </a:cubicBezTo>
                  <a:lnTo>
                    <a:pt x="14894" y="486276"/>
                  </a:lnTo>
                  <a:lnTo>
                    <a:pt x="16783" y="486276"/>
                  </a:lnTo>
                  <a:lnTo>
                    <a:pt x="18383" y="487585"/>
                  </a:lnTo>
                  <a:lnTo>
                    <a:pt x="19400" y="487585"/>
                  </a:lnTo>
                  <a:lnTo>
                    <a:pt x="20345" y="487585"/>
                  </a:lnTo>
                  <a:cubicBezTo>
                    <a:pt x="21677" y="487460"/>
                    <a:pt x="22979" y="487116"/>
                    <a:pt x="24198" y="486567"/>
                  </a:cubicBezTo>
                  <a:lnTo>
                    <a:pt x="225688" y="397961"/>
                  </a:lnTo>
                  <a:lnTo>
                    <a:pt x="426887" y="486349"/>
                  </a:lnTo>
                  <a:cubicBezTo>
                    <a:pt x="428712" y="487180"/>
                    <a:pt x="430696" y="487602"/>
                    <a:pt x="432702" y="487585"/>
                  </a:cubicBezTo>
                  <a:lnTo>
                    <a:pt x="432702" y="487585"/>
                  </a:lnTo>
                  <a:cubicBezTo>
                    <a:pt x="433906" y="487563"/>
                    <a:pt x="435102" y="487392"/>
                    <a:pt x="436264" y="487076"/>
                  </a:cubicBezTo>
                  <a:lnTo>
                    <a:pt x="437281" y="487076"/>
                  </a:lnTo>
                  <a:cubicBezTo>
                    <a:pt x="438204" y="486725"/>
                    <a:pt x="439104" y="486312"/>
                    <a:pt x="439971" y="485840"/>
                  </a:cubicBezTo>
                  <a:lnTo>
                    <a:pt x="440625" y="485404"/>
                  </a:lnTo>
                  <a:cubicBezTo>
                    <a:pt x="441576" y="484805"/>
                    <a:pt x="442454" y="484098"/>
                    <a:pt x="443242" y="483296"/>
                  </a:cubicBezTo>
                  <a:lnTo>
                    <a:pt x="443242" y="483296"/>
                  </a:lnTo>
                  <a:cubicBezTo>
                    <a:pt x="443809" y="482586"/>
                    <a:pt x="444319" y="481832"/>
                    <a:pt x="444768" y="481043"/>
                  </a:cubicBezTo>
                  <a:cubicBezTo>
                    <a:pt x="445085" y="480575"/>
                    <a:pt x="445376" y="480089"/>
                    <a:pt x="445640" y="479589"/>
                  </a:cubicBezTo>
                  <a:cubicBezTo>
                    <a:pt x="445640" y="479589"/>
                    <a:pt x="445640" y="479589"/>
                    <a:pt x="445640" y="479589"/>
                  </a:cubicBezTo>
                  <a:cubicBezTo>
                    <a:pt x="446132" y="478476"/>
                    <a:pt x="446474" y="477303"/>
                    <a:pt x="446658" y="476100"/>
                  </a:cubicBezTo>
                  <a:cubicBezTo>
                    <a:pt x="446658" y="476100"/>
                    <a:pt x="446658" y="475591"/>
                    <a:pt x="446658" y="475300"/>
                  </a:cubicBezTo>
                  <a:cubicBezTo>
                    <a:pt x="447114" y="473894"/>
                    <a:pt x="447311" y="472416"/>
                    <a:pt x="447239" y="470939"/>
                  </a:cubicBezTo>
                  <a:close/>
                  <a:moveTo>
                    <a:pt x="323671" y="292491"/>
                  </a:moveTo>
                  <a:lnTo>
                    <a:pt x="250256" y="242845"/>
                  </a:lnTo>
                  <a:lnTo>
                    <a:pt x="285655" y="218640"/>
                  </a:lnTo>
                  <a:close/>
                  <a:moveTo>
                    <a:pt x="225542" y="101468"/>
                  </a:moveTo>
                  <a:lnTo>
                    <a:pt x="272280" y="192400"/>
                  </a:lnTo>
                  <a:lnTo>
                    <a:pt x="224452" y="225328"/>
                  </a:lnTo>
                  <a:lnTo>
                    <a:pt x="180839" y="196253"/>
                  </a:lnTo>
                  <a:cubicBezTo>
                    <a:pt x="179893" y="195593"/>
                    <a:pt x="178867" y="195055"/>
                    <a:pt x="177787" y="194653"/>
                  </a:cubicBezTo>
                  <a:close/>
                  <a:moveTo>
                    <a:pt x="164630" y="220021"/>
                  </a:moveTo>
                  <a:lnTo>
                    <a:pt x="198721" y="243063"/>
                  </a:lnTo>
                  <a:lnTo>
                    <a:pt x="127414" y="291982"/>
                  </a:lnTo>
                  <a:close/>
                  <a:moveTo>
                    <a:pt x="50002" y="443318"/>
                  </a:moveTo>
                  <a:lnTo>
                    <a:pt x="101319" y="343300"/>
                  </a:lnTo>
                  <a:lnTo>
                    <a:pt x="189489" y="382042"/>
                  </a:lnTo>
                  <a:close/>
                  <a:moveTo>
                    <a:pt x="131339" y="324764"/>
                  </a:moveTo>
                  <a:lnTo>
                    <a:pt x="224597" y="260581"/>
                  </a:lnTo>
                  <a:lnTo>
                    <a:pt x="319673" y="324910"/>
                  </a:lnTo>
                  <a:lnTo>
                    <a:pt x="225688" y="366196"/>
                  </a:lnTo>
                  <a:close/>
                  <a:moveTo>
                    <a:pt x="378477" y="433360"/>
                  </a:moveTo>
                  <a:lnTo>
                    <a:pt x="261813" y="382115"/>
                  </a:lnTo>
                  <a:lnTo>
                    <a:pt x="349838" y="343445"/>
                  </a:lnTo>
                  <a:lnTo>
                    <a:pt x="401083" y="443245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67344AA-641F-4AF7-A66B-A9B96AB15B42}"/>
              </a:ext>
            </a:extLst>
          </p:cNvPr>
          <p:cNvSpPr/>
          <p:nvPr/>
        </p:nvSpPr>
        <p:spPr>
          <a:xfrm>
            <a:off x="10224041" y="1425539"/>
            <a:ext cx="588770" cy="545157"/>
          </a:xfrm>
          <a:custGeom>
            <a:avLst/>
            <a:gdLst>
              <a:gd name="connsiteX0" fmla="*/ 486791 w 588769"/>
              <a:gd name="connsiteY0" fmla="*/ 456906 h 545157"/>
              <a:gd name="connsiteX1" fmla="*/ 355953 w 588769"/>
              <a:gd name="connsiteY1" fmla="*/ 411840 h 545157"/>
              <a:gd name="connsiteX2" fmla="*/ 355227 w 588769"/>
              <a:gd name="connsiteY2" fmla="*/ 411840 h 545157"/>
              <a:gd name="connsiteX3" fmla="*/ 302892 w 588769"/>
              <a:gd name="connsiteY3" fmla="*/ 393668 h 545157"/>
              <a:gd name="connsiteX4" fmla="*/ 547849 w 588769"/>
              <a:gd name="connsiteY4" fmla="*/ 70208 h 545157"/>
              <a:gd name="connsiteX5" fmla="*/ 486791 w 588769"/>
              <a:gd name="connsiteY5" fmla="*/ 456906 h 545157"/>
              <a:gd name="connsiteX6" fmla="*/ 323244 w 588769"/>
              <a:gd name="connsiteY6" fmla="*/ 432192 h 545157"/>
              <a:gd name="connsiteX7" fmla="*/ 275270 w 588769"/>
              <a:gd name="connsiteY7" fmla="*/ 480166 h 545157"/>
              <a:gd name="connsiteX8" fmla="*/ 288354 w 588769"/>
              <a:gd name="connsiteY8" fmla="*/ 420562 h 545157"/>
              <a:gd name="connsiteX9" fmla="*/ 323244 w 588769"/>
              <a:gd name="connsiteY9" fmla="*/ 432192 h 545157"/>
              <a:gd name="connsiteX10" fmla="*/ 323244 w 588769"/>
              <a:gd name="connsiteY10" fmla="*/ 432192 h 545157"/>
              <a:gd name="connsiteX11" fmla="*/ 265094 w 588769"/>
              <a:gd name="connsiteY11" fmla="*/ 395122 h 545157"/>
              <a:gd name="connsiteX12" fmla="*/ 262186 w 588769"/>
              <a:gd name="connsiteY12" fmla="*/ 400937 h 545157"/>
              <a:gd name="connsiteX13" fmla="*/ 260006 w 588769"/>
              <a:gd name="connsiteY13" fmla="*/ 410386 h 545157"/>
              <a:gd name="connsiteX14" fmla="*/ 245468 w 588769"/>
              <a:gd name="connsiteY14" fmla="*/ 476532 h 545157"/>
              <a:gd name="connsiteX15" fmla="*/ 210578 w 588769"/>
              <a:gd name="connsiteY15" fmla="*/ 374769 h 545157"/>
              <a:gd name="connsiteX16" fmla="*/ 482430 w 588769"/>
              <a:gd name="connsiteY16" fmla="*/ 113094 h 545157"/>
              <a:gd name="connsiteX17" fmla="*/ 273816 w 588769"/>
              <a:gd name="connsiteY17" fmla="*/ 384218 h 545157"/>
              <a:gd name="connsiteX18" fmla="*/ 265094 w 588769"/>
              <a:gd name="connsiteY18" fmla="*/ 395122 h 545157"/>
              <a:gd name="connsiteX19" fmla="*/ 55027 w 588769"/>
              <a:gd name="connsiteY19" fmla="*/ 309350 h 545157"/>
              <a:gd name="connsiteX20" fmla="*/ 480976 w 588769"/>
              <a:gd name="connsiteY20" fmla="*/ 82565 h 545157"/>
              <a:gd name="connsiteX21" fmla="*/ 189499 w 588769"/>
              <a:gd name="connsiteY21" fmla="*/ 355143 h 545157"/>
              <a:gd name="connsiteX22" fmla="*/ 55027 w 588769"/>
              <a:gd name="connsiteY22" fmla="*/ 309350 h 545157"/>
              <a:gd name="connsiteX23" fmla="*/ 579831 w 588769"/>
              <a:gd name="connsiteY23" fmla="*/ 6970 h 545157"/>
              <a:gd name="connsiteX24" fmla="*/ 563840 w 588769"/>
              <a:gd name="connsiteY24" fmla="*/ 6243 h 545157"/>
              <a:gd name="connsiteX25" fmla="*/ 12141 w 588769"/>
              <a:gd name="connsiteY25" fmla="*/ 299174 h 545157"/>
              <a:gd name="connsiteX26" fmla="*/ 4145 w 588769"/>
              <a:gd name="connsiteY26" fmla="*/ 312985 h 545157"/>
              <a:gd name="connsiteX27" fmla="*/ 13595 w 588769"/>
              <a:gd name="connsiteY27" fmla="*/ 325341 h 545157"/>
              <a:gd name="connsiteX28" fmla="*/ 164785 w 588769"/>
              <a:gd name="connsiteY28" fmla="*/ 376950 h 545157"/>
              <a:gd name="connsiteX29" fmla="*/ 183684 w 588769"/>
              <a:gd name="connsiteY29" fmla="*/ 383492 h 545157"/>
              <a:gd name="connsiteX30" fmla="*/ 188045 w 588769"/>
              <a:gd name="connsiteY30" fmla="*/ 395848 h 545157"/>
              <a:gd name="connsiteX31" fmla="*/ 233111 w 588769"/>
              <a:gd name="connsiteY31" fmla="*/ 531047 h 545157"/>
              <a:gd name="connsiteX32" fmla="*/ 233111 w 588769"/>
              <a:gd name="connsiteY32" fmla="*/ 531774 h 545157"/>
              <a:gd name="connsiteX33" fmla="*/ 233111 w 588769"/>
              <a:gd name="connsiteY33" fmla="*/ 532501 h 545157"/>
              <a:gd name="connsiteX34" fmla="*/ 244015 w 588769"/>
              <a:gd name="connsiteY34" fmla="*/ 541950 h 545157"/>
              <a:gd name="connsiteX35" fmla="*/ 257825 w 588769"/>
              <a:gd name="connsiteY35" fmla="*/ 538316 h 545157"/>
              <a:gd name="connsiteX36" fmla="*/ 258552 w 588769"/>
              <a:gd name="connsiteY36" fmla="*/ 537589 h 545157"/>
              <a:gd name="connsiteX37" fmla="*/ 262913 w 588769"/>
              <a:gd name="connsiteY37" fmla="*/ 533228 h 545157"/>
              <a:gd name="connsiteX38" fmla="*/ 354500 w 588769"/>
              <a:gd name="connsiteY38" fmla="*/ 443095 h 545157"/>
              <a:gd name="connsiteX39" fmla="*/ 494060 w 588769"/>
              <a:gd name="connsiteY39" fmla="*/ 491069 h 545157"/>
              <a:gd name="connsiteX40" fmla="*/ 506417 w 588769"/>
              <a:gd name="connsiteY40" fmla="*/ 489615 h 545157"/>
              <a:gd name="connsiteX41" fmla="*/ 513686 w 588769"/>
              <a:gd name="connsiteY41" fmla="*/ 479439 h 545157"/>
              <a:gd name="connsiteX42" fmla="*/ 586373 w 588769"/>
              <a:gd name="connsiteY42" fmla="*/ 21507 h 545157"/>
              <a:gd name="connsiteX43" fmla="*/ 579831 w 588769"/>
              <a:gd name="connsiteY43" fmla="*/ 6970 h 54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88769" h="545157">
                <a:moveTo>
                  <a:pt x="486791" y="456906"/>
                </a:moveTo>
                <a:lnTo>
                  <a:pt x="355953" y="411840"/>
                </a:lnTo>
                <a:lnTo>
                  <a:pt x="355227" y="411840"/>
                </a:lnTo>
                <a:lnTo>
                  <a:pt x="302892" y="393668"/>
                </a:lnTo>
                <a:lnTo>
                  <a:pt x="547849" y="70208"/>
                </a:lnTo>
                <a:lnTo>
                  <a:pt x="486791" y="456906"/>
                </a:lnTo>
                <a:close/>
                <a:moveTo>
                  <a:pt x="323244" y="432192"/>
                </a:moveTo>
                <a:lnTo>
                  <a:pt x="275270" y="480166"/>
                </a:lnTo>
                <a:lnTo>
                  <a:pt x="288354" y="420562"/>
                </a:lnTo>
                <a:lnTo>
                  <a:pt x="323244" y="432192"/>
                </a:lnTo>
                <a:lnTo>
                  <a:pt x="323244" y="432192"/>
                </a:lnTo>
                <a:close/>
                <a:moveTo>
                  <a:pt x="265094" y="395122"/>
                </a:moveTo>
                <a:cubicBezTo>
                  <a:pt x="263640" y="396575"/>
                  <a:pt x="262913" y="398756"/>
                  <a:pt x="262186" y="400937"/>
                </a:cubicBezTo>
                <a:lnTo>
                  <a:pt x="260006" y="410386"/>
                </a:lnTo>
                <a:lnTo>
                  <a:pt x="245468" y="476532"/>
                </a:lnTo>
                <a:lnTo>
                  <a:pt x="210578" y="374769"/>
                </a:lnTo>
                <a:lnTo>
                  <a:pt x="482430" y="113094"/>
                </a:lnTo>
                <a:lnTo>
                  <a:pt x="273816" y="384218"/>
                </a:lnTo>
                <a:lnTo>
                  <a:pt x="265094" y="395122"/>
                </a:lnTo>
                <a:close/>
                <a:moveTo>
                  <a:pt x="55027" y="309350"/>
                </a:moveTo>
                <a:lnTo>
                  <a:pt x="480976" y="82565"/>
                </a:lnTo>
                <a:lnTo>
                  <a:pt x="189499" y="355143"/>
                </a:lnTo>
                <a:lnTo>
                  <a:pt x="55027" y="309350"/>
                </a:lnTo>
                <a:close/>
                <a:moveTo>
                  <a:pt x="579831" y="6970"/>
                </a:moveTo>
                <a:cubicBezTo>
                  <a:pt x="575470" y="3335"/>
                  <a:pt x="568928" y="3335"/>
                  <a:pt x="563840" y="6243"/>
                </a:cubicBezTo>
                <a:lnTo>
                  <a:pt x="12141" y="299174"/>
                </a:lnTo>
                <a:cubicBezTo>
                  <a:pt x="7053" y="302081"/>
                  <a:pt x="4145" y="307170"/>
                  <a:pt x="4145" y="312985"/>
                </a:cubicBezTo>
                <a:cubicBezTo>
                  <a:pt x="4145" y="318800"/>
                  <a:pt x="8507" y="323888"/>
                  <a:pt x="13595" y="325341"/>
                </a:cubicBezTo>
                <a:lnTo>
                  <a:pt x="164785" y="376950"/>
                </a:lnTo>
                <a:lnTo>
                  <a:pt x="183684" y="383492"/>
                </a:lnTo>
                <a:lnTo>
                  <a:pt x="188045" y="395848"/>
                </a:lnTo>
                <a:lnTo>
                  <a:pt x="233111" y="531047"/>
                </a:lnTo>
                <a:lnTo>
                  <a:pt x="233111" y="531774"/>
                </a:lnTo>
                <a:lnTo>
                  <a:pt x="233111" y="532501"/>
                </a:lnTo>
                <a:cubicBezTo>
                  <a:pt x="234565" y="536862"/>
                  <a:pt x="238926" y="540497"/>
                  <a:pt x="244015" y="541950"/>
                </a:cubicBezTo>
                <a:cubicBezTo>
                  <a:pt x="249103" y="543404"/>
                  <a:pt x="254191" y="541950"/>
                  <a:pt x="257825" y="538316"/>
                </a:cubicBezTo>
                <a:lnTo>
                  <a:pt x="258552" y="537589"/>
                </a:lnTo>
                <a:lnTo>
                  <a:pt x="262913" y="533228"/>
                </a:lnTo>
                <a:lnTo>
                  <a:pt x="354500" y="443095"/>
                </a:lnTo>
                <a:lnTo>
                  <a:pt x="494060" y="491069"/>
                </a:lnTo>
                <a:cubicBezTo>
                  <a:pt x="498421" y="492523"/>
                  <a:pt x="502782" y="491796"/>
                  <a:pt x="506417" y="489615"/>
                </a:cubicBezTo>
                <a:cubicBezTo>
                  <a:pt x="510051" y="487435"/>
                  <a:pt x="512959" y="483800"/>
                  <a:pt x="513686" y="479439"/>
                </a:cubicBezTo>
                <a:lnTo>
                  <a:pt x="586373" y="21507"/>
                </a:lnTo>
                <a:cubicBezTo>
                  <a:pt x="587100" y="14965"/>
                  <a:pt x="584193" y="9877"/>
                  <a:pt x="579831" y="6970"/>
                </a:cubicBezTo>
                <a:close/>
              </a:path>
            </a:pathLst>
          </a:custGeom>
          <a:solidFill>
            <a:srgbClr val="000000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4A1B285-5854-4862-8E5E-05D9ED19FD1B}"/>
              </a:ext>
            </a:extLst>
          </p:cNvPr>
          <p:cNvSpPr/>
          <p:nvPr/>
        </p:nvSpPr>
        <p:spPr>
          <a:xfrm>
            <a:off x="80537" y="1348774"/>
            <a:ext cx="524655" cy="523458"/>
          </a:xfrm>
          <a:custGeom>
            <a:avLst/>
            <a:gdLst>
              <a:gd name="connsiteX0" fmla="*/ 521336 w 523350"/>
              <a:gd name="connsiteY0" fmla="*/ 4145 h 530619"/>
              <a:gd name="connsiteX1" fmla="*/ 136091 w 523350"/>
              <a:gd name="connsiteY1" fmla="*/ 94278 h 530619"/>
              <a:gd name="connsiteX2" fmla="*/ 136091 w 523350"/>
              <a:gd name="connsiteY2" fmla="*/ 406108 h 530619"/>
              <a:gd name="connsiteX3" fmla="*/ 71400 w 523350"/>
              <a:gd name="connsiteY3" fmla="*/ 411923 h 530619"/>
              <a:gd name="connsiteX4" fmla="*/ 6708 w 523350"/>
              <a:gd name="connsiteY4" fmla="*/ 499875 h 530619"/>
              <a:gd name="connsiteX5" fmla="*/ 112831 w 523350"/>
              <a:gd name="connsiteY5" fmla="*/ 526043 h 530619"/>
              <a:gd name="connsiteX6" fmla="*/ 179704 w 523350"/>
              <a:gd name="connsiteY6" fmla="*/ 447540 h 530619"/>
              <a:gd name="connsiteX7" fmla="*/ 179704 w 523350"/>
              <a:gd name="connsiteY7" fmla="*/ 144433 h 530619"/>
              <a:gd name="connsiteX8" fmla="*/ 477723 w 523350"/>
              <a:gd name="connsiteY8" fmla="*/ 74652 h 530619"/>
              <a:gd name="connsiteX9" fmla="*/ 477723 w 523350"/>
              <a:gd name="connsiteY9" fmla="*/ 339962 h 530619"/>
              <a:gd name="connsiteX10" fmla="*/ 412304 w 523350"/>
              <a:gd name="connsiteY10" fmla="*/ 345777 h 530619"/>
              <a:gd name="connsiteX11" fmla="*/ 347612 w 523350"/>
              <a:gd name="connsiteY11" fmla="*/ 433729 h 530619"/>
              <a:gd name="connsiteX12" fmla="*/ 453736 w 523350"/>
              <a:gd name="connsiteY12" fmla="*/ 459897 h 530619"/>
              <a:gd name="connsiteX13" fmla="*/ 521336 w 523350"/>
              <a:gd name="connsiteY13" fmla="*/ 388663 h 530619"/>
              <a:gd name="connsiteX14" fmla="*/ 521336 w 523350"/>
              <a:gd name="connsiteY14" fmla="*/ 388663 h 530619"/>
              <a:gd name="connsiteX15" fmla="*/ 521336 w 523350"/>
              <a:gd name="connsiteY15" fmla="*/ 4145 h 53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3350" h="530619">
                <a:moveTo>
                  <a:pt x="521336" y="4145"/>
                </a:moveTo>
                <a:lnTo>
                  <a:pt x="136091" y="94278"/>
                </a:lnTo>
                <a:lnTo>
                  <a:pt x="136091" y="406108"/>
                </a:lnTo>
                <a:cubicBezTo>
                  <a:pt x="117193" y="401747"/>
                  <a:pt x="93933" y="403200"/>
                  <a:pt x="71400" y="411923"/>
                </a:cubicBezTo>
                <a:cubicBezTo>
                  <a:pt x="24153" y="429368"/>
                  <a:pt x="-4922" y="468619"/>
                  <a:pt x="6708" y="499875"/>
                </a:cubicBezTo>
                <a:cubicBezTo>
                  <a:pt x="18338" y="531131"/>
                  <a:pt x="65585" y="542761"/>
                  <a:pt x="112831" y="526043"/>
                </a:cubicBezTo>
                <a:cubicBezTo>
                  <a:pt x="155717" y="510778"/>
                  <a:pt x="183338" y="476615"/>
                  <a:pt x="179704" y="447540"/>
                </a:cubicBezTo>
                <a:lnTo>
                  <a:pt x="179704" y="144433"/>
                </a:lnTo>
                <a:lnTo>
                  <a:pt x="477723" y="74652"/>
                </a:lnTo>
                <a:lnTo>
                  <a:pt x="477723" y="339962"/>
                </a:lnTo>
                <a:cubicBezTo>
                  <a:pt x="458824" y="335601"/>
                  <a:pt x="435564" y="337055"/>
                  <a:pt x="412304" y="345777"/>
                </a:cubicBezTo>
                <a:cubicBezTo>
                  <a:pt x="365057" y="363222"/>
                  <a:pt x="335982" y="402474"/>
                  <a:pt x="347612" y="433729"/>
                </a:cubicBezTo>
                <a:cubicBezTo>
                  <a:pt x="359242" y="464985"/>
                  <a:pt x="406489" y="476615"/>
                  <a:pt x="453736" y="459897"/>
                </a:cubicBezTo>
                <a:cubicBezTo>
                  <a:pt x="492988" y="445359"/>
                  <a:pt x="519155" y="416284"/>
                  <a:pt x="521336" y="388663"/>
                </a:cubicBezTo>
                <a:lnTo>
                  <a:pt x="521336" y="388663"/>
                </a:lnTo>
                <a:lnTo>
                  <a:pt x="521336" y="4145"/>
                </a:lnTo>
                <a:close/>
              </a:path>
            </a:pathLst>
          </a:custGeom>
          <a:solidFill>
            <a:srgbClr val="000000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47" name="Graphic 21" descr="Shooting star">
            <a:extLst>
              <a:ext uri="{FF2B5EF4-FFF2-40B4-BE49-F238E27FC236}">
                <a16:creationId xmlns:a16="http://schemas.microsoft.com/office/drawing/2014/main" id="{A9F6245E-2880-48A9-ADCF-E9C97261296F}"/>
              </a:ext>
            </a:extLst>
          </p:cNvPr>
          <p:cNvGrpSpPr/>
          <p:nvPr/>
        </p:nvGrpSpPr>
        <p:grpSpPr>
          <a:xfrm>
            <a:off x="870553" y="1088009"/>
            <a:ext cx="883932" cy="920574"/>
            <a:chOff x="2740712" y="3498213"/>
            <a:chExt cx="697801" cy="69780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072FD7A-18F2-49BD-BAD1-8711FBA1B45E}"/>
                </a:ext>
              </a:extLst>
            </p:cNvPr>
            <p:cNvSpPr/>
            <p:nvPr/>
          </p:nvSpPr>
          <p:spPr>
            <a:xfrm>
              <a:off x="2777708" y="3683055"/>
              <a:ext cx="385244" cy="472469"/>
            </a:xfrm>
            <a:custGeom>
              <a:avLst/>
              <a:gdLst>
                <a:gd name="connsiteX0" fmla="*/ 370781 w 385244"/>
                <a:gd name="connsiteY0" fmla="*/ 88463 h 472469"/>
                <a:gd name="connsiteX1" fmla="*/ 384592 w 385244"/>
                <a:gd name="connsiteY1" fmla="*/ 41943 h 472469"/>
                <a:gd name="connsiteX2" fmla="*/ 380230 w 385244"/>
                <a:gd name="connsiteY2" fmla="*/ 26679 h 472469"/>
                <a:gd name="connsiteX3" fmla="*/ 354063 w 385244"/>
                <a:gd name="connsiteY3" fmla="*/ 4145 h 472469"/>
                <a:gd name="connsiteX4" fmla="*/ 8797 w 385244"/>
                <a:gd name="connsiteY4" fmla="*/ 265821 h 472469"/>
                <a:gd name="connsiteX5" fmla="*/ 23334 w 385244"/>
                <a:gd name="connsiteY5" fmla="*/ 294896 h 472469"/>
                <a:gd name="connsiteX6" fmla="*/ 58224 w 385244"/>
                <a:gd name="connsiteY6" fmla="*/ 278905 h 472469"/>
                <a:gd name="connsiteX7" fmla="*/ 72762 w 385244"/>
                <a:gd name="connsiteY7" fmla="*/ 298530 h 472469"/>
                <a:gd name="connsiteX8" fmla="*/ 30603 w 385244"/>
                <a:gd name="connsiteY8" fmla="*/ 353046 h 472469"/>
                <a:gd name="connsiteX9" fmla="*/ 48775 w 385244"/>
                <a:gd name="connsiteY9" fmla="*/ 382121 h 472469"/>
                <a:gd name="connsiteX10" fmla="*/ 77850 w 385244"/>
                <a:gd name="connsiteY10" fmla="*/ 377033 h 472469"/>
                <a:gd name="connsiteX11" fmla="*/ 99656 w 385244"/>
                <a:gd name="connsiteY11" fmla="*/ 382848 h 472469"/>
                <a:gd name="connsiteX12" fmla="*/ 106925 w 385244"/>
                <a:gd name="connsiteY12" fmla="*/ 403927 h 472469"/>
                <a:gd name="connsiteX13" fmla="*/ 95295 w 385244"/>
                <a:gd name="connsiteY13" fmla="*/ 453355 h 472469"/>
                <a:gd name="connsiteX14" fmla="*/ 124370 w 385244"/>
                <a:gd name="connsiteY14" fmla="*/ 460624 h 472469"/>
                <a:gd name="connsiteX15" fmla="*/ 372235 w 385244"/>
                <a:gd name="connsiteY15" fmla="*/ 121899 h 472469"/>
                <a:gd name="connsiteX16" fmla="*/ 370781 w 385244"/>
                <a:gd name="connsiteY16" fmla="*/ 88463 h 47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5244" h="472469">
                  <a:moveTo>
                    <a:pt x="370781" y="88463"/>
                  </a:moveTo>
                  <a:lnTo>
                    <a:pt x="384592" y="41943"/>
                  </a:lnTo>
                  <a:cubicBezTo>
                    <a:pt x="386045" y="36855"/>
                    <a:pt x="384592" y="31040"/>
                    <a:pt x="380230" y="26679"/>
                  </a:cubicBezTo>
                  <a:lnTo>
                    <a:pt x="354063" y="4145"/>
                  </a:lnTo>
                  <a:cubicBezTo>
                    <a:pt x="115647" y="98639"/>
                    <a:pt x="8797" y="265821"/>
                    <a:pt x="8797" y="265821"/>
                  </a:cubicBezTo>
                  <a:cubicBezTo>
                    <a:pt x="-1380" y="280358"/>
                    <a:pt x="5889" y="299257"/>
                    <a:pt x="23334" y="294896"/>
                  </a:cubicBezTo>
                  <a:lnTo>
                    <a:pt x="58224" y="278905"/>
                  </a:lnTo>
                  <a:cubicBezTo>
                    <a:pt x="75669" y="274543"/>
                    <a:pt x="81484" y="283266"/>
                    <a:pt x="72762" y="298530"/>
                  </a:cubicBezTo>
                  <a:lnTo>
                    <a:pt x="30603" y="353046"/>
                  </a:lnTo>
                  <a:cubicBezTo>
                    <a:pt x="21154" y="368310"/>
                    <a:pt x="31330" y="385755"/>
                    <a:pt x="48775" y="382121"/>
                  </a:cubicBezTo>
                  <a:lnTo>
                    <a:pt x="77850" y="377033"/>
                  </a:lnTo>
                  <a:cubicBezTo>
                    <a:pt x="85846" y="374852"/>
                    <a:pt x="93841" y="377033"/>
                    <a:pt x="99656" y="382848"/>
                  </a:cubicBezTo>
                  <a:cubicBezTo>
                    <a:pt x="105471" y="387936"/>
                    <a:pt x="108379" y="395932"/>
                    <a:pt x="106925" y="403927"/>
                  </a:cubicBezTo>
                  <a:lnTo>
                    <a:pt x="95295" y="453355"/>
                  </a:lnTo>
                  <a:cubicBezTo>
                    <a:pt x="93841" y="470800"/>
                    <a:pt x="114921" y="475888"/>
                    <a:pt x="124370" y="460624"/>
                  </a:cubicBezTo>
                  <a:cubicBezTo>
                    <a:pt x="124370" y="460624"/>
                    <a:pt x="242124" y="222208"/>
                    <a:pt x="372235" y="121899"/>
                  </a:cubicBezTo>
                  <a:cubicBezTo>
                    <a:pt x="368600" y="110996"/>
                    <a:pt x="367873" y="99366"/>
                    <a:pt x="370781" y="8846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4376240-35F6-4A37-8ECB-4B88C848A868}"/>
                </a:ext>
              </a:extLst>
            </p:cNvPr>
            <p:cNvSpPr/>
            <p:nvPr/>
          </p:nvSpPr>
          <p:spPr>
            <a:xfrm>
              <a:off x="3132159" y="3538407"/>
              <a:ext cx="268944" cy="268944"/>
            </a:xfrm>
            <a:custGeom>
              <a:avLst/>
              <a:gdLst>
                <a:gd name="connsiteX0" fmla="*/ 259107 w 268944"/>
                <a:gd name="connsiteY0" fmla="*/ 118992 h 268944"/>
                <a:gd name="connsiteX1" fmla="*/ 264196 w 268944"/>
                <a:gd name="connsiteY1" fmla="*/ 99366 h 268944"/>
                <a:gd name="connsiteX2" fmla="*/ 247477 w 268944"/>
                <a:gd name="connsiteY2" fmla="*/ 87736 h 268944"/>
                <a:gd name="connsiteX3" fmla="*/ 187874 w 268944"/>
                <a:gd name="connsiteY3" fmla="*/ 87736 h 268944"/>
                <a:gd name="connsiteX4" fmla="*/ 171155 w 268944"/>
                <a:gd name="connsiteY4" fmla="*/ 75379 h 268944"/>
                <a:gd name="connsiteX5" fmla="*/ 151530 w 268944"/>
                <a:gd name="connsiteY5" fmla="*/ 16502 h 268944"/>
                <a:gd name="connsiteX6" fmla="*/ 134812 w 268944"/>
                <a:gd name="connsiteY6" fmla="*/ 4145 h 268944"/>
                <a:gd name="connsiteX7" fmla="*/ 118093 w 268944"/>
                <a:gd name="connsiteY7" fmla="*/ 16502 h 268944"/>
                <a:gd name="connsiteX8" fmla="*/ 98468 w 268944"/>
                <a:gd name="connsiteY8" fmla="*/ 75379 h 268944"/>
                <a:gd name="connsiteX9" fmla="*/ 81750 w 268944"/>
                <a:gd name="connsiteY9" fmla="*/ 87736 h 268944"/>
                <a:gd name="connsiteX10" fmla="*/ 22146 w 268944"/>
                <a:gd name="connsiteY10" fmla="*/ 87736 h 268944"/>
                <a:gd name="connsiteX11" fmla="*/ 5428 w 268944"/>
                <a:gd name="connsiteY11" fmla="*/ 99366 h 268944"/>
                <a:gd name="connsiteX12" fmla="*/ 10516 w 268944"/>
                <a:gd name="connsiteY12" fmla="*/ 118992 h 268944"/>
                <a:gd name="connsiteX13" fmla="*/ 31595 w 268944"/>
                <a:gd name="connsiteY13" fmla="*/ 137891 h 268944"/>
                <a:gd name="connsiteX14" fmla="*/ 58490 w 268944"/>
                <a:gd name="connsiteY14" fmla="*/ 161151 h 268944"/>
                <a:gd name="connsiteX15" fmla="*/ 64305 w 268944"/>
                <a:gd name="connsiteY15" fmla="*/ 169873 h 268944"/>
                <a:gd name="connsiteX16" fmla="*/ 64305 w 268944"/>
                <a:gd name="connsiteY16" fmla="*/ 180049 h 268944"/>
                <a:gd name="connsiteX17" fmla="*/ 44679 w 268944"/>
                <a:gd name="connsiteY17" fmla="*/ 241834 h 268944"/>
                <a:gd name="connsiteX18" fmla="*/ 51221 w 268944"/>
                <a:gd name="connsiteY18" fmla="*/ 261460 h 268944"/>
                <a:gd name="connsiteX19" fmla="*/ 72300 w 268944"/>
                <a:gd name="connsiteY19" fmla="*/ 262186 h 268944"/>
                <a:gd name="connsiteX20" fmla="*/ 124635 w 268944"/>
                <a:gd name="connsiteY20" fmla="*/ 225116 h 268944"/>
                <a:gd name="connsiteX21" fmla="*/ 144988 w 268944"/>
                <a:gd name="connsiteY21" fmla="*/ 225116 h 268944"/>
                <a:gd name="connsiteX22" fmla="*/ 197323 w 268944"/>
                <a:gd name="connsiteY22" fmla="*/ 262186 h 268944"/>
                <a:gd name="connsiteX23" fmla="*/ 218402 w 268944"/>
                <a:gd name="connsiteY23" fmla="*/ 261460 h 268944"/>
                <a:gd name="connsiteX24" fmla="*/ 224944 w 268944"/>
                <a:gd name="connsiteY24" fmla="*/ 241834 h 268944"/>
                <a:gd name="connsiteX25" fmla="*/ 206772 w 268944"/>
                <a:gd name="connsiteY25" fmla="*/ 180049 h 268944"/>
                <a:gd name="connsiteX26" fmla="*/ 211861 w 268944"/>
                <a:gd name="connsiteY26" fmla="*/ 161151 h 268944"/>
                <a:gd name="connsiteX27" fmla="*/ 259107 w 268944"/>
                <a:gd name="connsiteY27" fmla="*/ 118992 h 26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8944" h="268944">
                  <a:moveTo>
                    <a:pt x="259107" y="118992"/>
                  </a:moveTo>
                  <a:cubicBezTo>
                    <a:pt x="264922" y="113904"/>
                    <a:pt x="267103" y="105908"/>
                    <a:pt x="264196" y="99366"/>
                  </a:cubicBezTo>
                  <a:cubicBezTo>
                    <a:pt x="261288" y="92097"/>
                    <a:pt x="254746" y="87736"/>
                    <a:pt x="247477" y="87736"/>
                  </a:cubicBezTo>
                  <a:lnTo>
                    <a:pt x="187874" y="87736"/>
                  </a:lnTo>
                  <a:cubicBezTo>
                    <a:pt x="179878" y="87736"/>
                    <a:pt x="173336" y="82648"/>
                    <a:pt x="171155" y="75379"/>
                  </a:cubicBezTo>
                  <a:lnTo>
                    <a:pt x="151530" y="16502"/>
                  </a:lnTo>
                  <a:cubicBezTo>
                    <a:pt x="149349" y="9234"/>
                    <a:pt x="142080" y="4145"/>
                    <a:pt x="134812" y="4145"/>
                  </a:cubicBezTo>
                  <a:cubicBezTo>
                    <a:pt x="126816" y="4145"/>
                    <a:pt x="120274" y="9234"/>
                    <a:pt x="118093" y="16502"/>
                  </a:cubicBezTo>
                  <a:lnTo>
                    <a:pt x="98468" y="75379"/>
                  </a:lnTo>
                  <a:cubicBezTo>
                    <a:pt x="96287" y="82648"/>
                    <a:pt x="89018" y="87736"/>
                    <a:pt x="81750" y="87736"/>
                  </a:cubicBezTo>
                  <a:lnTo>
                    <a:pt x="22146" y="87736"/>
                  </a:lnTo>
                  <a:cubicBezTo>
                    <a:pt x="14877" y="87736"/>
                    <a:pt x="8335" y="92824"/>
                    <a:pt x="5428" y="99366"/>
                  </a:cubicBezTo>
                  <a:cubicBezTo>
                    <a:pt x="2520" y="106635"/>
                    <a:pt x="4701" y="114631"/>
                    <a:pt x="10516" y="118992"/>
                  </a:cubicBezTo>
                  <a:lnTo>
                    <a:pt x="31595" y="137891"/>
                  </a:lnTo>
                  <a:lnTo>
                    <a:pt x="58490" y="161151"/>
                  </a:lnTo>
                  <a:cubicBezTo>
                    <a:pt x="61397" y="163331"/>
                    <a:pt x="62851" y="166239"/>
                    <a:pt x="64305" y="169873"/>
                  </a:cubicBezTo>
                  <a:cubicBezTo>
                    <a:pt x="65032" y="173508"/>
                    <a:pt x="65032" y="176415"/>
                    <a:pt x="64305" y="180049"/>
                  </a:cubicBezTo>
                  <a:lnTo>
                    <a:pt x="44679" y="241834"/>
                  </a:lnTo>
                  <a:cubicBezTo>
                    <a:pt x="42498" y="249103"/>
                    <a:pt x="44679" y="257098"/>
                    <a:pt x="51221" y="261460"/>
                  </a:cubicBezTo>
                  <a:cubicBezTo>
                    <a:pt x="57036" y="265821"/>
                    <a:pt x="65758" y="265821"/>
                    <a:pt x="72300" y="262186"/>
                  </a:cubicBezTo>
                  <a:lnTo>
                    <a:pt x="124635" y="225116"/>
                  </a:lnTo>
                  <a:cubicBezTo>
                    <a:pt x="130450" y="220755"/>
                    <a:pt x="139173" y="220755"/>
                    <a:pt x="144988" y="225116"/>
                  </a:cubicBezTo>
                  <a:lnTo>
                    <a:pt x="197323" y="262186"/>
                  </a:lnTo>
                  <a:cubicBezTo>
                    <a:pt x="203865" y="266548"/>
                    <a:pt x="211861" y="266548"/>
                    <a:pt x="218402" y="261460"/>
                  </a:cubicBezTo>
                  <a:cubicBezTo>
                    <a:pt x="224217" y="257098"/>
                    <a:pt x="227125" y="249103"/>
                    <a:pt x="224944" y="241834"/>
                  </a:cubicBezTo>
                  <a:lnTo>
                    <a:pt x="206772" y="180049"/>
                  </a:lnTo>
                  <a:cubicBezTo>
                    <a:pt x="204592" y="173508"/>
                    <a:pt x="206772" y="165512"/>
                    <a:pt x="211861" y="161151"/>
                  </a:cubicBezTo>
                  <a:lnTo>
                    <a:pt x="259107" y="118992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aphic 23" descr="Firecracker">
            <a:extLst>
              <a:ext uri="{FF2B5EF4-FFF2-40B4-BE49-F238E27FC236}">
                <a16:creationId xmlns:a16="http://schemas.microsoft.com/office/drawing/2014/main" id="{13618F59-A980-47F7-942E-D61D20D1E95A}"/>
              </a:ext>
            </a:extLst>
          </p:cNvPr>
          <p:cNvGrpSpPr/>
          <p:nvPr/>
        </p:nvGrpSpPr>
        <p:grpSpPr>
          <a:xfrm>
            <a:off x="9288925" y="1165963"/>
            <a:ext cx="914400" cy="914400"/>
            <a:chOff x="2890712" y="3648213"/>
            <a:chExt cx="697801" cy="69780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929508C-6704-4C4A-AB86-3A2AFA2B6582}"/>
                </a:ext>
              </a:extLst>
            </p:cNvPr>
            <p:cNvSpPr/>
            <p:nvPr/>
          </p:nvSpPr>
          <p:spPr>
            <a:xfrm>
              <a:off x="3031104" y="3731293"/>
              <a:ext cx="472469" cy="537888"/>
            </a:xfrm>
            <a:custGeom>
              <a:avLst/>
              <a:gdLst>
                <a:gd name="connsiteX0" fmla="*/ 252121 w 472469"/>
                <a:gd name="connsiteY0" fmla="*/ 4145 h 537888"/>
                <a:gd name="connsiteX1" fmla="*/ 281196 w 472469"/>
                <a:gd name="connsiteY1" fmla="*/ 33221 h 537888"/>
                <a:gd name="connsiteX2" fmla="*/ 30424 w 472469"/>
                <a:gd name="connsiteY2" fmla="*/ 283993 h 537888"/>
                <a:gd name="connsiteX3" fmla="*/ 124918 w 472469"/>
                <a:gd name="connsiteY3" fmla="*/ 378487 h 537888"/>
                <a:gd name="connsiteX4" fmla="*/ 25336 w 472469"/>
                <a:gd name="connsiteY4" fmla="*/ 398112 h 537888"/>
                <a:gd name="connsiteX5" fmla="*/ 5710 w 472469"/>
                <a:gd name="connsiteY5" fmla="*/ 403927 h 537888"/>
                <a:gd name="connsiteX6" fmla="*/ 12252 w 472469"/>
                <a:gd name="connsiteY6" fmla="*/ 424280 h 537888"/>
                <a:gd name="connsiteX7" fmla="*/ 58772 w 472469"/>
                <a:gd name="connsiteY7" fmla="*/ 435910 h 537888"/>
                <a:gd name="connsiteX8" fmla="*/ 146724 w 472469"/>
                <a:gd name="connsiteY8" fmla="*/ 399566 h 537888"/>
                <a:gd name="connsiteX9" fmla="*/ 157627 w 472469"/>
                <a:gd name="connsiteY9" fmla="*/ 410469 h 537888"/>
                <a:gd name="connsiteX10" fmla="*/ 62406 w 472469"/>
                <a:gd name="connsiteY10" fmla="*/ 505690 h 537888"/>
                <a:gd name="connsiteX11" fmla="*/ 91481 w 472469"/>
                <a:gd name="connsiteY11" fmla="*/ 534765 h 537888"/>
                <a:gd name="connsiteX12" fmla="*/ 436748 w 472469"/>
                <a:gd name="connsiteY12" fmla="*/ 189499 h 537888"/>
                <a:gd name="connsiteX13" fmla="*/ 470184 w 472469"/>
                <a:gd name="connsiteY13" fmla="*/ 222208 h 537888"/>
                <a:gd name="connsiteX14" fmla="*/ 470184 w 472469"/>
                <a:gd name="connsiteY14" fmla="*/ 4145 h 537888"/>
                <a:gd name="connsiteX15" fmla="*/ 252121 w 472469"/>
                <a:gd name="connsiteY15" fmla="*/ 4145 h 537888"/>
                <a:gd name="connsiteX16" fmla="*/ 279016 w 472469"/>
                <a:gd name="connsiteY16" fmla="*/ 76833 h 537888"/>
                <a:gd name="connsiteX17" fmla="*/ 324809 w 472469"/>
                <a:gd name="connsiteY17" fmla="*/ 76833 h 537888"/>
                <a:gd name="connsiteX18" fmla="*/ 368421 w 472469"/>
                <a:gd name="connsiteY18" fmla="*/ 120446 h 537888"/>
                <a:gd name="connsiteX19" fmla="*/ 235403 w 472469"/>
                <a:gd name="connsiteY19" fmla="*/ 120446 h 537888"/>
                <a:gd name="connsiteX20" fmla="*/ 279016 w 472469"/>
                <a:gd name="connsiteY20" fmla="*/ 76833 h 537888"/>
                <a:gd name="connsiteX21" fmla="*/ 225227 w 472469"/>
                <a:gd name="connsiteY21" fmla="*/ 360315 h 537888"/>
                <a:gd name="connsiteX22" fmla="*/ 148178 w 472469"/>
                <a:gd name="connsiteY22" fmla="*/ 360315 h 537888"/>
                <a:gd name="connsiteX23" fmla="*/ 104565 w 472469"/>
                <a:gd name="connsiteY23" fmla="*/ 316702 h 537888"/>
                <a:gd name="connsiteX24" fmla="*/ 268839 w 472469"/>
                <a:gd name="connsiteY24" fmla="*/ 316702 h 537888"/>
                <a:gd name="connsiteX25" fmla="*/ 225227 w 472469"/>
                <a:gd name="connsiteY25" fmla="*/ 360315 h 537888"/>
                <a:gd name="connsiteX26" fmla="*/ 345161 w 472469"/>
                <a:gd name="connsiteY26" fmla="*/ 240380 h 537888"/>
                <a:gd name="connsiteX27" fmla="*/ 115468 w 472469"/>
                <a:gd name="connsiteY27" fmla="*/ 240380 h 537888"/>
                <a:gd name="connsiteX28" fmla="*/ 159081 w 472469"/>
                <a:gd name="connsiteY28" fmla="*/ 196768 h 537888"/>
                <a:gd name="connsiteX29" fmla="*/ 388774 w 472469"/>
                <a:gd name="connsiteY29" fmla="*/ 196768 h 537888"/>
                <a:gd name="connsiteX30" fmla="*/ 345161 w 472469"/>
                <a:gd name="connsiteY30" fmla="*/ 240380 h 53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72469" h="537888">
                  <a:moveTo>
                    <a:pt x="252121" y="4145"/>
                  </a:moveTo>
                  <a:lnTo>
                    <a:pt x="281196" y="33221"/>
                  </a:lnTo>
                  <a:lnTo>
                    <a:pt x="30424" y="283993"/>
                  </a:lnTo>
                  <a:lnTo>
                    <a:pt x="124918" y="378487"/>
                  </a:lnTo>
                  <a:cubicBezTo>
                    <a:pt x="102385" y="399566"/>
                    <a:pt x="60226" y="417011"/>
                    <a:pt x="25336" y="398112"/>
                  </a:cubicBezTo>
                  <a:cubicBezTo>
                    <a:pt x="18067" y="394478"/>
                    <a:pt x="9344" y="396659"/>
                    <a:pt x="5710" y="403927"/>
                  </a:cubicBezTo>
                  <a:cubicBezTo>
                    <a:pt x="2076" y="411196"/>
                    <a:pt x="4983" y="419919"/>
                    <a:pt x="12252" y="424280"/>
                  </a:cubicBezTo>
                  <a:cubicBezTo>
                    <a:pt x="27516" y="432275"/>
                    <a:pt x="43508" y="435910"/>
                    <a:pt x="58772" y="435910"/>
                  </a:cubicBezTo>
                  <a:cubicBezTo>
                    <a:pt x="93662" y="435910"/>
                    <a:pt x="126372" y="417738"/>
                    <a:pt x="146724" y="399566"/>
                  </a:cubicBezTo>
                  <a:lnTo>
                    <a:pt x="157627" y="410469"/>
                  </a:lnTo>
                  <a:lnTo>
                    <a:pt x="62406" y="505690"/>
                  </a:lnTo>
                  <a:lnTo>
                    <a:pt x="91481" y="534765"/>
                  </a:lnTo>
                  <a:lnTo>
                    <a:pt x="436748" y="189499"/>
                  </a:lnTo>
                  <a:lnTo>
                    <a:pt x="470184" y="222208"/>
                  </a:lnTo>
                  <a:lnTo>
                    <a:pt x="470184" y="4145"/>
                  </a:lnTo>
                  <a:lnTo>
                    <a:pt x="252121" y="4145"/>
                  </a:lnTo>
                  <a:close/>
                  <a:moveTo>
                    <a:pt x="279016" y="76833"/>
                  </a:moveTo>
                  <a:lnTo>
                    <a:pt x="324809" y="76833"/>
                  </a:lnTo>
                  <a:lnTo>
                    <a:pt x="368421" y="120446"/>
                  </a:lnTo>
                  <a:lnTo>
                    <a:pt x="235403" y="120446"/>
                  </a:lnTo>
                  <a:lnTo>
                    <a:pt x="279016" y="76833"/>
                  </a:lnTo>
                  <a:close/>
                  <a:moveTo>
                    <a:pt x="225227" y="360315"/>
                  </a:moveTo>
                  <a:lnTo>
                    <a:pt x="148178" y="360315"/>
                  </a:lnTo>
                  <a:lnTo>
                    <a:pt x="104565" y="316702"/>
                  </a:lnTo>
                  <a:lnTo>
                    <a:pt x="268839" y="316702"/>
                  </a:lnTo>
                  <a:lnTo>
                    <a:pt x="225227" y="360315"/>
                  </a:lnTo>
                  <a:close/>
                  <a:moveTo>
                    <a:pt x="345161" y="240380"/>
                  </a:moveTo>
                  <a:lnTo>
                    <a:pt x="115468" y="240380"/>
                  </a:lnTo>
                  <a:lnTo>
                    <a:pt x="159081" y="196768"/>
                  </a:lnTo>
                  <a:lnTo>
                    <a:pt x="388774" y="196768"/>
                  </a:lnTo>
                  <a:lnTo>
                    <a:pt x="345161" y="240380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0FFAAA-1800-4208-9EA5-677BA1757D25}"/>
                </a:ext>
              </a:extLst>
            </p:cNvPr>
            <p:cNvSpPr/>
            <p:nvPr/>
          </p:nvSpPr>
          <p:spPr>
            <a:xfrm>
              <a:off x="3031215" y="4058387"/>
              <a:ext cx="36344" cy="58150"/>
            </a:xfrm>
            <a:custGeom>
              <a:avLst/>
              <a:gdLst>
                <a:gd name="connsiteX0" fmla="*/ 18683 w 36343"/>
                <a:gd name="connsiteY0" fmla="*/ 55027 h 58150"/>
                <a:gd name="connsiteX1" fmla="*/ 33221 w 36343"/>
                <a:gd name="connsiteY1" fmla="*/ 40489 h 58150"/>
                <a:gd name="connsiteX2" fmla="*/ 33221 w 36343"/>
                <a:gd name="connsiteY2" fmla="*/ 18683 h 58150"/>
                <a:gd name="connsiteX3" fmla="*/ 18683 w 36343"/>
                <a:gd name="connsiteY3" fmla="*/ 4145 h 58150"/>
                <a:gd name="connsiteX4" fmla="*/ 4145 w 36343"/>
                <a:gd name="connsiteY4" fmla="*/ 18683 h 58150"/>
                <a:gd name="connsiteX5" fmla="*/ 4145 w 36343"/>
                <a:gd name="connsiteY5" fmla="*/ 40489 h 58150"/>
                <a:gd name="connsiteX6" fmla="*/ 18683 w 36343"/>
                <a:gd name="connsiteY6" fmla="*/ 55027 h 5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43" h="58150">
                  <a:moveTo>
                    <a:pt x="18683" y="55027"/>
                  </a:moveTo>
                  <a:cubicBezTo>
                    <a:pt x="26679" y="55027"/>
                    <a:pt x="33221" y="48485"/>
                    <a:pt x="33221" y="40489"/>
                  </a:cubicBezTo>
                  <a:lnTo>
                    <a:pt x="33221" y="18683"/>
                  </a:lnTo>
                  <a:cubicBezTo>
                    <a:pt x="33221" y="10687"/>
                    <a:pt x="26679" y="4145"/>
                    <a:pt x="18683" y="4145"/>
                  </a:cubicBezTo>
                  <a:cubicBezTo>
                    <a:pt x="10687" y="4145"/>
                    <a:pt x="4145" y="10687"/>
                    <a:pt x="4145" y="18683"/>
                  </a:cubicBezTo>
                  <a:lnTo>
                    <a:pt x="4145" y="40489"/>
                  </a:lnTo>
                  <a:cubicBezTo>
                    <a:pt x="4145" y="48485"/>
                    <a:pt x="10687" y="55027"/>
                    <a:pt x="18683" y="55027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99AF310-D330-456E-BD37-AB71623DB6AC}"/>
                </a:ext>
              </a:extLst>
            </p:cNvPr>
            <p:cNvSpPr/>
            <p:nvPr/>
          </p:nvSpPr>
          <p:spPr>
            <a:xfrm>
              <a:off x="2977153" y="4086423"/>
              <a:ext cx="50881" cy="43613"/>
            </a:xfrm>
            <a:custGeom>
              <a:avLst/>
              <a:gdLst>
                <a:gd name="connsiteX0" fmla="*/ 10960 w 50881"/>
                <a:gd name="connsiteY0" fmla="*/ 30625 h 43612"/>
                <a:gd name="connsiteX1" fmla="*/ 29132 w 50881"/>
                <a:gd name="connsiteY1" fmla="*/ 42982 h 43612"/>
                <a:gd name="connsiteX2" fmla="*/ 37127 w 50881"/>
                <a:gd name="connsiteY2" fmla="*/ 45890 h 43612"/>
                <a:gd name="connsiteX3" fmla="*/ 48757 w 50881"/>
                <a:gd name="connsiteY3" fmla="*/ 39348 h 43612"/>
                <a:gd name="connsiteX4" fmla="*/ 45123 w 50881"/>
                <a:gd name="connsiteY4" fmla="*/ 18995 h 43612"/>
                <a:gd name="connsiteX5" fmla="*/ 26951 w 50881"/>
                <a:gd name="connsiteY5" fmla="*/ 6638 h 43612"/>
                <a:gd name="connsiteX6" fmla="*/ 6599 w 50881"/>
                <a:gd name="connsiteY6" fmla="*/ 10273 h 43612"/>
                <a:gd name="connsiteX7" fmla="*/ 10960 w 50881"/>
                <a:gd name="connsiteY7" fmla="*/ 30625 h 4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881" h="43612">
                  <a:moveTo>
                    <a:pt x="10960" y="30625"/>
                  </a:moveTo>
                  <a:lnTo>
                    <a:pt x="29132" y="42982"/>
                  </a:lnTo>
                  <a:cubicBezTo>
                    <a:pt x="31312" y="44436"/>
                    <a:pt x="34220" y="45890"/>
                    <a:pt x="37127" y="45890"/>
                  </a:cubicBezTo>
                  <a:cubicBezTo>
                    <a:pt x="41489" y="45890"/>
                    <a:pt x="46577" y="43709"/>
                    <a:pt x="48757" y="39348"/>
                  </a:cubicBezTo>
                  <a:cubicBezTo>
                    <a:pt x="53119" y="32806"/>
                    <a:pt x="51665" y="23357"/>
                    <a:pt x="45123" y="18995"/>
                  </a:cubicBezTo>
                  <a:lnTo>
                    <a:pt x="26951" y="6638"/>
                  </a:lnTo>
                  <a:cubicBezTo>
                    <a:pt x="20409" y="2277"/>
                    <a:pt x="10960" y="3731"/>
                    <a:pt x="6599" y="10273"/>
                  </a:cubicBezTo>
                  <a:cubicBezTo>
                    <a:pt x="2237" y="17542"/>
                    <a:pt x="3691" y="26264"/>
                    <a:pt x="10960" y="3062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51D5DD-6016-4672-B561-3A3272122CDB}"/>
                </a:ext>
              </a:extLst>
            </p:cNvPr>
            <p:cNvSpPr/>
            <p:nvPr/>
          </p:nvSpPr>
          <p:spPr>
            <a:xfrm>
              <a:off x="2978567" y="4148891"/>
              <a:ext cx="50881" cy="43613"/>
            </a:xfrm>
            <a:custGeom>
              <a:avLst/>
              <a:gdLst>
                <a:gd name="connsiteX0" fmla="*/ 27718 w 50881"/>
                <a:gd name="connsiteY0" fmla="*/ 6681 h 43612"/>
                <a:gd name="connsiteX1" fmla="*/ 10273 w 50881"/>
                <a:gd name="connsiteY1" fmla="*/ 19038 h 43612"/>
                <a:gd name="connsiteX2" fmla="*/ 6638 w 50881"/>
                <a:gd name="connsiteY2" fmla="*/ 39391 h 43612"/>
                <a:gd name="connsiteX3" fmla="*/ 18268 w 50881"/>
                <a:gd name="connsiteY3" fmla="*/ 45206 h 43612"/>
                <a:gd name="connsiteX4" fmla="*/ 26991 w 50881"/>
                <a:gd name="connsiteY4" fmla="*/ 42298 h 43612"/>
                <a:gd name="connsiteX5" fmla="*/ 44436 w 50881"/>
                <a:gd name="connsiteY5" fmla="*/ 29941 h 43612"/>
                <a:gd name="connsiteX6" fmla="*/ 48070 w 50881"/>
                <a:gd name="connsiteY6" fmla="*/ 9589 h 43612"/>
                <a:gd name="connsiteX7" fmla="*/ 27718 w 50881"/>
                <a:gd name="connsiteY7" fmla="*/ 6681 h 4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881" h="43612">
                  <a:moveTo>
                    <a:pt x="27718" y="6681"/>
                  </a:moveTo>
                  <a:lnTo>
                    <a:pt x="10273" y="19038"/>
                  </a:lnTo>
                  <a:cubicBezTo>
                    <a:pt x="3731" y="23399"/>
                    <a:pt x="2277" y="32849"/>
                    <a:pt x="6638" y="39391"/>
                  </a:cubicBezTo>
                  <a:cubicBezTo>
                    <a:pt x="9546" y="43025"/>
                    <a:pt x="13907" y="45206"/>
                    <a:pt x="18268" y="45206"/>
                  </a:cubicBezTo>
                  <a:cubicBezTo>
                    <a:pt x="21176" y="45206"/>
                    <a:pt x="24083" y="44479"/>
                    <a:pt x="26991" y="42298"/>
                  </a:cubicBezTo>
                  <a:lnTo>
                    <a:pt x="44436" y="29941"/>
                  </a:lnTo>
                  <a:cubicBezTo>
                    <a:pt x="50978" y="25580"/>
                    <a:pt x="52432" y="16131"/>
                    <a:pt x="48070" y="9589"/>
                  </a:cubicBezTo>
                  <a:cubicBezTo>
                    <a:pt x="42982" y="3774"/>
                    <a:pt x="34260" y="2320"/>
                    <a:pt x="27718" y="668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988043-F702-4287-8B16-921FE4FF6B71}"/>
                </a:ext>
              </a:extLst>
            </p:cNvPr>
            <p:cNvSpPr/>
            <p:nvPr/>
          </p:nvSpPr>
          <p:spPr>
            <a:xfrm>
              <a:off x="3031215" y="4167418"/>
              <a:ext cx="36344" cy="58150"/>
            </a:xfrm>
            <a:custGeom>
              <a:avLst/>
              <a:gdLst>
                <a:gd name="connsiteX0" fmla="*/ 18683 w 36343"/>
                <a:gd name="connsiteY0" fmla="*/ 4145 h 58150"/>
                <a:gd name="connsiteX1" fmla="*/ 4145 w 36343"/>
                <a:gd name="connsiteY1" fmla="*/ 18683 h 58150"/>
                <a:gd name="connsiteX2" fmla="*/ 4145 w 36343"/>
                <a:gd name="connsiteY2" fmla="*/ 40489 h 58150"/>
                <a:gd name="connsiteX3" fmla="*/ 18683 w 36343"/>
                <a:gd name="connsiteY3" fmla="*/ 55027 h 58150"/>
                <a:gd name="connsiteX4" fmla="*/ 33221 w 36343"/>
                <a:gd name="connsiteY4" fmla="*/ 40489 h 58150"/>
                <a:gd name="connsiteX5" fmla="*/ 33221 w 36343"/>
                <a:gd name="connsiteY5" fmla="*/ 18683 h 58150"/>
                <a:gd name="connsiteX6" fmla="*/ 18683 w 36343"/>
                <a:gd name="connsiteY6" fmla="*/ 4145 h 5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43" h="58150">
                  <a:moveTo>
                    <a:pt x="18683" y="4145"/>
                  </a:moveTo>
                  <a:cubicBezTo>
                    <a:pt x="10687" y="4145"/>
                    <a:pt x="4145" y="10687"/>
                    <a:pt x="4145" y="18683"/>
                  </a:cubicBezTo>
                  <a:lnTo>
                    <a:pt x="4145" y="40489"/>
                  </a:lnTo>
                  <a:cubicBezTo>
                    <a:pt x="4145" y="48485"/>
                    <a:pt x="10687" y="55027"/>
                    <a:pt x="18683" y="55027"/>
                  </a:cubicBezTo>
                  <a:cubicBezTo>
                    <a:pt x="26679" y="55027"/>
                    <a:pt x="33221" y="48485"/>
                    <a:pt x="33221" y="40489"/>
                  </a:cubicBezTo>
                  <a:lnTo>
                    <a:pt x="33221" y="18683"/>
                  </a:lnTo>
                  <a:cubicBezTo>
                    <a:pt x="33221" y="10687"/>
                    <a:pt x="26679" y="4145"/>
                    <a:pt x="18683" y="41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81420C5-BC0D-4021-A7DA-2C45F54DCC52}"/>
              </a:ext>
            </a:extLst>
          </p:cNvPr>
          <p:cNvSpPr/>
          <p:nvPr/>
        </p:nvSpPr>
        <p:spPr>
          <a:xfrm>
            <a:off x="1762773" y="1452443"/>
            <a:ext cx="559695" cy="559695"/>
          </a:xfrm>
          <a:custGeom>
            <a:avLst/>
            <a:gdLst>
              <a:gd name="connsiteX0" fmla="*/ 537424 w 559694"/>
              <a:gd name="connsiteY0" fmla="*/ 322517 h 559694"/>
              <a:gd name="connsiteX1" fmla="*/ 309911 w 559694"/>
              <a:gd name="connsiteY1" fmla="*/ 461351 h 559694"/>
              <a:gd name="connsiteX2" fmla="*/ 308458 w 559694"/>
              <a:gd name="connsiteY2" fmla="*/ 464258 h 559694"/>
              <a:gd name="connsiteX3" fmla="*/ 308458 w 559694"/>
              <a:gd name="connsiteY3" fmla="*/ 315975 h 559694"/>
              <a:gd name="connsiteX4" fmla="*/ 416035 w 559694"/>
              <a:gd name="connsiteY4" fmla="*/ 11414 h 559694"/>
              <a:gd name="connsiteX5" fmla="*/ 391321 w 559694"/>
              <a:gd name="connsiteY5" fmla="*/ 11414 h 559694"/>
              <a:gd name="connsiteX6" fmla="*/ 341894 w 559694"/>
              <a:gd name="connsiteY6" fmla="*/ 95005 h 559694"/>
              <a:gd name="connsiteX7" fmla="*/ 292466 w 559694"/>
              <a:gd name="connsiteY7" fmla="*/ 11414 h 559694"/>
              <a:gd name="connsiteX8" fmla="*/ 280109 w 559694"/>
              <a:gd name="connsiteY8" fmla="*/ 4145 h 559694"/>
              <a:gd name="connsiteX9" fmla="*/ 267752 w 559694"/>
              <a:gd name="connsiteY9" fmla="*/ 11414 h 559694"/>
              <a:gd name="connsiteX10" fmla="*/ 218325 w 559694"/>
              <a:gd name="connsiteY10" fmla="*/ 95005 h 559694"/>
              <a:gd name="connsiteX11" fmla="*/ 168897 w 559694"/>
              <a:gd name="connsiteY11" fmla="*/ 11414 h 559694"/>
              <a:gd name="connsiteX12" fmla="*/ 144184 w 559694"/>
              <a:gd name="connsiteY12" fmla="*/ 11414 h 559694"/>
              <a:gd name="connsiteX13" fmla="*/ 251034 w 559694"/>
              <a:gd name="connsiteY13" fmla="*/ 315975 h 559694"/>
              <a:gd name="connsiteX14" fmla="*/ 251034 w 559694"/>
              <a:gd name="connsiteY14" fmla="*/ 463531 h 559694"/>
              <a:gd name="connsiteX15" fmla="*/ 250307 w 559694"/>
              <a:gd name="connsiteY15" fmla="*/ 462077 h 559694"/>
              <a:gd name="connsiteX16" fmla="*/ 22795 w 559694"/>
              <a:gd name="connsiteY16" fmla="*/ 323244 h 559694"/>
              <a:gd name="connsiteX17" fmla="*/ 8258 w 559694"/>
              <a:gd name="connsiteY17" fmla="*/ 347231 h 559694"/>
              <a:gd name="connsiteX18" fmla="*/ 91122 w 559694"/>
              <a:gd name="connsiteY18" fmla="*/ 502056 h 559694"/>
              <a:gd name="connsiteX19" fmla="*/ 91122 w 559694"/>
              <a:gd name="connsiteY19" fmla="*/ 502056 h 559694"/>
              <a:gd name="connsiteX20" fmla="*/ 156540 w 559694"/>
              <a:gd name="connsiteY20" fmla="*/ 556571 h 559694"/>
              <a:gd name="connsiteX21" fmla="*/ 403678 w 559694"/>
              <a:gd name="connsiteY21" fmla="*/ 556571 h 559694"/>
              <a:gd name="connsiteX22" fmla="*/ 469097 w 559694"/>
              <a:gd name="connsiteY22" fmla="*/ 502056 h 559694"/>
              <a:gd name="connsiteX23" fmla="*/ 469097 w 559694"/>
              <a:gd name="connsiteY23" fmla="*/ 502056 h 559694"/>
              <a:gd name="connsiteX24" fmla="*/ 551961 w 559694"/>
              <a:gd name="connsiteY24" fmla="*/ 347231 h 559694"/>
              <a:gd name="connsiteX25" fmla="*/ 537424 w 559694"/>
              <a:gd name="connsiteY25" fmla="*/ 322517 h 55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9694" h="559694">
                <a:moveTo>
                  <a:pt x="537424" y="322517"/>
                </a:moveTo>
                <a:cubicBezTo>
                  <a:pt x="467643" y="342143"/>
                  <a:pt x="352070" y="385755"/>
                  <a:pt x="309911" y="461351"/>
                </a:cubicBezTo>
                <a:cubicBezTo>
                  <a:pt x="309184" y="462077"/>
                  <a:pt x="309184" y="463531"/>
                  <a:pt x="308458" y="464258"/>
                </a:cubicBezTo>
                <a:lnTo>
                  <a:pt x="308458" y="315975"/>
                </a:lnTo>
                <a:cubicBezTo>
                  <a:pt x="538150" y="294169"/>
                  <a:pt x="416035" y="11414"/>
                  <a:pt x="416035" y="11414"/>
                </a:cubicBezTo>
                <a:cubicBezTo>
                  <a:pt x="410220" y="1965"/>
                  <a:pt x="396410" y="1965"/>
                  <a:pt x="391321" y="11414"/>
                </a:cubicBezTo>
                <a:lnTo>
                  <a:pt x="341894" y="95005"/>
                </a:lnTo>
                <a:lnTo>
                  <a:pt x="292466" y="11414"/>
                </a:lnTo>
                <a:cubicBezTo>
                  <a:pt x="289559" y="6326"/>
                  <a:pt x="284471" y="4145"/>
                  <a:pt x="280109" y="4145"/>
                </a:cubicBezTo>
                <a:cubicBezTo>
                  <a:pt x="275748" y="4145"/>
                  <a:pt x="270660" y="6326"/>
                  <a:pt x="267752" y="11414"/>
                </a:cubicBezTo>
                <a:lnTo>
                  <a:pt x="218325" y="95005"/>
                </a:lnTo>
                <a:lnTo>
                  <a:pt x="168897" y="11414"/>
                </a:lnTo>
                <a:cubicBezTo>
                  <a:pt x="163082" y="1965"/>
                  <a:pt x="149272" y="1965"/>
                  <a:pt x="144184" y="11414"/>
                </a:cubicBezTo>
                <a:cubicBezTo>
                  <a:pt x="144184" y="11414"/>
                  <a:pt x="22068" y="294169"/>
                  <a:pt x="251034" y="315975"/>
                </a:cubicBezTo>
                <a:lnTo>
                  <a:pt x="251034" y="463531"/>
                </a:lnTo>
                <a:cubicBezTo>
                  <a:pt x="251034" y="462804"/>
                  <a:pt x="250307" y="462804"/>
                  <a:pt x="250307" y="462077"/>
                </a:cubicBezTo>
                <a:cubicBezTo>
                  <a:pt x="208149" y="385755"/>
                  <a:pt x="93302" y="342870"/>
                  <a:pt x="22795" y="323244"/>
                </a:cubicBezTo>
                <a:cubicBezTo>
                  <a:pt x="8258" y="318883"/>
                  <a:pt x="-1919" y="336328"/>
                  <a:pt x="8258" y="347231"/>
                </a:cubicBezTo>
                <a:cubicBezTo>
                  <a:pt x="38786" y="379214"/>
                  <a:pt x="76584" y="431549"/>
                  <a:pt x="91122" y="502056"/>
                </a:cubicBezTo>
                <a:cubicBezTo>
                  <a:pt x="91122" y="502056"/>
                  <a:pt x="91122" y="502056"/>
                  <a:pt x="91122" y="502056"/>
                </a:cubicBezTo>
                <a:cubicBezTo>
                  <a:pt x="96210" y="532584"/>
                  <a:pt x="124558" y="556571"/>
                  <a:pt x="156540" y="556571"/>
                </a:cubicBezTo>
                <a:lnTo>
                  <a:pt x="403678" y="556571"/>
                </a:lnTo>
                <a:cubicBezTo>
                  <a:pt x="435661" y="556571"/>
                  <a:pt x="464009" y="532584"/>
                  <a:pt x="469097" y="502056"/>
                </a:cubicBezTo>
                <a:cubicBezTo>
                  <a:pt x="469097" y="502056"/>
                  <a:pt x="469097" y="502056"/>
                  <a:pt x="469097" y="502056"/>
                </a:cubicBezTo>
                <a:cubicBezTo>
                  <a:pt x="483635" y="431549"/>
                  <a:pt x="521432" y="379214"/>
                  <a:pt x="551961" y="347231"/>
                </a:cubicBezTo>
                <a:cubicBezTo>
                  <a:pt x="562137" y="335601"/>
                  <a:pt x="551961" y="318883"/>
                  <a:pt x="537424" y="322517"/>
                </a:cubicBezTo>
                <a:close/>
              </a:path>
            </a:pathLst>
          </a:custGeom>
          <a:solidFill>
            <a:srgbClr val="000000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7" name="Graphic 27" descr="Flower in pot">
            <a:extLst>
              <a:ext uri="{FF2B5EF4-FFF2-40B4-BE49-F238E27FC236}">
                <a16:creationId xmlns:a16="http://schemas.microsoft.com/office/drawing/2014/main" id="{5026695A-4A7B-4CAF-979E-9DC1834EA5D5}"/>
              </a:ext>
            </a:extLst>
          </p:cNvPr>
          <p:cNvGrpSpPr/>
          <p:nvPr/>
        </p:nvGrpSpPr>
        <p:grpSpPr>
          <a:xfrm>
            <a:off x="8355337" y="1180479"/>
            <a:ext cx="697801" cy="697801"/>
            <a:chOff x="3190712" y="3948213"/>
            <a:chExt cx="697801" cy="697801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37827F9-40CD-4615-A17A-E848958BFD4D}"/>
                </a:ext>
              </a:extLst>
            </p:cNvPr>
            <p:cNvSpPr/>
            <p:nvPr/>
          </p:nvSpPr>
          <p:spPr>
            <a:xfrm>
              <a:off x="3408264" y="4394731"/>
              <a:ext cx="283482" cy="210794"/>
            </a:xfrm>
            <a:custGeom>
              <a:avLst/>
              <a:gdLst>
                <a:gd name="connsiteX0" fmla="*/ 4145 w 283481"/>
                <a:gd name="connsiteY0" fmla="*/ 4145 h 210794"/>
                <a:gd name="connsiteX1" fmla="*/ 36128 w 283481"/>
                <a:gd name="connsiteY1" fmla="*/ 183684 h 210794"/>
                <a:gd name="connsiteX2" fmla="*/ 64476 w 283481"/>
                <a:gd name="connsiteY2" fmla="*/ 207671 h 210794"/>
                <a:gd name="connsiteX3" fmla="*/ 219301 w 283481"/>
                <a:gd name="connsiteY3" fmla="*/ 207671 h 210794"/>
                <a:gd name="connsiteX4" fmla="*/ 247649 w 283481"/>
                <a:gd name="connsiteY4" fmla="*/ 183684 h 210794"/>
                <a:gd name="connsiteX5" fmla="*/ 280358 w 283481"/>
                <a:gd name="connsiteY5" fmla="*/ 4145 h 210794"/>
                <a:gd name="connsiteX6" fmla="*/ 4145 w 283481"/>
                <a:gd name="connsiteY6" fmla="*/ 4145 h 21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481" h="210794">
                  <a:moveTo>
                    <a:pt x="4145" y="4145"/>
                  </a:moveTo>
                  <a:lnTo>
                    <a:pt x="36128" y="183684"/>
                  </a:lnTo>
                  <a:cubicBezTo>
                    <a:pt x="38309" y="197494"/>
                    <a:pt x="50666" y="207671"/>
                    <a:pt x="64476" y="207671"/>
                  </a:cubicBezTo>
                  <a:lnTo>
                    <a:pt x="219301" y="207671"/>
                  </a:lnTo>
                  <a:cubicBezTo>
                    <a:pt x="233111" y="207671"/>
                    <a:pt x="245468" y="197494"/>
                    <a:pt x="247649" y="183684"/>
                  </a:cubicBezTo>
                  <a:lnTo>
                    <a:pt x="280358" y="4145"/>
                  </a:lnTo>
                  <a:lnTo>
                    <a:pt x="4145" y="4145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1B1F283-A70F-4F91-A5EF-4AEE1D2EA55E}"/>
                </a:ext>
              </a:extLst>
            </p:cNvPr>
            <p:cNvSpPr/>
            <p:nvPr/>
          </p:nvSpPr>
          <p:spPr>
            <a:xfrm>
              <a:off x="3368286" y="4133055"/>
              <a:ext cx="50881" cy="50881"/>
            </a:xfrm>
            <a:custGeom>
              <a:avLst/>
              <a:gdLst>
                <a:gd name="connsiteX0" fmla="*/ 47758 w 50881"/>
                <a:gd name="connsiteY0" fmla="*/ 25952 h 50881"/>
                <a:gd name="connsiteX1" fmla="*/ 25952 w 50881"/>
                <a:gd name="connsiteY1" fmla="*/ 47758 h 50881"/>
                <a:gd name="connsiteX2" fmla="*/ 4145 w 50881"/>
                <a:gd name="connsiteY2" fmla="*/ 25952 h 50881"/>
                <a:gd name="connsiteX3" fmla="*/ 25952 w 50881"/>
                <a:gd name="connsiteY3" fmla="*/ 4145 h 50881"/>
                <a:gd name="connsiteX4" fmla="*/ 47758 w 50881"/>
                <a:gd name="connsiteY4" fmla="*/ 25952 h 5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1" h="50881">
                  <a:moveTo>
                    <a:pt x="47758" y="25952"/>
                  </a:moveTo>
                  <a:cubicBezTo>
                    <a:pt x="47758" y="37995"/>
                    <a:pt x="37995" y="47758"/>
                    <a:pt x="25952" y="47758"/>
                  </a:cubicBezTo>
                  <a:cubicBezTo>
                    <a:pt x="13908" y="47758"/>
                    <a:pt x="4145" y="37995"/>
                    <a:pt x="4145" y="25952"/>
                  </a:cubicBezTo>
                  <a:cubicBezTo>
                    <a:pt x="4145" y="13908"/>
                    <a:pt x="13908" y="4145"/>
                    <a:pt x="25952" y="4145"/>
                  </a:cubicBezTo>
                  <a:cubicBezTo>
                    <a:pt x="37995" y="4145"/>
                    <a:pt x="47758" y="13908"/>
                    <a:pt x="47758" y="2595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08637B5-E299-4723-B3E9-AE0476BE7A99}"/>
                </a:ext>
              </a:extLst>
            </p:cNvPr>
            <p:cNvSpPr/>
            <p:nvPr/>
          </p:nvSpPr>
          <p:spPr>
            <a:xfrm>
              <a:off x="3379916" y="4170031"/>
              <a:ext cx="341632" cy="203525"/>
            </a:xfrm>
            <a:custGeom>
              <a:avLst/>
              <a:gdLst>
                <a:gd name="connsiteX0" fmla="*/ 308707 w 341631"/>
                <a:gd name="connsiteY0" fmla="*/ 141620 h 203525"/>
                <a:gd name="connsiteX1" fmla="*/ 201129 w 341631"/>
                <a:gd name="connsiteY1" fmla="*/ 141620 h 203525"/>
                <a:gd name="connsiteX2" fmla="*/ 260733 w 341631"/>
                <a:gd name="connsiteY2" fmla="*/ 28228 h 203525"/>
                <a:gd name="connsiteX3" fmla="*/ 260006 w 341631"/>
                <a:gd name="connsiteY3" fmla="*/ 7875 h 203525"/>
                <a:gd name="connsiteX4" fmla="*/ 239653 w 341631"/>
                <a:gd name="connsiteY4" fmla="*/ 8602 h 203525"/>
                <a:gd name="connsiteX5" fmla="*/ 172054 w 341631"/>
                <a:gd name="connsiteY5" fmla="*/ 142347 h 203525"/>
                <a:gd name="connsiteX6" fmla="*/ 123353 w 341631"/>
                <a:gd name="connsiteY6" fmla="*/ 142347 h 203525"/>
                <a:gd name="connsiteX7" fmla="*/ 79741 w 341631"/>
                <a:gd name="connsiteY7" fmla="*/ 74021 h 203525"/>
                <a:gd name="connsiteX8" fmla="*/ 59388 w 341631"/>
                <a:gd name="connsiteY8" fmla="*/ 73294 h 203525"/>
                <a:gd name="connsiteX9" fmla="*/ 58661 w 341631"/>
                <a:gd name="connsiteY9" fmla="*/ 93647 h 203525"/>
                <a:gd name="connsiteX10" fmla="*/ 93551 w 341631"/>
                <a:gd name="connsiteY10" fmla="*/ 141620 h 203525"/>
                <a:gd name="connsiteX11" fmla="*/ 33221 w 341631"/>
                <a:gd name="connsiteY11" fmla="*/ 141620 h 203525"/>
                <a:gd name="connsiteX12" fmla="*/ 4145 w 341631"/>
                <a:gd name="connsiteY12" fmla="*/ 170695 h 203525"/>
                <a:gd name="connsiteX13" fmla="*/ 4145 w 341631"/>
                <a:gd name="connsiteY13" fmla="*/ 199771 h 203525"/>
                <a:gd name="connsiteX14" fmla="*/ 338508 w 341631"/>
                <a:gd name="connsiteY14" fmla="*/ 199771 h 203525"/>
                <a:gd name="connsiteX15" fmla="*/ 338508 w 341631"/>
                <a:gd name="connsiteY15" fmla="*/ 170695 h 203525"/>
                <a:gd name="connsiteX16" fmla="*/ 308707 w 341631"/>
                <a:gd name="connsiteY16" fmla="*/ 141620 h 20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1631" h="203525">
                  <a:moveTo>
                    <a:pt x="308707" y="141620"/>
                  </a:moveTo>
                  <a:lnTo>
                    <a:pt x="201129" y="141620"/>
                  </a:lnTo>
                  <a:cubicBezTo>
                    <a:pt x="206944" y="103823"/>
                    <a:pt x="228750" y="63118"/>
                    <a:pt x="260733" y="28228"/>
                  </a:cubicBezTo>
                  <a:cubicBezTo>
                    <a:pt x="265821" y="22413"/>
                    <a:pt x="265821" y="12963"/>
                    <a:pt x="260006" y="7875"/>
                  </a:cubicBezTo>
                  <a:cubicBezTo>
                    <a:pt x="254191" y="2787"/>
                    <a:pt x="244741" y="2787"/>
                    <a:pt x="239653" y="8602"/>
                  </a:cubicBezTo>
                  <a:cubicBezTo>
                    <a:pt x="220755" y="28955"/>
                    <a:pt x="180049" y="79836"/>
                    <a:pt x="172054" y="142347"/>
                  </a:cubicBezTo>
                  <a:lnTo>
                    <a:pt x="123353" y="142347"/>
                  </a:lnTo>
                  <a:cubicBezTo>
                    <a:pt x="117538" y="119087"/>
                    <a:pt x="108089" y="105277"/>
                    <a:pt x="79741" y="74021"/>
                  </a:cubicBezTo>
                  <a:cubicBezTo>
                    <a:pt x="74652" y="68206"/>
                    <a:pt x="65203" y="67479"/>
                    <a:pt x="59388" y="73294"/>
                  </a:cubicBezTo>
                  <a:cubicBezTo>
                    <a:pt x="53573" y="78382"/>
                    <a:pt x="52846" y="87832"/>
                    <a:pt x="58661" y="93647"/>
                  </a:cubicBezTo>
                  <a:cubicBezTo>
                    <a:pt x="80467" y="117634"/>
                    <a:pt x="89190" y="128537"/>
                    <a:pt x="93551" y="141620"/>
                  </a:cubicBezTo>
                  <a:lnTo>
                    <a:pt x="33221" y="141620"/>
                  </a:lnTo>
                  <a:cubicBezTo>
                    <a:pt x="17229" y="141620"/>
                    <a:pt x="4145" y="154704"/>
                    <a:pt x="4145" y="170695"/>
                  </a:cubicBezTo>
                  <a:lnTo>
                    <a:pt x="4145" y="199771"/>
                  </a:lnTo>
                  <a:lnTo>
                    <a:pt x="338508" y="199771"/>
                  </a:lnTo>
                  <a:lnTo>
                    <a:pt x="338508" y="170695"/>
                  </a:lnTo>
                  <a:cubicBezTo>
                    <a:pt x="337782" y="154704"/>
                    <a:pt x="324698" y="141620"/>
                    <a:pt x="308707" y="141620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D3AB77B-C52A-4252-8CE3-B4A00FAA3544}"/>
                </a:ext>
              </a:extLst>
            </p:cNvPr>
            <p:cNvSpPr/>
            <p:nvPr/>
          </p:nvSpPr>
          <p:spPr>
            <a:xfrm>
              <a:off x="3361017" y="4045830"/>
              <a:ext cx="65419" cy="79956"/>
            </a:xfrm>
            <a:custGeom>
              <a:avLst/>
              <a:gdLst>
                <a:gd name="connsiteX0" fmla="*/ 62296 w 65418"/>
                <a:gd name="connsiteY0" fmla="*/ 33221 h 79956"/>
                <a:gd name="connsiteX1" fmla="*/ 33221 w 65418"/>
                <a:gd name="connsiteY1" fmla="*/ 76833 h 79956"/>
                <a:gd name="connsiteX2" fmla="*/ 4145 w 65418"/>
                <a:gd name="connsiteY2" fmla="*/ 33221 h 79956"/>
                <a:gd name="connsiteX3" fmla="*/ 33221 w 65418"/>
                <a:gd name="connsiteY3" fmla="*/ 4145 h 79956"/>
                <a:gd name="connsiteX4" fmla="*/ 62296 w 65418"/>
                <a:gd name="connsiteY4" fmla="*/ 33221 h 7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8" h="79956">
                  <a:moveTo>
                    <a:pt x="62296" y="33221"/>
                  </a:moveTo>
                  <a:cubicBezTo>
                    <a:pt x="62296" y="49212"/>
                    <a:pt x="49212" y="76833"/>
                    <a:pt x="33221" y="76833"/>
                  </a:cubicBezTo>
                  <a:cubicBezTo>
                    <a:pt x="17229" y="76833"/>
                    <a:pt x="4145" y="49212"/>
                    <a:pt x="4145" y="33221"/>
                  </a:cubicBezTo>
                  <a:cubicBezTo>
                    <a:pt x="4145" y="17229"/>
                    <a:pt x="17229" y="4145"/>
                    <a:pt x="33221" y="4145"/>
                  </a:cubicBezTo>
                  <a:cubicBezTo>
                    <a:pt x="49212" y="4145"/>
                    <a:pt x="62296" y="17229"/>
                    <a:pt x="62296" y="3322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1CCD92B-AF0A-4CED-85D1-26C09A3EB329}"/>
                </a:ext>
              </a:extLst>
            </p:cNvPr>
            <p:cNvSpPr/>
            <p:nvPr/>
          </p:nvSpPr>
          <p:spPr>
            <a:xfrm>
              <a:off x="3361017" y="4191205"/>
              <a:ext cx="65419" cy="79956"/>
            </a:xfrm>
            <a:custGeom>
              <a:avLst/>
              <a:gdLst>
                <a:gd name="connsiteX0" fmla="*/ 4145 w 65418"/>
                <a:gd name="connsiteY0" fmla="*/ 47758 h 79956"/>
                <a:gd name="connsiteX1" fmla="*/ 33221 w 65418"/>
                <a:gd name="connsiteY1" fmla="*/ 4145 h 79956"/>
                <a:gd name="connsiteX2" fmla="*/ 62296 w 65418"/>
                <a:gd name="connsiteY2" fmla="*/ 47758 h 79956"/>
                <a:gd name="connsiteX3" fmla="*/ 33221 w 65418"/>
                <a:gd name="connsiteY3" fmla="*/ 76833 h 79956"/>
                <a:gd name="connsiteX4" fmla="*/ 4145 w 65418"/>
                <a:gd name="connsiteY4" fmla="*/ 47758 h 7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8" h="79956">
                  <a:moveTo>
                    <a:pt x="4145" y="47758"/>
                  </a:moveTo>
                  <a:cubicBezTo>
                    <a:pt x="4145" y="31767"/>
                    <a:pt x="17229" y="4145"/>
                    <a:pt x="33221" y="4145"/>
                  </a:cubicBezTo>
                  <a:cubicBezTo>
                    <a:pt x="49212" y="4145"/>
                    <a:pt x="62296" y="31767"/>
                    <a:pt x="62296" y="47758"/>
                  </a:cubicBezTo>
                  <a:cubicBezTo>
                    <a:pt x="62296" y="63749"/>
                    <a:pt x="49212" y="76833"/>
                    <a:pt x="33221" y="76833"/>
                  </a:cubicBezTo>
                  <a:cubicBezTo>
                    <a:pt x="17229" y="76833"/>
                    <a:pt x="4145" y="63749"/>
                    <a:pt x="4145" y="47758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8DE602-2D3F-4A48-B2BF-EE56558E5B54}"/>
                </a:ext>
              </a:extLst>
            </p:cNvPr>
            <p:cNvSpPr/>
            <p:nvPr/>
          </p:nvSpPr>
          <p:spPr>
            <a:xfrm>
              <a:off x="3291798" y="4085643"/>
              <a:ext cx="72688" cy="65419"/>
            </a:xfrm>
            <a:custGeom>
              <a:avLst/>
              <a:gdLst>
                <a:gd name="connsiteX0" fmla="*/ 47923 w 72687"/>
                <a:gd name="connsiteY0" fmla="*/ 7945 h 65418"/>
                <a:gd name="connsiteX1" fmla="*/ 71183 w 72687"/>
                <a:gd name="connsiteY1" fmla="*/ 55192 h 65418"/>
                <a:gd name="connsiteX2" fmla="*/ 18848 w 72687"/>
                <a:gd name="connsiteY2" fmla="*/ 58826 h 65418"/>
                <a:gd name="connsiteX3" fmla="*/ 7945 w 72687"/>
                <a:gd name="connsiteY3" fmla="*/ 18848 h 65418"/>
                <a:gd name="connsiteX4" fmla="*/ 47923 w 72687"/>
                <a:gd name="connsiteY4" fmla="*/ 7945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47923" y="7945"/>
                  </a:moveTo>
                  <a:cubicBezTo>
                    <a:pt x="61734" y="15941"/>
                    <a:pt x="79179" y="41381"/>
                    <a:pt x="71183" y="55192"/>
                  </a:cubicBezTo>
                  <a:cubicBezTo>
                    <a:pt x="63188" y="69003"/>
                    <a:pt x="32659" y="66822"/>
                    <a:pt x="18848" y="58826"/>
                  </a:cubicBezTo>
                  <a:cubicBezTo>
                    <a:pt x="5038" y="50831"/>
                    <a:pt x="-50" y="32659"/>
                    <a:pt x="7945" y="18848"/>
                  </a:cubicBezTo>
                  <a:cubicBezTo>
                    <a:pt x="15941" y="5038"/>
                    <a:pt x="34113" y="-50"/>
                    <a:pt x="47923" y="79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01E6D6C-4208-454A-AB95-E15FFDEBBAAB}"/>
                </a:ext>
              </a:extLst>
            </p:cNvPr>
            <p:cNvSpPr/>
            <p:nvPr/>
          </p:nvSpPr>
          <p:spPr>
            <a:xfrm>
              <a:off x="3419331" y="4163030"/>
              <a:ext cx="72688" cy="65419"/>
            </a:xfrm>
            <a:custGeom>
              <a:avLst/>
              <a:gdLst>
                <a:gd name="connsiteX0" fmla="*/ 29422 w 72687"/>
                <a:gd name="connsiteY0" fmla="*/ 61396 h 65418"/>
                <a:gd name="connsiteX1" fmla="*/ 6162 w 72687"/>
                <a:gd name="connsiteY1" fmla="*/ 14149 h 65418"/>
                <a:gd name="connsiteX2" fmla="*/ 58497 w 72687"/>
                <a:gd name="connsiteY2" fmla="*/ 10515 h 65418"/>
                <a:gd name="connsiteX3" fmla="*/ 69400 w 72687"/>
                <a:gd name="connsiteY3" fmla="*/ 50493 h 65418"/>
                <a:gd name="connsiteX4" fmla="*/ 29422 w 72687"/>
                <a:gd name="connsiteY4" fmla="*/ 61396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29422" y="61396"/>
                  </a:moveTo>
                  <a:cubicBezTo>
                    <a:pt x="15611" y="53400"/>
                    <a:pt x="-1834" y="27960"/>
                    <a:pt x="6162" y="14149"/>
                  </a:cubicBezTo>
                  <a:cubicBezTo>
                    <a:pt x="14157" y="339"/>
                    <a:pt x="44686" y="2519"/>
                    <a:pt x="58497" y="10515"/>
                  </a:cubicBezTo>
                  <a:cubicBezTo>
                    <a:pt x="72307" y="18510"/>
                    <a:pt x="77395" y="36682"/>
                    <a:pt x="69400" y="50493"/>
                  </a:cubicBezTo>
                  <a:cubicBezTo>
                    <a:pt x="61404" y="64304"/>
                    <a:pt x="43232" y="69392"/>
                    <a:pt x="29422" y="6139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E59BB0F-E1EB-425D-A224-EEC95CE5D9F0}"/>
                </a:ext>
              </a:extLst>
            </p:cNvPr>
            <p:cNvSpPr/>
            <p:nvPr/>
          </p:nvSpPr>
          <p:spPr>
            <a:xfrm>
              <a:off x="3291798" y="4163030"/>
              <a:ext cx="72688" cy="65419"/>
            </a:xfrm>
            <a:custGeom>
              <a:avLst/>
              <a:gdLst>
                <a:gd name="connsiteX0" fmla="*/ 18848 w 72687"/>
                <a:gd name="connsiteY0" fmla="*/ 10515 h 65418"/>
                <a:gd name="connsiteX1" fmla="*/ 71183 w 72687"/>
                <a:gd name="connsiteY1" fmla="*/ 14149 h 65418"/>
                <a:gd name="connsiteX2" fmla="*/ 47923 w 72687"/>
                <a:gd name="connsiteY2" fmla="*/ 61396 h 65418"/>
                <a:gd name="connsiteX3" fmla="*/ 7945 w 72687"/>
                <a:gd name="connsiteY3" fmla="*/ 50493 h 65418"/>
                <a:gd name="connsiteX4" fmla="*/ 18848 w 72687"/>
                <a:gd name="connsiteY4" fmla="*/ 10515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18848" y="10515"/>
                  </a:moveTo>
                  <a:cubicBezTo>
                    <a:pt x="32659" y="2519"/>
                    <a:pt x="63188" y="339"/>
                    <a:pt x="71183" y="14149"/>
                  </a:cubicBezTo>
                  <a:cubicBezTo>
                    <a:pt x="79179" y="27960"/>
                    <a:pt x="61734" y="53400"/>
                    <a:pt x="47923" y="61396"/>
                  </a:cubicBezTo>
                  <a:cubicBezTo>
                    <a:pt x="34113" y="69392"/>
                    <a:pt x="15941" y="64304"/>
                    <a:pt x="7945" y="50493"/>
                  </a:cubicBezTo>
                  <a:cubicBezTo>
                    <a:pt x="-50" y="36682"/>
                    <a:pt x="5038" y="18510"/>
                    <a:pt x="18848" y="1051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B266EDB-473A-434A-BF27-FDEF230E361E}"/>
                </a:ext>
              </a:extLst>
            </p:cNvPr>
            <p:cNvSpPr/>
            <p:nvPr/>
          </p:nvSpPr>
          <p:spPr>
            <a:xfrm>
              <a:off x="3419331" y="4085643"/>
              <a:ext cx="72688" cy="65419"/>
            </a:xfrm>
            <a:custGeom>
              <a:avLst/>
              <a:gdLst>
                <a:gd name="connsiteX0" fmla="*/ 58497 w 72687"/>
                <a:gd name="connsiteY0" fmla="*/ 58826 h 65418"/>
                <a:gd name="connsiteX1" fmla="*/ 6162 w 72687"/>
                <a:gd name="connsiteY1" fmla="*/ 55192 h 65418"/>
                <a:gd name="connsiteX2" fmla="*/ 29422 w 72687"/>
                <a:gd name="connsiteY2" fmla="*/ 7945 h 65418"/>
                <a:gd name="connsiteX3" fmla="*/ 69400 w 72687"/>
                <a:gd name="connsiteY3" fmla="*/ 18848 h 65418"/>
                <a:gd name="connsiteX4" fmla="*/ 58497 w 72687"/>
                <a:gd name="connsiteY4" fmla="*/ 58826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58497" y="58826"/>
                  </a:moveTo>
                  <a:cubicBezTo>
                    <a:pt x="44686" y="66822"/>
                    <a:pt x="14157" y="69003"/>
                    <a:pt x="6162" y="55192"/>
                  </a:cubicBezTo>
                  <a:cubicBezTo>
                    <a:pt x="-1834" y="41381"/>
                    <a:pt x="15611" y="15941"/>
                    <a:pt x="29422" y="7945"/>
                  </a:cubicBezTo>
                  <a:cubicBezTo>
                    <a:pt x="43232" y="-50"/>
                    <a:pt x="61404" y="5038"/>
                    <a:pt x="69400" y="18848"/>
                  </a:cubicBezTo>
                  <a:cubicBezTo>
                    <a:pt x="77395" y="32659"/>
                    <a:pt x="72307" y="50831"/>
                    <a:pt x="58497" y="5882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4BCBC48-4A78-4648-A939-A0BDDBB34BFD}"/>
                </a:ext>
              </a:extLst>
            </p:cNvPr>
            <p:cNvSpPr/>
            <p:nvPr/>
          </p:nvSpPr>
          <p:spPr>
            <a:xfrm>
              <a:off x="3659036" y="4074905"/>
              <a:ext cx="50881" cy="50881"/>
            </a:xfrm>
            <a:custGeom>
              <a:avLst/>
              <a:gdLst>
                <a:gd name="connsiteX0" fmla="*/ 47758 w 50881"/>
                <a:gd name="connsiteY0" fmla="*/ 25952 h 50881"/>
                <a:gd name="connsiteX1" fmla="*/ 25952 w 50881"/>
                <a:gd name="connsiteY1" fmla="*/ 47758 h 50881"/>
                <a:gd name="connsiteX2" fmla="*/ 4145 w 50881"/>
                <a:gd name="connsiteY2" fmla="*/ 25952 h 50881"/>
                <a:gd name="connsiteX3" fmla="*/ 25952 w 50881"/>
                <a:gd name="connsiteY3" fmla="*/ 4145 h 50881"/>
                <a:gd name="connsiteX4" fmla="*/ 47758 w 50881"/>
                <a:gd name="connsiteY4" fmla="*/ 25952 h 5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1" h="50881">
                  <a:moveTo>
                    <a:pt x="47758" y="25952"/>
                  </a:moveTo>
                  <a:cubicBezTo>
                    <a:pt x="47758" y="37995"/>
                    <a:pt x="37995" y="47758"/>
                    <a:pt x="25952" y="47758"/>
                  </a:cubicBezTo>
                  <a:cubicBezTo>
                    <a:pt x="13908" y="47758"/>
                    <a:pt x="4145" y="37995"/>
                    <a:pt x="4145" y="25952"/>
                  </a:cubicBezTo>
                  <a:cubicBezTo>
                    <a:pt x="4145" y="13908"/>
                    <a:pt x="13908" y="4145"/>
                    <a:pt x="25952" y="4145"/>
                  </a:cubicBezTo>
                  <a:cubicBezTo>
                    <a:pt x="37995" y="4145"/>
                    <a:pt x="47758" y="13908"/>
                    <a:pt x="47758" y="2595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B436F64-49FA-491E-B830-C30204640254}"/>
                </a:ext>
              </a:extLst>
            </p:cNvPr>
            <p:cNvSpPr/>
            <p:nvPr/>
          </p:nvSpPr>
          <p:spPr>
            <a:xfrm>
              <a:off x="3651767" y="3987680"/>
              <a:ext cx="65419" cy="79956"/>
            </a:xfrm>
            <a:custGeom>
              <a:avLst/>
              <a:gdLst>
                <a:gd name="connsiteX0" fmla="*/ 62296 w 65418"/>
                <a:gd name="connsiteY0" fmla="*/ 33221 h 79956"/>
                <a:gd name="connsiteX1" fmla="*/ 33221 w 65418"/>
                <a:gd name="connsiteY1" fmla="*/ 76833 h 79956"/>
                <a:gd name="connsiteX2" fmla="*/ 4145 w 65418"/>
                <a:gd name="connsiteY2" fmla="*/ 33221 h 79956"/>
                <a:gd name="connsiteX3" fmla="*/ 33221 w 65418"/>
                <a:gd name="connsiteY3" fmla="*/ 4145 h 79956"/>
                <a:gd name="connsiteX4" fmla="*/ 62296 w 65418"/>
                <a:gd name="connsiteY4" fmla="*/ 33221 h 7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8" h="79956">
                  <a:moveTo>
                    <a:pt x="62296" y="33221"/>
                  </a:moveTo>
                  <a:cubicBezTo>
                    <a:pt x="62296" y="49212"/>
                    <a:pt x="49212" y="76833"/>
                    <a:pt x="33221" y="76833"/>
                  </a:cubicBezTo>
                  <a:cubicBezTo>
                    <a:pt x="17229" y="76833"/>
                    <a:pt x="4145" y="49212"/>
                    <a:pt x="4145" y="33221"/>
                  </a:cubicBezTo>
                  <a:cubicBezTo>
                    <a:pt x="4145" y="17229"/>
                    <a:pt x="17229" y="4145"/>
                    <a:pt x="33221" y="4145"/>
                  </a:cubicBezTo>
                  <a:cubicBezTo>
                    <a:pt x="49212" y="4145"/>
                    <a:pt x="62296" y="17229"/>
                    <a:pt x="62296" y="3322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C1AB6C8-1ECF-47C7-B55C-3593CC0D9C75}"/>
                </a:ext>
              </a:extLst>
            </p:cNvPr>
            <p:cNvSpPr/>
            <p:nvPr/>
          </p:nvSpPr>
          <p:spPr>
            <a:xfrm>
              <a:off x="3651767" y="4133055"/>
              <a:ext cx="65419" cy="79956"/>
            </a:xfrm>
            <a:custGeom>
              <a:avLst/>
              <a:gdLst>
                <a:gd name="connsiteX0" fmla="*/ 4145 w 65418"/>
                <a:gd name="connsiteY0" fmla="*/ 47758 h 79956"/>
                <a:gd name="connsiteX1" fmla="*/ 33221 w 65418"/>
                <a:gd name="connsiteY1" fmla="*/ 4145 h 79956"/>
                <a:gd name="connsiteX2" fmla="*/ 62296 w 65418"/>
                <a:gd name="connsiteY2" fmla="*/ 47758 h 79956"/>
                <a:gd name="connsiteX3" fmla="*/ 33221 w 65418"/>
                <a:gd name="connsiteY3" fmla="*/ 76833 h 79956"/>
                <a:gd name="connsiteX4" fmla="*/ 4145 w 65418"/>
                <a:gd name="connsiteY4" fmla="*/ 47758 h 7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8" h="79956">
                  <a:moveTo>
                    <a:pt x="4145" y="47758"/>
                  </a:moveTo>
                  <a:cubicBezTo>
                    <a:pt x="4145" y="31767"/>
                    <a:pt x="17229" y="4145"/>
                    <a:pt x="33221" y="4145"/>
                  </a:cubicBezTo>
                  <a:cubicBezTo>
                    <a:pt x="49212" y="4145"/>
                    <a:pt x="62296" y="31767"/>
                    <a:pt x="62296" y="47758"/>
                  </a:cubicBezTo>
                  <a:cubicBezTo>
                    <a:pt x="62296" y="63749"/>
                    <a:pt x="49212" y="76833"/>
                    <a:pt x="33221" y="76833"/>
                  </a:cubicBezTo>
                  <a:cubicBezTo>
                    <a:pt x="17229" y="76833"/>
                    <a:pt x="4145" y="63749"/>
                    <a:pt x="4145" y="47758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6147D8-8D5B-49A3-AAFD-DB5CC742770A}"/>
                </a:ext>
              </a:extLst>
            </p:cNvPr>
            <p:cNvSpPr/>
            <p:nvPr/>
          </p:nvSpPr>
          <p:spPr>
            <a:xfrm>
              <a:off x="3582549" y="4027493"/>
              <a:ext cx="72688" cy="65419"/>
            </a:xfrm>
            <a:custGeom>
              <a:avLst/>
              <a:gdLst>
                <a:gd name="connsiteX0" fmla="*/ 47923 w 72687"/>
                <a:gd name="connsiteY0" fmla="*/ 7945 h 65418"/>
                <a:gd name="connsiteX1" fmla="*/ 71183 w 72687"/>
                <a:gd name="connsiteY1" fmla="*/ 55192 h 65418"/>
                <a:gd name="connsiteX2" fmla="*/ 18848 w 72687"/>
                <a:gd name="connsiteY2" fmla="*/ 58826 h 65418"/>
                <a:gd name="connsiteX3" fmla="*/ 7945 w 72687"/>
                <a:gd name="connsiteY3" fmla="*/ 18848 h 65418"/>
                <a:gd name="connsiteX4" fmla="*/ 47923 w 72687"/>
                <a:gd name="connsiteY4" fmla="*/ 7945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47923" y="7945"/>
                  </a:moveTo>
                  <a:cubicBezTo>
                    <a:pt x="61734" y="15941"/>
                    <a:pt x="79179" y="41381"/>
                    <a:pt x="71183" y="55192"/>
                  </a:cubicBezTo>
                  <a:cubicBezTo>
                    <a:pt x="63188" y="69003"/>
                    <a:pt x="32659" y="66822"/>
                    <a:pt x="18848" y="58826"/>
                  </a:cubicBezTo>
                  <a:cubicBezTo>
                    <a:pt x="5038" y="50831"/>
                    <a:pt x="-50" y="32659"/>
                    <a:pt x="7945" y="18848"/>
                  </a:cubicBezTo>
                  <a:cubicBezTo>
                    <a:pt x="15941" y="5038"/>
                    <a:pt x="34113" y="-50"/>
                    <a:pt x="47923" y="79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039CF3C-EA63-4757-95DA-6831007549EC}"/>
                </a:ext>
              </a:extLst>
            </p:cNvPr>
            <p:cNvSpPr/>
            <p:nvPr/>
          </p:nvSpPr>
          <p:spPr>
            <a:xfrm>
              <a:off x="3710082" y="4104880"/>
              <a:ext cx="72688" cy="65419"/>
            </a:xfrm>
            <a:custGeom>
              <a:avLst/>
              <a:gdLst>
                <a:gd name="connsiteX0" fmla="*/ 29422 w 72687"/>
                <a:gd name="connsiteY0" fmla="*/ 61396 h 65418"/>
                <a:gd name="connsiteX1" fmla="*/ 6162 w 72687"/>
                <a:gd name="connsiteY1" fmla="*/ 14149 h 65418"/>
                <a:gd name="connsiteX2" fmla="*/ 58497 w 72687"/>
                <a:gd name="connsiteY2" fmla="*/ 10515 h 65418"/>
                <a:gd name="connsiteX3" fmla="*/ 69400 w 72687"/>
                <a:gd name="connsiteY3" fmla="*/ 50493 h 65418"/>
                <a:gd name="connsiteX4" fmla="*/ 29422 w 72687"/>
                <a:gd name="connsiteY4" fmla="*/ 61396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29422" y="61396"/>
                  </a:moveTo>
                  <a:cubicBezTo>
                    <a:pt x="15611" y="53400"/>
                    <a:pt x="-1834" y="27960"/>
                    <a:pt x="6162" y="14149"/>
                  </a:cubicBezTo>
                  <a:cubicBezTo>
                    <a:pt x="14157" y="339"/>
                    <a:pt x="44686" y="2519"/>
                    <a:pt x="58497" y="10515"/>
                  </a:cubicBezTo>
                  <a:cubicBezTo>
                    <a:pt x="72307" y="18510"/>
                    <a:pt x="77395" y="36682"/>
                    <a:pt x="69400" y="50493"/>
                  </a:cubicBezTo>
                  <a:cubicBezTo>
                    <a:pt x="61404" y="64304"/>
                    <a:pt x="43232" y="69392"/>
                    <a:pt x="29422" y="6139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858DF09-E970-49BA-9200-86E2A1E2B69D}"/>
                </a:ext>
              </a:extLst>
            </p:cNvPr>
            <p:cNvSpPr/>
            <p:nvPr/>
          </p:nvSpPr>
          <p:spPr>
            <a:xfrm>
              <a:off x="3582549" y="4104880"/>
              <a:ext cx="72688" cy="65419"/>
            </a:xfrm>
            <a:custGeom>
              <a:avLst/>
              <a:gdLst>
                <a:gd name="connsiteX0" fmla="*/ 18848 w 72687"/>
                <a:gd name="connsiteY0" fmla="*/ 10515 h 65418"/>
                <a:gd name="connsiteX1" fmla="*/ 71183 w 72687"/>
                <a:gd name="connsiteY1" fmla="*/ 14149 h 65418"/>
                <a:gd name="connsiteX2" fmla="*/ 47923 w 72687"/>
                <a:gd name="connsiteY2" fmla="*/ 61396 h 65418"/>
                <a:gd name="connsiteX3" fmla="*/ 7945 w 72687"/>
                <a:gd name="connsiteY3" fmla="*/ 50493 h 65418"/>
                <a:gd name="connsiteX4" fmla="*/ 18848 w 72687"/>
                <a:gd name="connsiteY4" fmla="*/ 10515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18848" y="10515"/>
                  </a:moveTo>
                  <a:cubicBezTo>
                    <a:pt x="32659" y="2519"/>
                    <a:pt x="63188" y="339"/>
                    <a:pt x="71183" y="14149"/>
                  </a:cubicBezTo>
                  <a:cubicBezTo>
                    <a:pt x="79179" y="27960"/>
                    <a:pt x="61734" y="53400"/>
                    <a:pt x="47923" y="61396"/>
                  </a:cubicBezTo>
                  <a:cubicBezTo>
                    <a:pt x="34113" y="69392"/>
                    <a:pt x="15941" y="64304"/>
                    <a:pt x="7945" y="50493"/>
                  </a:cubicBezTo>
                  <a:cubicBezTo>
                    <a:pt x="-50" y="36682"/>
                    <a:pt x="5038" y="18510"/>
                    <a:pt x="18848" y="1051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F685EA-50F3-4E3D-881D-C558477E6D4B}"/>
                </a:ext>
              </a:extLst>
            </p:cNvPr>
            <p:cNvSpPr/>
            <p:nvPr/>
          </p:nvSpPr>
          <p:spPr>
            <a:xfrm>
              <a:off x="3710082" y="4027493"/>
              <a:ext cx="72688" cy="65419"/>
            </a:xfrm>
            <a:custGeom>
              <a:avLst/>
              <a:gdLst>
                <a:gd name="connsiteX0" fmla="*/ 58497 w 72687"/>
                <a:gd name="connsiteY0" fmla="*/ 58826 h 65418"/>
                <a:gd name="connsiteX1" fmla="*/ 6162 w 72687"/>
                <a:gd name="connsiteY1" fmla="*/ 55192 h 65418"/>
                <a:gd name="connsiteX2" fmla="*/ 29422 w 72687"/>
                <a:gd name="connsiteY2" fmla="*/ 7945 h 65418"/>
                <a:gd name="connsiteX3" fmla="*/ 69400 w 72687"/>
                <a:gd name="connsiteY3" fmla="*/ 18848 h 65418"/>
                <a:gd name="connsiteX4" fmla="*/ 58497 w 72687"/>
                <a:gd name="connsiteY4" fmla="*/ 58826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58497" y="58826"/>
                  </a:moveTo>
                  <a:cubicBezTo>
                    <a:pt x="44686" y="66822"/>
                    <a:pt x="14157" y="69003"/>
                    <a:pt x="6162" y="55192"/>
                  </a:cubicBezTo>
                  <a:cubicBezTo>
                    <a:pt x="-1834" y="41381"/>
                    <a:pt x="15611" y="15941"/>
                    <a:pt x="29422" y="7945"/>
                  </a:cubicBezTo>
                  <a:cubicBezTo>
                    <a:pt x="43232" y="-50"/>
                    <a:pt x="61404" y="5038"/>
                    <a:pt x="69400" y="18848"/>
                  </a:cubicBezTo>
                  <a:cubicBezTo>
                    <a:pt x="77395" y="32659"/>
                    <a:pt x="72307" y="50831"/>
                    <a:pt x="58497" y="5882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Graphic 29" descr="Snowman">
            <a:extLst>
              <a:ext uri="{FF2B5EF4-FFF2-40B4-BE49-F238E27FC236}">
                <a16:creationId xmlns:a16="http://schemas.microsoft.com/office/drawing/2014/main" id="{35DFAAC8-36BD-4F19-9789-86ED493866C8}"/>
              </a:ext>
            </a:extLst>
          </p:cNvPr>
          <p:cNvGrpSpPr/>
          <p:nvPr/>
        </p:nvGrpSpPr>
        <p:grpSpPr>
          <a:xfrm>
            <a:off x="2430767" y="1448444"/>
            <a:ext cx="697801" cy="697801"/>
            <a:chOff x="3340712" y="4098213"/>
            <a:chExt cx="697801" cy="697801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C828203-EE6A-4AA8-AA15-0FB0E26C5690}"/>
                </a:ext>
              </a:extLst>
            </p:cNvPr>
            <p:cNvSpPr/>
            <p:nvPr/>
          </p:nvSpPr>
          <p:spPr>
            <a:xfrm>
              <a:off x="3649123" y="4333937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13CDC6A-FD79-4963-9BCF-B905D521C1CF}"/>
                </a:ext>
              </a:extLst>
            </p:cNvPr>
            <p:cNvSpPr/>
            <p:nvPr/>
          </p:nvSpPr>
          <p:spPr>
            <a:xfrm>
              <a:off x="3692736" y="4333937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5661B62-0595-40A8-983C-8732C5FAD8C5}"/>
                </a:ext>
              </a:extLst>
            </p:cNvPr>
            <p:cNvSpPr/>
            <p:nvPr/>
          </p:nvSpPr>
          <p:spPr>
            <a:xfrm>
              <a:off x="3670930" y="4501118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B37A844-D961-4B26-914F-3773C4C47430}"/>
                </a:ext>
              </a:extLst>
            </p:cNvPr>
            <p:cNvSpPr/>
            <p:nvPr/>
          </p:nvSpPr>
          <p:spPr>
            <a:xfrm>
              <a:off x="3670930" y="4559268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41E1B48-A2B4-4334-B09D-C26E3A1E6B79}"/>
                </a:ext>
              </a:extLst>
            </p:cNvPr>
            <p:cNvSpPr/>
            <p:nvPr/>
          </p:nvSpPr>
          <p:spPr>
            <a:xfrm>
              <a:off x="3670930" y="4610150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3FDE89-71AE-4CEE-8134-440EC403E38E}"/>
                </a:ext>
              </a:extLst>
            </p:cNvPr>
            <p:cNvSpPr/>
            <p:nvPr/>
          </p:nvSpPr>
          <p:spPr>
            <a:xfrm>
              <a:off x="3438561" y="4152218"/>
              <a:ext cx="501544" cy="588770"/>
            </a:xfrm>
            <a:custGeom>
              <a:avLst/>
              <a:gdLst>
                <a:gd name="connsiteX0" fmla="*/ 251052 w 501544"/>
                <a:gd name="connsiteY0" fmla="*/ 542034 h 588769"/>
                <a:gd name="connsiteX1" fmla="*/ 127483 w 501544"/>
                <a:gd name="connsiteY1" fmla="*/ 418465 h 588769"/>
                <a:gd name="connsiteX2" fmla="*/ 195082 w 501544"/>
                <a:gd name="connsiteY2" fmla="*/ 308707 h 588769"/>
                <a:gd name="connsiteX3" fmla="*/ 251052 w 501544"/>
                <a:gd name="connsiteY3" fmla="*/ 323971 h 588769"/>
                <a:gd name="connsiteX4" fmla="*/ 307021 w 501544"/>
                <a:gd name="connsiteY4" fmla="*/ 308707 h 588769"/>
                <a:gd name="connsiteX5" fmla="*/ 374620 w 501544"/>
                <a:gd name="connsiteY5" fmla="*/ 418465 h 588769"/>
                <a:gd name="connsiteX6" fmla="*/ 251052 w 501544"/>
                <a:gd name="connsiteY6" fmla="*/ 542034 h 588769"/>
                <a:gd name="connsiteX7" fmla="*/ 291757 w 501544"/>
                <a:gd name="connsiteY7" fmla="*/ 164058 h 588769"/>
                <a:gd name="connsiteX8" fmla="*/ 316470 w 501544"/>
                <a:gd name="connsiteY8" fmla="*/ 214940 h 588769"/>
                <a:gd name="connsiteX9" fmla="*/ 251052 w 501544"/>
                <a:gd name="connsiteY9" fmla="*/ 280358 h 588769"/>
                <a:gd name="connsiteX10" fmla="*/ 185633 w 501544"/>
                <a:gd name="connsiteY10" fmla="*/ 214940 h 588769"/>
                <a:gd name="connsiteX11" fmla="*/ 210346 w 501544"/>
                <a:gd name="connsiteY11" fmla="*/ 164058 h 588769"/>
                <a:gd name="connsiteX12" fmla="*/ 291757 w 501544"/>
                <a:gd name="connsiteY12" fmla="*/ 164058 h 588769"/>
                <a:gd name="connsiteX13" fmla="*/ 493101 w 501544"/>
                <a:gd name="connsiteY13" fmla="*/ 218574 h 588769"/>
                <a:gd name="connsiteX14" fmla="*/ 472749 w 501544"/>
                <a:gd name="connsiteY14" fmla="*/ 220028 h 588769"/>
                <a:gd name="connsiteX15" fmla="*/ 430590 w 501544"/>
                <a:gd name="connsiteY15" fmla="*/ 269455 h 588769"/>
                <a:gd name="connsiteX16" fmla="*/ 376074 w 501544"/>
                <a:gd name="connsiteY16" fmla="*/ 307253 h 588769"/>
                <a:gd name="connsiteX17" fmla="*/ 340457 w 501544"/>
                <a:gd name="connsiteY17" fmla="*/ 276724 h 588769"/>
                <a:gd name="connsiteX18" fmla="*/ 360083 w 501544"/>
                <a:gd name="connsiteY18" fmla="*/ 214940 h 588769"/>
                <a:gd name="connsiteX19" fmla="*/ 347726 w 501544"/>
                <a:gd name="connsiteY19" fmla="*/ 164058 h 588769"/>
                <a:gd name="connsiteX20" fmla="*/ 352814 w 501544"/>
                <a:gd name="connsiteY20" fmla="*/ 164058 h 588769"/>
                <a:gd name="connsiteX21" fmla="*/ 374620 w 501544"/>
                <a:gd name="connsiteY21" fmla="*/ 142252 h 588769"/>
                <a:gd name="connsiteX22" fmla="*/ 352814 w 501544"/>
                <a:gd name="connsiteY22" fmla="*/ 120446 h 588769"/>
                <a:gd name="connsiteX23" fmla="*/ 323739 w 501544"/>
                <a:gd name="connsiteY23" fmla="*/ 120446 h 588769"/>
                <a:gd name="connsiteX24" fmla="*/ 323739 w 501544"/>
                <a:gd name="connsiteY24" fmla="*/ 18683 h 588769"/>
                <a:gd name="connsiteX25" fmla="*/ 309202 w 501544"/>
                <a:gd name="connsiteY25" fmla="*/ 4145 h 588769"/>
                <a:gd name="connsiteX26" fmla="*/ 192901 w 501544"/>
                <a:gd name="connsiteY26" fmla="*/ 4145 h 588769"/>
                <a:gd name="connsiteX27" fmla="*/ 178364 w 501544"/>
                <a:gd name="connsiteY27" fmla="*/ 18683 h 588769"/>
                <a:gd name="connsiteX28" fmla="*/ 178364 w 501544"/>
                <a:gd name="connsiteY28" fmla="*/ 120446 h 588769"/>
                <a:gd name="connsiteX29" fmla="*/ 149289 w 501544"/>
                <a:gd name="connsiteY29" fmla="*/ 120446 h 588769"/>
                <a:gd name="connsiteX30" fmla="*/ 127483 w 501544"/>
                <a:gd name="connsiteY30" fmla="*/ 142252 h 588769"/>
                <a:gd name="connsiteX31" fmla="*/ 149289 w 501544"/>
                <a:gd name="connsiteY31" fmla="*/ 164058 h 588769"/>
                <a:gd name="connsiteX32" fmla="*/ 154377 w 501544"/>
                <a:gd name="connsiteY32" fmla="*/ 164058 h 588769"/>
                <a:gd name="connsiteX33" fmla="*/ 142020 w 501544"/>
                <a:gd name="connsiteY33" fmla="*/ 214940 h 588769"/>
                <a:gd name="connsiteX34" fmla="*/ 161646 w 501544"/>
                <a:gd name="connsiteY34" fmla="*/ 277451 h 588769"/>
                <a:gd name="connsiteX35" fmla="*/ 126029 w 501544"/>
                <a:gd name="connsiteY35" fmla="*/ 307980 h 588769"/>
                <a:gd name="connsiteX36" fmla="*/ 71513 w 501544"/>
                <a:gd name="connsiteY36" fmla="*/ 270182 h 588769"/>
                <a:gd name="connsiteX37" fmla="*/ 29354 w 501544"/>
                <a:gd name="connsiteY37" fmla="*/ 220755 h 588769"/>
                <a:gd name="connsiteX38" fmla="*/ 9002 w 501544"/>
                <a:gd name="connsiteY38" fmla="*/ 219301 h 588769"/>
                <a:gd name="connsiteX39" fmla="*/ 7548 w 501544"/>
                <a:gd name="connsiteY39" fmla="*/ 239653 h 588769"/>
                <a:gd name="connsiteX40" fmla="*/ 40257 w 501544"/>
                <a:gd name="connsiteY40" fmla="*/ 277451 h 588769"/>
                <a:gd name="connsiteX41" fmla="*/ 18451 w 501544"/>
                <a:gd name="connsiteY41" fmla="*/ 290535 h 588769"/>
                <a:gd name="connsiteX42" fmla="*/ 13363 w 501544"/>
                <a:gd name="connsiteY42" fmla="*/ 310160 h 588769"/>
                <a:gd name="connsiteX43" fmla="*/ 25720 w 501544"/>
                <a:gd name="connsiteY43" fmla="*/ 317429 h 588769"/>
                <a:gd name="connsiteX44" fmla="*/ 32989 w 501544"/>
                <a:gd name="connsiteY44" fmla="*/ 315248 h 588769"/>
                <a:gd name="connsiteX45" fmla="*/ 61337 w 501544"/>
                <a:gd name="connsiteY45" fmla="*/ 298530 h 588769"/>
                <a:gd name="connsiteX46" fmla="*/ 108584 w 501544"/>
                <a:gd name="connsiteY46" fmla="*/ 331967 h 588769"/>
                <a:gd name="connsiteX47" fmla="*/ 83870 w 501544"/>
                <a:gd name="connsiteY47" fmla="*/ 418465 h 588769"/>
                <a:gd name="connsiteX48" fmla="*/ 251052 w 501544"/>
                <a:gd name="connsiteY48" fmla="*/ 585646 h 588769"/>
                <a:gd name="connsiteX49" fmla="*/ 418233 w 501544"/>
                <a:gd name="connsiteY49" fmla="*/ 418465 h 588769"/>
                <a:gd name="connsiteX50" fmla="*/ 393519 w 501544"/>
                <a:gd name="connsiteY50" fmla="*/ 330513 h 588769"/>
                <a:gd name="connsiteX51" fmla="*/ 440766 w 501544"/>
                <a:gd name="connsiteY51" fmla="*/ 297077 h 588769"/>
                <a:gd name="connsiteX52" fmla="*/ 469114 w 501544"/>
                <a:gd name="connsiteY52" fmla="*/ 313795 h 588769"/>
                <a:gd name="connsiteX53" fmla="*/ 476383 w 501544"/>
                <a:gd name="connsiteY53" fmla="*/ 315975 h 588769"/>
                <a:gd name="connsiteX54" fmla="*/ 488740 w 501544"/>
                <a:gd name="connsiteY54" fmla="*/ 308707 h 588769"/>
                <a:gd name="connsiteX55" fmla="*/ 483652 w 501544"/>
                <a:gd name="connsiteY55" fmla="*/ 289081 h 588769"/>
                <a:gd name="connsiteX56" fmla="*/ 461846 w 501544"/>
                <a:gd name="connsiteY56" fmla="*/ 275997 h 588769"/>
                <a:gd name="connsiteX57" fmla="*/ 494555 w 501544"/>
                <a:gd name="connsiteY57" fmla="*/ 238200 h 588769"/>
                <a:gd name="connsiteX58" fmla="*/ 493101 w 501544"/>
                <a:gd name="connsiteY58" fmla="*/ 218574 h 58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01544" h="588769">
                  <a:moveTo>
                    <a:pt x="251052" y="542034"/>
                  </a:moveTo>
                  <a:cubicBezTo>
                    <a:pt x="182725" y="542034"/>
                    <a:pt x="127483" y="486791"/>
                    <a:pt x="127483" y="418465"/>
                  </a:cubicBezTo>
                  <a:cubicBezTo>
                    <a:pt x="127483" y="370491"/>
                    <a:pt x="155104" y="329059"/>
                    <a:pt x="195082" y="308707"/>
                  </a:cubicBezTo>
                  <a:cubicBezTo>
                    <a:pt x="211800" y="318883"/>
                    <a:pt x="230699" y="323971"/>
                    <a:pt x="251052" y="323971"/>
                  </a:cubicBezTo>
                  <a:cubicBezTo>
                    <a:pt x="271404" y="323971"/>
                    <a:pt x="290303" y="318156"/>
                    <a:pt x="307021" y="308707"/>
                  </a:cubicBezTo>
                  <a:cubicBezTo>
                    <a:pt x="346999" y="329059"/>
                    <a:pt x="374620" y="370491"/>
                    <a:pt x="374620" y="418465"/>
                  </a:cubicBezTo>
                  <a:cubicBezTo>
                    <a:pt x="374620" y="486791"/>
                    <a:pt x="319378" y="542034"/>
                    <a:pt x="251052" y="542034"/>
                  </a:cubicBezTo>
                  <a:close/>
                  <a:moveTo>
                    <a:pt x="291757" y="164058"/>
                  </a:moveTo>
                  <a:cubicBezTo>
                    <a:pt x="306294" y="176415"/>
                    <a:pt x="316470" y="194587"/>
                    <a:pt x="316470" y="214940"/>
                  </a:cubicBezTo>
                  <a:cubicBezTo>
                    <a:pt x="316470" y="251283"/>
                    <a:pt x="287395" y="280358"/>
                    <a:pt x="251052" y="280358"/>
                  </a:cubicBezTo>
                  <a:cubicBezTo>
                    <a:pt x="214708" y="280358"/>
                    <a:pt x="185633" y="251283"/>
                    <a:pt x="185633" y="214940"/>
                  </a:cubicBezTo>
                  <a:cubicBezTo>
                    <a:pt x="185633" y="194587"/>
                    <a:pt x="195082" y="176415"/>
                    <a:pt x="210346" y="164058"/>
                  </a:cubicBezTo>
                  <a:lnTo>
                    <a:pt x="291757" y="164058"/>
                  </a:lnTo>
                  <a:close/>
                  <a:moveTo>
                    <a:pt x="493101" y="218574"/>
                  </a:moveTo>
                  <a:cubicBezTo>
                    <a:pt x="487286" y="213486"/>
                    <a:pt x="477837" y="214213"/>
                    <a:pt x="472749" y="220028"/>
                  </a:cubicBezTo>
                  <a:lnTo>
                    <a:pt x="430590" y="269455"/>
                  </a:lnTo>
                  <a:lnTo>
                    <a:pt x="376074" y="307253"/>
                  </a:lnTo>
                  <a:cubicBezTo>
                    <a:pt x="365898" y="295623"/>
                    <a:pt x="353541" y="285447"/>
                    <a:pt x="340457" y="276724"/>
                  </a:cubicBezTo>
                  <a:cubicBezTo>
                    <a:pt x="352814" y="259279"/>
                    <a:pt x="360083" y="238200"/>
                    <a:pt x="360083" y="214940"/>
                  </a:cubicBezTo>
                  <a:cubicBezTo>
                    <a:pt x="360083" y="196768"/>
                    <a:pt x="355722" y="179323"/>
                    <a:pt x="347726" y="164058"/>
                  </a:cubicBezTo>
                  <a:lnTo>
                    <a:pt x="352814" y="164058"/>
                  </a:lnTo>
                  <a:cubicBezTo>
                    <a:pt x="365171" y="164058"/>
                    <a:pt x="374620" y="154609"/>
                    <a:pt x="374620" y="142252"/>
                  </a:cubicBezTo>
                  <a:cubicBezTo>
                    <a:pt x="374620" y="129895"/>
                    <a:pt x="365171" y="120446"/>
                    <a:pt x="352814" y="120446"/>
                  </a:cubicBezTo>
                  <a:lnTo>
                    <a:pt x="323739" y="120446"/>
                  </a:lnTo>
                  <a:lnTo>
                    <a:pt x="323739" y="18683"/>
                  </a:lnTo>
                  <a:cubicBezTo>
                    <a:pt x="323739" y="10687"/>
                    <a:pt x="317197" y="4145"/>
                    <a:pt x="309202" y="4145"/>
                  </a:cubicBezTo>
                  <a:lnTo>
                    <a:pt x="192901" y="4145"/>
                  </a:lnTo>
                  <a:cubicBezTo>
                    <a:pt x="184906" y="4145"/>
                    <a:pt x="178364" y="10687"/>
                    <a:pt x="178364" y="18683"/>
                  </a:cubicBezTo>
                  <a:lnTo>
                    <a:pt x="178364" y="120446"/>
                  </a:lnTo>
                  <a:lnTo>
                    <a:pt x="149289" y="120446"/>
                  </a:lnTo>
                  <a:cubicBezTo>
                    <a:pt x="136932" y="120446"/>
                    <a:pt x="127483" y="129895"/>
                    <a:pt x="127483" y="142252"/>
                  </a:cubicBezTo>
                  <a:cubicBezTo>
                    <a:pt x="127483" y="154609"/>
                    <a:pt x="136932" y="164058"/>
                    <a:pt x="149289" y="164058"/>
                  </a:cubicBezTo>
                  <a:lnTo>
                    <a:pt x="154377" y="164058"/>
                  </a:lnTo>
                  <a:cubicBezTo>
                    <a:pt x="146381" y="179323"/>
                    <a:pt x="142020" y="196768"/>
                    <a:pt x="142020" y="214940"/>
                  </a:cubicBezTo>
                  <a:cubicBezTo>
                    <a:pt x="142020" y="238200"/>
                    <a:pt x="149289" y="259279"/>
                    <a:pt x="161646" y="277451"/>
                  </a:cubicBezTo>
                  <a:cubicBezTo>
                    <a:pt x="148562" y="286173"/>
                    <a:pt x="136205" y="296350"/>
                    <a:pt x="126029" y="307980"/>
                  </a:cubicBezTo>
                  <a:lnTo>
                    <a:pt x="71513" y="270182"/>
                  </a:lnTo>
                  <a:lnTo>
                    <a:pt x="29354" y="220755"/>
                  </a:lnTo>
                  <a:cubicBezTo>
                    <a:pt x="24266" y="214940"/>
                    <a:pt x="14817" y="214213"/>
                    <a:pt x="9002" y="219301"/>
                  </a:cubicBezTo>
                  <a:cubicBezTo>
                    <a:pt x="3187" y="224389"/>
                    <a:pt x="2460" y="233838"/>
                    <a:pt x="7548" y="239653"/>
                  </a:cubicBezTo>
                  <a:lnTo>
                    <a:pt x="40257" y="277451"/>
                  </a:lnTo>
                  <a:lnTo>
                    <a:pt x="18451" y="290535"/>
                  </a:lnTo>
                  <a:cubicBezTo>
                    <a:pt x="11909" y="294896"/>
                    <a:pt x="9002" y="303618"/>
                    <a:pt x="13363" y="310160"/>
                  </a:cubicBezTo>
                  <a:cubicBezTo>
                    <a:pt x="16271" y="314522"/>
                    <a:pt x="20632" y="317429"/>
                    <a:pt x="25720" y="317429"/>
                  </a:cubicBezTo>
                  <a:cubicBezTo>
                    <a:pt x="28627" y="317429"/>
                    <a:pt x="30808" y="316702"/>
                    <a:pt x="32989" y="315248"/>
                  </a:cubicBezTo>
                  <a:lnTo>
                    <a:pt x="61337" y="298530"/>
                  </a:lnTo>
                  <a:lnTo>
                    <a:pt x="108584" y="331967"/>
                  </a:lnTo>
                  <a:cubicBezTo>
                    <a:pt x="93319" y="356680"/>
                    <a:pt x="83870" y="386482"/>
                    <a:pt x="83870" y="418465"/>
                  </a:cubicBezTo>
                  <a:cubicBezTo>
                    <a:pt x="83870" y="510778"/>
                    <a:pt x="158738" y="585646"/>
                    <a:pt x="251052" y="585646"/>
                  </a:cubicBezTo>
                  <a:cubicBezTo>
                    <a:pt x="343365" y="585646"/>
                    <a:pt x="418233" y="510778"/>
                    <a:pt x="418233" y="418465"/>
                  </a:cubicBezTo>
                  <a:cubicBezTo>
                    <a:pt x="418233" y="386482"/>
                    <a:pt x="408784" y="356680"/>
                    <a:pt x="393519" y="330513"/>
                  </a:cubicBezTo>
                  <a:lnTo>
                    <a:pt x="440766" y="297077"/>
                  </a:lnTo>
                  <a:lnTo>
                    <a:pt x="469114" y="313795"/>
                  </a:lnTo>
                  <a:cubicBezTo>
                    <a:pt x="471295" y="315248"/>
                    <a:pt x="474202" y="315975"/>
                    <a:pt x="476383" y="315975"/>
                  </a:cubicBezTo>
                  <a:cubicBezTo>
                    <a:pt x="481471" y="315975"/>
                    <a:pt x="485833" y="313795"/>
                    <a:pt x="488740" y="308707"/>
                  </a:cubicBezTo>
                  <a:cubicBezTo>
                    <a:pt x="493101" y="302165"/>
                    <a:pt x="490921" y="292715"/>
                    <a:pt x="483652" y="289081"/>
                  </a:cubicBezTo>
                  <a:lnTo>
                    <a:pt x="461846" y="275997"/>
                  </a:lnTo>
                  <a:lnTo>
                    <a:pt x="494555" y="238200"/>
                  </a:lnTo>
                  <a:cubicBezTo>
                    <a:pt x="499643" y="233111"/>
                    <a:pt x="498916" y="223662"/>
                    <a:pt x="493101" y="218574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08FD58F-6601-44FD-BF33-2391815BFAF8}"/>
                </a:ext>
              </a:extLst>
            </p:cNvPr>
            <p:cNvSpPr/>
            <p:nvPr/>
          </p:nvSpPr>
          <p:spPr>
            <a:xfrm>
              <a:off x="3670930" y="4370280"/>
              <a:ext cx="50881" cy="36344"/>
            </a:xfrm>
            <a:custGeom>
              <a:avLst/>
              <a:gdLst>
                <a:gd name="connsiteX0" fmla="*/ 4145 w 50881"/>
                <a:gd name="connsiteY0" fmla="*/ 18683 h 36343"/>
                <a:gd name="connsiteX1" fmla="*/ 18683 w 50881"/>
                <a:gd name="connsiteY1" fmla="*/ 33221 h 36343"/>
                <a:gd name="connsiteX2" fmla="*/ 25952 w 50881"/>
                <a:gd name="connsiteY2" fmla="*/ 31040 h 36343"/>
                <a:gd name="connsiteX3" fmla="*/ 47758 w 50881"/>
                <a:gd name="connsiteY3" fmla="*/ 18683 h 36343"/>
                <a:gd name="connsiteX4" fmla="*/ 25952 w 50881"/>
                <a:gd name="connsiteY4" fmla="*/ 6326 h 36343"/>
                <a:gd name="connsiteX5" fmla="*/ 18683 w 50881"/>
                <a:gd name="connsiteY5" fmla="*/ 4145 h 36343"/>
                <a:gd name="connsiteX6" fmla="*/ 4145 w 50881"/>
                <a:gd name="connsiteY6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81" h="36343">
                  <a:moveTo>
                    <a:pt x="4145" y="18683"/>
                  </a:moveTo>
                  <a:cubicBezTo>
                    <a:pt x="4145" y="26679"/>
                    <a:pt x="10687" y="33221"/>
                    <a:pt x="18683" y="33221"/>
                  </a:cubicBezTo>
                  <a:cubicBezTo>
                    <a:pt x="21591" y="33221"/>
                    <a:pt x="23771" y="32494"/>
                    <a:pt x="25952" y="31040"/>
                  </a:cubicBezTo>
                  <a:lnTo>
                    <a:pt x="47758" y="18683"/>
                  </a:lnTo>
                  <a:lnTo>
                    <a:pt x="25952" y="6326"/>
                  </a:lnTo>
                  <a:cubicBezTo>
                    <a:pt x="23771" y="4872"/>
                    <a:pt x="21591" y="4145"/>
                    <a:pt x="18683" y="4145"/>
                  </a:cubicBezTo>
                  <a:cubicBezTo>
                    <a:pt x="10687" y="4145"/>
                    <a:pt x="4145" y="10687"/>
                    <a:pt x="4145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aphic 31" descr="Flag">
            <a:extLst>
              <a:ext uri="{FF2B5EF4-FFF2-40B4-BE49-F238E27FC236}">
                <a16:creationId xmlns:a16="http://schemas.microsoft.com/office/drawing/2014/main" id="{AFBED00E-9508-4E1C-8A23-92F22D3E5F25}"/>
              </a:ext>
            </a:extLst>
          </p:cNvPr>
          <p:cNvGrpSpPr/>
          <p:nvPr/>
        </p:nvGrpSpPr>
        <p:grpSpPr>
          <a:xfrm>
            <a:off x="3124810" y="1121700"/>
            <a:ext cx="946163" cy="1013425"/>
            <a:chOff x="3490712" y="4248213"/>
            <a:chExt cx="697801" cy="697801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A45E502-3D36-4B18-A691-80247C2DC2A0}"/>
                </a:ext>
              </a:extLst>
            </p:cNvPr>
            <p:cNvSpPr/>
            <p:nvPr/>
          </p:nvSpPr>
          <p:spPr>
            <a:xfrm>
              <a:off x="3631942" y="4302944"/>
              <a:ext cx="50881" cy="588770"/>
            </a:xfrm>
            <a:custGeom>
              <a:avLst/>
              <a:gdLst>
                <a:gd name="connsiteX0" fmla="*/ 25952 w 50881"/>
                <a:gd name="connsiteY0" fmla="*/ 4145 h 588769"/>
                <a:gd name="connsiteX1" fmla="*/ 4145 w 50881"/>
                <a:gd name="connsiteY1" fmla="*/ 25952 h 588769"/>
                <a:gd name="connsiteX2" fmla="*/ 4145 w 50881"/>
                <a:gd name="connsiteY2" fmla="*/ 585646 h 588769"/>
                <a:gd name="connsiteX3" fmla="*/ 47758 w 50881"/>
                <a:gd name="connsiteY3" fmla="*/ 585646 h 588769"/>
                <a:gd name="connsiteX4" fmla="*/ 47758 w 50881"/>
                <a:gd name="connsiteY4" fmla="*/ 25952 h 588769"/>
                <a:gd name="connsiteX5" fmla="*/ 25952 w 50881"/>
                <a:gd name="connsiteY5" fmla="*/ 4145 h 58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81" h="588769">
                  <a:moveTo>
                    <a:pt x="25952" y="4145"/>
                  </a:moveTo>
                  <a:cubicBezTo>
                    <a:pt x="13595" y="4145"/>
                    <a:pt x="4145" y="13595"/>
                    <a:pt x="4145" y="25952"/>
                  </a:cubicBezTo>
                  <a:lnTo>
                    <a:pt x="4145" y="585646"/>
                  </a:lnTo>
                  <a:lnTo>
                    <a:pt x="47758" y="585646"/>
                  </a:lnTo>
                  <a:lnTo>
                    <a:pt x="47758" y="25952"/>
                  </a:lnTo>
                  <a:cubicBezTo>
                    <a:pt x="47758" y="13595"/>
                    <a:pt x="38309" y="4145"/>
                    <a:pt x="25952" y="41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978A155-941B-4E8D-B2EE-412A8A53C059}"/>
                </a:ext>
              </a:extLst>
            </p:cNvPr>
            <p:cNvSpPr/>
            <p:nvPr/>
          </p:nvSpPr>
          <p:spPr>
            <a:xfrm>
              <a:off x="3704629" y="4301491"/>
              <a:ext cx="341632" cy="268944"/>
            </a:xfrm>
            <a:custGeom>
              <a:avLst/>
              <a:gdLst>
                <a:gd name="connsiteX0" fmla="*/ 96459 w 341631"/>
                <a:gd name="connsiteY0" fmla="*/ 4145 h 268944"/>
                <a:gd name="connsiteX1" fmla="*/ 4145 w 341631"/>
                <a:gd name="connsiteY1" fmla="*/ 25225 h 268944"/>
                <a:gd name="connsiteX2" fmla="*/ 4145 w 341631"/>
                <a:gd name="connsiteY2" fmla="*/ 265821 h 268944"/>
                <a:gd name="connsiteX3" fmla="*/ 96459 w 341631"/>
                <a:gd name="connsiteY3" fmla="*/ 244741 h 268944"/>
                <a:gd name="connsiteX4" fmla="*/ 338508 w 341631"/>
                <a:gd name="connsiteY4" fmla="*/ 246195 h 268944"/>
                <a:gd name="connsiteX5" fmla="*/ 338508 w 341631"/>
                <a:gd name="connsiteY5" fmla="*/ 5599 h 268944"/>
                <a:gd name="connsiteX6" fmla="*/ 96459 w 341631"/>
                <a:gd name="connsiteY6" fmla="*/ 4145 h 26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631" h="268944">
                  <a:moveTo>
                    <a:pt x="96459" y="4145"/>
                  </a:moveTo>
                  <a:cubicBezTo>
                    <a:pt x="32494" y="4145"/>
                    <a:pt x="4145" y="25225"/>
                    <a:pt x="4145" y="25225"/>
                  </a:cubicBezTo>
                  <a:lnTo>
                    <a:pt x="4145" y="265821"/>
                  </a:lnTo>
                  <a:cubicBezTo>
                    <a:pt x="4145" y="265821"/>
                    <a:pt x="31767" y="244741"/>
                    <a:pt x="96459" y="244741"/>
                  </a:cubicBezTo>
                  <a:cubicBezTo>
                    <a:pt x="173508" y="244741"/>
                    <a:pt x="249103" y="286900"/>
                    <a:pt x="338508" y="246195"/>
                  </a:cubicBezTo>
                  <a:lnTo>
                    <a:pt x="338508" y="5599"/>
                  </a:lnTo>
                  <a:cubicBezTo>
                    <a:pt x="225843" y="39036"/>
                    <a:pt x="173508" y="4145"/>
                    <a:pt x="96459" y="41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5" name="Graphic 33" descr="Rocket">
            <a:extLst>
              <a:ext uri="{FF2B5EF4-FFF2-40B4-BE49-F238E27FC236}">
                <a16:creationId xmlns:a16="http://schemas.microsoft.com/office/drawing/2014/main" id="{EF041824-A74C-45D9-97CD-CCEA780FCAC0}"/>
              </a:ext>
            </a:extLst>
          </p:cNvPr>
          <p:cNvGrpSpPr/>
          <p:nvPr/>
        </p:nvGrpSpPr>
        <p:grpSpPr>
          <a:xfrm>
            <a:off x="3859290" y="1447933"/>
            <a:ext cx="697801" cy="697801"/>
            <a:chOff x="3640712" y="4398213"/>
            <a:chExt cx="697801" cy="697801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35BE805-CED3-403C-8825-8106E16C176E}"/>
                </a:ext>
              </a:extLst>
            </p:cNvPr>
            <p:cNvSpPr/>
            <p:nvPr/>
          </p:nvSpPr>
          <p:spPr>
            <a:xfrm>
              <a:off x="4144653" y="4451277"/>
              <a:ext cx="138106" cy="130838"/>
            </a:xfrm>
            <a:custGeom>
              <a:avLst/>
              <a:gdLst>
                <a:gd name="connsiteX0" fmla="*/ 134256 w 138106"/>
                <a:gd name="connsiteY0" fmla="*/ 7993 h 130837"/>
                <a:gd name="connsiteX1" fmla="*/ 4145 w 138106"/>
                <a:gd name="connsiteY1" fmla="*/ 23985 h 130837"/>
                <a:gd name="connsiteX2" fmla="*/ 63749 w 138106"/>
                <a:gd name="connsiteY2" fmla="*/ 71232 h 130837"/>
                <a:gd name="connsiteX3" fmla="*/ 111723 w 138106"/>
                <a:gd name="connsiteY3" fmla="*/ 132289 h 130837"/>
                <a:gd name="connsiteX4" fmla="*/ 134256 w 138106"/>
                <a:gd name="connsiteY4" fmla="*/ 7993 h 13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06" h="130837">
                  <a:moveTo>
                    <a:pt x="134256" y="7993"/>
                  </a:moveTo>
                  <a:cubicBezTo>
                    <a:pt x="124080" y="-2183"/>
                    <a:pt x="58661" y="9447"/>
                    <a:pt x="4145" y="23985"/>
                  </a:cubicBezTo>
                  <a:cubicBezTo>
                    <a:pt x="23771" y="35615"/>
                    <a:pt x="44124" y="51606"/>
                    <a:pt x="63749" y="71232"/>
                  </a:cubicBezTo>
                  <a:cubicBezTo>
                    <a:pt x="84102" y="91584"/>
                    <a:pt x="100093" y="111937"/>
                    <a:pt x="111723" y="132289"/>
                  </a:cubicBezTo>
                  <a:cubicBezTo>
                    <a:pt x="126261" y="76320"/>
                    <a:pt x="145159" y="18170"/>
                    <a:pt x="134256" y="799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EDDBAB4-B6CF-4AC4-9A4A-D5A4ED1F4E2E}"/>
                </a:ext>
              </a:extLst>
            </p:cNvPr>
            <p:cNvSpPr/>
            <p:nvPr/>
          </p:nvSpPr>
          <p:spPr>
            <a:xfrm>
              <a:off x="3692585" y="4651109"/>
              <a:ext cx="181719" cy="174450"/>
            </a:xfrm>
            <a:custGeom>
              <a:avLst/>
              <a:gdLst>
                <a:gd name="connsiteX0" fmla="*/ 181454 w 181719"/>
                <a:gd name="connsiteY0" fmla="*/ 15321 h 174450"/>
                <a:gd name="connsiteX1" fmla="*/ 156740 w 181719"/>
                <a:gd name="connsiteY1" fmla="*/ 5872 h 174450"/>
                <a:gd name="connsiteX2" fmla="*/ 127665 w 181719"/>
                <a:gd name="connsiteY2" fmla="*/ 11687 h 174450"/>
                <a:gd name="connsiteX3" fmla="*/ 12092 w 181719"/>
                <a:gd name="connsiteY3" fmla="*/ 127260 h 174450"/>
                <a:gd name="connsiteX4" fmla="*/ 36806 w 181719"/>
                <a:gd name="connsiteY4" fmla="*/ 173053 h 174450"/>
                <a:gd name="connsiteX5" fmla="*/ 133480 w 181719"/>
                <a:gd name="connsiteY5" fmla="*/ 151247 h 174450"/>
                <a:gd name="connsiteX6" fmla="*/ 181454 w 181719"/>
                <a:gd name="connsiteY6" fmla="*/ 15321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719" h="174450">
                  <a:moveTo>
                    <a:pt x="181454" y="15321"/>
                  </a:moveTo>
                  <a:lnTo>
                    <a:pt x="156740" y="5872"/>
                  </a:lnTo>
                  <a:cubicBezTo>
                    <a:pt x="146564" y="2238"/>
                    <a:pt x="135661" y="4418"/>
                    <a:pt x="127665" y="11687"/>
                  </a:cubicBezTo>
                  <a:lnTo>
                    <a:pt x="12092" y="127260"/>
                  </a:lnTo>
                  <a:cubicBezTo>
                    <a:pt x="-6807" y="146159"/>
                    <a:pt x="10638" y="178868"/>
                    <a:pt x="36806" y="173053"/>
                  </a:cubicBezTo>
                  <a:lnTo>
                    <a:pt x="133480" y="151247"/>
                  </a:lnTo>
                  <a:cubicBezTo>
                    <a:pt x="141476" y="114903"/>
                    <a:pt x="154560" y="66203"/>
                    <a:pt x="181454" y="1532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4C0CCC1-7749-4C6F-A15F-983C39CB9FCF}"/>
                </a:ext>
              </a:extLst>
            </p:cNvPr>
            <p:cNvSpPr/>
            <p:nvPr/>
          </p:nvSpPr>
          <p:spPr>
            <a:xfrm>
              <a:off x="3906269" y="4851999"/>
              <a:ext cx="174450" cy="188988"/>
            </a:xfrm>
            <a:custGeom>
              <a:avLst/>
              <a:gdLst>
                <a:gd name="connsiteX0" fmla="*/ 160393 w 174450"/>
                <a:gd name="connsiteY0" fmla="*/ 4145 h 188987"/>
                <a:gd name="connsiteX1" fmla="*/ 27374 w 174450"/>
                <a:gd name="connsiteY1" fmla="*/ 50666 h 188987"/>
                <a:gd name="connsiteX2" fmla="*/ 4841 w 174450"/>
                <a:gd name="connsiteY2" fmla="*/ 153882 h 188987"/>
                <a:gd name="connsiteX3" fmla="*/ 50634 w 174450"/>
                <a:gd name="connsiteY3" fmla="*/ 178596 h 188987"/>
                <a:gd name="connsiteX4" fmla="*/ 166208 w 174450"/>
                <a:gd name="connsiteY4" fmla="*/ 63022 h 188987"/>
                <a:gd name="connsiteX5" fmla="*/ 172023 w 174450"/>
                <a:gd name="connsiteY5" fmla="*/ 33947 h 188987"/>
                <a:gd name="connsiteX6" fmla="*/ 160393 w 174450"/>
                <a:gd name="connsiteY6" fmla="*/ 4145 h 1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50" h="188987">
                  <a:moveTo>
                    <a:pt x="160393" y="4145"/>
                  </a:moveTo>
                  <a:cubicBezTo>
                    <a:pt x="111692" y="29586"/>
                    <a:pt x="65172" y="43397"/>
                    <a:pt x="27374" y="50666"/>
                  </a:cubicBezTo>
                  <a:lnTo>
                    <a:pt x="4841" y="153882"/>
                  </a:lnTo>
                  <a:cubicBezTo>
                    <a:pt x="-974" y="180049"/>
                    <a:pt x="31009" y="198221"/>
                    <a:pt x="50634" y="178596"/>
                  </a:cubicBezTo>
                  <a:lnTo>
                    <a:pt x="166208" y="63022"/>
                  </a:lnTo>
                  <a:cubicBezTo>
                    <a:pt x="173476" y="55754"/>
                    <a:pt x="176384" y="44124"/>
                    <a:pt x="172023" y="33947"/>
                  </a:cubicBezTo>
                  <a:lnTo>
                    <a:pt x="160393" y="4145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BF18C1F-5194-4FB3-ABF9-6E37C0CC9C6A}"/>
                </a:ext>
              </a:extLst>
            </p:cNvPr>
            <p:cNvSpPr/>
            <p:nvPr/>
          </p:nvSpPr>
          <p:spPr>
            <a:xfrm>
              <a:off x="3847361" y="4484200"/>
              <a:ext cx="392513" cy="392513"/>
            </a:xfrm>
            <a:custGeom>
              <a:avLst/>
              <a:gdLst>
                <a:gd name="connsiteX0" fmla="*/ 262186 w 392513"/>
                <a:gd name="connsiteY0" fmla="*/ 4145 h 392513"/>
                <a:gd name="connsiteX1" fmla="*/ 123353 w 392513"/>
                <a:gd name="connsiteY1" fmla="*/ 98639 h 392513"/>
                <a:gd name="connsiteX2" fmla="*/ 4145 w 392513"/>
                <a:gd name="connsiteY2" fmla="*/ 349412 h 392513"/>
                <a:gd name="connsiteX3" fmla="*/ 49212 w 392513"/>
                <a:gd name="connsiteY3" fmla="*/ 394478 h 392513"/>
                <a:gd name="connsiteX4" fmla="*/ 300711 w 392513"/>
                <a:gd name="connsiteY4" fmla="*/ 275997 h 392513"/>
                <a:gd name="connsiteX5" fmla="*/ 395205 w 392513"/>
                <a:gd name="connsiteY5" fmla="*/ 137891 h 392513"/>
                <a:gd name="connsiteX6" fmla="*/ 339962 w 392513"/>
                <a:gd name="connsiteY6" fmla="*/ 57934 h 392513"/>
                <a:gd name="connsiteX7" fmla="*/ 262186 w 392513"/>
                <a:gd name="connsiteY7" fmla="*/ 4145 h 392513"/>
                <a:gd name="connsiteX8" fmla="*/ 299257 w 392513"/>
                <a:gd name="connsiteY8" fmla="*/ 161151 h 392513"/>
                <a:gd name="connsiteX9" fmla="*/ 237473 w 392513"/>
                <a:gd name="connsiteY9" fmla="*/ 161151 h 392513"/>
                <a:gd name="connsiteX10" fmla="*/ 237473 w 392513"/>
                <a:gd name="connsiteY10" fmla="*/ 99366 h 392513"/>
                <a:gd name="connsiteX11" fmla="*/ 299257 w 392513"/>
                <a:gd name="connsiteY11" fmla="*/ 99366 h 392513"/>
                <a:gd name="connsiteX12" fmla="*/ 299257 w 392513"/>
                <a:gd name="connsiteY12" fmla="*/ 161151 h 39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513" h="392513">
                  <a:moveTo>
                    <a:pt x="262186" y="4145"/>
                  </a:moveTo>
                  <a:cubicBezTo>
                    <a:pt x="219301" y="21590"/>
                    <a:pt x="170600" y="51392"/>
                    <a:pt x="123353" y="98639"/>
                  </a:cubicBezTo>
                  <a:cubicBezTo>
                    <a:pt x="36855" y="185138"/>
                    <a:pt x="11414" y="289808"/>
                    <a:pt x="4145" y="349412"/>
                  </a:cubicBezTo>
                  <a:lnTo>
                    <a:pt x="49212" y="394478"/>
                  </a:lnTo>
                  <a:cubicBezTo>
                    <a:pt x="108816" y="387209"/>
                    <a:pt x="214213" y="362495"/>
                    <a:pt x="300711" y="275997"/>
                  </a:cubicBezTo>
                  <a:cubicBezTo>
                    <a:pt x="347958" y="228750"/>
                    <a:pt x="377760" y="180776"/>
                    <a:pt x="395205" y="137891"/>
                  </a:cubicBezTo>
                  <a:cubicBezTo>
                    <a:pt x="385755" y="113904"/>
                    <a:pt x="366857" y="85556"/>
                    <a:pt x="339962" y="57934"/>
                  </a:cubicBezTo>
                  <a:cubicBezTo>
                    <a:pt x="313795" y="32494"/>
                    <a:pt x="286173" y="13595"/>
                    <a:pt x="262186" y="4145"/>
                  </a:cubicBezTo>
                  <a:close/>
                  <a:moveTo>
                    <a:pt x="299257" y="161151"/>
                  </a:moveTo>
                  <a:cubicBezTo>
                    <a:pt x="282539" y="177869"/>
                    <a:pt x="254918" y="177869"/>
                    <a:pt x="237473" y="161151"/>
                  </a:cubicBezTo>
                  <a:cubicBezTo>
                    <a:pt x="220755" y="144433"/>
                    <a:pt x="220755" y="116811"/>
                    <a:pt x="237473" y="99366"/>
                  </a:cubicBezTo>
                  <a:cubicBezTo>
                    <a:pt x="254191" y="82648"/>
                    <a:pt x="281812" y="82648"/>
                    <a:pt x="299257" y="99366"/>
                  </a:cubicBezTo>
                  <a:cubicBezTo>
                    <a:pt x="315975" y="116811"/>
                    <a:pt x="315975" y="144433"/>
                    <a:pt x="299257" y="16115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35C42D9-2C85-4C7D-9204-B2CAB810FBE2}"/>
                </a:ext>
              </a:extLst>
            </p:cNvPr>
            <p:cNvSpPr/>
            <p:nvPr/>
          </p:nvSpPr>
          <p:spPr>
            <a:xfrm>
              <a:off x="3761748" y="4856618"/>
              <a:ext cx="109031" cy="109031"/>
            </a:xfrm>
            <a:custGeom>
              <a:avLst/>
              <a:gdLst>
                <a:gd name="connsiteX0" fmla="*/ 89032 w 109031"/>
                <a:gd name="connsiteY0" fmla="*/ 22787 h 109031"/>
                <a:gd name="connsiteX1" fmla="*/ 54868 w 109031"/>
                <a:gd name="connsiteY1" fmla="*/ 15518 h 109031"/>
                <a:gd name="connsiteX2" fmla="*/ 6168 w 109031"/>
                <a:gd name="connsiteY2" fmla="*/ 105651 h 109031"/>
                <a:gd name="connsiteX3" fmla="*/ 96300 w 109031"/>
                <a:gd name="connsiteY3" fmla="*/ 56950 h 109031"/>
                <a:gd name="connsiteX4" fmla="*/ 89032 w 109031"/>
                <a:gd name="connsiteY4" fmla="*/ 22787 h 10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031" h="109031">
                  <a:moveTo>
                    <a:pt x="89032" y="22787"/>
                  </a:moveTo>
                  <a:cubicBezTo>
                    <a:pt x="77402" y="11157"/>
                    <a:pt x="78855" y="-8469"/>
                    <a:pt x="54868" y="15518"/>
                  </a:cubicBezTo>
                  <a:cubicBezTo>
                    <a:pt x="30882" y="39505"/>
                    <a:pt x="-4735" y="94021"/>
                    <a:pt x="6168" y="105651"/>
                  </a:cubicBezTo>
                  <a:cubicBezTo>
                    <a:pt x="17798" y="117281"/>
                    <a:pt x="72313" y="80937"/>
                    <a:pt x="96300" y="56950"/>
                  </a:cubicBezTo>
                  <a:cubicBezTo>
                    <a:pt x="120287" y="32236"/>
                    <a:pt x="100662" y="33690"/>
                    <a:pt x="89032" y="22787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E5EE09B-0887-40C3-8F89-1555C7760F78}"/>
              </a:ext>
            </a:extLst>
          </p:cNvPr>
          <p:cNvSpPr/>
          <p:nvPr/>
        </p:nvSpPr>
        <p:spPr>
          <a:xfrm>
            <a:off x="7385172" y="1088008"/>
            <a:ext cx="830706" cy="899304"/>
          </a:xfrm>
          <a:custGeom>
            <a:avLst/>
            <a:gdLst>
              <a:gd name="connsiteX0" fmla="*/ 309433 w 530619"/>
              <a:gd name="connsiteY0" fmla="*/ 611814 h 654188"/>
              <a:gd name="connsiteX1" fmla="*/ 222208 w 530619"/>
              <a:gd name="connsiteY1" fmla="*/ 611814 h 654188"/>
              <a:gd name="connsiteX2" fmla="*/ 222208 w 530619"/>
              <a:gd name="connsiteY2" fmla="*/ 511505 h 654188"/>
              <a:gd name="connsiteX3" fmla="*/ 265821 w 530619"/>
              <a:gd name="connsiteY3" fmla="*/ 467892 h 654188"/>
              <a:gd name="connsiteX4" fmla="*/ 309433 w 530619"/>
              <a:gd name="connsiteY4" fmla="*/ 511505 h 654188"/>
              <a:gd name="connsiteX5" fmla="*/ 309433 w 530619"/>
              <a:gd name="connsiteY5" fmla="*/ 611814 h 654188"/>
              <a:gd name="connsiteX6" fmla="*/ 265821 w 530619"/>
              <a:gd name="connsiteY6" fmla="*/ 226570 h 654188"/>
              <a:gd name="connsiteX7" fmla="*/ 302165 w 530619"/>
              <a:gd name="connsiteY7" fmla="*/ 262913 h 654188"/>
              <a:gd name="connsiteX8" fmla="*/ 265821 w 530619"/>
              <a:gd name="connsiteY8" fmla="*/ 299257 h 654188"/>
              <a:gd name="connsiteX9" fmla="*/ 229477 w 530619"/>
              <a:gd name="connsiteY9" fmla="*/ 262913 h 654188"/>
              <a:gd name="connsiteX10" fmla="*/ 265821 w 530619"/>
              <a:gd name="connsiteY10" fmla="*/ 226570 h 654188"/>
              <a:gd name="connsiteX11" fmla="*/ 370491 w 530619"/>
              <a:gd name="connsiteY11" fmla="*/ 198948 h 654188"/>
              <a:gd name="connsiteX12" fmla="*/ 527496 w 530619"/>
              <a:gd name="connsiteY12" fmla="*/ 66657 h 654188"/>
              <a:gd name="connsiteX13" fmla="*/ 464985 w 530619"/>
              <a:gd name="connsiteY13" fmla="*/ 4145 h 654188"/>
              <a:gd name="connsiteX14" fmla="*/ 347231 w 530619"/>
              <a:gd name="connsiteY14" fmla="*/ 143706 h 654188"/>
              <a:gd name="connsiteX15" fmla="*/ 265821 w 530619"/>
              <a:gd name="connsiteY15" fmla="*/ 44851 h 654188"/>
              <a:gd name="connsiteX16" fmla="*/ 184411 w 530619"/>
              <a:gd name="connsiteY16" fmla="*/ 143706 h 654188"/>
              <a:gd name="connsiteX17" fmla="*/ 66657 w 530619"/>
              <a:gd name="connsiteY17" fmla="*/ 4145 h 654188"/>
              <a:gd name="connsiteX18" fmla="*/ 4145 w 530619"/>
              <a:gd name="connsiteY18" fmla="*/ 66657 h 654188"/>
              <a:gd name="connsiteX19" fmla="*/ 161151 w 530619"/>
              <a:gd name="connsiteY19" fmla="*/ 198948 h 654188"/>
              <a:gd name="connsiteX20" fmla="*/ 147340 w 530619"/>
              <a:gd name="connsiteY20" fmla="*/ 340689 h 654188"/>
              <a:gd name="connsiteX21" fmla="*/ 4145 w 530619"/>
              <a:gd name="connsiteY21" fmla="*/ 462077 h 654188"/>
              <a:gd name="connsiteX22" fmla="*/ 66657 w 530619"/>
              <a:gd name="connsiteY22" fmla="*/ 524589 h 654188"/>
              <a:gd name="connsiteX23" fmla="*/ 137164 w 530619"/>
              <a:gd name="connsiteY23" fmla="*/ 440998 h 654188"/>
              <a:gd name="connsiteX24" fmla="*/ 120446 w 530619"/>
              <a:gd name="connsiteY24" fmla="*/ 611814 h 654188"/>
              <a:gd name="connsiteX25" fmla="*/ 91371 w 530619"/>
              <a:gd name="connsiteY25" fmla="*/ 611814 h 654188"/>
              <a:gd name="connsiteX26" fmla="*/ 91371 w 530619"/>
              <a:gd name="connsiteY26" fmla="*/ 655426 h 654188"/>
              <a:gd name="connsiteX27" fmla="*/ 440271 w 530619"/>
              <a:gd name="connsiteY27" fmla="*/ 655426 h 654188"/>
              <a:gd name="connsiteX28" fmla="*/ 440271 w 530619"/>
              <a:gd name="connsiteY28" fmla="*/ 611814 h 654188"/>
              <a:gd name="connsiteX29" fmla="*/ 411196 w 530619"/>
              <a:gd name="connsiteY29" fmla="*/ 611814 h 654188"/>
              <a:gd name="connsiteX30" fmla="*/ 394478 w 530619"/>
              <a:gd name="connsiteY30" fmla="*/ 440998 h 654188"/>
              <a:gd name="connsiteX31" fmla="*/ 464985 w 530619"/>
              <a:gd name="connsiteY31" fmla="*/ 524589 h 654188"/>
              <a:gd name="connsiteX32" fmla="*/ 527496 w 530619"/>
              <a:gd name="connsiteY32" fmla="*/ 462077 h 654188"/>
              <a:gd name="connsiteX33" fmla="*/ 384302 w 530619"/>
              <a:gd name="connsiteY33" fmla="*/ 341416 h 654188"/>
              <a:gd name="connsiteX34" fmla="*/ 370491 w 530619"/>
              <a:gd name="connsiteY34" fmla="*/ 198948 h 65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30619" h="654188">
                <a:moveTo>
                  <a:pt x="309433" y="611814"/>
                </a:moveTo>
                <a:lnTo>
                  <a:pt x="222208" y="611814"/>
                </a:lnTo>
                <a:lnTo>
                  <a:pt x="222208" y="511505"/>
                </a:lnTo>
                <a:cubicBezTo>
                  <a:pt x="222208" y="487518"/>
                  <a:pt x="241834" y="467892"/>
                  <a:pt x="265821" y="467892"/>
                </a:cubicBezTo>
                <a:cubicBezTo>
                  <a:pt x="289808" y="467892"/>
                  <a:pt x="309433" y="487518"/>
                  <a:pt x="309433" y="511505"/>
                </a:cubicBezTo>
                <a:lnTo>
                  <a:pt x="309433" y="611814"/>
                </a:lnTo>
                <a:close/>
                <a:moveTo>
                  <a:pt x="265821" y="226570"/>
                </a:moveTo>
                <a:cubicBezTo>
                  <a:pt x="286173" y="226570"/>
                  <a:pt x="302165" y="242561"/>
                  <a:pt x="302165" y="262913"/>
                </a:cubicBezTo>
                <a:cubicBezTo>
                  <a:pt x="302165" y="283266"/>
                  <a:pt x="286173" y="299257"/>
                  <a:pt x="265821" y="299257"/>
                </a:cubicBezTo>
                <a:cubicBezTo>
                  <a:pt x="245468" y="299257"/>
                  <a:pt x="229477" y="283266"/>
                  <a:pt x="229477" y="262913"/>
                </a:cubicBezTo>
                <a:cubicBezTo>
                  <a:pt x="229477" y="242561"/>
                  <a:pt x="245468" y="226570"/>
                  <a:pt x="265821" y="226570"/>
                </a:cubicBezTo>
                <a:close/>
                <a:moveTo>
                  <a:pt x="370491" y="198948"/>
                </a:moveTo>
                <a:lnTo>
                  <a:pt x="527496" y="66657"/>
                </a:lnTo>
                <a:lnTo>
                  <a:pt x="464985" y="4145"/>
                </a:lnTo>
                <a:lnTo>
                  <a:pt x="347231" y="143706"/>
                </a:lnTo>
                <a:lnTo>
                  <a:pt x="265821" y="44851"/>
                </a:lnTo>
                <a:lnTo>
                  <a:pt x="184411" y="143706"/>
                </a:lnTo>
                <a:lnTo>
                  <a:pt x="66657" y="4145"/>
                </a:lnTo>
                <a:lnTo>
                  <a:pt x="4145" y="66657"/>
                </a:lnTo>
                <a:lnTo>
                  <a:pt x="161151" y="198948"/>
                </a:lnTo>
                <a:lnTo>
                  <a:pt x="147340" y="340689"/>
                </a:lnTo>
                <a:lnTo>
                  <a:pt x="4145" y="462077"/>
                </a:lnTo>
                <a:lnTo>
                  <a:pt x="66657" y="524589"/>
                </a:lnTo>
                <a:lnTo>
                  <a:pt x="137164" y="440998"/>
                </a:lnTo>
                <a:lnTo>
                  <a:pt x="120446" y="611814"/>
                </a:lnTo>
                <a:lnTo>
                  <a:pt x="91371" y="611814"/>
                </a:lnTo>
                <a:lnTo>
                  <a:pt x="91371" y="655426"/>
                </a:lnTo>
                <a:lnTo>
                  <a:pt x="440271" y="655426"/>
                </a:lnTo>
                <a:lnTo>
                  <a:pt x="440271" y="611814"/>
                </a:lnTo>
                <a:lnTo>
                  <a:pt x="411196" y="611814"/>
                </a:lnTo>
                <a:lnTo>
                  <a:pt x="394478" y="440998"/>
                </a:lnTo>
                <a:lnTo>
                  <a:pt x="464985" y="524589"/>
                </a:lnTo>
                <a:lnTo>
                  <a:pt x="527496" y="462077"/>
                </a:lnTo>
                <a:lnTo>
                  <a:pt x="384302" y="341416"/>
                </a:lnTo>
                <a:lnTo>
                  <a:pt x="370491" y="198948"/>
                </a:lnTo>
                <a:close/>
              </a:path>
            </a:pathLst>
          </a:custGeom>
          <a:solidFill>
            <a:srgbClr val="000000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1E7C04-D20B-4DAA-B200-80498E254AF7}"/>
              </a:ext>
            </a:extLst>
          </p:cNvPr>
          <p:cNvSpPr txBox="1"/>
          <p:nvPr/>
        </p:nvSpPr>
        <p:spPr>
          <a:xfrm>
            <a:off x="0" y="3771946"/>
            <a:ext cx="12192000" cy="1107996"/>
          </a:xfrm>
          <a:prstGeom prst="rect">
            <a:avLst/>
          </a:prstGeom>
          <a:solidFill>
            <a:schemeClr val="bg1"/>
          </a:solidFill>
          <a:ln w="38100">
            <a:noFill/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Financial</a:t>
            </a:r>
            <a:r>
              <a:rPr lang="en-US" sz="6600" b="1" dirty="0">
                <a:ln w="19050">
                  <a:solidFill>
                    <a:schemeClr val="tx1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6600" b="1" dirty="0">
                <a:ln w="19050">
                  <a:solidFill>
                    <a:schemeClr val="tx1"/>
                  </a:solidFill>
                </a:ln>
                <a:solidFill>
                  <a:srgbClr val="FFCCCC"/>
                </a:solidFill>
              </a:rPr>
              <a:t>Computing</a:t>
            </a:r>
            <a:r>
              <a:rPr lang="en-US" sz="66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66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Presentation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A68609-C772-453A-A3AF-8B8F192E0FA7}"/>
              </a:ext>
            </a:extLst>
          </p:cNvPr>
          <p:cNvSpPr txBox="1"/>
          <p:nvPr/>
        </p:nvSpPr>
        <p:spPr>
          <a:xfrm>
            <a:off x="1935972" y="5579904"/>
            <a:ext cx="790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Evaluate the impact of earning report on stock price</a:t>
            </a:r>
          </a:p>
        </p:txBody>
      </p:sp>
      <p:pic>
        <p:nvPicPr>
          <p:cNvPr id="98" name="Graphic 97" descr="Stars">
            <a:extLst>
              <a:ext uri="{FF2B5EF4-FFF2-40B4-BE49-F238E27FC236}">
                <a16:creationId xmlns:a16="http://schemas.microsoft.com/office/drawing/2014/main" id="{8A7B825F-D36D-468A-9B8E-301549B99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2983" y="231137"/>
            <a:ext cx="556689" cy="55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8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C10DF33-FA9D-41A4-A28C-8274BEC07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19" y="1753324"/>
            <a:ext cx="4458066" cy="46410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Highlights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BE32A3-E696-4CEE-ABE5-8446CC9965B7}"/>
              </a:ext>
            </a:extLst>
          </p:cNvPr>
          <p:cNvSpPr/>
          <p:nvPr/>
        </p:nvSpPr>
        <p:spPr>
          <a:xfrm>
            <a:off x="1253765" y="1762812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Multi-Thread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Applied multithreading to increase retrieving                               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efficiency by 3 times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3BA053-88E6-4229-B25D-45368A34337F}"/>
              </a:ext>
            </a:extLst>
          </p:cNvPr>
          <p:cNvSpPr/>
          <p:nvPr/>
        </p:nvSpPr>
        <p:spPr>
          <a:xfrm>
            <a:off x="1253765" y="2993254"/>
            <a:ext cx="5354425" cy="9725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Call by reference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Made the parameters of function called by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reference, saving the copy time.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DDBC65-DB9A-48BF-A280-B80299DBD604}"/>
              </a:ext>
            </a:extLst>
          </p:cNvPr>
          <p:cNvSpPr/>
          <p:nvPr/>
        </p:nvSpPr>
        <p:spPr>
          <a:xfrm>
            <a:off x="1253765" y="4224121"/>
            <a:ext cx="5354425" cy="975581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Overloading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Overloaded operator in vector calculation,                     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raised efficiency and simplified code</a:t>
            </a:r>
          </a:p>
        </p:txBody>
      </p:sp>
      <p:pic>
        <p:nvPicPr>
          <p:cNvPr id="12" name="Graphic 11" descr="Cloud Computing">
            <a:extLst>
              <a:ext uri="{FF2B5EF4-FFF2-40B4-BE49-F238E27FC236}">
                <a16:creationId xmlns:a16="http://schemas.microsoft.com/office/drawing/2014/main" id="{EE6DF1E5-1779-4B72-AB79-41FDAE9A0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40113">
            <a:off x="383294" y="228148"/>
            <a:ext cx="1221676" cy="1221676"/>
          </a:xfrm>
          <a:prstGeom prst="rect">
            <a:avLst/>
          </a:prstGeom>
        </p:spPr>
      </p:pic>
      <p:pic>
        <p:nvPicPr>
          <p:cNvPr id="13" name="Graphic 12" descr="Hierarchy">
            <a:extLst>
              <a:ext uri="{FF2B5EF4-FFF2-40B4-BE49-F238E27FC236}">
                <a16:creationId xmlns:a16="http://schemas.microsoft.com/office/drawing/2014/main" id="{DF7ACF18-DD67-489C-B6A2-6850C4749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4158" y="1912022"/>
            <a:ext cx="677159" cy="677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365BD4-AA98-4267-9031-652622A3C94E}"/>
              </a:ext>
            </a:extLst>
          </p:cNvPr>
          <p:cNvSpPr txBox="1"/>
          <p:nvPr/>
        </p:nvSpPr>
        <p:spPr>
          <a:xfrm>
            <a:off x="1432267" y="3064011"/>
            <a:ext cx="541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&amp;</a:t>
            </a:r>
          </a:p>
        </p:txBody>
      </p:sp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5D382226-274E-41AC-A018-807A6A525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0553" y="4421205"/>
            <a:ext cx="581412" cy="5814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11D22C-9566-4F88-94C3-B499124D50C8}"/>
              </a:ext>
            </a:extLst>
          </p:cNvPr>
          <p:cNvSpPr/>
          <p:nvPr/>
        </p:nvSpPr>
        <p:spPr>
          <a:xfrm>
            <a:off x="1253764" y="5458057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Typedef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We can use ReturnMatrix as a standard type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and just declare teamreturn.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EF480-31A7-4EDD-8197-4C682C77DA46}"/>
              </a:ext>
            </a:extLst>
          </p:cNvPr>
          <p:cNvSpPr txBox="1"/>
          <p:nvPr/>
        </p:nvSpPr>
        <p:spPr>
          <a:xfrm>
            <a:off x="1288242" y="5653459"/>
            <a:ext cx="93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&lt;T&gt;</a:t>
            </a:r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F564DABC-A114-4E92-980A-9EA6FF9CE100}"/>
              </a:ext>
            </a:extLst>
          </p:cNvPr>
          <p:cNvSpPr/>
          <p:nvPr/>
        </p:nvSpPr>
        <p:spPr>
          <a:xfrm rot="19119764">
            <a:off x="6605630" y="1585229"/>
            <a:ext cx="1039909" cy="384547"/>
          </a:xfrm>
          <a:prstGeom prst="doubleWave">
            <a:avLst>
              <a:gd name="adj1" fmla="val 6250"/>
              <a:gd name="adj2" fmla="val 4115"/>
            </a:avLst>
          </a:prstGeom>
          <a:solidFill>
            <a:srgbClr val="FF999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A439EB6D-7007-4F42-A7A6-195BDD6A5A13}"/>
              </a:ext>
            </a:extLst>
          </p:cNvPr>
          <p:cNvSpPr/>
          <p:nvPr/>
        </p:nvSpPr>
        <p:spPr>
          <a:xfrm rot="19119764">
            <a:off x="10749792" y="6177935"/>
            <a:ext cx="1039909" cy="384547"/>
          </a:xfrm>
          <a:prstGeom prst="doubleWave">
            <a:avLst>
              <a:gd name="adj1" fmla="val 6250"/>
              <a:gd name="adj2" fmla="val 4115"/>
            </a:avLst>
          </a:prstGeom>
          <a:solidFill>
            <a:srgbClr val="FF999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851A94-694F-487D-9F1E-C3040983D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419" y="1753325"/>
            <a:ext cx="4458066" cy="46803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Highlights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BE32A3-E696-4CEE-ABE5-8446CC9965B7}"/>
              </a:ext>
            </a:extLst>
          </p:cNvPr>
          <p:cNvSpPr/>
          <p:nvPr/>
        </p:nvSpPr>
        <p:spPr>
          <a:xfrm>
            <a:off x="1253765" y="1762812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Multi-Thread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Applied multithreading to increase retrieving                               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efficiency by 3 times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3BA053-88E6-4229-B25D-45368A34337F}"/>
              </a:ext>
            </a:extLst>
          </p:cNvPr>
          <p:cNvSpPr/>
          <p:nvPr/>
        </p:nvSpPr>
        <p:spPr>
          <a:xfrm>
            <a:off x="1253765" y="2993254"/>
            <a:ext cx="5354425" cy="9725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Call by reference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Made the parameters of function called by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reference, saving the copy time.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DDBC65-DB9A-48BF-A280-B80299DBD604}"/>
              </a:ext>
            </a:extLst>
          </p:cNvPr>
          <p:cNvSpPr/>
          <p:nvPr/>
        </p:nvSpPr>
        <p:spPr>
          <a:xfrm>
            <a:off x="1253765" y="4224121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Overloading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Overloaded operator in vector calculation,                     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raised efficiency and simplified code</a:t>
            </a:r>
          </a:p>
        </p:txBody>
      </p:sp>
      <p:pic>
        <p:nvPicPr>
          <p:cNvPr id="12" name="Graphic 11" descr="Cloud Computing">
            <a:extLst>
              <a:ext uri="{FF2B5EF4-FFF2-40B4-BE49-F238E27FC236}">
                <a16:creationId xmlns:a16="http://schemas.microsoft.com/office/drawing/2014/main" id="{EE6DF1E5-1779-4B72-AB79-41FDAE9A0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40113">
            <a:off x="383294" y="228148"/>
            <a:ext cx="1221676" cy="1221676"/>
          </a:xfrm>
          <a:prstGeom prst="rect">
            <a:avLst/>
          </a:prstGeom>
        </p:spPr>
      </p:pic>
      <p:pic>
        <p:nvPicPr>
          <p:cNvPr id="13" name="Graphic 12" descr="Hierarchy">
            <a:extLst>
              <a:ext uri="{FF2B5EF4-FFF2-40B4-BE49-F238E27FC236}">
                <a16:creationId xmlns:a16="http://schemas.microsoft.com/office/drawing/2014/main" id="{DF7ACF18-DD67-489C-B6A2-6850C4749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4158" y="1912022"/>
            <a:ext cx="677159" cy="677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365BD4-AA98-4267-9031-652622A3C94E}"/>
              </a:ext>
            </a:extLst>
          </p:cNvPr>
          <p:cNvSpPr txBox="1"/>
          <p:nvPr/>
        </p:nvSpPr>
        <p:spPr>
          <a:xfrm>
            <a:off x="1432267" y="3064011"/>
            <a:ext cx="541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&amp;</a:t>
            </a:r>
          </a:p>
        </p:txBody>
      </p:sp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5D382226-274E-41AC-A018-807A6A525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0553" y="4421205"/>
            <a:ext cx="581412" cy="5814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11D22C-9566-4F88-94C3-B499124D50C8}"/>
              </a:ext>
            </a:extLst>
          </p:cNvPr>
          <p:cNvSpPr/>
          <p:nvPr/>
        </p:nvSpPr>
        <p:spPr>
          <a:xfrm>
            <a:off x="1253764" y="5458057"/>
            <a:ext cx="5354425" cy="9755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Typedef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We can use ReturnMatrix as a standard type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and just declare teamreturn.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EF480-31A7-4EDD-8197-4C682C77DA46}"/>
              </a:ext>
            </a:extLst>
          </p:cNvPr>
          <p:cNvSpPr txBox="1"/>
          <p:nvPr/>
        </p:nvSpPr>
        <p:spPr>
          <a:xfrm>
            <a:off x="1288242" y="5653459"/>
            <a:ext cx="93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&lt;T&gt;</a:t>
            </a:r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F564DABC-A114-4E92-980A-9EA6FF9CE100}"/>
              </a:ext>
            </a:extLst>
          </p:cNvPr>
          <p:cNvSpPr/>
          <p:nvPr/>
        </p:nvSpPr>
        <p:spPr>
          <a:xfrm rot="19119764">
            <a:off x="6605630" y="1585229"/>
            <a:ext cx="1039909" cy="384547"/>
          </a:xfrm>
          <a:prstGeom prst="doubleWave">
            <a:avLst>
              <a:gd name="adj1" fmla="val 6250"/>
              <a:gd name="adj2" fmla="val 4115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A439EB6D-7007-4F42-A7A6-195BDD6A5A13}"/>
              </a:ext>
            </a:extLst>
          </p:cNvPr>
          <p:cNvSpPr/>
          <p:nvPr/>
        </p:nvSpPr>
        <p:spPr>
          <a:xfrm rot="19119764">
            <a:off x="10749792" y="6177935"/>
            <a:ext cx="1039909" cy="384547"/>
          </a:xfrm>
          <a:prstGeom prst="doubleWave">
            <a:avLst>
              <a:gd name="adj1" fmla="val 6250"/>
              <a:gd name="adj2" fmla="val 4115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047787-D1A7-47AD-939C-C7224DA2BC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27" y="4224121"/>
            <a:ext cx="3992508" cy="11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4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D22DC79-2E84-41D5-8329-32214103E13E}"/>
              </a:ext>
            </a:extLst>
          </p:cNvPr>
          <p:cNvSpPr txBox="1"/>
          <p:nvPr/>
        </p:nvSpPr>
        <p:spPr>
          <a:xfrm>
            <a:off x="273378" y="1508289"/>
            <a:ext cx="5557104" cy="45243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After 50 days before the released date, three CAAR lines begin to diverge due to the leading indicators of the company’s performances.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Several days before the released date, the prices change dramatically according to their groups which implies the inside trading may exist.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Shortly after the released date, the CAAR of three groups has a reversal effect, which is a normal adjustment from the previous dramatical change.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the relatively long period after released day</a:t>
            </a:r>
            <a:r>
              <a:rPr lang="en-US"/>
              <a:t>, CAAR </a:t>
            </a:r>
            <a:r>
              <a:rPr lang="en-US" dirty="0"/>
              <a:t>of 3 groups would continue their trends in a vibrating way because of the information postponement of some investors in the market.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F15C2-F35C-46AB-A7EF-94219C273CBF}"/>
              </a:ext>
            </a:extLst>
          </p:cNvPr>
          <p:cNvSpPr/>
          <p:nvPr/>
        </p:nvSpPr>
        <p:spPr>
          <a:xfrm>
            <a:off x="292231" y="1536569"/>
            <a:ext cx="5538251" cy="87117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/>
              <a:t>CAAR GRAPH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6F99A0-D85A-4320-AA59-1E6BD16C6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4"/>
          <a:stretch/>
        </p:blipFill>
        <p:spPr>
          <a:xfrm>
            <a:off x="5929460" y="1483590"/>
            <a:ext cx="6146277" cy="4826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2D12DC9-0B9D-4F63-AA27-A86603C7542A}"/>
              </a:ext>
            </a:extLst>
          </p:cNvPr>
          <p:cNvSpPr/>
          <p:nvPr/>
        </p:nvSpPr>
        <p:spPr>
          <a:xfrm>
            <a:off x="8460949" y="2309567"/>
            <a:ext cx="584462" cy="345963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4BA9AA-2EAB-4E09-85EE-6EBA56CF829B}"/>
              </a:ext>
            </a:extLst>
          </p:cNvPr>
          <p:cNvSpPr/>
          <p:nvPr/>
        </p:nvSpPr>
        <p:spPr>
          <a:xfrm>
            <a:off x="7639098" y="2867320"/>
            <a:ext cx="584462" cy="270549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47D5D2-DD0F-4CBA-B079-BAFDA1A87E1D}"/>
              </a:ext>
            </a:extLst>
          </p:cNvPr>
          <p:cNvCxnSpPr/>
          <p:nvPr/>
        </p:nvCxnSpPr>
        <p:spPr>
          <a:xfrm flipV="1">
            <a:off x="8908330" y="2658359"/>
            <a:ext cx="1923068" cy="7706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9C8B2A-AEE9-44CB-85B7-1E720FCE2D2F}"/>
              </a:ext>
            </a:extLst>
          </p:cNvPr>
          <p:cNvCxnSpPr>
            <a:cxnSpLocks/>
          </p:cNvCxnSpPr>
          <p:nvPr/>
        </p:nvCxnSpPr>
        <p:spPr>
          <a:xfrm flipV="1">
            <a:off x="8908330" y="4042873"/>
            <a:ext cx="2005356" cy="427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253E33-5C6B-40C3-9046-B025C0E210E0}"/>
              </a:ext>
            </a:extLst>
          </p:cNvPr>
          <p:cNvCxnSpPr>
            <a:cxnSpLocks/>
          </p:cNvCxnSpPr>
          <p:nvPr/>
        </p:nvCxnSpPr>
        <p:spPr>
          <a:xfrm>
            <a:off x="8935727" y="5052846"/>
            <a:ext cx="2005356" cy="2895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6" grpId="0" animBg="1"/>
      <p:bldP spid="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Perspectives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242F0AD-75A2-4327-A53D-B05C892A1D30}"/>
              </a:ext>
            </a:extLst>
          </p:cNvPr>
          <p:cNvSpPr/>
          <p:nvPr/>
        </p:nvSpPr>
        <p:spPr>
          <a:xfrm>
            <a:off x="1395166" y="1472153"/>
            <a:ext cx="10642861" cy="790280"/>
          </a:xfrm>
          <a:prstGeom prst="borderCallout1">
            <a:avLst>
              <a:gd name="adj1" fmla="val 49760"/>
              <a:gd name="adj2" fmla="val -12736"/>
              <a:gd name="adj3" fmla="val 51483"/>
              <a:gd name="adj4" fmla="val -11039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C++ is really efficient but complex, and I need more practical experience like this project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B9CE1E95-7EDD-44E9-866C-D6867EDFDBE3}"/>
              </a:ext>
            </a:extLst>
          </p:cNvPr>
          <p:cNvSpPr/>
          <p:nvPr/>
        </p:nvSpPr>
        <p:spPr>
          <a:xfrm>
            <a:off x="1395167" y="2565661"/>
            <a:ext cx="10642862" cy="790280"/>
          </a:xfrm>
          <a:prstGeom prst="borderCallout1">
            <a:avLst>
              <a:gd name="adj1" fmla="val 52146"/>
              <a:gd name="adj2" fmla="val -13391"/>
              <a:gd name="adj3" fmla="val 51483"/>
              <a:gd name="adj4" fmla="val -11039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The most essential part of the OOP is how different objects are connected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96FAA0D4-C667-4C86-B4D7-765F416DAEF4}"/>
              </a:ext>
            </a:extLst>
          </p:cNvPr>
          <p:cNvSpPr/>
          <p:nvPr/>
        </p:nvSpPr>
        <p:spPr>
          <a:xfrm>
            <a:off x="1395166" y="4752677"/>
            <a:ext cx="10642861" cy="790280"/>
          </a:xfrm>
          <a:prstGeom prst="borderCallout1">
            <a:avLst>
              <a:gd name="adj1" fmla="val 68846"/>
              <a:gd name="adj2" fmla="val -13980"/>
              <a:gd name="adj3" fmla="val 51483"/>
              <a:gd name="adj4" fmla="val -11039"/>
            </a:avLst>
          </a:prstGeom>
          <a:solidFill>
            <a:srgbClr val="FF999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>
                <a:solidFill>
                  <a:schemeClr val="tx1"/>
                </a:solidFill>
              </a:rPr>
              <a:t>If you want to go fast, go alone; If you want to go further, go together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84014567-3ABE-4C5B-84BF-8F40155965DB}"/>
              </a:ext>
            </a:extLst>
          </p:cNvPr>
          <p:cNvSpPr/>
          <p:nvPr/>
        </p:nvSpPr>
        <p:spPr>
          <a:xfrm>
            <a:off x="1395166" y="3659169"/>
            <a:ext cx="10642861" cy="790280"/>
          </a:xfrm>
          <a:prstGeom prst="borderCallout1">
            <a:avLst>
              <a:gd name="adj1" fmla="val 61689"/>
              <a:gd name="adj2" fmla="val -7744"/>
              <a:gd name="adj3" fmla="val 51483"/>
              <a:gd name="adj4" fmla="val -11039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Learning C++ gives me a totally new perspective for programming, and practice makes perfect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5E34AA47-F016-47F1-AB57-B4A753FCDFF7}"/>
              </a:ext>
            </a:extLst>
          </p:cNvPr>
          <p:cNvSpPr/>
          <p:nvPr/>
        </p:nvSpPr>
        <p:spPr>
          <a:xfrm>
            <a:off x="1395166" y="5846185"/>
            <a:ext cx="10642861" cy="790280"/>
          </a:xfrm>
          <a:prstGeom prst="borderCallout1">
            <a:avLst>
              <a:gd name="adj1" fmla="val 59303"/>
              <a:gd name="adj2" fmla="val -4097"/>
              <a:gd name="adj3" fmla="val 51483"/>
              <a:gd name="adj4" fmla="val -11039"/>
            </a:avLst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Structure designing is important and difficult, determining the efficiency and consumed time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4F29501-D2E9-457B-8824-939F40199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9" y="1304237"/>
            <a:ext cx="958196" cy="958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Picture 24" descr="A person standing in front of a graffiti covered building&#10;&#10;Description generated with very high confidence">
            <a:extLst>
              <a:ext uri="{FF2B5EF4-FFF2-40B4-BE49-F238E27FC236}">
                <a16:creationId xmlns:a16="http://schemas.microsoft.com/office/drawing/2014/main" id="{1BE215E1-AECD-4724-B933-A8F2A554A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9" y="2507380"/>
            <a:ext cx="958195" cy="958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 descr="A group of people standing in front of a building&#10;&#10;Description generated with very high confidence">
            <a:extLst>
              <a:ext uri="{FF2B5EF4-FFF2-40B4-BE49-F238E27FC236}">
                <a16:creationId xmlns:a16="http://schemas.microsoft.com/office/drawing/2014/main" id="{5B6E6A4D-123D-442B-96ED-9607D2C28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8" y="3608173"/>
            <a:ext cx="958195" cy="958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D009CD-2B83-4278-B222-994217088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7" y="4685200"/>
            <a:ext cx="958195" cy="958195"/>
          </a:xfrm>
          <a:prstGeom prst="rect">
            <a:avLst/>
          </a:prstGeom>
        </p:spPr>
      </p:pic>
      <p:pic>
        <p:nvPicPr>
          <p:cNvPr id="28" name="Picture 27" descr="A picture containing sky, sitting&#10;&#10;Description generated with high confidence">
            <a:extLst>
              <a:ext uri="{FF2B5EF4-FFF2-40B4-BE49-F238E27FC236}">
                <a16:creationId xmlns:a16="http://schemas.microsoft.com/office/drawing/2014/main" id="{A2F69E9C-D2D9-4489-835E-E8D1BAAB2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6" y="5762227"/>
            <a:ext cx="958196" cy="958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77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ir tree">
            <a:extLst>
              <a:ext uri="{FF2B5EF4-FFF2-40B4-BE49-F238E27FC236}">
                <a16:creationId xmlns:a16="http://schemas.microsoft.com/office/drawing/2014/main" id="{523BA9C4-B9EC-4578-BE81-04E06280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168" y="348792"/>
            <a:ext cx="1365314" cy="2177594"/>
          </a:xfrm>
          <a:prstGeom prst="rect">
            <a:avLst/>
          </a:prstGeom>
        </p:spPr>
      </p:pic>
      <p:pic>
        <p:nvPicPr>
          <p:cNvPr id="12" name="Graphic 11" descr="Party hat">
            <a:extLst>
              <a:ext uri="{FF2B5EF4-FFF2-40B4-BE49-F238E27FC236}">
                <a16:creationId xmlns:a16="http://schemas.microsoft.com/office/drawing/2014/main" id="{5AB6C876-7EDE-4736-9342-857BE8B24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3330" y="1307171"/>
            <a:ext cx="914400" cy="9144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E7E2656-E5B7-40AE-8D23-596A683D023D}"/>
              </a:ext>
            </a:extLst>
          </p:cNvPr>
          <p:cNvSpPr/>
          <p:nvPr/>
        </p:nvSpPr>
        <p:spPr>
          <a:xfrm>
            <a:off x="0" y="2064473"/>
            <a:ext cx="12198285" cy="461913"/>
          </a:xfrm>
          <a:custGeom>
            <a:avLst/>
            <a:gdLst>
              <a:gd name="connsiteX0" fmla="*/ 0 w 12198285"/>
              <a:gd name="connsiteY0" fmla="*/ 47134 h 744718"/>
              <a:gd name="connsiteX1" fmla="*/ 103695 w 12198285"/>
              <a:gd name="connsiteY1" fmla="*/ 65988 h 744718"/>
              <a:gd name="connsiteX2" fmla="*/ 141402 w 12198285"/>
              <a:gd name="connsiteY2" fmla="*/ 75414 h 744718"/>
              <a:gd name="connsiteX3" fmla="*/ 245097 w 12198285"/>
              <a:gd name="connsiteY3" fmla="*/ 84841 h 744718"/>
              <a:gd name="connsiteX4" fmla="*/ 405353 w 12198285"/>
              <a:gd name="connsiteY4" fmla="*/ 103695 h 744718"/>
              <a:gd name="connsiteX5" fmla="*/ 471340 w 12198285"/>
              <a:gd name="connsiteY5" fmla="*/ 122548 h 744718"/>
              <a:gd name="connsiteX6" fmla="*/ 961534 w 12198285"/>
              <a:gd name="connsiteY6" fmla="*/ 216817 h 744718"/>
              <a:gd name="connsiteX7" fmla="*/ 1036948 w 12198285"/>
              <a:gd name="connsiteY7" fmla="*/ 235670 h 744718"/>
              <a:gd name="connsiteX8" fmla="*/ 1291472 w 12198285"/>
              <a:gd name="connsiteY8" fmla="*/ 254524 h 744718"/>
              <a:gd name="connsiteX9" fmla="*/ 1621410 w 12198285"/>
              <a:gd name="connsiteY9" fmla="*/ 282804 h 744718"/>
              <a:gd name="connsiteX10" fmla="*/ 1989056 w 12198285"/>
              <a:gd name="connsiteY10" fmla="*/ 311085 h 744718"/>
              <a:gd name="connsiteX11" fmla="*/ 2337847 w 12198285"/>
              <a:gd name="connsiteY11" fmla="*/ 339365 h 744718"/>
              <a:gd name="connsiteX12" fmla="*/ 2705493 w 12198285"/>
              <a:gd name="connsiteY12" fmla="*/ 358219 h 744718"/>
              <a:gd name="connsiteX13" fmla="*/ 2912882 w 12198285"/>
              <a:gd name="connsiteY13" fmla="*/ 367645 h 744718"/>
              <a:gd name="connsiteX14" fmla="*/ 3657600 w 12198285"/>
              <a:gd name="connsiteY14" fmla="*/ 377072 h 744718"/>
              <a:gd name="connsiteX15" fmla="*/ 3846136 w 12198285"/>
              <a:gd name="connsiteY15" fmla="*/ 414779 h 744718"/>
              <a:gd name="connsiteX16" fmla="*/ 3883843 w 12198285"/>
              <a:gd name="connsiteY16" fmla="*/ 424206 h 744718"/>
              <a:gd name="connsiteX17" fmla="*/ 4072379 w 12198285"/>
              <a:gd name="connsiteY17" fmla="*/ 461913 h 744718"/>
              <a:gd name="connsiteX18" fmla="*/ 4298623 w 12198285"/>
              <a:gd name="connsiteY18" fmla="*/ 499621 h 744718"/>
              <a:gd name="connsiteX19" fmla="*/ 4524866 w 12198285"/>
              <a:gd name="connsiteY19" fmla="*/ 546755 h 744718"/>
              <a:gd name="connsiteX20" fmla="*/ 4590854 w 12198285"/>
              <a:gd name="connsiteY20" fmla="*/ 575035 h 744718"/>
              <a:gd name="connsiteX21" fmla="*/ 4854804 w 12198285"/>
              <a:gd name="connsiteY21" fmla="*/ 631596 h 744718"/>
              <a:gd name="connsiteX22" fmla="*/ 4949072 w 12198285"/>
              <a:gd name="connsiteY22" fmla="*/ 650450 h 744718"/>
              <a:gd name="connsiteX23" fmla="*/ 5024487 w 12198285"/>
              <a:gd name="connsiteY23" fmla="*/ 678730 h 744718"/>
              <a:gd name="connsiteX24" fmla="*/ 5109328 w 12198285"/>
              <a:gd name="connsiteY24" fmla="*/ 697584 h 744718"/>
              <a:gd name="connsiteX25" fmla="*/ 5147035 w 12198285"/>
              <a:gd name="connsiteY25" fmla="*/ 707010 h 744718"/>
              <a:gd name="connsiteX26" fmla="*/ 5476973 w 12198285"/>
              <a:gd name="connsiteY26" fmla="*/ 744718 h 744718"/>
              <a:gd name="connsiteX27" fmla="*/ 6278252 w 12198285"/>
              <a:gd name="connsiteY27" fmla="*/ 707010 h 744718"/>
              <a:gd name="connsiteX28" fmla="*/ 6872140 w 12198285"/>
              <a:gd name="connsiteY28" fmla="*/ 556181 h 744718"/>
              <a:gd name="connsiteX29" fmla="*/ 7079530 w 12198285"/>
              <a:gd name="connsiteY29" fmla="*/ 490194 h 744718"/>
              <a:gd name="connsiteX30" fmla="*/ 7145518 w 12198285"/>
              <a:gd name="connsiteY30" fmla="*/ 452487 h 744718"/>
              <a:gd name="connsiteX31" fmla="*/ 7286920 w 12198285"/>
              <a:gd name="connsiteY31" fmla="*/ 386499 h 744718"/>
              <a:gd name="connsiteX32" fmla="*/ 7315200 w 12198285"/>
              <a:gd name="connsiteY32" fmla="*/ 377072 h 744718"/>
              <a:gd name="connsiteX33" fmla="*/ 7400041 w 12198285"/>
              <a:gd name="connsiteY33" fmla="*/ 339365 h 744718"/>
              <a:gd name="connsiteX34" fmla="*/ 7428322 w 12198285"/>
              <a:gd name="connsiteY34" fmla="*/ 329938 h 744718"/>
              <a:gd name="connsiteX35" fmla="*/ 7513163 w 12198285"/>
              <a:gd name="connsiteY35" fmla="*/ 292231 h 744718"/>
              <a:gd name="connsiteX36" fmla="*/ 7541443 w 12198285"/>
              <a:gd name="connsiteY36" fmla="*/ 263951 h 744718"/>
              <a:gd name="connsiteX37" fmla="*/ 7739406 w 12198285"/>
              <a:gd name="connsiteY37" fmla="*/ 197963 h 744718"/>
              <a:gd name="connsiteX38" fmla="*/ 7843101 w 12198285"/>
              <a:gd name="connsiteY38" fmla="*/ 150829 h 744718"/>
              <a:gd name="connsiteX39" fmla="*/ 7946796 w 12198285"/>
              <a:gd name="connsiteY39" fmla="*/ 131975 h 744718"/>
              <a:gd name="connsiteX40" fmla="*/ 8144759 w 12198285"/>
              <a:gd name="connsiteY40" fmla="*/ 84841 h 744718"/>
              <a:gd name="connsiteX41" fmla="*/ 8248454 w 12198285"/>
              <a:gd name="connsiteY41" fmla="*/ 75414 h 744718"/>
              <a:gd name="connsiteX42" fmla="*/ 8455843 w 12198285"/>
              <a:gd name="connsiteY42" fmla="*/ 37707 h 744718"/>
              <a:gd name="connsiteX43" fmla="*/ 8682087 w 12198285"/>
              <a:gd name="connsiteY43" fmla="*/ 28280 h 744718"/>
              <a:gd name="connsiteX44" fmla="*/ 8936610 w 12198285"/>
              <a:gd name="connsiteY44" fmla="*/ 0 h 744718"/>
              <a:gd name="connsiteX45" fmla="*/ 9191134 w 12198285"/>
              <a:gd name="connsiteY45" fmla="*/ 9427 h 744718"/>
              <a:gd name="connsiteX46" fmla="*/ 9219414 w 12198285"/>
              <a:gd name="connsiteY46" fmla="*/ 18854 h 744718"/>
              <a:gd name="connsiteX47" fmla="*/ 9304256 w 12198285"/>
              <a:gd name="connsiteY47" fmla="*/ 37707 h 744718"/>
              <a:gd name="connsiteX48" fmla="*/ 9389097 w 12198285"/>
              <a:gd name="connsiteY48" fmla="*/ 75414 h 744718"/>
              <a:gd name="connsiteX49" fmla="*/ 9492792 w 12198285"/>
              <a:gd name="connsiteY49" fmla="*/ 113122 h 744718"/>
              <a:gd name="connsiteX50" fmla="*/ 9662474 w 12198285"/>
              <a:gd name="connsiteY50" fmla="*/ 160256 h 744718"/>
              <a:gd name="connsiteX51" fmla="*/ 9747315 w 12198285"/>
              <a:gd name="connsiteY51" fmla="*/ 188536 h 744718"/>
              <a:gd name="connsiteX52" fmla="*/ 9916998 w 12198285"/>
              <a:gd name="connsiteY52" fmla="*/ 207390 h 744718"/>
              <a:gd name="connsiteX53" fmla="*/ 10039546 w 12198285"/>
              <a:gd name="connsiteY53" fmla="*/ 226243 h 744718"/>
              <a:gd name="connsiteX54" fmla="*/ 10114961 w 12198285"/>
              <a:gd name="connsiteY54" fmla="*/ 254524 h 744718"/>
              <a:gd name="connsiteX55" fmla="*/ 10199802 w 12198285"/>
              <a:gd name="connsiteY55" fmla="*/ 273377 h 744718"/>
              <a:gd name="connsiteX56" fmla="*/ 10350631 w 12198285"/>
              <a:gd name="connsiteY56" fmla="*/ 311085 h 744718"/>
              <a:gd name="connsiteX57" fmla="*/ 10473179 w 12198285"/>
              <a:gd name="connsiteY57" fmla="*/ 320511 h 744718"/>
              <a:gd name="connsiteX58" fmla="*/ 10567447 w 12198285"/>
              <a:gd name="connsiteY58" fmla="*/ 301658 h 744718"/>
              <a:gd name="connsiteX59" fmla="*/ 11255604 w 12198285"/>
              <a:gd name="connsiteY59" fmla="*/ 245097 h 744718"/>
              <a:gd name="connsiteX60" fmla="*/ 11359299 w 12198285"/>
              <a:gd name="connsiteY60" fmla="*/ 226243 h 744718"/>
              <a:gd name="connsiteX61" fmla="*/ 11444140 w 12198285"/>
              <a:gd name="connsiteY61" fmla="*/ 216817 h 744718"/>
              <a:gd name="connsiteX62" fmla="*/ 11528981 w 12198285"/>
              <a:gd name="connsiteY62" fmla="*/ 179109 h 744718"/>
              <a:gd name="connsiteX63" fmla="*/ 11566689 w 12198285"/>
              <a:gd name="connsiteY63" fmla="*/ 169683 h 744718"/>
              <a:gd name="connsiteX64" fmla="*/ 11651530 w 12198285"/>
              <a:gd name="connsiteY64" fmla="*/ 150829 h 744718"/>
              <a:gd name="connsiteX65" fmla="*/ 11679810 w 12198285"/>
              <a:gd name="connsiteY65" fmla="*/ 141402 h 744718"/>
              <a:gd name="connsiteX66" fmla="*/ 11811786 w 12198285"/>
              <a:gd name="connsiteY66" fmla="*/ 103695 h 744718"/>
              <a:gd name="connsiteX67" fmla="*/ 12009748 w 12198285"/>
              <a:gd name="connsiteY67" fmla="*/ 65988 h 744718"/>
              <a:gd name="connsiteX68" fmla="*/ 12038029 w 12198285"/>
              <a:gd name="connsiteY68" fmla="*/ 56561 h 744718"/>
              <a:gd name="connsiteX69" fmla="*/ 12141724 w 12198285"/>
              <a:gd name="connsiteY69" fmla="*/ 28280 h 744718"/>
              <a:gd name="connsiteX70" fmla="*/ 12179431 w 12198285"/>
              <a:gd name="connsiteY70" fmla="*/ 37707 h 744718"/>
              <a:gd name="connsiteX71" fmla="*/ 12188858 w 12198285"/>
              <a:gd name="connsiteY71" fmla="*/ 65988 h 744718"/>
              <a:gd name="connsiteX72" fmla="*/ 12198285 w 12198285"/>
              <a:gd name="connsiteY72" fmla="*/ 75414 h 74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198285" h="744718">
                <a:moveTo>
                  <a:pt x="0" y="47134"/>
                </a:moveTo>
                <a:lnTo>
                  <a:pt x="103695" y="65988"/>
                </a:lnTo>
                <a:cubicBezTo>
                  <a:pt x="116399" y="68529"/>
                  <a:pt x="128560" y="73702"/>
                  <a:pt x="141402" y="75414"/>
                </a:cubicBezTo>
                <a:cubicBezTo>
                  <a:pt x="175805" y="80001"/>
                  <a:pt x="210587" y="81143"/>
                  <a:pt x="245097" y="84841"/>
                </a:cubicBezTo>
                <a:cubicBezTo>
                  <a:pt x="298578" y="90571"/>
                  <a:pt x="351934" y="97410"/>
                  <a:pt x="405353" y="103695"/>
                </a:cubicBezTo>
                <a:cubicBezTo>
                  <a:pt x="427349" y="109979"/>
                  <a:pt x="449026" y="117509"/>
                  <a:pt x="471340" y="122548"/>
                </a:cubicBezTo>
                <a:cubicBezTo>
                  <a:pt x="758520" y="187396"/>
                  <a:pt x="652565" y="156740"/>
                  <a:pt x="961534" y="216817"/>
                </a:cubicBezTo>
                <a:cubicBezTo>
                  <a:pt x="986969" y="221763"/>
                  <a:pt x="1011204" y="232728"/>
                  <a:pt x="1036948" y="235670"/>
                </a:cubicBezTo>
                <a:cubicBezTo>
                  <a:pt x="1121472" y="245330"/>
                  <a:pt x="1206674" y="247685"/>
                  <a:pt x="1291472" y="254524"/>
                </a:cubicBezTo>
                <a:lnTo>
                  <a:pt x="1621410" y="282804"/>
                </a:lnTo>
                <a:lnTo>
                  <a:pt x="1989056" y="311085"/>
                </a:lnTo>
                <a:cubicBezTo>
                  <a:pt x="2172466" y="347766"/>
                  <a:pt x="2035693" y="325630"/>
                  <a:pt x="2337847" y="339365"/>
                </a:cubicBezTo>
                <a:lnTo>
                  <a:pt x="2705493" y="358219"/>
                </a:lnTo>
                <a:cubicBezTo>
                  <a:pt x="2774610" y="361618"/>
                  <a:pt x="2843695" y="366275"/>
                  <a:pt x="2912882" y="367645"/>
                </a:cubicBezTo>
                <a:lnTo>
                  <a:pt x="3657600" y="377072"/>
                </a:lnTo>
                <a:lnTo>
                  <a:pt x="3846136" y="414779"/>
                </a:lnTo>
                <a:cubicBezTo>
                  <a:pt x="3858820" y="417421"/>
                  <a:pt x="3871159" y="421564"/>
                  <a:pt x="3883843" y="424206"/>
                </a:cubicBezTo>
                <a:lnTo>
                  <a:pt x="4072379" y="461913"/>
                </a:lnTo>
                <a:cubicBezTo>
                  <a:pt x="4168380" y="509913"/>
                  <a:pt x="4088005" y="475319"/>
                  <a:pt x="4298623" y="499621"/>
                </a:cubicBezTo>
                <a:cubicBezTo>
                  <a:pt x="4355116" y="506139"/>
                  <a:pt x="4509981" y="542587"/>
                  <a:pt x="4524866" y="546755"/>
                </a:cubicBezTo>
                <a:cubicBezTo>
                  <a:pt x="4547911" y="553208"/>
                  <a:pt x="4567880" y="568334"/>
                  <a:pt x="4590854" y="575035"/>
                </a:cubicBezTo>
                <a:cubicBezTo>
                  <a:pt x="4698053" y="606301"/>
                  <a:pt x="4752976" y="612200"/>
                  <a:pt x="4854804" y="631596"/>
                </a:cubicBezTo>
                <a:cubicBezTo>
                  <a:pt x="4886283" y="637592"/>
                  <a:pt x="4918196" y="641873"/>
                  <a:pt x="4949072" y="650450"/>
                </a:cubicBezTo>
                <a:cubicBezTo>
                  <a:pt x="4974940" y="657636"/>
                  <a:pt x="4998730" y="671155"/>
                  <a:pt x="5024487" y="678730"/>
                </a:cubicBezTo>
                <a:cubicBezTo>
                  <a:pt x="5052280" y="686904"/>
                  <a:pt x="5081100" y="691070"/>
                  <a:pt x="5109328" y="697584"/>
                </a:cubicBezTo>
                <a:cubicBezTo>
                  <a:pt x="5121952" y="700497"/>
                  <a:pt x="5134276" y="704759"/>
                  <a:pt x="5147035" y="707010"/>
                </a:cubicBezTo>
                <a:cubicBezTo>
                  <a:pt x="5287654" y="731825"/>
                  <a:pt x="5313301" y="729838"/>
                  <a:pt x="5476973" y="744718"/>
                </a:cubicBezTo>
                <a:cubicBezTo>
                  <a:pt x="5759980" y="738822"/>
                  <a:pt x="6000303" y="742875"/>
                  <a:pt x="6278252" y="707010"/>
                </a:cubicBezTo>
                <a:cubicBezTo>
                  <a:pt x="6459099" y="683675"/>
                  <a:pt x="6711177" y="607396"/>
                  <a:pt x="6872140" y="556181"/>
                </a:cubicBezTo>
                <a:cubicBezTo>
                  <a:pt x="6941270" y="534185"/>
                  <a:pt x="7011701" y="515922"/>
                  <a:pt x="7079530" y="490194"/>
                </a:cubicBezTo>
                <a:cubicBezTo>
                  <a:pt x="7103217" y="481209"/>
                  <a:pt x="7122859" y="463817"/>
                  <a:pt x="7145518" y="452487"/>
                </a:cubicBezTo>
                <a:cubicBezTo>
                  <a:pt x="7192041" y="429226"/>
                  <a:pt x="7239389" y="407624"/>
                  <a:pt x="7286920" y="386499"/>
                </a:cubicBezTo>
                <a:cubicBezTo>
                  <a:pt x="7296000" y="382463"/>
                  <a:pt x="7306028" y="380894"/>
                  <a:pt x="7315200" y="377072"/>
                </a:cubicBezTo>
                <a:cubicBezTo>
                  <a:pt x="7343767" y="365169"/>
                  <a:pt x="7371474" y="351268"/>
                  <a:pt x="7400041" y="339365"/>
                </a:cubicBezTo>
                <a:cubicBezTo>
                  <a:pt x="7409214" y="335543"/>
                  <a:pt x="7419149" y="333760"/>
                  <a:pt x="7428322" y="329938"/>
                </a:cubicBezTo>
                <a:cubicBezTo>
                  <a:pt x="7456889" y="318035"/>
                  <a:pt x="7484883" y="304800"/>
                  <a:pt x="7513163" y="292231"/>
                </a:cubicBezTo>
                <a:cubicBezTo>
                  <a:pt x="7522590" y="282804"/>
                  <a:pt x="7530351" y="271346"/>
                  <a:pt x="7541443" y="263951"/>
                </a:cubicBezTo>
                <a:cubicBezTo>
                  <a:pt x="7598542" y="225885"/>
                  <a:pt x="7675867" y="213848"/>
                  <a:pt x="7739406" y="197963"/>
                </a:cubicBezTo>
                <a:cubicBezTo>
                  <a:pt x="7783219" y="168754"/>
                  <a:pt x="7773207" y="172335"/>
                  <a:pt x="7843101" y="150829"/>
                </a:cubicBezTo>
                <a:cubicBezTo>
                  <a:pt x="7865404" y="143966"/>
                  <a:pt x="7926410" y="136505"/>
                  <a:pt x="7946796" y="131975"/>
                </a:cubicBezTo>
                <a:cubicBezTo>
                  <a:pt x="7977593" y="125131"/>
                  <a:pt x="8104286" y="90912"/>
                  <a:pt x="8144759" y="84841"/>
                </a:cubicBezTo>
                <a:cubicBezTo>
                  <a:pt x="8179083" y="79692"/>
                  <a:pt x="8213889" y="78556"/>
                  <a:pt x="8248454" y="75414"/>
                </a:cubicBezTo>
                <a:cubicBezTo>
                  <a:pt x="8308717" y="63363"/>
                  <a:pt x="8415439" y="41649"/>
                  <a:pt x="8455843" y="37707"/>
                </a:cubicBezTo>
                <a:cubicBezTo>
                  <a:pt x="8530966" y="30378"/>
                  <a:pt x="8606672" y="31422"/>
                  <a:pt x="8682087" y="28280"/>
                </a:cubicBezTo>
                <a:cubicBezTo>
                  <a:pt x="8757164" y="17555"/>
                  <a:pt x="8859605" y="0"/>
                  <a:pt x="8936610" y="0"/>
                </a:cubicBezTo>
                <a:cubicBezTo>
                  <a:pt x="9021510" y="0"/>
                  <a:pt x="9106293" y="6285"/>
                  <a:pt x="9191134" y="9427"/>
                </a:cubicBezTo>
                <a:cubicBezTo>
                  <a:pt x="9200561" y="12569"/>
                  <a:pt x="9209774" y="16444"/>
                  <a:pt x="9219414" y="18854"/>
                </a:cubicBezTo>
                <a:cubicBezTo>
                  <a:pt x="9247520" y="25880"/>
                  <a:pt x="9276772" y="28546"/>
                  <a:pt x="9304256" y="37707"/>
                </a:cubicBezTo>
                <a:cubicBezTo>
                  <a:pt x="9333616" y="47493"/>
                  <a:pt x="9360363" y="63920"/>
                  <a:pt x="9389097" y="75414"/>
                </a:cubicBezTo>
                <a:cubicBezTo>
                  <a:pt x="9423246" y="89074"/>
                  <a:pt x="9457900" y="101491"/>
                  <a:pt x="9492792" y="113122"/>
                </a:cubicBezTo>
                <a:cubicBezTo>
                  <a:pt x="9607431" y="151335"/>
                  <a:pt x="9403109" y="56513"/>
                  <a:pt x="9662474" y="160256"/>
                </a:cubicBezTo>
                <a:cubicBezTo>
                  <a:pt x="9691165" y="171732"/>
                  <a:pt x="9716523" y="184337"/>
                  <a:pt x="9747315" y="188536"/>
                </a:cubicBezTo>
                <a:cubicBezTo>
                  <a:pt x="9803702" y="196225"/>
                  <a:pt x="9916998" y="207390"/>
                  <a:pt x="9916998" y="207390"/>
                </a:cubicBezTo>
                <a:cubicBezTo>
                  <a:pt x="10011284" y="238820"/>
                  <a:pt x="9820828" y="177639"/>
                  <a:pt x="10039546" y="226243"/>
                </a:cubicBezTo>
                <a:cubicBezTo>
                  <a:pt x="10065754" y="232067"/>
                  <a:pt x="10089204" y="246948"/>
                  <a:pt x="10114961" y="254524"/>
                </a:cubicBezTo>
                <a:cubicBezTo>
                  <a:pt x="10142754" y="262698"/>
                  <a:pt x="10171697" y="266351"/>
                  <a:pt x="10199802" y="273377"/>
                </a:cubicBezTo>
                <a:cubicBezTo>
                  <a:pt x="10220720" y="278607"/>
                  <a:pt x="10312297" y="306826"/>
                  <a:pt x="10350631" y="311085"/>
                </a:cubicBezTo>
                <a:cubicBezTo>
                  <a:pt x="10391350" y="315609"/>
                  <a:pt x="10432330" y="317369"/>
                  <a:pt x="10473179" y="320511"/>
                </a:cubicBezTo>
                <a:cubicBezTo>
                  <a:pt x="10504602" y="314227"/>
                  <a:pt x="10535724" y="306190"/>
                  <a:pt x="10567447" y="301658"/>
                </a:cubicBezTo>
                <a:cubicBezTo>
                  <a:pt x="10758941" y="274302"/>
                  <a:pt x="11138351" y="254553"/>
                  <a:pt x="11255604" y="245097"/>
                </a:cubicBezTo>
                <a:cubicBezTo>
                  <a:pt x="11400957" y="233375"/>
                  <a:pt x="11261238" y="241329"/>
                  <a:pt x="11359299" y="226243"/>
                </a:cubicBezTo>
                <a:cubicBezTo>
                  <a:pt x="11387422" y="221916"/>
                  <a:pt x="11415860" y="219959"/>
                  <a:pt x="11444140" y="216817"/>
                </a:cubicBezTo>
                <a:cubicBezTo>
                  <a:pt x="11538709" y="185294"/>
                  <a:pt x="11365339" y="244565"/>
                  <a:pt x="11528981" y="179109"/>
                </a:cubicBezTo>
                <a:cubicBezTo>
                  <a:pt x="11541010" y="174297"/>
                  <a:pt x="11554065" y="172596"/>
                  <a:pt x="11566689" y="169683"/>
                </a:cubicBezTo>
                <a:cubicBezTo>
                  <a:pt x="11594917" y="163169"/>
                  <a:pt x="11623425" y="157855"/>
                  <a:pt x="11651530" y="150829"/>
                </a:cubicBezTo>
                <a:cubicBezTo>
                  <a:pt x="11661170" y="148419"/>
                  <a:pt x="11670277" y="144206"/>
                  <a:pt x="11679810" y="141402"/>
                </a:cubicBezTo>
                <a:cubicBezTo>
                  <a:pt x="11723703" y="128492"/>
                  <a:pt x="11767184" y="113890"/>
                  <a:pt x="11811786" y="103695"/>
                </a:cubicBezTo>
                <a:cubicBezTo>
                  <a:pt x="11877271" y="88727"/>
                  <a:pt x="11943986" y="79688"/>
                  <a:pt x="12009748" y="65988"/>
                </a:cubicBezTo>
                <a:cubicBezTo>
                  <a:pt x="12019476" y="63961"/>
                  <a:pt x="12028442" y="59176"/>
                  <a:pt x="12038029" y="56561"/>
                </a:cubicBezTo>
                <a:cubicBezTo>
                  <a:pt x="12154979" y="24665"/>
                  <a:pt x="12076629" y="49978"/>
                  <a:pt x="12141724" y="28280"/>
                </a:cubicBezTo>
                <a:cubicBezTo>
                  <a:pt x="12154293" y="31422"/>
                  <a:pt x="12169314" y="29613"/>
                  <a:pt x="12179431" y="37707"/>
                </a:cubicBezTo>
                <a:cubicBezTo>
                  <a:pt x="12187190" y="43915"/>
                  <a:pt x="12184414" y="57100"/>
                  <a:pt x="12188858" y="65988"/>
                </a:cubicBezTo>
                <a:cubicBezTo>
                  <a:pt x="12190845" y="69963"/>
                  <a:pt x="12195143" y="72272"/>
                  <a:pt x="12198285" y="75414"/>
                </a:cubicBezTo>
              </a:path>
            </a:pathLst>
          </a:custGeom>
          <a:noFill/>
          <a:ln w="508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Graphic 13" descr="Building">
            <a:extLst>
              <a:ext uri="{FF2B5EF4-FFF2-40B4-BE49-F238E27FC236}">
                <a16:creationId xmlns:a16="http://schemas.microsoft.com/office/drawing/2014/main" id="{67AC5986-EEAA-434E-BD59-DE73D5C8C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2472" y="1259759"/>
            <a:ext cx="914400" cy="914400"/>
          </a:xfrm>
          <a:prstGeom prst="rect">
            <a:avLst/>
          </a:prstGeom>
        </p:spPr>
      </p:pic>
      <p:grpSp>
        <p:nvGrpSpPr>
          <p:cNvPr id="37" name="Graphic 15" descr="Cell Tower">
            <a:extLst>
              <a:ext uri="{FF2B5EF4-FFF2-40B4-BE49-F238E27FC236}">
                <a16:creationId xmlns:a16="http://schemas.microsoft.com/office/drawing/2014/main" id="{1738F727-AC1A-443B-8B61-212F9E22DA56}"/>
              </a:ext>
            </a:extLst>
          </p:cNvPr>
          <p:cNvGrpSpPr/>
          <p:nvPr/>
        </p:nvGrpSpPr>
        <p:grpSpPr>
          <a:xfrm>
            <a:off x="11200711" y="1293108"/>
            <a:ext cx="697801" cy="697801"/>
            <a:chOff x="2290712" y="3048213"/>
            <a:chExt cx="697801" cy="69780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9DD110-A902-46DF-8300-B66D38AE880A}"/>
                </a:ext>
              </a:extLst>
            </p:cNvPr>
            <p:cNvSpPr/>
            <p:nvPr/>
          </p:nvSpPr>
          <p:spPr>
            <a:xfrm>
              <a:off x="2551872" y="3174905"/>
              <a:ext cx="50881" cy="130838"/>
            </a:xfrm>
            <a:custGeom>
              <a:avLst/>
              <a:gdLst>
                <a:gd name="connsiteX0" fmla="*/ 29590 w 50881"/>
                <a:gd name="connsiteY0" fmla="*/ 127714 h 130837"/>
                <a:gd name="connsiteX1" fmla="*/ 49943 w 50881"/>
                <a:gd name="connsiteY1" fmla="*/ 107362 h 130837"/>
                <a:gd name="connsiteX2" fmla="*/ 49943 w 50881"/>
                <a:gd name="connsiteY2" fmla="*/ 24498 h 130837"/>
                <a:gd name="connsiteX3" fmla="*/ 29590 w 50881"/>
                <a:gd name="connsiteY3" fmla="*/ 4145 h 130837"/>
                <a:gd name="connsiteX4" fmla="*/ 29590 w 50881"/>
                <a:gd name="connsiteY4" fmla="*/ 127714 h 13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1" h="130837">
                  <a:moveTo>
                    <a:pt x="29590" y="127714"/>
                  </a:moveTo>
                  <a:lnTo>
                    <a:pt x="49943" y="107362"/>
                  </a:lnTo>
                  <a:cubicBezTo>
                    <a:pt x="27641" y="84243"/>
                    <a:pt x="27641" y="47617"/>
                    <a:pt x="49943" y="24498"/>
                  </a:cubicBezTo>
                  <a:lnTo>
                    <a:pt x="29590" y="4145"/>
                  </a:lnTo>
                  <a:cubicBezTo>
                    <a:pt x="-4336" y="38349"/>
                    <a:pt x="-4336" y="93511"/>
                    <a:pt x="29590" y="127714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16269C3-404D-485C-AB21-2D7CF3885AF7}"/>
                </a:ext>
              </a:extLst>
            </p:cNvPr>
            <p:cNvSpPr/>
            <p:nvPr/>
          </p:nvSpPr>
          <p:spPr>
            <a:xfrm>
              <a:off x="2493732" y="3134200"/>
              <a:ext cx="65419" cy="210794"/>
            </a:xfrm>
            <a:custGeom>
              <a:avLst/>
              <a:gdLst>
                <a:gd name="connsiteX0" fmla="*/ 47026 w 65418"/>
                <a:gd name="connsiteY0" fmla="*/ 209125 h 210794"/>
                <a:gd name="connsiteX1" fmla="*/ 67378 w 65418"/>
                <a:gd name="connsiteY1" fmla="*/ 188772 h 210794"/>
                <a:gd name="connsiteX2" fmla="*/ 66857 w 65418"/>
                <a:gd name="connsiteY2" fmla="*/ 25019 h 210794"/>
                <a:gd name="connsiteX3" fmla="*/ 67378 w 65418"/>
                <a:gd name="connsiteY3" fmla="*/ 24498 h 210794"/>
                <a:gd name="connsiteX4" fmla="*/ 47026 w 65418"/>
                <a:gd name="connsiteY4" fmla="*/ 4145 h 210794"/>
                <a:gd name="connsiteX5" fmla="*/ 45577 w 65418"/>
                <a:gd name="connsiteY5" fmla="*/ 207676 h 210794"/>
                <a:gd name="connsiteX6" fmla="*/ 47026 w 65418"/>
                <a:gd name="connsiteY6" fmla="*/ 209125 h 21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18" h="210794">
                  <a:moveTo>
                    <a:pt x="47026" y="209125"/>
                  </a:moveTo>
                  <a:lnTo>
                    <a:pt x="67378" y="188772"/>
                  </a:lnTo>
                  <a:cubicBezTo>
                    <a:pt x="22015" y="143697"/>
                    <a:pt x="21782" y="70382"/>
                    <a:pt x="66857" y="25019"/>
                  </a:cubicBezTo>
                  <a:cubicBezTo>
                    <a:pt x="67030" y="24845"/>
                    <a:pt x="67204" y="24671"/>
                    <a:pt x="67378" y="24498"/>
                  </a:cubicBezTo>
                  <a:lnTo>
                    <a:pt x="47026" y="4145"/>
                  </a:lnTo>
                  <a:cubicBezTo>
                    <a:pt x="-9577" y="59949"/>
                    <a:pt x="-10226" y="151073"/>
                    <a:pt x="45577" y="207676"/>
                  </a:cubicBezTo>
                  <a:cubicBezTo>
                    <a:pt x="46057" y="208162"/>
                    <a:pt x="46540" y="208645"/>
                    <a:pt x="47026" y="20912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1EEE150-F115-48E2-BDA3-18830995FC42}"/>
                </a:ext>
              </a:extLst>
            </p:cNvPr>
            <p:cNvSpPr/>
            <p:nvPr/>
          </p:nvSpPr>
          <p:spPr>
            <a:xfrm>
              <a:off x="2435562" y="3092768"/>
              <a:ext cx="87225" cy="290750"/>
            </a:xfrm>
            <a:custGeom>
              <a:avLst/>
              <a:gdLst>
                <a:gd name="connsiteX0" fmla="*/ 84116 w 87225"/>
                <a:gd name="connsiteY0" fmla="*/ 271636 h 290750"/>
                <a:gd name="connsiteX1" fmla="*/ 84116 w 87225"/>
                <a:gd name="connsiteY1" fmla="*/ 24498 h 290750"/>
                <a:gd name="connsiteX2" fmla="*/ 63764 w 87225"/>
                <a:gd name="connsiteY2" fmla="*/ 4145 h 290750"/>
                <a:gd name="connsiteX3" fmla="*/ 63749 w 87225"/>
                <a:gd name="connsiteY3" fmla="*/ 291974 h 290750"/>
                <a:gd name="connsiteX4" fmla="*/ 63764 w 87225"/>
                <a:gd name="connsiteY4" fmla="*/ 291988 h 2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5" h="290750">
                  <a:moveTo>
                    <a:pt x="84116" y="271636"/>
                  </a:moveTo>
                  <a:cubicBezTo>
                    <a:pt x="16263" y="203229"/>
                    <a:pt x="16263" y="92905"/>
                    <a:pt x="84116" y="24498"/>
                  </a:cubicBezTo>
                  <a:lnTo>
                    <a:pt x="63764" y="4145"/>
                  </a:lnTo>
                  <a:cubicBezTo>
                    <a:pt x="-15722" y="83623"/>
                    <a:pt x="-15728" y="212488"/>
                    <a:pt x="63749" y="291974"/>
                  </a:cubicBezTo>
                  <a:cubicBezTo>
                    <a:pt x="63754" y="291979"/>
                    <a:pt x="63759" y="291983"/>
                    <a:pt x="63764" y="291988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9839A7-1E80-42AB-9BC7-2A0CE9B3B589}"/>
                </a:ext>
              </a:extLst>
            </p:cNvPr>
            <p:cNvSpPr/>
            <p:nvPr/>
          </p:nvSpPr>
          <p:spPr>
            <a:xfrm>
              <a:off x="2680533" y="3174905"/>
              <a:ext cx="50881" cy="130838"/>
            </a:xfrm>
            <a:custGeom>
              <a:avLst/>
              <a:gdLst>
                <a:gd name="connsiteX0" fmla="*/ 24498 w 50881"/>
                <a:gd name="connsiteY0" fmla="*/ 127714 h 130837"/>
                <a:gd name="connsiteX1" fmla="*/ 24498 w 50881"/>
                <a:gd name="connsiteY1" fmla="*/ 4145 h 130837"/>
                <a:gd name="connsiteX2" fmla="*/ 4145 w 50881"/>
                <a:gd name="connsiteY2" fmla="*/ 24498 h 130837"/>
                <a:gd name="connsiteX3" fmla="*/ 20864 w 50881"/>
                <a:gd name="connsiteY3" fmla="*/ 65930 h 130837"/>
                <a:gd name="connsiteX4" fmla="*/ 4145 w 50881"/>
                <a:gd name="connsiteY4" fmla="*/ 107362 h 13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1" h="130837">
                  <a:moveTo>
                    <a:pt x="24498" y="127714"/>
                  </a:moveTo>
                  <a:cubicBezTo>
                    <a:pt x="58424" y="93511"/>
                    <a:pt x="58424" y="38349"/>
                    <a:pt x="24498" y="4145"/>
                  </a:cubicBezTo>
                  <a:lnTo>
                    <a:pt x="4145" y="24498"/>
                  </a:lnTo>
                  <a:cubicBezTo>
                    <a:pt x="15013" y="35531"/>
                    <a:pt x="21030" y="50444"/>
                    <a:pt x="20864" y="65930"/>
                  </a:cubicBezTo>
                  <a:cubicBezTo>
                    <a:pt x="20889" y="81388"/>
                    <a:pt x="14892" y="96249"/>
                    <a:pt x="4145" y="10736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BAFA267-9E54-4F64-B027-A793110EEC9D}"/>
                </a:ext>
              </a:extLst>
            </p:cNvPr>
            <p:cNvSpPr/>
            <p:nvPr/>
          </p:nvSpPr>
          <p:spPr>
            <a:xfrm>
              <a:off x="2721238" y="3134200"/>
              <a:ext cx="65419" cy="210794"/>
            </a:xfrm>
            <a:custGeom>
              <a:avLst/>
              <a:gdLst>
                <a:gd name="connsiteX0" fmla="*/ 4145 w 65418"/>
                <a:gd name="connsiteY0" fmla="*/ 188772 h 210794"/>
                <a:gd name="connsiteX1" fmla="*/ 24498 w 65418"/>
                <a:gd name="connsiteY1" fmla="*/ 209125 h 210794"/>
                <a:gd name="connsiteX2" fmla="*/ 25947 w 65418"/>
                <a:gd name="connsiteY2" fmla="*/ 5594 h 210794"/>
                <a:gd name="connsiteX3" fmla="*/ 24498 w 65418"/>
                <a:gd name="connsiteY3" fmla="*/ 4145 h 210794"/>
                <a:gd name="connsiteX4" fmla="*/ 4145 w 65418"/>
                <a:gd name="connsiteY4" fmla="*/ 24498 h 210794"/>
                <a:gd name="connsiteX5" fmla="*/ 4667 w 65418"/>
                <a:gd name="connsiteY5" fmla="*/ 188251 h 210794"/>
                <a:gd name="connsiteX6" fmla="*/ 4145 w 65418"/>
                <a:gd name="connsiteY6" fmla="*/ 188772 h 21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18" h="210794">
                  <a:moveTo>
                    <a:pt x="4145" y="188772"/>
                  </a:moveTo>
                  <a:lnTo>
                    <a:pt x="24498" y="209125"/>
                  </a:lnTo>
                  <a:cubicBezTo>
                    <a:pt x="81101" y="153321"/>
                    <a:pt x="81750" y="62197"/>
                    <a:pt x="25947" y="5594"/>
                  </a:cubicBezTo>
                  <a:cubicBezTo>
                    <a:pt x="25467" y="5108"/>
                    <a:pt x="24984" y="4625"/>
                    <a:pt x="24498" y="4145"/>
                  </a:cubicBezTo>
                  <a:lnTo>
                    <a:pt x="4145" y="24498"/>
                  </a:lnTo>
                  <a:cubicBezTo>
                    <a:pt x="49508" y="69573"/>
                    <a:pt x="49742" y="142888"/>
                    <a:pt x="4667" y="188251"/>
                  </a:cubicBezTo>
                  <a:cubicBezTo>
                    <a:pt x="4494" y="188425"/>
                    <a:pt x="4320" y="188599"/>
                    <a:pt x="4145" y="18877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D82552-A275-4862-A10A-A16FDD936C62}"/>
                </a:ext>
              </a:extLst>
            </p:cNvPr>
            <p:cNvSpPr/>
            <p:nvPr/>
          </p:nvSpPr>
          <p:spPr>
            <a:xfrm>
              <a:off x="2762670" y="3092768"/>
              <a:ext cx="87225" cy="290750"/>
            </a:xfrm>
            <a:custGeom>
              <a:avLst/>
              <a:gdLst>
                <a:gd name="connsiteX0" fmla="*/ 4145 w 87225"/>
                <a:gd name="connsiteY0" fmla="*/ 271636 h 290750"/>
                <a:gd name="connsiteX1" fmla="*/ 24498 w 87225"/>
                <a:gd name="connsiteY1" fmla="*/ 291988 h 290750"/>
                <a:gd name="connsiteX2" fmla="*/ 24513 w 87225"/>
                <a:gd name="connsiteY2" fmla="*/ 4160 h 290750"/>
                <a:gd name="connsiteX3" fmla="*/ 24498 w 87225"/>
                <a:gd name="connsiteY3" fmla="*/ 4145 h 290750"/>
                <a:gd name="connsiteX4" fmla="*/ 4145 w 87225"/>
                <a:gd name="connsiteY4" fmla="*/ 24498 h 290750"/>
                <a:gd name="connsiteX5" fmla="*/ 4145 w 87225"/>
                <a:gd name="connsiteY5" fmla="*/ 271636 h 2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225" h="290750">
                  <a:moveTo>
                    <a:pt x="4145" y="271636"/>
                  </a:moveTo>
                  <a:lnTo>
                    <a:pt x="24498" y="291988"/>
                  </a:lnTo>
                  <a:cubicBezTo>
                    <a:pt x="103983" y="212511"/>
                    <a:pt x="103990" y="83646"/>
                    <a:pt x="24513" y="4160"/>
                  </a:cubicBezTo>
                  <a:cubicBezTo>
                    <a:pt x="24508" y="4155"/>
                    <a:pt x="24503" y="4150"/>
                    <a:pt x="24498" y="4145"/>
                  </a:cubicBezTo>
                  <a:lnTo>
                    <a:pt x="4145" y="24498"/>
                  </a:lnTo>
                  <a:cubicBezTo>
                    <a:pt x="71999" y="92905"/>
                    <a:pt x="71999" y="203229"/>
                    <a:pt x="4145" y="27163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47428D2-9F1F-4C1B-9815-466A0AD8E266}"/>
                </a:ext>
              </a:extLst>
            </p:cNvPr>
            <p:cNvSpPr/>
            <p:nvPr/>
          </p:nvSpPr>
          <p:spPr>
            <a:xfrm>
              <a:off x="2417705" y="3207548"/>
              <a:ext cx="450663" cy="487007"/>
            </a:xfrm>
            <a:custGeom>
              <a:avLst/>
              <a:gdLst>
                <a:gd name="connsiteX0" fmla="*/ 447239 w 450663"/>
                <a:gd name="connsiteY0" fmla="*/ 470939 h 487006"/>
                <a:gd name="connsiteX1" fmla="*/ 447239 w 450663"/>
                <a:gd name="connsiteY1" fmla="*/ 470939 h 487006"/>
                <a:gd name="connsiteX2" fmla="*/ 446004 w 450663"/>
                <a:gd name="connsiteY2" fmla="*/ 467232 h 487006"/>
                <a:gd name="connsiteX3" fmla="*/ 446004 w 450663"/>
                <a:gd name="connsiteY3" fmla="*/ 466796 h 487006"/>
                <a:gd name="connsiteX4" fmla="*/ 238844 w 450663"/>
                <a:gd name="connsiteY4" fmla="*/ 63380 h 487006"/>
                <a:gd name="connsiteX5" fmla="*/ 236445 w 450663"/>
                <a:gd name="connsiteY5" fmla="*/ 60181 h 487006"/>
                <a:gd name="connsiteX6" fmla="*/ 252496 w 450663"/>
                <a:gd name="connsiteY6" fmla="*/ 22325 h 487006"/>
                <a:gd name="connsiteX7" fmla="*/ 214639 w 450663"/>
                <a:gd name="connsiteY7" fmla="*/ 6275 h 487006"/>
                <a:gd name="connsiteX8" fmla="*/ 198589 w 450663"/>
                <a:gd name="connsiteY8" fmla="*/ 44131 h 487006"/>
                <a:gd name="connsiteX9" fmla="*/ 214639 w 450663"/>
                <a:gd name="connsiteY9" fmla="*/ 60181 h 487006"/>
                <a:gd name="connsiteX10" fmla="*/ 212677 w 450663"/>
                <a:gd name="connsiteY10" fmla="*/ 63016 h 487006"/>
                <a:gd name="connsiteX11" fmla="*/ 5517 w 450663"/>
                <a:gd name="connsiteY11" fmla="*/ 466432 h 487006"/>
                <a:gd name="connsiteX12" fmla="*/ 5517 w 450663"/>
                <a:gd name="connsiteY12" fmla="*/ 466869 h 487006"/>
                <a:gd name="connsiteX13" fmla="*/ 4281 w 450663"/>
                <a:gd name="connsiteY13" fmla="*/ 470576 h 487006"/>
                <a:gd name="connsiteX14" fmla="*/ 4281 w 450663"/>
                <a:gd name="connsiteY14" fmla="*/ 470576 h 487006"/>
                <a:gd name="connsiteX15" fmla="*/ 4281 w 450663"/>
                <a:gd name="connsiteY15" fmla="*/ 474210 h 487006"/>
                <a:gd name="connsiteX16" fmla="*/ 4281 w 450663"/>
                <a:gd name="connsiteY16" fmla="*/ 475082 h 487006"/>
                <a:gd name="connsiteX17" fmla="*/ 5299 w 450663"/>
                <a:gd name="connsiteY17" fmla="*/ 478499 h 487006"/>
                <a:gd name="connsiteX18" fmla="*/ 5299 w 450663"/>
                <a:gd name="connsiteY18" fmla="*/ 478499 h 487006"/>
                <a:gd name="connsiteX19" fmla="*/ 6316 w 450663"/>
                <a:gd name="connsiteY19" fmla="*/ 480098 h 487006"/>
                <a:gd name="connsiteX20" fmla="*/ 7770 w 450663"/>
                <a:gd name="connsiteY20" fmla="*/ 482206 h 487006"/>
                <a:gd name="connsiteX21" fmla="*/ 7770 w 450663"/>
                <a:gd name="connsiteY21" fmla="*/ 482206 h 487006"/>
                <a:gd name="connsiteX22" fmla="*/ 8933 w 450663"/>
                <a:gd name="connsiteY22" fmla="*/ 483078 h 487006"/>
                <a:gd name="connsiteX23" fmla="*/ 10968 w 450663"/>
                <a:gd name="connsiteY23" fmla="*/ 484677 h 487006"/>
                <a:gd name="connsiteX24" fmla="*/ 12713 w 450663"/>
                <a:gd name="connsiteY24" fmla="*/ 485477 h 487006"/>
                <a:gd name="connsiteX25" fmla="*/ 14894 w 450663"/>
                <a:gd name="connsiteY25" fmla="*/ 486276 h 487006"/>
                <a:gd name="connsiteX26" fmla="*/ 16783 w 450663"/>
                <a:gd name="connsiteY26" fmla="*/ 486276 h 487006"/>
                <a:gd name="connsiteX27" fmla="*/ 18383 w 450663"/>
                <a:gd name="connsiteY27" fmla="*/ 487585 h 487006"/>
                <a:gd name="connsiteX28" fmla="*/ 19400 w 450663"/>
                <a:gd name="connsiteY28" fmla="*/ 487585 h 487006"/>
                <a:gd name="connsiteX29" fmla="*/ 20345 w 450663"/>
                <a:gd name="connsiteY29" fmla="*/ 487585 h 487006"/>
                <a:gd name="connsiteX30" fmla="*/ 24198 w 450663"/>
                <a:gd name="connsiteY30" fmla="*/ 486567 h 487006"/>
                <a:gd name="connsiteX31" fmla="*/ 225688 w 450663"/>
                <a:gd name="connsiteY31" fmla="*/ 397961 h 487006"/>
                <a:gd name="connsiteX32" fmla="*/ 426887 w 450663"/>
                <a:gd name="connsiteY32" fmla="*/ 486349 h 487006"/>
                <a:gd name="connsiteX33" fmla="*/ 432702 w 450663"/>
                <a:gd name="connsiteY33" fmla="*/ 487585 h 487006"/>
                <a:gd name="connsiteX34" fmla="*/ 432702 w 450663"/>
                <a:gd name="connsiteY34" fmla="*/ 487585 h 487006"/>
                <a:gd name="connsiteX35" fmla="*/ 436264 w 450663"/>
                <a:gd name="connsiteY35" fmla="*/ 487076 h 487006"/>
                <a:gd name="connsiteX36" fmla="*/ 437281 w 450663"/>
                <a:gd name="connsiteY36" fmla="*/ 487076 h 487006"/>
                <a:gd name="connsiteX37" fmla="*/ 439971 w 450663"/>
                <a:gd name="connsiteY37" fmla="*/ 485840 h 487006"/>
                <a:gd name="connsiteX38" fmla="*/ 440625 w 450663"/>
                <a:gd name="connsiteY38" fmla="*/ 485404 h 487006"/>
                <a:gd name="connsiteX39" fmla="*/ 443242 w 450663"/>
                <a:gd name="connsiteY39" fmla="*/ 483296 h 487006"/>
                <a:gd name="connsiteX40" fmla="*/ 443242 w 450663"/>
                <a:gd name="connsiteY40" fmla="*/ 483296 h 487006"/>
                <a:gd name="connsiteX41" fmla="*/ 444768 w 450663"/>
                <a:gd name="connsiteY41" fmla="*/ 481043 h 487006"/>
                <a:gd name="connsiteX42" fmla="*/ 445640 w 450663"/>
                <a:gd name="connsiteY42" fmla="*/ 479589 h 487006"/>
                <a:gd name="connsiteX43" fmla="*/ 445640 w 450663"/>
                <a:gd name="connsiteY43" fmla="*/ 479589 h 487006"/>
                <a:gd name="connsiteX44" fmla="*/ 446658 w 450663"/>
                <a:gd name="connsiteY44" fmla="*/ 476100 h 487006"/>
                <a:gd name="connsiteX45" fmla="*/ 446658 w 450663"/>
                <a:gd name="connsiteY45" fmla="*/ 475300 h 487006"/>
                <a:gd name="connsiteX46" fmla="*/ 447239 w 450663"/>
                <a:gd name="connsiteY46" fmla="*/ 470939 h 487006"/>
                <a:gd name="connsiteX47" fmla="*/ 323671 w 450663"/>
                <a:gd name="connsiteY47" fmla="*/ 292491 h 487006"/>
                <a:gd name="connsiteX48" fmla="*/ 250256 w 450663"/>
                <a:gd name="connsiteY48" fmla="*/ 242845 h 487006"/>
                <a:gd name="connsiteX49" fmla="*/ 285655 w 450663"/>
                <a:gd name="connsiteY49" fmla="*/ 218640 h 487006"/>
                <a:gd name="connsiteX50" fmla="*/ 225542 w 450663"/>
                <a:gd name="connsiteY50" fmla="*/ 101468 h 487006"/>
                <a:gd name="connsiteX51" fmla="*/ 272280 w 450663"/>
                <a:gd name="connsiteY51" fmla="*/ 192400 h 487006"/>
                <a:gd name="connsiteX52" fmla="*/ 224452 w 450663"/>
                <a:gd name="connsiteY52" fmla="*/ 225328 h 487006"/>
                <a:gd name="connsiteX53" fmla="*/ 180839 w 450663"/>
                <a:gd name="connsiteY53" fmla="*/ 196253 h 487006"/>
                <a:gd name="connsiteX54" fmla="*/ 177787 w 450663"/>
                <a:gd name="connsiteY54" fmla="*/ 194653 h 487006"/>
                <a:gd name="connsiteX55" fmla="*/ 164630 w 450663"/>
                <a:gd name="connsiteY55" fmla="*/ 220021 h 487006"/>
                <a:gd name="connsiteX56" fmla="*/ 198721 w 450663"/>
                <a:gd name="connsiteY56" fmla="*/ 243063 h 487006"/>
                <a:gd name="connsiteX57" fmla="*/ 127414 w 450663"/>
                <a:gd name="connsiteY57" fmla="*/ 291982 h 487006"/>
                <a:gd name="connsiteX58" fmla="*/ 50002 w 450663"/>
                <a:gd name="connsiteY58" fmla="*/ 443318 h 487006"/>
                <a:gd name="connsiteX59" fmla="*/ 101319 w 450663"/>
                <a:gd name="connsiteY59" fmla="*/ 343300 h 487006"/>
                <a:gd name="connsiteX60" fmla="*/ 189489 w 450663"/>
                <a:gd name="connsiteY60" fmla="*/ 382042 h 487006"/>
                <a:gd name="connsiteX61" fmla="*/ 131339 w 450663"/>
                <a:gd name="connsiteY61" fmla="*/ 324764 h 487006"/>
                <a:gd name="connsiteX62" fmla="*/ 224597 w 450663"/>
                <a:gd name="connsiteY62" fmla="*/ 260581 h 487006"/>
                <a:gd name="connsiteX63" fmla="*/ 319673 w 450663"/>
                <a:gd name="connsiteY63" fmla="*/ 324910 h 487006"/>
                <a:gd name="connsiteX64" fmla="*/ 225688 w 450663"/>
                <a:gd name="connsiteY64" fmla="*/ 366196 h 487006"/>
                <a:gd name="connsiteX65" fmla="*/ 378477 w 450663"/>
                <a:gd name="connsiteY65" fmla="*/ 433360 h 487006"/>
                <a:gd name="connsiteX66" fmla="*/ 261813 w 450663"/>
                <a:gd name="connsiteY66" fmla="*/ 382115 h 487006"/>
                <a:gd name="connsiteX67" fmla="*/ 349838 w 450663"/>
                <a:gd name="connsiteY67" fmla="*/ 343445 h 487006"/>
                <a:gd name="connsiteX68" fmla="*/ 401083 w 450663"/>
                <a:gd name="connsiteY68" fmla="*/ 443245 h 48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50663" h="487006">
                  <a:moveTo>
                    <a:pt x="447239" y="470939"/>
                  </a:moveTo>
                  <a:lnTo>
                    <a:pt x="447239" y="470939"/>
                  </a:lnTo>
                  <a:cubicBezTo>
                    <a:pt x="447016" y="469648"/>
                    <a:pt x="446599" y="468399"/>
                    <a:pt x="446004" y="467232"/>
                  </a:cubicBezTo>
                  <a:cubicBezTo>
                    <a:pt x="446004" y="467232"/>
                    <a:pt x="446004" y="467232"/>
                    <a:pt x="446004" y="466796"/>
                  </a:cubicBezTo>
                  <a:lnTo>
                    <a:pt x="238844" y="63380"/>
                  </a:lnTo>
                  <a:cubicBezTo>
                    <a:pt x="238213" y="62197"/>
                    <a:pt x="237404" y="61118"/>
                    <a:pt x="236445" y="60181"/>
                  </a:cubicBezTo>
                  <a:cubicBezTo>
                    <a:pt x="251331" y="54160"/>
                    <a:pt x="258517" y="37211"/>
                    <a:pt x="252496" y="22325"/>
                  </a:cubicBezTo>
                  <a:cubicBezTo>
                    <a:pt x="246474" y="7439"/>
                    <a:pt x="229525" y="253"/>
                    <a:pt x="214639" y="6275"/>
                  </a:cubicBezTo>
                  <a:cubicBezTo>
                    <a:pt x="199753" y="12296"/>
                    <a:pt x="192568" y="29246"/>
                    <a:pt x="198589" y="44131"/>
                  </a:cubicBezTo>
                  <a:cubicBezTo>
                    <a:pt x="201544" y="51435"/>
                    <a:pt x="207335" y="57227"/>
                    <a:pt x="214639" y="60181"/>
                  </a:cubicBezTo>
                  <a:cubicBezTo>
                    <a:pt x="213863" y="61035"/>
                    <a:pt x="213203" y="61989"/>
                    <a:pt x="212677" y="63016"/>
                  </a:cubicBezTo>
                  <a:lnTo>
                    <a:pt x="5517" y="466432"/>
                  </a:lnTo>
                  <a:cubicBezTo>
                    <a:pt x="5517" y="466432"/>
                    <a:pt x="5517" y="466432"/>
                    <a:pt x="5517" y="466869"/>
                  </a:cubicBezTo>
                  <a:cubicBezTo>
                    <a:pt x="4922" y="468035"/>
                    <a:pt x="4505" y="469285"/>
                    <a:pt x="4281" y="470576"/>
                  </a:cubicBezTo>
                  <a:lnTo>
                    <a:pt x="4281" y="470576"/>
                  </a:lnTo>
                  <a:cubicBezTo>
                    <a:pt x="4100" y="471780"/>
                    <a:pt x="4100" y="473006"/>
                    <a:pt x="4281" y="474210"/>
                  </a:cubicBezTo>
                  <a:cubicBezTo>
                    <a:pt x="4281" y="474210"/>
                    <a:pt x="4281" y="474791"/>
                    <a:pt x="4281" y="475082"/>
                  </a:cubicBezTo>
                  <a:cubicBezTo>
                    <a:pt x="4479" y="476258"/>
                    <a:pt x="4821" y="477406"/>
                    <a:pt x="5299" y="478499"/>
                  </a:cubicBezTo>
                  <a:cubicBezTo>
                    <a:pt x="5299" y="478499"/>
                    <a:pt x="5299" y="478499"/>
                    <a:pt x="5299" y="478499"/>
                  </a:cubicBezTo>
                  <a:cubicBezTo>
                    <a:pt x="5299" y="478499"/>
                    <a:pt x="6026" y="479516"/>
                    <a:pt x="6316" y="480098"/>
                  </a:cubicBezTo>
                  <a:cubicBezTo>
                    <a:pt x="6759" y="480828"/>
                    <a:pt x="7245" y="481532"/>
                    <a:pt x="7770" y="482206"/>
                  </a:cubicBezTo>
                  <a:lnTo>
                    <a:pt x="7770" y="482206"/>
                  </a:lnTo>
                  <a:cubicBezTo>
                    <a:pt x="8140" y="482520"/>
                    <a:pt x="8528" y="482810"/>
                    <a:pt x="8933" y="483078"/>
                  </a:cubicBezTo>
                  <a:cubicBezTo>
                    <a:pt x="9561" y="483672"/>
                    <a:pt x="10242" y="484208"/>
                    <a:pt x="10968" y="484677"/>
                  </a:cubicBezTo>
                  <a:cubicBezTo>
                    <a:pt x="11536" y="484974"/>
                    <a:pt x="12118" y="485240"/>
                    <a:pt x="12713" y="485477"/>
                  </a:cubicBezTo>
                  <a:lnTo>
                    <a:pt x="14894" y="486276"/>
                  </a:lnTo>
                  <a:lnTo>
                    <a:pt x="16783" y="486276"/>
                  </a:lnTo>
                  <a:lnTo>
                    <a:pt x="18383" y="487585"/>
                  </a:lnTo>
                  <a:lnTo>
                    <a:pt x="19400" y="487585"/>
                  </a:lnTo>
                  <a:lnTo>
                    <a:pt x="20345" y="487585"/>
                  </a:lnTo>
                  <a:cubicBezTo>
                    <a:pt x="21677" y="487460"/>
                    <a:pt x="22979" y="487116"/>
                    <a:pt x="24198" y="486567"/>
                  </a:cubicBezTo>
                  <a:lnTo>
                    <a:pt x="225688" y="397961"/>
                  </a:lnTo>
                  <a:lnTo>
                    <a:pt x="426887" y="486349"/>
                  </a:lnTo>
                  <a:cubicBezTo>
                    <a:pt x="428712" y="487180"/>
                    <a:pt x="430696" y="487602"/>
                    <a:pt x="432702" y="487585"/>
                  </a:cubicBezTo>
                  <a:lnTo>
                    <a:pt x="432702" y="487585"/>
                  </a:lnTo>
                  <a:cubicBezTo>
                    <a:pt x="433906" y="487563"/>
                    <a:pt x="435102" y="487392"/>
                    <a:pt x="436264" y="487076"/>
                  </a:cubicBezTo>
                  <a:lnTo>
                    <a:pt x="437281" y="487076"/>
                  </a:lnTo>
                  <a:cubicBezTo>
                    <a:pt x="438204" y="486725"/>
                    <a:pt x="439104" y="486312"/>
                    <a:pt x="439971" y="485840"/>
                  </a:cubicBezTo>
                  <a:lnTo>
                    <a:pt x="440625" y="485404"/>
                  </a:lnTo>
                  <a:cubicBezTo>
                    <a:pt x="441576" y="484805"/>
                    <a:pt x="442454" y="484098"/>
                    <a:pt x="443242" y="483296"/>
                  </a:cubicBezTo>
                  <a:lnTo>
                    <a:pt x="443242" y="483296"/>
                  </a:lnTo>
                  <a:cubicBezTo>
                    <a:pt x="443809" y="482586"/>
                    <a:pt x="444319" y="481832"/>
                    <a:pt x="444768" y="481043"/>
                  </a:cubicBezTo>
                  <a:cubicBezTo>
                    <a:pt x="445085" y="480575"/>
                    <a:pt x="445376" y="480089"/>
                    <a:pt x="445640" y="479589"/>
                  </a:cubicBezTo>
                  <a:cubicBezTo>
                    <a:pt x="445640" y="479589"/>
                    <a:pt x="445640" y="479589"/>
                    <a:pt x="445640" y="479589"/>
                  </a:cubicBezTo>
                  <a:cubicBezTo>
                    <a:pt x="446132" y="478476"/>
                    <a:pt x="446474" y="477303"/>
                    <a:pt x="446658" y="476100"/>
                  </a:cubicBezTo>
                  <a:cubicBezTo>
                    <a:pt x="446658" y="476100"/>
                    <a:pt x="446658" y="475591"/>
                    <a:pt x="446658" y="475300"/>
                  </a:cubicBezTo>
                  <a:cubicBezTo>
                    <a:pt x="447114" y="473894"/>
                    <a:pt x="447311" y="472416"/>
                    <a:pt x="447239" y="470939"/>
                  </a:cubicBezTo>
                  <a:close/>
                  <a:moveTo>
                    <a:pt x="323671" y="292491"/>
                  </a:moveTo>
                  <a:lnTo>
                    <a:pt x="250256" y="242845"/>
                  </a:lnTo>
                  <a:lnTo>
                    <a:pt x="285655" y="218640"/>
                  </a:lnTo>
                  <a:close/>
                  <a:moveTo>
                    <a:pt x="225542" y="101468"/>
                  </a:moveTo>
                  <a:lnTo>
                    <a:pt x="272280" y="192400"/>
                  </a:lnTo>
                  <a:lnTo>
                    <a:pt x="224452" y="225328"/>
                  </a:lnTo>
                  <a:lnTo>
                    <a:pt x="180839" y="196253"/>
                  </a:lnTo>
                  <a:cubicBezTo>
                    <a:pt x="179893" y="195593"/>
                    <a:pt x="178867" y="195055"/>
                    <a:pt x="177787" y="194653"/>
                  </a:cubicBezTo>
                  <a:close/>
                  <a:moveTo>
                    <a:pt x="164630" y="220021"/>
                  </a:moveTo>
                  <a:lnTo>
                    <a:pt x="198721" y="243063"/>
                  </a:lnTo>
                  <a:lnTo>
                    <a:pt x="127414" y="291982"/>
                  </a:lnTo>
                  <a:close/>
                  <a:moveTo>
                    <a:pt x="50002" y="443318"/>
                  </a:moveTo>
                  <a:lnTo>
                    <a:pt x="101319" y="343300"/>
                  </a:lnTo>
                  <a:lnTo>
                    <a:pt x="189489" y="382042"/>
                  </a:lnTo>
                  <a:close/>
                  <a:moveTo>
                    <a:pt x="131339" y="324764"/>
                  </a:moveTo>
                  <a:lnTo>
                    <a:pt x="224597" y="260581"/>
                  </a:lnTo>
                  <a:lnTo>
                    <a:pt x="319673" y="324910"/>
                  </a:lnTo>
                  <a:lnTo>
                    <a:pt x="225688" y="366196"/>
                  </a:lnTo>
                  <a:close/>
                  <a:moveTo>
                    <a:pt x="378477" y="433360"/>
                  </a:moveTo>
                  <a:lnTo>
                    <a:pt x="261813" y="382115"/>
                  </a:lnTo>
                  <a:lnTo>
                    <a:pt x="349838" y="343445"/>
                  </a:lnTo>
                  <a:lnTo>
                    <a:pt x="401083" y="443245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67344AA-641F-4AF7-A66B-A9B96AB15B42}"/>
              </a:ext>
            </a:extLst>
          </p:cNvPr>
          <p:cNvSpPr/>
          <p:nvPr/>
        </p:nvSpPr>
        <p:spPr>
          <a:xfrm>
            <a:off x="10224041" y="1425539"/>
            <a:ext cx="588770" cy="545157"/>
          </a:xfrm>
          <a:custGeom>
            <a:avLst/>
            <a:gdLst>
              <a:gd name="connsiteX0" fmla="*/ 486791 w 588769"/>
              <a:gd name="connsiteY0" fmla="*/ 456906 h 545157"/>
              <a:gd name="connsiteX1" fmla="*/ 355953 w 588769"/>
              <a:gd name="connsiteY1" fmla="*/ 411840 h 545157"/>
              <a:gd name="connsiteX2" fmla="*/ 355227 w 588769"/>
              <a:gd name="connsiteY2" fmla="*/ 411840 h 545157"/>
              <a:gd name="connsiteX3" fmla="*/ 302892 w 588769"/>
              <a:gd name="connsiteY3" fmla="*/ 393668 h 545157"/>
              <a:gd name="connsiteX4" fmla="*/ 547849 w 588769"/>
              <a:gd name="connsiteY4" fmla="*/ 70208 h 545157"/>
              <a:gd name="connsiteX5" fmla="*/ 486791 w 588769"/>
              <a:gd name="connsiteY5" fmla="*/ 456906 h 545157"/>
              <a:gd name="connsiteX6" fmla="*/ 323244 w 588769"/>
              <a:gd name="connsiteY6" fmla="*/ 432192 h 545157"/>
              <a:gd name="connsiteX7" fmla="*/ 275270 w 588769"/>
              <a:gd name="connsiteY7" fmla="*/ 480166 h 545157"/>
              <a:gd name="connsiteX8" fmla="*/ 288354 w 588769"/>
              <a:gd name="connsiteY8" fmla="*/ 420562 h 545157"/>
              <a:gd name="connsiteX9" fmla="*/ 323244 w 588769"/>
              <a:gd name="connsiteY9" fmla="*/ 432192 h 545157"/>
              <a:gd name="connsiteX10" fmla="*/ 323244 w 588769"/>
              <a:gd name="connsiteY10" fmla="*/ 432192 h 545157"/>
              <a:gd name="connsiteX11" fmla="*/ 265094 w 588769"/>
              <a:gd name="connsiteY11" fmla="*/ 395122 h 545157"/>
              <a:gd name="connsiteX12" fmla="*/ 262186 w 588769"/>
              <a:gd name="connsiteY12" fmla="*/ 400937 h 545157"/>
              <a:gd name="connsiteX13" fmla="*/ 260006 w 588769"/>
              <a:gd name="connsiteY13" fmla="*/ 410386 h 545157"/>
              <a:gd name="connsiteX14" fmla="*/ 245468 w 588769"/>
              <a:gd name="connsiteY14" fmla="*/ 476532 h 545157"/>
              <a:gd name="connsiteX15" fmla="*/ 210578 w 588769"/>
              <a:gd name="connsiteY15" fmla="*/ 374769 h 545157"/>
              <a:gd name="connsiteX16" fmla="*/ 482430 w 588769"/>
              <a:gd name="connsiteY16" fmla="*/ 113094 h 545157"/>
              <a:gd name="connsiteX17" fmla="*/ 273816 w 588769"/>
              <a:gd name="connsiteY17" fmla="*/ 384218 h 545157"/>
              <a:gd name="connsiteX18" fmla="*/ 265094 w 588769"/>
              <a:gd name="connsiteY18" fmla="*/ 395122 h 545157"/>
              <a:gd name="connsiteX19" fmla="*/ 55027 w 588769"/>
              <a:gd name="connsiteY19" fmla="*/ 309350 h 545157"/>
              <a:gd name="connsiteX20" fmla="*/ 480976 w 588769"/>
              <a:gd name="connsiteY20" fmla="*/ 82565 h 545157"/>
              <a:gd name="connsiteX21" fmla="*/ 189499 w 588769"/>
              <a:gd name="connsiteY21" fmla="*/ 355143 h 545157"/>
              <a:gd name="connsiteX22" fmla="*/ 55027 w 588769"/>
              <a:gd name="connsiteY22" fmla="*/ 309350 h 545157"/>
              <a:gd name="connsiteX23" fmla="*/ 579831 w 588769"/>
              <a:gd name="connsiteY23" fmla="*/ 6970 h 545157"/>
              <a:gd name="connsiteX24" fmla="*/ 563840 w 588769"/>
              <a:gd name="connsiteY24" fmla="*/ 6243 h 545157"/>
              <a:gd name="connsiteX25" fmla="*/ 12141 w 588769"/>
              <a:gd name="connsiteY25" fmla="*/ 299174 h 545157"/>
              <a:gd name="connsiteX26" fmla="*/ 4145 w 588769"/>
              <a:gd name="connsiteY26" fmla="*/ 312985 h 545157"/>
              <a:gd name="connsiteX27" fmla="*/ 13595 w 588769"/>
              <a:gd name="connsiteY27" fmla="*/ 325341 h 545157"/>
              <a:gd name="connsiteX28" fmla="*/ 164785 w 588769"/>
              <a:gd name="connsiteY28" fmla="*/ 376950 h 545157"/>
              <a:gd name="connsiteX29" fmla="*/ 183684 w 588769"/>
              <a:gd name="connsiteY29" fmla="*/ 383492 h 545157"/>
              <a:gd name="connsiteX30" fmla="*/ 188045 w 588769"/>
              <a:gd name="connsiteY30" fmla="*/ 395848 h 545157"/>
              <a:gd name="connsiteX31" fmla="*/ 233111 w 588769"/>
              <a:gd name="connsiteY31" fmla="*/ 531047 h 545157"/>
              <a:gd name="connsiteX32" fmla="*/ 233111 w 588769"/>
              <a:gd name="connsiteY32" fmla="*/ 531774 h 545157"/>
              <a:gd name="connsiteX33" fmla="*/ 233111 w 588769"/>
              <a:gd name="connsiteY33" fmla="*/ 532501 h 545157"/>
              <a:gd name="connsiteX34" fmla="*/ 244015 w 588769"/>
              <a:gd name="connsiteY34" fmla="*/ 541950 h 545157"/>
              <a:gd name="connsiteX35" fmla="*/ 257825 w 588769"/>
              <a:gd name="connsiteY35" fmla="*/ 538316 h 545157"/>
              <a:gd name="connsiteX36" fmla="*/ 258552 w 588769"/>
              <a:gd name="connsiteY36" fmla="*/ 537589 h 545157"/>
              <a:gd name="connsiteX37" fmla="*/ 262913 w 588769"/>
              <a:gd name="connsiteY37" fmla="*/ 533228 h 545157"/>
              <a:gd name="connsiteX38" fmla="*/ 354500 w 588769"/>
              <a:gd name="connsiteY38" fmla="*/ 443095 h 545157"/>
              <a:gd name="connsiteX39" fmla="*/ 494060 w 588769"/>
              <a:gd name="connsiteY39" fmla="*/ 491069 h 545157"/>
              <a:gd name="connsiteX40" fmla="*/ 506417 w 588769"/>
              <a:gd name="connsiteY40" fmla="*/ 489615 h 545157"/>
              <a:gd name="connsiteX41" fmla="*/ 513686 w 588769"/>
              <a:gd name="connsiteY41" fmla="*/ 479439 h 545157"/>
              <a:gd name="connsiteX42" fmla="*/ 586373 w 588769"/>
              <a:gd name="connsiteY42" fmla="*/ 21507 h 545157"/>
              <a:gd name="connsiteX43" fmla="*/ 579831 w 588769"/>
              <a:gd name="connsiteY43" fmla="*/ 6970 h 54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88769" h="545157">
                <a:moveTo>
                  <a:pt x="486791" y="456906"/>
                </a:moveTo>
                <a:lnTo>
                  <a:pt x="355953" y="411840"/>
                </a:lnTo>
                <a:lnTo>
                  <a:pt x="355227" y="411840"/>
                </a:lnTo>
                <a:lnTo>
                  <a:pt x="302892" y="393668"/>
                </a:lnTo>
                <a:lnTo>
                  <a:pt x="547849" y="70208"/>
                </a:lnTo>
                <a:lnTo>
                  <a:pt x="486791" y="456906"/>
                </a:lnTo>
                <a:close/>
                <a:moveTo>
                  <a:pt x="323244" y="432192"/>
                </a:moveTo>
                <a:lnTo>
                  <a:pt x="275270" y="480166"/>
                </a:lnTo>
                <a:lnTo>
                  <a:pt x="288354" y="420562"/>
                </a:lnTo>
                <a:lnTo>
                  <a:pt x="323244" y="432192"/>
                </a:lnTo>
                <a:lnTo>
                  <a:pt x="323244" y="432192"/>
                </a:lnTo>
                <a:close/>
                <a:moveTo>
                  <a:pt x="265094" y="395122"/>
                </a:moveTo>
                <a:cubicBezTo>
                  <a:pt x="263640" y="396575"/>
                  <a:pt x="262913" y="398756"/>
                  <a:pt x="262186" y="400937"/>
                </a:cubicBezTo>
                <a:lnTo>
                  <a:pt x="260006" y="410386"/>
                </a:lnTo>
                <a:lnTo>
                  <a:pt x="245468" y="476532"/>
                </a:lnTo>
                <a:lnTo>
                  <a:pt x="210578" y="374769"/>
                </a:lnTo>
                <a:lnTo>
                  <a:pt x="482430" y="113094"/>
                </a:lnTo>
                <a:lnTo>
                  <a:pt x="273816" y="384218"/>
                </a:lnTo>
                <a:lnTo>
                  <a:pt x="265094" y="395122"/>
                </a:lnTo>
                <a:close/>
                <a:moveTo>
                  <a:pt x="55027" y="309350"/>
                </a:moveTo>
                <a:lnTo>
                  <a:pt x="480976" y="82565"/>
                </a:lnTo>
                <a:lnTo>
                  <a:pt x="189499" y="355143"/>
                </a:lnTo>
                <a:lnTo>
                  <a:pt x="55027" y="309350"/>
                </a:lnTo>
                <a:close/>
                <a:moveTo>
                  <a:pt x="579831" y="6970"/>
                </a:moveTo>
                <a:cubicBezTo>
                  <a:pt x="575470" y="3335"/>
                  <a:pt x="568928" y="3335"/>
                  <a:pt x="563840" y="6243"/>
                </a:cubicBezTo>
                <a:lnTo>
                  <a:pt x="12141" y="299174"/>
                </a:lnTo>
                <a:cubicBezTo>
                  <a:pt x="7053" y="302081"/>
                  <a:pt x="4145" y="307170"/>
                  <a:pt x="4145" y="312985"/>
                </a:cubicBezTo>
                <a:cubicBezTo>
                  <a:pt x="4145" y="318800"/>
                  <a:pt x="8507" y="323888"/>
                  <a:pt x="13595" y="325341"/>
                </a:cubicBezTo>
                <a:lnTo>
                  <a:pt x="164785" y="376950"/>
                </a:lnTo>
                <a:lnTo>
                  <a:pt x="183684" y="383492"/>
                </a:lnTo>
                <a:lnTo>
                  <a:pt x="188045" y="395848"/>
                </a:lnTo>
                <a:lnTo>
                  <a:pt x="233111" y="531047"/>
                </a:lnTo>
                <a:lnTo>
                  <a:pt x="233111" y="531774"/>
                </a:lnTo>
                <a:lnTo>
                  <a:pt x="233111" y="532501"/>
                </a:lnTo>
                <a:cubicBezTo>
                  <a:pt x="234565" y="536862"/>
                  <a:pt x="238926" y="540497"/>
                  <a:pt x="244015" y="541950"/>
                </a:cubicBezTo>
                <a:cubicBezTo>
                  <a:pt x="249103" y="543404"/>
                  <a:pt x="254191" y="541950"/>
                  <a:pt x="257825" y="538316"/>
                </a:cubicBezTo>
                <a:lnTo>
                  <a:pt x="258552" y="537589"/>
                </a:lnTo>
                <a:lnTo>
                  <a:pt x="262913" y="533228"/>
                </a:lnTo>
                <a:lnTo>
                  <a:pt x="354500" y="443095"/>
                </a:lnTo>
                <a:lnTo>
                  <a:pt x="494060" y="491069"/>
                </a:lnTo>
                <a:cubicBezTo>
                  <a:pt x="498421" y="492523"/>
                  <a:pt x="502782" y="491796"/>
                  <a:pt x="506417" y="489615"/>
                </a:cubicBezTo>
                <a:cubicBezTo>
                  <a:pt x="510051" y="487435"/>
                  <a:pt x="512959" y="483800"/>
                  <a:pt x="513686" y="479439"/>
                </a:cubicBezTo>
                <a:lnTo>
                  <a:pt x="586373" y="21507"/>
                </a:lnTo>
                <a:cubicBezTo>
                  <a:pt x="587100" y="14965"/>
                  <a:pt x="584193" y="9877"/>
                  <a:pt x="579831" y="6970"/>
                </a:cubicBezTo>
                <a:close/>
              </a:path>
            </a:pathLst>
          </a:custGeom>
          <a:solidFill>
            <a:srgbClr val="000000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4A1B285-5854-4862-8E5E-05D9ED19FD1B}"/>
              </a:ext>
            </a:extLst>
          </p:cNvPr>
          <p:cNvSpPr/>
          <p:nvPr/>
        </p:nvSpPr>
        <p:spPr>
          <a:xfrm>
            <a:off x="80537" y="1348774"/>
            <a:ext cx="524655" cy="523458"/>
          </a:xfrm>
          <a:custGeom>
            <a:avLst/>
            <a:gdLst>
              <a:gd name="connsiteX0" fmla="*/ 521336 w 523350"/>
              <a:gd name="connsiteY0" fmla="*/ 4145 h 530619"/>
              <a:gd name="connsiteX1" fmla="*/ 136091 w 523350"/>
              <a:gd name="connsiteY1" fmla="*/ 94278 h 530619"/>
              <a:gd name="connsiteX2" fmla="*/ 136091 w 523350"/>
              <a:gd name="connsiteY2" fmla="*/ 406108 h 530619"/>
              <a:gd name="connsiteX3" fmla="*/ 71400 w 523350"/>
              <a:gd name="connsiteY3" fmla="*/ 411923 h 530619"/>
              <a:gd name="connsiteX4" fmla="*/ 6708 w 523350"/>
              <a:gd name="connsiteY4" fmla="*/ 499875 h 530619"/>
              <a:gd name="connsiteX5" fmla="*/ 112831 w 523350"/>
              <a:gd name="connsiteY5" fmla="*/ 526043 h 530619"/>
              <a:gd name="connsiteX6" fmla="*/ 179704 w 523350"/>
              <a:gd name="connsiteY6" fmla="*/ 447540 h 530619"/>
              <a:gd name="connsiteX7" fmla="*/ 179704 w 523350"/>
              <a:gd name="connsiteY7" fmla="*/ 144433 h 530619"/>
              <a:gd name="connsiteX8" fmla="*/ 477723 w 523350"/>
              <a:gd name="connsiteY8" fmla="*/ 74652 h 530619"/>
              <a:gd name="connsiteX9" fmla="*/ 477723 w 523350"/>
              <a:gd name="connsiteY9" fmla="*/ 339962 h 530619"/>
              <a:gd name="connsiteX10" fmla="*/ 412304 w 523350"/>
              <a:gd name="connsiteY10" fmla="*/ 345777 h 530619"/>
              <a:gd name="connsiteX11" fmla="*/ 347612 w 523350"/>
              <a:gd name="connsiteY11" fmla="*/ 433729 h 530619"/>
              <a:gd name="connsiteX12" fmla="*/ 453736 w 523350"/>
              <a:gd name="connsiteY12" fmla="*/ 459897 h 530619"/>
              <a:gd name="connsiteX13" fmla="*/ 521336 w 523350"/>
              <a:gd name="connsiteY13" fmla="*/ 388663 h 530619"/>
              <a:gd name="connsiteX14" fmla="*/ 521336 w 523350"/>
              <a:gd name="connsiteY14" fmla="*/ 388663 h 530619"/>
              <a:gd name="connsiteX15" fmla="*/ 521336 w 523350"/>
              <a:gd name="connsiteY15" fmla="*/ 4145 h 53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3350" h="530619">
                <a:moveTo>
                  <a:pt x="521336" y="4145"/>
                </a:moveTo>
                <a:lnTo>
                  <a:pt x="136091" y="94278"/>
                </a:lnTo>
                <a:lnTo>
                  <a:pt x="136091" y="406108"/>
                </a:lnTo>
                <a:cubicBezTo>
                  <a:pt x="117193" y="401747"/>
                  <a:pt x="93933" y="403200"/>
                  <a:pt x="71400" y="411923"/>
                </a:cubicBezTo>
                <a:cubicBezTo>
                  <a:pt x="24153" y="429368"/>
                  <a:pt x="-4922" y="468619"/>
                  <a:pt x="6708" y="499875"/>
                </a:cubicBezTo>
                <a:cubicBezTo>
                  <a:pt x="18338" y="531131"/>
                  <a:pt x="65585" y="542761"/>
                  <a:pt x="112831" y="526043"/>
                </a:cubicBezTo>
                <a:cubicBezTo>
                  <a:pt x="155717" y="510778"/>
                  <a:pt x="183338" y="476615"/>
                  <a:pt x="179704" y="447540"/>
                </a:cubicBezTo>
                <a:lnTo>
                  <a:pt x="179704" y="144433"/>
                </a:lnTo>
                <a:lnTo>
                  <a:pt x="477723" y="74652"/>
                </a:lnTo>
                <a:lnTo>
                  <a:pt x="477723" y="339962"/>
                </a:lnTo>
                <a:cubicBezTo>
                  <a:pt x="458824" y="335601"/>
                  <a:pt x="435564" y="337055"/>
                  <a:pt x="412304" y="345777"/>
                </a:cubicBezTo>
                <a:cubicBezTo>
                  <a:pt x="365057" y="363222"/>
                  <a:pt x="335982" y="402474"/>
                  <a:pt x="347612" y="433729"/>
                </a:cubicBezTo>
                <a:cubicBezTo>
                  <a:pt x="359242" y="464985"/>
                  <a:pt x="406489" y="476615"/>
                  <a:pt x="453736" y="459897"/>
                </a:cubicBezTo>
                <a:cubicBezTo>
                  <a:pt x="492988" y="445359"/>
                  <a:pt x="519155" y="416284"/>
                  <a:pt x="521336" y="388663"/>
                </a:cubicBezTo>
                <a:lnTo>
                  <a:pt x="521336" y="388663"/>
                </a:lnTo>
                <a:lnTo>
                  <a:pt x="521336" y="4145"/>
                </a:lnTo>
                <a:close/>
              </a:path>
            </a:pathLst>
          </a:custGeom>
          <a:solidFill>
            <a:srgbClr val="000000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47" name="Graphic 21" descr="Shooting star">
            <a:extLst>
              <a:ext uri="{FF2B5EF4-FFF2-40B4-BE49-F238E27FC236}">
                <a16:creationId xmlns:a16="http://schemas.microsoft.com/office/drawing/2014/main" id="{A9F6245E-2880-48A9-ADCF-E9C97261296F}"/>
              </a:ext>
            </a:extLst>
          </p:cNvPr>
          <p:cNvGrpSpPr/>
          <p:nvPr/>
        </p:nvGrpSpPr>
        <p:grpSpPr>
          <a:xfrm>
            <a:off x="870553" y="1088009"/>
            <a:ext cx="883932" cy="920574"/>
            <a:chOff x="2740712" y="3498213"/>
            <a:chExt cx="697801" cy="69780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072FD7A-18F2-49BD-BAD1-8711FBA1B45E}"/>
                </a:ext>
              </a:extLst>
            </p:cNvPr>
            <p:cNvSpPr/>
            <p:nvPr/>
          </p:nvSpPr>
          <p:spPr>
            <a:xfrm>
              <a:off x="2777708" y="3683055"/>
              <a:ext cx="385244" cy="472469"/>
            </a:xfrm>
            <a:custGeom>
              <a:avLst/>
              <a:gdLst>
                <a:gd name="connsiteX0" fmla="*/ 370781 w 385244"/>
                <a:gd name="connsiteY0" fmla="*/ 88463 h 472469"/>
                <a:gd name="connsiteX1" fmla="*/ 384592 w 385244"/>
                <a:gd name="connsiteY1" fmla="*/ 41943 h 472469"/>
                <a:gd name="connsiteX2" fmla="*/ 380230 w 385244"/>
                <a:gd name="connsiteY2" fmla="*/ 26679 h 472469"/>
                <a:gd name="connsiteX3" fmla="*/ 354063 w 385244"/>
                <a:gd name="connsiteY3" fmla="*/ 4145 h 472469"/>
                <a:gd name="connsiteX4" fmla="*/ 8797 w 385244"/>
                <a:gd name="connsiteY4" fmla="*/ 265821 h 472469"/>
                <a:gd name="connsiteX5" fmla="*/ 23334 w 385244"/>
                <a:gd name="connsiteY5" fmla="*/ 294896 h 472469"/>
                <a:gd name="connsiteX6" fmla="*/ 58224 w 385244"/>
                <a:gd name="connsiteY6" fmla="*/ 278905 h 472469"/>
                <a:gd name="connsiteX7" fmla="*/ 72762 w 385244"/>
                <a:gd name="connsiteY7" fmla="*/ 298530 h 472469"/>
                <a:gd name="connsiteX8" fmla="*/ 30603 w 385244"/>
                <a:gd name="connsiteY8" fmla="*/ 353046 h 472469"/>
                <a:gd name="connsiteX9" fmla="*/ 48775 w 385244"/>
                <a:gd name="connsiteY9" fmla="*/ 382121 h 472469"/>
                <a:gd name="connsiteX10" fmla="*/ 77850 w 385244"/>
                <a:gd name="connsiteY10" fmla="*/ 377033 h 472469"/>
                <a:gd name="connsiteX11" fmla="*/ 99656 w 385244"/>
                <a:gd name="connsiteY11" fmla="*/ 382848 h 472469"/>
                <a:gd name="connsiteX12" fmla="*/ 106925 w 385244"/>
                <a:gd name="connsiteY12" fmla="*/ 403927 h 472469"/>
                <a:gd name="connsiteX13" fmla="*/ 95295 w 385244"/>
                <a:gd name="connsiteY13" fmla="*/ 453355 h 472469"/>
                <a:gd name="connsiteX14" fmla="*/ 124370 w 385244"/>
                <a:gd name="connsiteY14" fmla="*/ 460624 h 472469"/>
                <a:gd name="connsiteX15" fmla="*/ 372235 w 385244"/>
                <a:gd name="connsiteY15" fmla="*/ 121899 h 472469"/>
                <a:gd name="connsiteX16" fmla="*/ 370781 w 385244"/>
                <a:gd name="connsiteY16" fmla="*/ 88463 h 47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5244" h="472469">
                  <a:moveTo>
                    <a:pt x="370781" y="88463"/>
                  </a:moveTo>
                  <a:lnTo>
                    <a:pt x="384592" y="41943"/>
                  </a:lnTo>
                  <a:cubicBezTo>
                    <a:pt x="386045" y="36855"/>
                    <a:pt x="384592" y="31040"/>
                    <a:pt x="380230" y="26679"/>
                  </a:cubicBezTo>
                  <a:lnTo>
                    <a:pt x="354063" y="4145"/>
                  </a:lnTo>
                  <a:cubicBezTo>
                    <a:pt x="115647" y="98639"/>
                    <a:pt x="8797" y="265821"/>
                    <a:pt x="8797" y="265821"/>
                  </a:cubicBezTo>
                  <a:cubicBezTo>
                    <a:pt x="-1380" y="280358"/>
                    <a:pt x="5889" y="299257"/>
                    <a:pt x="23334" y="294896"/>
                  </a:cubicBezTo>
                  <a:lnTo>
                    <a:pt x="58224" y="278905"/>
                  </a:lnTo>
                  <a:cubicBezTo>
                    <a:pt x="75669" y="274543"/>
                    <a:pt x="81484" y="283266"/>
                    <a:pt x="72762" y="298530"/>
                  </a:cubicBezTo>
                  <a:lnTo>
                    <a:pt x="30603" y="353046"/>
                  </a:lnTo>
                  <a:cubicBezTo>
                    <a:pt x="21154" y="368310"/>
                    <a:pt x="31330" y="385755"/>
                    <a:pt x="48775" y="382121"/>
                  </a:cubicBezTo>
                  <a:lnTo>
                    <a:pt x="77850" y="377033"/>
                  </a:lnTo>
                  <a:cubicBezTo>
                    <a:pt x="85846" y="374852"/>
                    <a:pt x="93841" y="377033"/>
                    <a:pt x="99656" y="382848"/>
                  </a:cubicBezTo>
                  <a:cubicBezTo>
                    <a:pt x="105471" y="387936"/>
                    <a:pt x="108379" y="395932"/>
                    <a:pt x="106925" y="403927"/>
                  </a:cubicBezTo>
                  <a:lnTo>
                    <a:pt x="95295" y="453355"/>
                  </a:lnTo>
                  <a:cubicBezTo>
                    <a:pt x="93841" y="470800"/>
                    <a:pt x="114921" y="475888"/>
                    <a:pt x="124370" y="460624"/>
                  </a:cubicBezTo>
                  <a:cubicBezTo>
                    <a:pt x="124370" y="460624"/>
                    <a:pt x="242124" y="222208"/>
                    <a:pt x="372235" y="121899"/>
                  </a:cubicBezTo>
                  <a:cubicBezTo>
                    <a:pt x="368600" y="110996"/>
                    <a:pt x="367873" y="99366"/>
                    <a:pt x="370781" y="8846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4376240-35F6-4A37-8ECB-4B88C848A868}"/>
                </a:ext>
              </a:extLst>
            </p:cNvPr>
            <p:cNvSpPr/>
            <p:nvPr/>
          </p:nvSpPr>
          <p:spPr>
            <a:xfrm>
              <a:off x="3132159" y="3538407"/>
              <a:ext cx="268944" cy="268944"/>
            </a:xfrm>
            <a:custGeom>
              <a:avLst/>
              <a:gdLst>
                <a:gd name="connsiteX0" fmla="*/ 259107 w 268944"/>
                <a:gd name="connsiteY0" fmla="*/ 118992 h 268944"/>
                <a:gd name="connsiteX1" fmla="*/ 264196 w 268944"/>
                <a:gd name="connsiteY1" fmla="*/ 99366 h 268944"/>
                <a:gd name="connsiteX2" fmla="*/ 247477 w 268944"/>
                <a:gd name="connsiteY2" fmla="*/ 87736 h 268944"/>
                <a:gd name="connsiteX3" fmla="*/ 187874 w 268944"/>
                <a:gd name="connsiteY3" fmla="*/ 87736 h 268944"/>
                <a:gd name="connsiteX4" fmla="*/ 171155 w 268944"/>
                <a:gd name="connsiteY4" fmla="*/ 75379 h 268944"/>
                <a:gd name="connsiteX5" fmla="*/ 151530 w 268944"/>
                <a:gd name="connsiteY5" fmla="*/ 16502 h 268944"/>
                <a:gd name="connsiteX6" fmla="*/ 134812 w 268944"/>
                <a:gd name="connsiteY6" fmla="*/ 4145 h 268944"/>
                <a:gd name="connsiteX7" fmla="*/ 118093 w 268944"/>
                <a:gd name="connsiteY7" fmla="*/ 16502 h 268944"/>
                <a:gd name="connsiteX8" fmla="*/ 98468 w 268944"/>
                <a:gd name="connsiteY8" fmla="*/ 75379 h 268944"/>
                <a:gd name="connsiteX9" fmla="*/ 81750 w 268944"/>
                <a:gd name="connsiteY9" fmla="*/ 87736 h 268944"/>
                <a:gd name="connsiteX10" fmla="*/ 22146 w 268944"/>
                <a:gd name="connsiteY10" fmla="*/ 87736 h 268944"/>
                <a:gd name="connsiteX11" fmla="*/ 5428 w 268944"/>
                <a:gd name="connsiteY11" fmla="*/ 99366 h 268944"/>
                <a:gd name="connsiteX12" fmla="*/ 10516 w 268944"/>
                <a:gd name="connsiteY12" fmla="*/ 118992 h 268944"/>
                <a:gd name="connsiteX13" fmla="*/ 31595 w 268944"/>
                <a:gd name="connsiteY13" fmla="*/ 137891 h 268944"/>
                <a:gd name="connsiteX14" fmla="*/ 58490 w 268944"/>
                <a:gd name="connsiteY14" fmla="*/ 161151 h 268944"/>
                <a:gd name="connsiteX15" fmla="*/ 64305 w 268944"/>
                <a:gd name="connsiteY15" fmla="*/ 169873 h 268944"/>
                <a:gd name="connsiteX16" fmla="*/ 64305 w 268944"/>
                <a:gd name="connsiteY16" fmla="*/ 180049 h 268944"/>
                <a:gd name="connsiteX17" fmla="*/ 44679 w 268944"/>
                <a:gd name="connsiteY17" fmla="*/ 241834 h 268944"/>
                <a:gd name="connsiteX18" fmla="*/ 51221 w 268944"/>
                <a:gd name="connsiteY18" fmla="*/ 261460 h 268944"/>
                <a:gd name="connsiteX19" fmla="*/ 72300 w 268944"/>
                <a:gd name="connsiteY19" fmla="*/ 262186 h 268944"/>
                <a:gd name="connsiteX20" fmla="*/ 124635 w 268944"/>
                <a:gd name="connsiteY20" fmla="*/ 225116 h 268944"/>
                <a:gd name="connsiteX21" fmla="*/ 144988 w 268944"/>
                <a:gd name="connsiteY21" fmla="*/ 225116 h 268944"/>
                <a:gd name="connsiteX22" fmla="*/ 197323 w 268944"/>
                <a:gd name="connsiteY22" fmla="*/ 262186 h 268944"/>
                <a:gd name="connsiteX23" fmla="*/ 218402 w 268944"/>
                <a:gd name="connsiteY23" fmla="*/ 261460 h 268944"/>
                <a:gd name="connsiteX24" fmla="*/ 224944 w 268944"/>
                <a:gd name="connsiteY24" fmla="*/ 241834 h 268944"/>
                <a:gd name="connsiteX25" fmla="*/ 206772 w 268944"/>
                <a:gd name="connsiteY25" fmla="*/ 180049 h 268944"/>
                <a:gd name="connsiteX26" fmla="*/ 211861 w 268944"/>
                <a:gd name="connsiteY26" fmla="*/ 161151 h 268944"/>
                <a:gd name="connsiteX27" fmla="*/ 259107 w 268944"/>
                <a:gd name="connsiteY27" fmla="*/ 118992 h 26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8944" h="268944">
                  <a:moveTo>
                    <a:pt x="259107" y="118992"/>
                  </a:moveTo>
                  <a:cubicBezTo>
                    <a:pt x="264922" y="113904"/>
                    <a:pt x="267103" y="105908"/>
                    <a:pt x="264196" y="99366"/>
                  </a:cubicBezTo>
                  <a:cubicBezTo>
                    <a:pt x="261288" y="92097"/>
                    <a:pt x="254746" y="87736"/>
                    <a:pt x="247477" y="87736"/>
                  </a:cubicBezTo>
                  <a:lnTo>
                    <a:pt x="187874" y="87736"/>
                  </a:lnTo>
                  <a:cubicBezTo>
                    <a:pt x="179878" y="87736"/>
                    <a:pt x="173336" y="82648"/>
                    <a:pt x="171155" y="75379"/>
                  </a:cubicBezTo>
                  <a:lnTo>
                    <a:pt x="151530" y="16502"/>
                  </a:lnTo>
                  <a:cubicBezTo>
                    <a:pt x="149349" y="9234"/>
                    <a:pt x="142080" y="4145"/>
                    <a:pt x="134812" y="4145"/>
                  </a:cubicBezTo>
                  <a:cubicBezTo>
                    <a:pt x="126816" y="4145"/>
                    <a:pt x="120274" y="9234"/>
                    <a:pt x="118093" y="16502"/>
                  </a:cubicBezTo>
                  <a:lnTo>
                    <a:pt x="98468" y="75379"/>
                  </a:lnTo>
                  <a:cubicBezTo>
                    <a:pt x="96287" y="82648"/>
                    <a:pt x="89018" y="87736"/>
                    <a:pt x="81750" y="87736"/>
                  </a:cubicBezTo>
                  <a:lnTo>
                    <a:pt x="22146" y="87736"/>
                  </a:lnTo>
                  <a:cubicBezTo>
                    <a:pt x="14877" y="87736"/>
                    <a:pt x="8335" y="92824"/>
                    <a:pt x="5428" y="99366"/>
                  </a:cubicBezTo>
                  <a:cubicBezTo>
                    <a:pt x="2520" y="106635"/>
                    <a:pt x="4701" y="114631"/>
                    <a:pt x="10516" y="118992"/>
                  </a:cubicBezTo>
                  <a:lnTo>
                    <a:pt x="31595" y="137891"/>
                  </a:lnTo>
                  <a:lnTo>
                    <a:pt x="58490" y="161151"/>
                  </a:lnTo>
                  <a:cubicBezTo>
                    <a:pt x="61397" y="163331"/>
                    <a:pt x="62851" y="166239"/>
                    <a:pt x="64305" y="169873"/>
                  </a:cubicBezTo>
                  <a:cubicBezTo>
                    <a:pt x="65032" y="173508"/>
                    <a:pt x="65032" y="176415"/>
                    <a:pt x="64305" y="180049"/>
                  </a:cubicBezTo>
                  <a:lnTo>
                    <a:pt x="44679" y="241834"/>
                  </a:lnTo>
                  <a:cubicBezTo>
                    <a:pt x="42498" y="249103"/>
                    <a:pt x="44679" y="257098"/>
                    <a:pt x="51221" y="261460"/>
                  </a:cubicBezTo>
                  <a:cubicBezTo>
                    <a:pt x="57036" y="265821"/>
                    <a:pt x="65758" y="265821"/>
                    <a:pt x="72300" y="262186"/>
                  </a:cubicBezTo>
                  <a:lnTo>
                    <a:pt x="124635" y="225116"/>
                  </a:lnTo>
                  <a:cubicBezTo>
                    <a:pt x="130450" y="220755"/>
                    <a:pt x="139173" y="220755"/>
                    <a:pt x="144988" y="225116"/>
                  </a:cubicBezTo>
                  <a:lnTo>
                    <a:pt x="197323" y="262186"/>
                  </a:lnTo>
                  <a:cubicBezTo>
                    <a:pt x="203865" y="266548"/>
                    <a:pt x="211861" y="266548"/>
                    <a:pt x="218402" y="261460"/>
                  </a:cubicBezTo>
                  <a:cubicBezTo>
                    <a:pt x="224217" y="257098"/>
                    <a:pt x="227125" y="249103"/>
                    <a:pt x="224944" y="241834"/>
                  </a:cubicBezTo>
                  <a:lnTo>
                    <a:pt x="206772" y="180049"/>
                  </a:lnTo>
                  <a:cubicBezTo>
                    <a:pt x="204592" y="173508"/>
                    <a:pt x="206772" y="165512"/>
                    <a:pt x="211861" y="161151"/>
                  </a:cubicBezTo>
                  <a:lnTo>
                    <a:pt x="259107" y="118992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aphic 23" descr="Firecracker">
            <a:extLst>
              <a:ext uri="{FF2B5EF4-FFF2-40B4-BE49-F238E27FC236}">
                <a16:creationId xmlns:a16="http://schemas.microsoft.com/office/drawing/2014/main" id="{13618F59-A980-47F7-942E-D61D20D1E95A}"/>
              </a:ext>
            </a:extLst>
          </p:cNvPr>
          <p:cNvGrpSpPr/>
          <p:nvPr/>
        </p:nvGrpSpPr>
        <p:grpSpPr>
          <a:xfrm>
            <a:off x="9288925" y="1165963"/>
            <a:ext cx="914400" cy="914400"/>
            <a:chOff x="2890712" y="3648213"/>
            <a:chExt cx="697801" cy="69780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929508C-6704-4C4A-AB86-3A2AFA2B6582}"/>
                </a:ext>
              </a:extLst>
            </p:cNvPr>
            <p:cNvSpPr/>
            <p:nvPr/>
          </p:nvSpPr>
          <p:spPr>
            <a:xfrm>
              <a:off x="3031104" y="3731293"/>
              <a:ext cx="472469" cy="537888"/>
            </a:xfrm>
            <a:custGeom>
              <a:avLst/>
              <a:gdLst>
                <a:gd name="connsiteX0" fmla="*/ 252121 w 472469"/>
                <a:gd name="connsiteY0" fmla="*/ 4145 h 537888"/>
                <a:gd name="connsiteX1" fmla="*/ 281196 w 472469"/>
                <a:gd name="connsiteY1" fmla="*/ 33221 h 537888"/>
                <a:gd name="connsiteX2" fmla="*/ 30424 w 472469"/>
                <a:gd name="connsiteY2" fmla="*/ 283993 h 537888"/>
                <a:gd name="connsiteX3" fmla="*/ 124918 w 472469"/>
                <a:gd name="connsiteY3" fmla="*/ 378487 h 537888"/>
                <a:gd name="connsiteX4" fmla="*/ 25336 w 472469"/>
                <a:gd name="connsiteY4" fmla="*/ 398112 h 537888"/>
                <a:gd name="connsiteX5" fmla="*/ 5710 w 472469"/>
                <a:gd name="connsiteY5" fmla="*/ 403927 h 537888"/>
                <a:gd name="connsiteX6" fmla="*/ 12252 w 472469"/>
                <a:gd name="connsiteY6" fmla="*/ 424280 h 537888"/>
                <a:gd name="connsiteX7" fmla="*/ 58772 w 472469"/>
                <a:gd name="connsiteY7" fmla="*/ 435910 h 537888"/>
                <a:gd name="connsiteX8" fmla="*/ 146724 w 472469"/>
                <a:gd name="connsiteY8" fmla="*/ 399566 h 537888"/>
                <a:gd name="connsiteX9" fmla="*/ 157627 w 472469"/>
                <a:gd name="connsiteY9" fmla="*/ 410469 h 537888"/>
                <a:gd name="connsiteX10" fmla="*/ 62406 w 472469"/>
                <a:gd name="connsiteY10" fmla="*/ 505690 h 537888"/>
                <a:gd name="connsiteX11" fmla="*/ 91481 w 472469"/>
                <a:gd name="connsiteY11" fmla="*/ 534765 h 537888"/>
                <a:gd name="connsiteX12" fmla="*/ 436748 w 472469"/>
                <a:gd name="connsiteY12" fmla="*/ 189499 h 537888"/>
                <a:gd name="connsiteX13" fmla="*/ 470184 w 472469"/>
                <a:gd name="connsiteY13" fmla="*/ 222208 h 537888"/>
                <a:gd name="connsiteX14" fmla="*/ 470184 w 472469"/>
                <a:gd name="connsiteY14" fmla="*/ 4145 h 537888"/>
                <a:gd name="connsiteX15" fmla="*/ 252121 w 472469"/>
                <a:gd name="connsiteY15" fmla="*/ 4145 h 537888"/>
                <a:gd name="connsiteX16" fmla="*/ 279016 w 472469"/>
                <a:gd name="connsiteY16" fmla="*/ 76833 h 537888"/>
                <a:gd name="connsiteX17" fmla="*/ 324809 w 472469"/>
                <a:gd name="connsiteY17" fmla="*/ 76833 h 537888"/>
                <a:gd name="connsiteX18" fmla="*/ 368421 w 472469"/>
                <a:gd name="connsiteY18" fmla="*/ 120446 h 537888"/>
                <a:gd name="connsiteX19" fmla="*/ 235403 w 472469"/>
                <a:gd name="connsiteY19" fmla="*/ 120446 h 537888"/>
                <a:gd name="connsiteX20" fmla="*/ 279016 w 472469"/>
                <a:gd name="connsiteY20" fmla="*/ 76833 h 537888"/>
                <a:gd name="connsiteX21" fmla="*/ 225227 w 472469"/>
                <a:gd name="connsiteY21" fmla="*/ 360315 h 537888"/>
                <a:gd name="connsiteX22" fmla="*/ 148178 w 472469"/>
                <a:gd name="connsiteY22" fmla="*/ 360315 h 537888"/>
                <a:gd name="connsiteX23" fmla="*/ 104565 w 472469"/>
                <a:gd name="connsiteY23" fmla="*/ 316702 h 537888"/>
                <a:gd name="connsiteX24" fmla="*/ 268839 w 472469"/>
                <a:gd name="connsiteY24" fmla="*/ 316702 h 537888"/>
                <a:gd name="connsiteX25" fmla="*/ 225227 w 472469"/>
                <a:gd name="connsiteY25" fmla="*/ 360315 h 537888"/>
                <a:gd name="connsiteX26" fmla="*/ 345161 w 472469"/>
                <a:gd name="connsiteY26" fmla="*/ 240380 h 537888"/>
                <a:gd name="connsiteX27" fmla="*/ 115468 w 472469"/>
                <a:gd name="connsiteY27" fmla="*/ 240380 h 537888"/>
                <a:gd name="connsiteX28" fmla="*/ 159081 w 472469"/>
                <a:gd name="connsiteY28" fmla="*/ 196768 h 537888"/>
                <a:gd name="connsiteX29" fmla="*/ 388774 w 472469"/>
                <a:gd name="connsiteY29" fmla="*/ 196768 h 537888"/>
                <a:gd name="connsiteX30" fmla="*/ 345161 w 472469"/>
                <a:gd name="connsiteY30" fmla="*/ 240380 h 53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72469" h="537888">
                  <a:moveTo>
                    <a:pt x="252121" y="4145"/>
                  </a:moveTo>
                  <a:lnTo>
                    <a:pt x="281196" y="33221"/>
                  </a:lnTo>
                  <a:lnTo>
                    <a:pt x="30424" y="283993"/>
                  </a:lnTo>
                  <a:lnTo>
                    <a:pt x="124918" y="378487"/>
                  </a:lnTo>
                  <a:cubicBezTo>
                    <a:pt x="102385" y="399566"/>
                    <a:pt x="60226" y="417011"/>
                    <a:pt x="25336" y="398112"/>
                  </a:cubicBezTo>
                  <a:cubicBezTo>
                    <a:pt x="18067" y="394478"/>
                    <a:pt x="9344" y="396659"/>
                    <a:pt x="5710" y="403927"/>
                  </a:cubicBezTo>
                  <a:cubicBezTo>
                    <a:pt x="2076" y="411196"/>
                    <a:pt x="4983" y="419919"/>
                    <a:pt x="12252" y="424280"/>
                  </a:cubicBezTo>
                  <a:cubicBezTo>
                    <a:pt x="27516" y="432275"/>
                    <a:pt x="43508" y="435910"/>
                    <a:pt x="58772" y="435910"/>
                  </a:cubicBezTo>
                  <a:cubicBezTo>
                    <a:pt x="93662" y="435910"/>
                    <a:pt x="126372" y="417738"/>
                    <a:pt x="146724" y="399566"/>
                  </a:cubicBezTo>
                  <a:lnTo>
                    <a:pt x="157627" y="410469"/>
                  </a:lnTo>
                  <a:lnTo>
                    <a:pt x="62406" y="505690"/>
                  </a:lnTo>
                  <a:lnTo>
                    <a:pt x="91481" y="534765"/>
                  </a:lnTo>
                  <a:lnTo>
                    <a:pt x="436748" y="189499"/>
                  </a:lnTo>
                  <a:lnTo>
                    <a:pt x="470184" y="222208"/>
                  </a:lnTo>
                  <a:lnTo>
                    <a:pt x="470184" y="4145"/>
                  </a:lnTo>
                  <a:lnTo>
                    <a:pt x="252121" y="4145"/>
                  </a:lnTo>
                  <a:close/>
                  <a:moveTo>
                    <a:pt x="279016" y="76833"/>
                  </a:moveTo>
                  <a:lnTo>
                    <a:pt x="324809" y="76833"/>
                  </a:lnTo>
                  <a:lnTo>
                    <a:pt x="368421" y="120446"/>
                  </a:lnTo>
                  <a:lnTo>
                    <a:pt x="235403" y="120446"/>
                  </a:lnTo>
                  <a:lnTo>
                    <a:pt x="279016" y="76833"/>
                  </a:lnTo>
                  <a:close/>
                  <a:moveTo>
                    <a:pt x="225227" y="360315"/>
                  </a:moveTo>
                  <a:lnTo>
                    <a:pt x="148178" y="360315"/>
                  </a:lnTo>
                  <a:lnTo>
                    <a:pt x="104565" y="316702"/>
                  </a:lnTo>
                  <a:lnTo>
                    <a:pt x="268839" y="316702"/>
                  </a:lnTo>
                  <a:lnTo>
                    <a:pt x="225227" y="360315"/>
                  </a:lnTo>
                  <a:close/>
                  <a:moveTo>
                    <a:pt x="345161" y="240380"/>
                  </a:moveTo>
                  <a:lnTo>
                    <a:pt x="115468" y="240380"/>
                  </a:lnTo>
                  <a:lnTo>
                    <a:pt x="159081" y="196768"/>
                  </a:lnTo>
                  <a:lnTo>
                    <a:pt x="388774" y="196768"/>
                  </a:lnTo>
                  <a:lnTo>
                    <a:pt x="345161" y="240380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0FFAAA-1800-4208-9EA5-677BA1757D25}"/>
                </a:ext>
              </a:extLst>
            </p:cNvPr>
            <p:cNvSpPr/>
            <p:nvPr/>
          </p:nvSpPr>
          <p:spPr>
            <a:xfrm>
              <a:off x="3031215" y="4058387"/>
              <a:ext cx="36344" cy="58150"/>
            </a:xfrm>
            <a:custGeom>
              <a:avLst/>
              <a:gdLst>
                <a:gd name="connsiteX0" fmla="*/ 18683 w 36343"/>
                <a:gd name="connsiteY0" fmla="*/ 55027 h 58150"/>
                <a:gd name="connsiteX1" fmla="*/ 33221 w 36343"/>
                <a:gd name="connsiteY1" fmla="*/ 40489 h 58150"/>
                <a:gd name="connsiteX2" fmla="*/ 33221 w 36343"/>
                <a:gd name="connsiteY2" fmla="*/ 18683 h 58150"/>
                <a:gd name="connsiteX3" fmla="*/ 18683 w 36343"/>
                <a:gd name="connsiteY3" fmla="*/ 4145 h 58150"/>
                <a:gd name="connsiteX4" fmla="*/ 4145 w 36343"/>
                <a:gd name="connsiteY4" fmla="*/ 18683 h 58150"/>
                <a:gd name="connsiteX5" fmla="*/ 4145 w 36343"/>
                <a:gd name="connsiteY5" fmla="*/ 40489 h 58150"/>
                <a:gd name="connsiteX6" fmla="*/ 18683 w 36343"/>
                <a:gd name="connsiteY6" fmla="*/ 55027 h 5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43" h="58150">
                  <a:moveTo>
                    <a:pt x="18683" y="55027"/>
                  </a:moveTo>
                  <a:cubicBezTo>
                    <a:pt x="26679" y="55027"/>
                    <a:pt x="33221" y="48485"/>
                    <a:pt x="33221" y="40489"/>
                  </a:cubicBezTo>
                  <a:lnTo>
                    <a:pt x="33221" y="18683"/>
                  </a:lnTo>
                  <a:cubicBezTo>
                    <a:pt x="33221" y="10687"/>
                    <a:pt x="26679" y="4145"/>
                    <a:pt x="18683" y="4145"/>
                  </a:cubicBezTo>
                  <a:cubicBezTo>
                    <a:pt x="10687" y="4145"/>
                    <a:pt x="4145" y="10687"/>
                    <a:pt x="4145" y="18683"/>
                  </a:cubicBezTo>
                  <a:lnTo>
                    <a:pt x="4145" y="40489"/>
                  </a:lnTo>
                  <a:cubicBezTo>
                    <a:pt x="4145" y="48485"/>
                    <a:pt x="10687" y="55027"/>
                    <a:pt x="18683" y="55027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99AF310-D330-456E-BD37-AB71623DB6AC}"/>
                </a:ext>
              </a:extLst>
            </p:cNvPr>
            <p:cNvSpPr/>
            <p:nvPr/>
          </p:nvSpPr>
          <p:spPr>
            <a:xfrm>
              <a:off x="2977153" y="4086423"/>
              <a:ext cx="50881" cy="43613"/>
            </a:xfrm>
            <a:custGeom>
              <a:avLst/>
              <a:gdLst>
                <a:gd name="connsiteX0" fmla="*/ 10960 w 50881"/>
                <a:gd name="connsiteY0" fmla="*/ 30625 h 43612"/>
                <a:gd name="connsiteX1" fmla="*/ 29132 w 50881"/>
                <a:gd name="connsiteY1" fmla="*/ 42982 h 43612"/>
                <a:gd name="connsiteX2" fmla="*/ 37127 w 50881"/>
                <a:gd name="connsiteY2" fmla="*/ 45890 h 43612"/>
                <a:gd name="connsiteX3" fmla="*/ 48757 w 50881"/>
                <a:gd name="connsiteY3" fmla="*/ 39348 h 43612"/>
                <a:gd name="connsiteX4" fmla="*/ 45123 w 50881"/>
                <a:gd name="connsiteY4" fmla="*/ 18995 h 43612"/>
                <a:gd name="connsiteX5" fmla="*/ 26951 w 50881"/>
                <a:gd name="connsiteY5" fmla="*/ 6638 h 43612"/>
                <a:gd name="connsiteX6" fmla="*/ 6599 w 50881"/>
                <a:gd name="connsiteY6" fmla="*/ 10273 h 43612"/>
                <a:gd name="connsiteX7" fmla="*/ 10960 w 50881"/>
                <a:gd name="connsiteY7" fmla="*/ 30625 h 4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881" h="43612">
                  <a:moveTo>
                    <a:pt x="10960" y="30625"/>
                  </a:moveTo>
                  <a:lnTo>
                    <a:pt x="29132" y="42982"/>
                  </a:lnTo>
                  <a:cubicBezTo>
                    <a:pt x="31312" y="44436"/>
                    <a:pt x="34220" y="45890"/>
                    <a:pt x="37127" y="45890"/>
                  </a:cubicBezTo>
                  <a:cubicBezTo>
                    <a:pt x="41489" y="45890"/>
                    <a:pt x="46577" y="43709"/>
                    <a:pt x="48757" y="39348"/>
                  </a:cubicBezTo>
                  <a:cubicBezTo>
                    <a:pt x="53119" y="32806"/>
                    <a:pt x="51665" y="23357"/>
                    <a:pt x="45123" y="18995"/>
                  </a:cubicBezTo>
                  <a:lnTo>
                    <a:pt x="26951" y="6638"/>
                  </a:lnTo>
                  <a:cubicBezTo>
                    <a:pt x="20409" y="2277"/>
                    <a:pt x="10960" y="3731"/>
                    <a:pt x="6599" y="10273"/>
                  </a:cubicBezTo>
                  <a:cubicBezTo>
                    <a:pt x="2237" y="17542"/>
                    <a:pt x="3691" y="26264"/>
                    <a:pt x="10960" y="3062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51D5DD-6016-4672-B561-3A3272122CDB}"/>
                </a:ext>
              </a:extLst>
            </p:cNvPr>
            <p:cNvSpPr/>
            <p:nvPr/>
          </p:nvSpPr>
          <p:spPr>
            <a:xfrm>
              <a:off x="2978567" y="4148891"/>
              <a:ext cx="50881" cy="43613"/>
            </a:xfrm>
            <a:custGeom>
              <a:avLst/>
              <a:gdLst>
                <a:gd name="connsiteX0" fmla="*/ 27718 w 50881"/>
                <a:gd name="connsiteY0" fmla="*/ 6681 h 43612"/>
                <a:gd name="connsiteX1" fmla="*/ 10273 w 50881"/>
                <a:gd name="connsiteY1" fmla="*/ 19038 h 43612"/>
                <a:gd name="connsiteX2" fmla="*/ 6638 w 50881"/>
                <a:gd name="connsiteY2" fmla="*/ 39391 h 43612"/>
                <a:gd name="connsiteX3" fmla="*/ 18268 w 50881"/>
                <a:gd name="connsiteY3" fmla="*/ 45206 h 43612"/>
                <a:gd name="connsiteX4" fmla="*/ 26991 w 50881"/>
                <a:gd name="connsiteY4" fmla="*/ 42298 h 43612"/>
                <a:gd name="connsiteX5" fmla="*/ 44436 w 50881"/>
                <a:gd name="connsiteY5" fmla="*/ 29941 h 43612"/>
                <a:gd name="connsiteX6" fmla="*/ 48070 w 50881"/>
                <a:gd name="connsiteY6" fmla="*/ 9589 h 43612"/>
                <a:gd name="connsiteX7" fmla="*/ 27718 w 50881"/>
                <a:gd name="connsiteY7" fmla="*/ 6681 h 4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881" h="43612">
                  <a:moveTo>
                    <a:pt x="27718" y="6681"/>
                  </a:moveTo>
                  <a:lnTo>
                    <a:pt x="10273" y="19038"/>
                  </a:lnTo>
                  <a:cubicBezTo>
                    <a:pt x="3731" y="23399"/>
                    <a:pt x="2277" y="32849"/>
                    <a:pt x="6638" y="39391"/>
                  </a:cubicBezTo>
                  <a:cubicBezTo>
                    <a:pt x="9546" y="43025"/>
                    <a:pt x="13907" y="45206"/>
                    <a:pt x="18268" y="45206"/>
                  </a:cubicBezTo>
                  <a:cubicBezTo>
                    <a:pt x="21176" y="45206"/>
                    <a:pt x="24083" y="44479"/>
                    <a:pt x="26991" y="42298"/>
                  </a:cubicBezTo>
                  <a:lnTo>
                    <a:pt x="44436" y="29941"/>
                  </a:lnTo>
                  <a:cubicBezTo>
                    <a:pt x="50978" y="25580"/>
                    <a:pt x="52432" y="16131"/>
                    <a:pt x="48070" y="9589"/>
                  </a:cubicBezTo>
                  <a:cubicBezTo>
                    <a:pt x="42982" y="3774"/>
                    <a:pt x="34260" y="2320"/>
                    <a:pt x="27718" y="668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988043-F702-4287-8B16-921FE4FF6B71}"/>
                </a:ext>
              </a:extLst>
            </p:cNvPr>
            <p:cNvSpPr/>
            <p:nvPr/>
          </p:nvSpPr>
          <p:spPr>
            <a:xfrm>
              <a:off x="3031215" y="4167418"/>
              <a:ext cx="36344" cy="58150"/>
            </a:xfrm>
            <a:custGeom>
              <a:avLst/>
              <a:gdLst>
                <a:gd name="connsiteX0" fmla="*/ 18683 w 36343"/>
                <a:gd name="connsiteY0" fmla="*/ 4145 h 58150"/>
                <a:gd name="connsiteX1" fmla="*/ 4145 w 36343"/>
                <a:gd name="connsiteY1" fmla="*/ 18683 h 58150"/>
                <a:gd name="connsiteX2" fmla="*/ 4145 w 36343"/>
                <a:gd name="connsiteY2" fmla="*/ 40489 h 58150"/>
                <a:gd name="connsiteX3" fmla="*/ 18683 w 36343"/>
                <a:gd name="connsiteY3" fmla="*/ 55027 h 58150"/>
                <a:gd name="connsiteX4" fmla="*/ 33221 w 36343"/>
                <a:gd name="connsiteY4" fmla="*/ 40489 h 58150"/>
                <a:gd name="connsiteX5" fmla="*/ 33221 w 36343"/>
                <a:gd name="connsiteY5" fmla="*/ 18683 h 58150"/>
                <a:gd name="connsiteX6" fmla="*/ 18683 w 36343"/>
                <a:gd name="connsiteY6" fmla="*/ 4145 h 5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43" h="58150">
                  <a:moveTo>
                    <a:pt x="18683" y="4145"/>
                  </a:moveTo>
                  <a:cubicBezTo>
                    <a:pt x="10687" y="4145"/>
                    <a:pt x="4145" y="10687"/>
                    <a:pt x="4145" y="18683"/>
                  </a:cubicBezTo>
                  <a:lnTo>
                    <a:pt x="4145" y="40489"/>
                  </a:lnTo>
                  <a:cubicBezTo>
                    <a:pt x="4145" y="48485"/>
                    <a:pt x="10687" y="55027"/>
                    <a:pt x="18683" y="55027"/>
                  </a:cubicBezTo>
                  <a:cubicBezTo>
                    <a:pt x="26679" y="55027"/>
                    <a:pt x="33221" y="48485"/>
                    <a:pt x="33221" y="40489"/>
                  </a:cubicBezTo>
                  <a:lnTo>
                    <a:pt x="33221" y="18683"/>
                  </a:lnTo>
                  <a:cubicBezTo>
                    <a:pt x="33221" y="10687"/>
                    <a:pt x="26679" y="4145"/>
                    <a:pt x="18683" y="41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81420C5-BC0D-4021-A7DA-2C45F54DCC52}"/>
              </a:ext>
            </a:extLst>
          </p:cNvPr>
          <p:cNvSpPr/>
          <p:nvPr/>
        </p:nvSpPr>
        <p:spPr>
          <a:xfrm>
            <a:off x="1762773" y="1452443"/>
            <a:ext cx="559695" cy="559695"/>
          </a:xfrm>
          <a:custGeom>
            <a:avLst/>
            <a:gdLst>
              <a:gd name="connsiteX0" fmla="*/ 537424 w 559694"/>
              <a:gd name="connsiteY0" fmla="*/ 322517 h 559694"/>
              <a:gd name="connsiteX1" fmla="*/ 309911 w 559694"/>
              <a:gd name="connsiteY1" fmla="*/ 461351 h 559694"/>
              <a:gd name="connsiteX2" fmla="*/ 308458 w 559694"/>
              <a:gd name="connsiteY2" fmla="*/ 464258 h 559694"/>
              <a:gd name="connsiteX3" fmla="*/ 308458 w 559694"/>
              <a:gd name="connsiteY3" fmla="*/ 315975 h 559694"/>
              <a:gd name="connsiteX4" fmla="*/ 416035 w 559694"/>
              <a:gd name="connsiteY4" fmla="*/ 11414 h 559694"/>
              <a:gd name="connsiteX5" fmla="*/ 391321 w 559694"/>
              <a:gd name="connsiteY5" fmla="*/ 11414 h 559694"/>
              <a:gd name="connsiteX6" fmla="*/ 341894 w 559694"/>
              <a:gd name="connsiteY6" fmla="*/ 95005 h 559694"/>
              <a:gd name="connsiteX7" fmla="*/ 292466 w 559694"/>
              <a:gd name="connsiteY7" fmla="*/ 11414 h 559694"/>
              <a:gd name="connsiteX8" fmla="*/ 280109 w 559694"/>
              <a:gd name="connsiteY8" fmla="*/ 4145 h 559694"/>
              <a:gd name="connsiteX9" fmla="*/ 267752 w 559694"/>
              <a:gd name="connsiteY9" fmla="*/ 11414 h 559694"/>
              <a:gd name="connsiteX10" fmla="*/ 218325 w 559694"/>
              <a:gd name="connsiteY10" fmla="*/ 95005 h 559694"/>
              <a:gd name="connsiteX11" fmla="*/ 168897 w 559694"/>
              <a:gd name="connsiteY11" fmla="*/ 11414 h 559694"/>
              <a:gd name="connsiteX12" fmla="*/ 144184 w 559694"/>
              <a:gd name="connsiteY12" fmla="*/ 11414 h 559694"/>
              <a:gd name="connsiteX13" fmla="*/ 251034 w 559694"/>
              <a:gd name="connsiteY13" fmla="*/ 315975 h 559694"/>
              <a:gd name="connsiteX14" fmla="*/ 251034 w 559694"/>
              <a:gd name="connsiteY14" fmla="*/ 463531 h 559694"/>
              <a:gd name="connsiteX15" fmla="*/ 250307 w 559694"/>
              <a:gd name="connsiteY15" fmla="*/ 462077 h 559694"/>
              <a:gd name="connsiteX16" fmla="*/ 22795 w 559694"/>
              <a:gd name="connsiteY16" fmla="*/ 323244 h 559694"/>
              <a:gd name="connsiteX17" fmla="*/ 8258 w 559694"/>
              <a:gd name="connsiteY17" fmla="*/ 347231 h 559694"/>
              <a:gd name="connsiteX18" fmla="*/ 91122 w 559694"/>
              <a:gd name="connsiteY18" fmla="*/ 502056 h 559694"/>
              <a:gd name="connsiteX19" fmla="*/ 91122 w 559694"/>
              <a:gd name="connsiteY19" fmla="*/ 502056 h 559694"/>
              <a:gd name="connsiteX20" fmla="*/ 156540 w 559694"/>
              <a:gd name="connsiteY20" fmla="*/ 556571 h 559694"/>
              <a:gd name="connsiteX21" fmla="*/ 403678 w 559694"/>
              <a:gd name="connsiteY21" fmla="*/ 556571 h 559694"/>
              <a:gd name="connsiteX22" fmla="*/ 469097 w 559694"/>
              <a:gd name="connsiteY22" fmla="*/ 502056 h 559694"/>
              <a:gd name="connsiteX23" fmla="*/ 469097 w 559694"/>
              <a:gd name="connsiteY23" fmla="*/ 502056 h 559694"/>
              <a:gd name="connsiteX24" fmla="*/ 551961 w 559694"/>
              <a:gd name="connsiteY24" fmla="*/ 347231 h 559694"/>
              <a:gd name="connsiteX25" fmla="*/ 537424 w 559694"/>
              <a:gd name="connsiteY25" fmla="*/ 322517 h 55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9694" h="559694">
                <a:moveTo>
                  <a:pt x="537424" y="322517"/>
                </a:moveTo>
                <a:cubicBezTo>
                  <a:pt x="467643" y="342143"/>
                  <a:pt x="352070" y="385755"/>
                  <a:pt x="309911" y="461351"/>
                </a:cubicBezTo>
                <a:cubicBezTo>
                  <a:pt x="309184" y="462077"/>
                  <a:pt x="309184" y="463531"/>
                  <a:pt x="308458" y="464258"/>
                </a:cubicBezTo>
                <a:lnTo>
                  <a:pt x="308458" y="315975"/>
                </a:lnTo>
                <a:cubicBezTo>
                  <a:pt x="538150" y="294169"/>
                  <a:pt x="416035" y="11414"/>
                  <a:pt x="416035" y="11414"/>
                </a:cubicBezTo>
                <a:cubicBezTo>
                  <a:pt x="410220" y="1965"/>
                  <a:pt x="396410" y="1965"/>
                  <a:pt x="391321" y="11414"/>
                </a:cubicBezTo>
                <a:lnTo>
                  <a:pt x="341894" y="95005"/>
                </a:lnTo>
                <a:lnTo>
                  <a:pt x="292466" y="11414"/>
                </a:lnTo>
                <a:cubicBezTo>
                  <a:pt x="289559" y="6326"/>
                  <a:pt x="284471" y="4145"/>
                  <a:pt x="280109" y="4145"/>
                </a:cubicBezTo>
                <a:cubicBezTo>
                  <a:pt x="275748" y="4145"/>
                  <a:pt x="270660" y="6326"/>
                  <a:pt x="267752" y="11414"/>
                </a:cubicBezTo>
                <a:lnTo>
                  <a:pt x="218325" y="95005"/>
                </a:lnTo>
                <a:lnTo>
                  <a:pt x="168897" y="11414"/>
                </a:lnTo>
                <a:cubicBezTo>
                  <a:pt x="163082" y="1965"/>
                  <a:pt x="149272" y="1965"/>
                  <a:pt x="144184" y="11414"/>
                </a:cubicBezTo>
                <a:cubicBezTo>
                  <a:pt x="144184" y="11414"/>
                  <a:pt x="22068" y="294169"/>
                  <a:pt x="251034" y="315975"/>
                </a:cubicBezTo>
                <a:lnTo>
                  <a:pt x="251034" y="463531"/>
                </a:lnTo>
                <a:cubicBezTo>
                  <a:pt x="251034" y="462804"/>
                  <a:pt x="250307" y="462804"/>
                  <a:pt x="250307" y="462077"/>
                </a:cubicBezTo>
                <a:cubicBezTo>
                  <a:pt x="208149" y="385755"/>
                  <a:pt x="93302" y="342870"/>
                  <a:pt x="22795" y="323244"/>
                </a:cubicBezTo>
                <a:cubicBezTo>
                  <a:pt x="8258" y="318883"/>
                  <a:pt x="-1919" y="336328"/>
                  <a:pt x="8258" y="347231"/>
                </a:cubicBezTo>
                <a:cubicBezTo>
                  <a:pt x="38786" y="379214"/>
                  <a:pt x="76584" y="431549"/>
                  <a:pt x="91122" y="502056"/>
                </a:cubicBezTo>
                <a:cubicBezTo>
                  <a:pt x="91122" y="502056"/>
                  <a:pt x="91122" y="502056"/>
                  <a:pt x="91122" y="502056"/>
                </a:cubicBezTo>
                <a:cubicBezTo>
                  <a:pt x="96210" y="532584"/>
                  <a:pt x="124558" y="556571"/>
                  <a:pt x="156540" y="556571"/>
                </a:cubicBezTo>
                <a:lnTo>
                  <a:pt x="403678" y="556571"/>
                </a:lnTo>
                <a:cubicBezTo>
                  <a:pt x="435661" y="556571"/>
                  <a:pt x="464009" y="532584"/>
                  <a:pt x="469097" y="502056"/>
                </a:cubicBezTo>
                <a:cubicBezTo>
                  <a:pt x="469097" y="502056"/>
                  <a:pt x="469097" y="502056"/>
                  <a:pt x="469097" y="502056"/>
                </a:cubicBezTo>
                <a:cubicBezTo>
                  <a:pt x="483635" y="431549"/>
                  <a:pt x="521432" y="379214"/>
                  <a:pt x="551961" y="347231"/>
                </a:cubicBezTo>
                <a:cubicBezTo>
                  <a:pt x="562137" y="335601"/>
                  <a:pt x="551961" y="318883"/>
                  <a:pt x="537424" y="322517"/>
                </a:cubicBezTo>
                <a:close/>
              </a:path>
            </a:pathLst>
          </a:custGeom>
          <a:solidFill>
            <a:srgbClr val="000000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7" name="Graphic 27" descr="Flower in pot">
            <a:extLst>
              <a:ext uri="{FF2B5EF4-FFF2-40B4-BE49-F238E27FC236}">
                <a16:creationId xmlns:a16="http://schemas.microsoft.com/office/drawing/2014/main" id="{5026695A-4A7B-4CAF-979E-9DC1834EA5D5}"/>
              </a:ext>
            </a:extLst>
          </p:cNvPr>
          <p:cNvGrpSpPr/>
          <p:nvPr/>
        </p:nvGrpSpPr>
        <p:grpSpPr>
          <a:xfrm>
            <a:off x="8355337" y="1180479"/>
            <a:ext cx="697801" cy="697801"/>
            <a:chOff x="3190712" y="3948213"/>
            <a:chExt cx="697801" cy="697801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37827F9-40CD-4615-A17A-E848958BFD4D}"/>
                </a:ext>
              </a:extLst>
            </p:cNvPr>
            <p:cNvSpPr/>
            <p:nvPr/>
          </p:nvSpPr>
          <p:spPr>
            <a:xfrm>
              <a:off x="3408264" y="4394731"/>
              <a:ext cx="283482" cy="210794"/>
            </a:xfrm>
            <a:custGeom>
              <a:avLst/>
              <a:gdLst>
                <a:gd name="connsiteX0" fmla="*/ 4145 w 283481"/>
                <a:gd name="connsiteY0" fmla="*/ 4145 h 210794"/>
                <a:gd name="connsiteX1" fmla="*/ 36128 w 283481"/>
                <a:gd name="connsiteY1" fmla="*/ 183684 h 210794"/>
                <a:gd name="connsiteX2" fmla="*/ 64476 w 283481"/>
                <a:gd name="connsiteY2" fmla="*/ 207671 h 210794"/>
                <a:gd name="connsiteX3" fmla="*/ 219301 w 283481"/>
                <a:gd name="connsiteY3" fmla="*/ 207671 h 210794"/>
                <a:gd name="connsiteX4" fmla="*/ 247649 w 283481"/>
                <a:gd name="connsiteY4" fmla="*/ 183684 h 210794"/>
                <a:gd name="connsiteX5" fmla="*/ 280358 w 283481"/>
                <a:gd name="connsiteY5" fmla="*/ 4145 h 210794"/>
                <a:gd name="connsiteX6" fmla="*/ 4145 w 283481"/>
                <a:gd name="connsiteY6" fmla="*/ 4145 h 21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481" h="210794">
                  <a:moveTo>
                    <a:pt x="4145" y="4145"/>
                  </a:moveTo>
                  <a:lnTo>
                    <a:pt x="36128" y="183684"/>
                  </a:lnTo>
                  <a:cubicBezTo>
                    <a:pt x="38309" y="197494"/>
                    <a:pt x="50666" y="207671"/>
                    <a:pt x="64476" y="207671"/>
                  </a:cubicBezTo>
                  <a:lnTo>
                    <a:pt x="219301" y="207671"/>
                  </a:lnTo>
                  <a:cubicBezTo>
                    <a:pt x="233111" y="207671"/>
                    <a:pt x="245468" y="197494"/>
                    <a:pt x="247649" y="183684"/>
                  </a:cubicBezTo>
                  <a:lnTo>
                    <a:pt x="280358" y="4145"/>
                  </a:lnTo>
                  <a:lnTo>
                    <a:pt x="4145" y="4145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1B1F283-A70F-4F91-A5EF-4AEE1D2EA55E}"/>
                </a:ext>
              </a:extLst>
            </p:cNvPr>
            <p:cNvSpPr/>
            <p:nvPr/>
          </p:nvSpPr>
          <p:spPr>
            <a:xfrm>
              <a:off x="3368286" y="4133055"/>
              <a:ext cx="50881" cy="50881"/>
            </a:xfrm>
            <a:custGeom>
              <a:avLst/>
              <a:gdLst>
                <a:gd name="connsiteX0" fmla="*/ 47758 w 50881"/>
                <a:gd name="connsiteY0" fmla="*/ 25952 h 50881"/>
                <a:gd name="connsiteX1" fmla="*/ 25952 w 50881"/>
                <a:gd name="connsiteY1" fmla="*/ 47758 h 50881"/>
                <a:gd name="connsiteX2" fmla="*/ 4145 w 50881"/>
                <a:gd name="connsiteY2" fmla="*/ 25952 h 50881"/>
                <a:gd name="connsiteX3" fmla="*/ 25952 w 50881"/>
                <a:gd name="connsiteY3" fmla="*/ 4145 h 50881"/>
                <a:gd name="connsiteX4" fmla="*/ 47758 w 50881"/>
                <a:gd name="connsiteY4" fmla="*/ 25952 h 5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1" h="50881">
                  <a:moveTo>
                    <a:pt x="47758" y="25952"/>
                  </a:moveTo>
                  <a:cubicBezTo>
                    <a:pt x="47758" y="37995"/>
                    <a:pt x="37995" y="47758"/>
                    <a:pt x="25952" y="47758"/>
                  </a:cubicBezTo>
                  <a:cubicBezTo>
                    <a:pt x="13908" y="47758"/>
                    <a:pt x="4145" y="37995"/>
                    <a:pt x="4145" y="25952"/>
                  </a:cubicBezTo>
                  <a:cubicBezTo>
                    <a:pt x="4145" y="13908"/>
                    <a:pt x="13908" y="4145"/>
                    <a:pt x="25952" y="4145"/>
                  </a:cubicBezTo>
                  <a:cubicBezTo>
                    <a:pt x="37995" y="4145"/>
                    <a:pt x="47758" y="13908"/>
                    <a:pt x="47758" y="2595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08637B5-E299-4723-B3E9-AE0476BE7A99}"/>
                </a:ext>
              </a:extLst>
            </p:cNvPr>
            <p:cNvSpPr/>
            <p:nvPr/>
          </p:nvSpPr>
          <p:spPr>
            <a:xfrm>
              <a:off x="3379916" y="4170031"/>
              <a:ext cx="341632" cy="203525"/>
            </a:xfrm>
            <a:custGeom>
              <a:avLst/>
              <a:gdLst>
                <a:gd name="connsiteX0" fmla="*/ 308707 w 341631"/>
                <a:gd name="connsiteY0" fmla="*/ 141620 h 203525"/>
                <a:gd name="connsiteX1" fmla="*/ 201129 w 341631"/>
                <a:gd name="connsiteY1" fmla="*/ 141620 h 203525"/>
                <a:gd name="connsiteX2" fmla="*/ 260733 w 341631"/>
                <a:gd name="connsiteY2" fmla="*/ 28228 h 203525"/>
                <a:gd name="connsiteX3" fmla="*/ 260006 w 341631"/>
                <a:gd name="connsiteY3" fmla="*/ 7875 h 203525"/>
                <a:gd name="connsiteX4" fmla="*/ 239653 w 341631"/>
                <a:gd name="connsiteY4" fmla="*/ 8602 h 203525"/>
                <a:gd name="connsiteX5" fmla="*/ 172054 w 341631"/>
                <a:gd name="connsiteY5" fmla="*/ 142347 h 203525"/>
                <a:gd name="connsiteX6" fmla="*/ 123353 w 341631"/>
                <a:gd name="connsiteY6" fmla="*/ 142347 h 203525"/>
                <a:gd name="connsiteX7" fmla="*/ 79741 w 341631"/>
                <a:gd name="connsiteY7" fmla="*/ 74021 h 203525"/>
                <a:gd name="connsiteX8" fmla="*/ 59388 w 341631"/>
                <a:gd name="connsiteY8" fmla="*/ 73294 h 203525"/>
                <a:gd name="connsiteX9" fmla="*/ 58661 w 341631"/>
                <a:gd name="connsiteY9" fmla="*/ 93647 h 203525"/>
                <a:gd name="connsiteX10" fmla="*/ 93551 w 341631"/>
                <a:gd name="connsiteY10" fmla="*/ 141620 h 203525"/>
                <a:gd name="connsiteX11" fmla="*/ 33221 w 341631"/>
                <a:gd name="connsiteY11" fmla="*/ 141620 h 203525"/>
                <a:gd name="connsiteX12" fmla="*/ 4145 w 341631"/>
                <a:gd name="connsiteY12" fmla="*/ 170695 h 203525"/>
                <a:gd name="connsiteX13" fmla="*/ 4145 w 341631"/>
                <a:gd name="connsiteY13" fmla="*/ 199771 h 203525"/>
                <a:gd name="connsiteX14" fmla="*/ 338508 w 341631"/>
                <a:gd name="connsiteY14" fmla="*/ 199771 h 203525"/>
                <a:gd name="connsiteX15" fmla="*/ 338508 w 341631"/>
                <a:gd name="connsiteY15" fmla="*/ 170695 h 203525"/>
                <a:gd name="connsiteX16" fmla="*/ 308707 w 341631"/>
                <a:gd name="connsiteY16" fmla="*/ 141620 h 20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1631" h="203525">
                  <a:moveTo>
                    <a:pt x="308707" y="141620"/>
                  </a:moveTo>
                  <a:lnTo>
                    <a:pt x="201129" y="141620"/>
                  </a:lnTo>
                  <a:cubicBezTo>
                    <a:pt x="206944" y="103823"/>
                    <a:pt x="228750" y="63118"/>
                    <a:pt x="260733" y="28228"/>
                  </a:cubicBezTo>
                  <a:cubicBezTo>
                    <a:pt x="265821" y="22413"/>
                    <a:pt x="265821" y="12963"/>
                    <a:pt x="260006" y="7875"/>
                  </a:cubicBezTo>
                  <a:cubicBezTo>
                    <a:pt x="254191" y="2787"/>
                    <a:pt x="244741" y="2787"/>
                    <a:pt x="239653" y="8602"/>
                  </a:cubicBezTo>
                  <a:cubicBezTo>
                    <a:pt x="220755" y="28955"/>
                    <a:pt x="180049" y="79836"/>
                    <a:pt x="172054" y="142347"/>
                  </a:cubicBezTo>
                  <a:lnTo>
                    <a:pt x="123353" y="142347"/>
                  </a:lnTo>
                  <a:cubicBezTo>
                    <a:pt x="117538" y="119087"/>
                    <a:pt x="108089" y="105277"/>
                    <a:pt x="79741" y="74021"/>
                  </a:cubicBezTo>
                  <a:cubicBezTo>
                    <a:pt x="74652" y="68206"/>
                    <a:pt x="65203" y="67479"/>
                    <a:pt x="59388" y="73294"/>
                  </a:cubicBezTo>
                  <a:cubicBezTo>
                    <a:pt x="53573" y="78382"/>
                    <a:pt x="52846" y="87832"/>
                    <a:pt x="58661" y="93647"/>
                  </a:cubicBezTo>
                  <a:cubicBezTo>
                    <a:pt x="80467" y="117634"/>
                    <a:pt x="89190" y="128537"/>
                    <a:pt x="93551" y="141620"/>
                  </a:cubicBezTo>
                  <a:lnTo>
                    <a:pt x="33221" y="141620"/>
                  </a:lnTo>
                  <a:cubicBezTo>
                    <a:pt x="17229" y="141620"/>
                    <a:pt x="4145" y="154704"/>
                    <a:pt x="4145" y="170695"/>
                  </a:cubicBezTo>
                  <a:lnTo>
                    <a:pt x="4145" y="199771"/>
                  </a:lnTo>
                  <a:lnTo>
                    <a:pt x="338508" y="199771"/>
                  </a:lnTo>
                  <a:lnTo>
                    <a:pt x="338508" y="170695"/>
                  </a:lnTo>
                  <a:cubicBezTo>
                    <a:pt x="337782" y="154704"/>
                    <a:pt x="324698" y="141620"/>
                    <a:pt x="308707" y="141620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D3AB77B-C52A-4252-8CE3-B4A00FAA3544}"/>
                </a:ext>
              </a:extLst>
            </p:cNvPr>
            <p:cNvSpPr/>
            <p:nvPr/>
          </p:nvSpPr>
          <p:spPr>
            <a:xfrm>
              <a:off x="3361017" y="4045830"/>
              <a:ext cx="65419" cy="79956"/>
            </a:xfrm>
            <a:custGeom>
              <a:avLst/>
              <a:gdLst>
                <a:gd name="connsiteX0" fmla="*/ 62296 w 65418"/>
                <a:gd name="connsiteY0" fmla="*/ 33221 h 79956"/>
                <a:gd name="connsiteX1" fmla="*/ 33221 w 65418"/>
                <a:gd name="connsiteY1" fmla="*/ 76833 h 79956"/>
                <a:gd name="connsiteX2" fmla="*/ 4145 w 65418"/>
                <a:gd name="connsiteY2" fmla="*/ 33221 h 79956"/>
                <a:gd name="connsiteX3" fmla="*/ 33221 w 65418"/>
                <a:gd name="connsiteY3" fmla="*/ 4145 h 79956"/>
                <a:gd name="connsiteX4" fmla="*/ 62296 w 65418"/>
                <a:gd name="connsiteY4" fmla="*/ 33221 h 7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8" h="79956">
                  <a:moveTo>
                    <a:pt x="62296" y="33221"/>
                  </a:moveTo>
                  <a:cubicBezTo>
                    <a:pt x="62296" y="49212"/>
                    <a:pt x="49212" y="76833"/>
                    <a:pt x="33221" y="76833"/>
                  </a:cubicBezTo>
                  <a:cubicBezTo>
                    <a:pt x="17229" y="76833"/>
                    <a:pt x="4145" y="49212"/>
                    <a:pt x="4145" y="33221"/>
                  </a:cubicBezTo>
                  <a:cubicBezTo>
                    <a:pt x="4145" y="17229"/>
                    <a:pt x="17229" y="4145"/>
                    <a:pt x="33221" y="4145"/>
                  </a:cubicBezTo>
                  <a:cubicBezTo>
                    <a:pt x="49212" y="4145"/>
                    <a:pt x="62296" y="17229"/>
                    <a:pt x="62296" y="3322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1CCD92B-AF0A-4CED-85D1-26C09A3EB329}"/>
                </a:ext>
              </a:extLst>
            </p:cNvPr>
            <p:cNvSpPr/>
            <p:nvPr/>
          </p:nvSpPr>
          <p:spPr>
            <a:xfrm>
              <a:off x="3361017" y="4191205"/>
              <a:ext cx="65419" cy="79956"/>
            </a:xfrm>
            <a:custGeom>
              <a:avLst/>
              <a:gdLst>
                <a:gd name="connsiteX0" fmla="*/ 4145 w 65418"/>
                <a:gd name="connsiteY0" fmla="*/ 47758 h 79956"/>
                <a:gd name="connsiteX1" fmla="*/ 33221 w 65418"/>
                <a:gd name="connsiteY1" fmla="*/ 4145 h 79956"/>
                <a:gd name="connsiteX2" fmla="*/ 62296 w 65418"/>
                <a:gd name="connsiteY2" fmla="*/ 47758 h 79956"/>
                <a:gd name="connsiteX3" fmla="*/ 33221 w 65418"/>
                <a:gd name="connsiteY3" fmla="*/ 76833 h 79956"/>
                <a:gd name="connsiteX4" fmla="*/ 4145 w 65418"/>
                <a:gd name="connsiteY4" fmla="*/ 47758 h 7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8" h="79956">
                  <a:moveTo>
                    <a:pt x="4145" y="47758"/>
                  </a:moveTo>
                  <a:cubicBezTo>
                    <a:pt x="4145" y="31767"/>
                    <a:pt x="17229" y="4145"/>
                    <a:pt x="33221" y="4145"/>
                  </a:cubicBezTo>
                  <a:cubicBezTo>
                    <a:pt x="49212" y="4145"/>
                    <a:pt x="62296" y="31767"/>
                    <a:pt x="62296" y="47758"/>
                  </a:cubicBezTo>
                  <a:cubicBezTo>
                    <a:pt x="62296" y="63749"/>
                    <a:pt x="49212" y="76833"/>
                    <a:pt x="33221" y="76833"/>
                  </a:cubicBezTo>
                  <a:cubicBezTo>
                    <a:pt x="17229" y="76833"/>
                    <a:pt x="4145" y="63749"/>
                    <a:pt x="4145" y="47758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8DE602-2D3F-4A48-B2BF-EE56558E5B54}"/>
                </a:ext>
              </a:extLst>
            </p:cNvPr>
            <p:cNvSpPr/>
            <p:nvPr/>
          </p:nvSpPr>
          <p:spPr>
            <a:xfrm>
              <a:off x="3291798" y="4085643"/>
              <a:ext cx="72688" cy="65419"/>
            </a:xfrm>
            <a:custGeom>
              <a:avLst/>
              <a:gdLst>
                <a:gd name="connsiteX0" fmla="*/ 47923 w 72687"/>
                <a:gd name="connsiteY0" fmla="*/ 7945 h 65418"/>
                <a:gd name="connsiteX1" fmla="*/ 71183 w 72687"/>
                <a:gd name="connsiteY1" fmla="*/ 55192 h 65418"/>
                <a:gd name="connsiteX2" fmla="*/ 18848 w 72687"/>
                <a:gd name="connsiteY2" fmla="*/ 58826 h 65418"/>
                <a:gd name="connsiteX3" fmla="*/ 7945 w 72687"/>
                <a:gd name="connsiteY3" fmla="*/ 18848 h 65418"/>
                <a:gd name="connsiteX4" fmla="*/ 47923 w 72687"/>
                <a:gd name="connsiteY4" fmla="*/ 7945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47923" y="7945"/>
                  </a:moveTo>
                  <a:cubicBezTo>
                    <a:pt x="61734" y="15941"/>
                    <a:pt x="79179" y="41381"/>
                    <a:pt x="71183" y="55192"/>
                  </a:cubicBezTo>
                  <a:cubicBezTo>
                    <a:pt x="63188" y="69003"/>
                    <a:pt x="32659" y="66822"/>
                    <a:pt x="18848" y="58826"/>
                  </a:cubicBezTo>
                  <a:cubicBezTo>
                    <a:pt x="5038" y="50831"/>
                    <a:pt x="-50" y="32659"/>
                    <a:pt x="7945" y="18848"/>
                  </a:cubicBezTo>
                  <a:cubicBezTo>
                    <a:pt x="15941" y="5038"/>
                    <a:pt x="34113" y="-50"/>
                    <a:pt x="47923" y="79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01E6D6C-4208-454A-AB95-E15FFDEBBAAB}"/>
                </a:ext>
              </a:extLst>
            </p:cNvPr>
            <p:cNvSpPr/>
            <p:nvPr/>
          </p:nvSpPr>
          <p:spPr>
            <a:xfrm>
              <a:off x="3419331" y="4163030"/>
              <a:ext cx="72688" cy="65419"/>
            </a:xfrm>
            <a:custGeom>
              <a:avLst/>
              <a:gdLst>
                <a:gd name="connsiteX0" fmla="*/ 29422 w 72687"/>
                <a:gd name="connsiteY0" fmla="*/ 61396 h 65418"/>
                <a:gd name="connsiteX1" fmla="*/ 6162 w 72687"/>
                <a:gd name="connsiteY1" fmla="*/ 14149 h 65418"/>
                <a:gd name="connsiteX2" fmla="*/ 58497 w 72687"/>
                <a:gd name="connsiteY2" fmla="*/ 10515 h 65418"/>
                <a:gd name="connsiteX3" fmla="*/ 69400 w 72687"/>
                <a:gd name="connsiteY3" fmla="*/ 50493 h 65418"/>
                <a:gd name="connsiteX4" fmla="*/ 29422 w 72687"/>
                <a:gd name="connsiteY4" fmla="*/ 61396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29422" y="61396"/>
                  </a:moveTo>
                  <a:cubicBezTo>
                    <a:pt x="15611" y="53400"/>
                    <a:pt x="-1834" y="27960"/>
                    <a:pt x="6162" y="14149"/>
                  </a:cubicBezTo>
                  <a:cubicBezTo>
                    <a:pt x="14157" y="339"/>
                    <a:pt x="44686" y="2519"/>
                    <a:pt x="58497" y="10515"/>
                  </a:cubicBezTo>
                  <a:cubicBezTo>
                    <a:pt x="72307" y="18510"/>
                    <a:pt x="77395" y="36682"/>
                    <a:pt x="69400" y="50493"/>
                  </a:cubicBezTo>
                  <a:cubicBezTo>
                    <a:pt x="61404" y="64304"/>
                    <a:pt x="43232" y="69392"/>
                    <a:pt x="29422" y="6139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E59BB0F-E1EB-425D-A224-EEC95CE5D9F0}"/>
                </a:ext>
              </a:extLst>
            </p:cNvPr>
            <p:cNvSpPr/>
            <p:nvPr/>
          </p:nvSpPr>
          <p:spPr>
            <a:xfrm>
              <a:off x="3291798" y="4163030"/>
              <a:ext cx="72688" cy="65419"/>
            </a:xfrm>
            <a:custGeom>
              <a:avLst/>
              <a:gdLst>
                <a:gd name="connsiteX0" fmla="*/ 18848 w 72687"/>
                <a:gd name="connsiteY0" fmla="*/ 10515 h 65418"/>
                <a:gd name="connsiteX1" fmla="*/ 71183 w 72687"/>
                <a:gd name="connsiteY1" fmla="*/ 14149 h 65418"/>
                <a:gd name="connsiteX2" fmla="*/ 47923 w 72687"/>
                <a:gd name="connsiteY2" fmla="*/ 61396 h 65418"/>
                <a:gd name="connsiteX3" fmla="*/ 7945 w 72687"/>
                <a:gd name="connsiteY3" fmla="*/ 50493 h 65418"/>
                <a:gd name="connsiteX4" fmla="*/ 18848 w 72687"/>
                <a:gd name="connsiteY4" fmla="*/ 10515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18848" y="10515"/>
                  </a:moveTo>
                  <a:cubicBezTo>
                    <a:pt x="32659" y="2519"/>
                    <a:pt x="63188" y="339"/>
                    <a:pt x="71183" y="14149"/>
                  </a:cubicBezTo>
                  <a:cubicBezTo>
                    <a:pt x="79179" y="27960"/>
                    <a:pt x="61734" y="53400"/>
                    <a:pt x="47923" y="61396"/>
                  </a:cubicBezTo>
                  <a:cubicBezTo>
                    <a:pt x="34113" y="69392"/>
                    <a:pt x="15941" y="64304"/>
                    <a:pt x="7945" y="50493"/>
                  </a:cubicBezTo>
                  <a:cubicBezTo>
                    <a:pt x="-50" y="36682"/>
                    <a:pt x="5038" y="18510"/>
                    <a:pt x="18848" y="1051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B266EDB-473A-434A-BF27-FDEF230E361E}"/>
                </a:ext>
              </a:extLst>
            </p:cNvPr>
            <p:cNvSpPr/>
            <p:nvPr/>
          </p:nvSpPr>
          <p:spPr>
            <a:xfrm>
              <a:off x="3419331" y="4085643"/>
              <a:ext cx="72688" cy="65419"/>
            </a:xfrm>
            <a:custGeom>
              <a:avLst/>
              <a:gdLst>
                <a:gd name="connsiteX0" fmla="*/ 58497 w 72687"/>
                <a:gd name="connsiteY0" fmla="*/ 58826 h 65418"/>
                <a:gd name="connsiteX1" fmla="*/ 6162 w 72687"/>
                <a:gd name="connsiteY1" fmla="*/ 55192 h 65418"/>
                <a:gd name="connsiteX2" fmla="*/ 29422 w 72687"/>
                <a:gd name="connsiteY2" fmla="*/ 7945 h 65418"/>
                <a:gd name="connsiteX3" fmla="*/ 69400 w 72687"/>
                <a:gd name="connsiteY3" fmla="*/ 18848 h 65418"/>
                <a:gd name="connsiteX4" fmla="*/ 58497 w 72687"/>
                <a:gd name="connsiteY4" fmla="*/ 58826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58497" y="58826"/>
                  </a:moveTo>
                  <a:cubicBezTo>
                    <a:pt x="44686" y="66822"/>
                    <a:pt x="14157" y="69003"/>
                    <a:pt x="6162" y="55192"/>
                  </a:cubicBezTo>
                  <a:cubicBezTo>
                    <a:pt x="-1834" y="41381"/>
                    <a:pt x="15611" y="15941"/>
                    <a:pt x="29422" y="7945"/>
                  </a:cubicBezTo>
                  <a:cubicBezTo>
                    <a:pt x="43232" y="-50"/>
                    <a:pt x="61404" y="5038"/>
                    <a:pt x="69400" y="18848"/>
                  </a:cubicBezTo>
                  <a:cubicBezTo>
                    <a:pt x="77395" y="32659"/>
                    <a:pt x="72307" y="50831"/>
                    <a:pt x="58497" y="5882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4BCBC48-4A78-4648-A939-A0BDDBB34BFD}"/>
                </a:ext>
              </a:extLst>
            </p:cNvPr>
            <p:cNvSpPr/>
            <p:nvPr/>
          </p:nvSpPr>
          <p:spPr>
            <a:xfrm>
              <a:off x="3659036" y="4074905"/>
              <a:ext cx="50881" cy="50881"/>
            </a:xfrm>
            <a:custGeom>
              <a:avLst/>
              <a:gdLst>
                <a:gd name="connsiteX0" fmla="*/ 47758 w 50881"/>
                <a:gd name="connsiteY0" fmla="*/ 25952 h 50881"/>
                <a:gd name="connsiteX1" fmla="*/ 25952 w 50881"/>
                <a:gd name="connsiteY1" fmla="*/ 47758 h 50881"/>
                <a:gd name="connsiteX2" fmla="*/ 4145 w 50881"/>
                <a:gd name="connsiteY2" fmla="*/ 25952 h 50881"/>
                <a:gd name="connsiteX3" fmla="*/ 25952 w 50881"/>
                <a:gd name="connsiteY3" fmla="*/ 4145 h 50881"/>
                <a:gd name="connsiteX4" fmla="*/ 47758 w 50881"/>
                <a:gd name="connsiteY4" fmla="*/ 25952 h 5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1" h="50881">
                  <a:moveTo>
                    <a:pt x="47758" y="25952"/>
                  </a:moveTo>
                  <a:cubicBezTo>
                    <a:pt x="47758" y="37995"/>
                    <a:pt x="37995" y="47758"/>
                    <a:pt x="25952" y="47758"/>
                  </a:cubicBezTo>
                  <a:cubicBezTo>
                    <a:pt x="13908" y="47758"/>
                    <a:pt x="4145" y="37995"/>
                    <a:pt x="4145" y="25952"/>
                  </a:cubicBezTo>
                  <a:cubicBezTo>
                    <a:pt x="4145" y="13908"/>
                    <a:pt x="13908" y="4145"/>
                    <a:pt x="25952" y="4145"/>
                  </a:cubicBezTo>
                  <a:cubicBezTo>
                    <a:pt x="37995" y="4145"/>
                    <a:pt x="47758" y="13908"/>
                    <a:pt x="47758" y="2595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B436F64-49FA-491E-B830-C30204640254}"/>
                </a:ext>
              </a:extLst>
            </p:cNvPr>
            <p:cNvSpPr/>
            <p:nvPr/>
          </p:nvSpPr>
          <p:spPr>
            <a:xfrm>
              <a:off x="3651767" y="3987680"/>
              <a:ext cx="65419" cy="79956"/>
            </a:xfrm>
            <a:custGeom>
              <a:avLst/>
              <a:gdLst>
                <a:gd name="connsiteX0" fmla="*/ 62296 w 65418"/>
                <a:gd name="connsiteY0" fmla="*/ 33221 h 79956"/>
                <a:gd name="connsiteX1" fmla="*/ 33221 w 65418"/>
                <a:gd name="connsiteY1" fmla="*/ 76833 h 79956"/>
                <a:gd name="connsiteX2" fmla="*/ 4145 w 65418"/>
                <a:gd name="connsiteY2" fmla="*/ 33221 h 79956"/>
                <a:gd name="connsiteX3" fmla="*/ 33221 w 65418"/>
                <a:gd name="connsiteY3" fmla="*/ 4145 h 79956"/>
                <a:gd name="connsiteX4" fmla="*/ 62296 w 65418"/>
                <a:gd name="connsiteY4" fmla="*/ 33221 h 7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8" h="79956">
                  <a:moveTo>
                    <a:pt x="62296" y="33221"/>
                  </a:moveTo>
                  <a:cubicBezTo>
                    <a:pt x="62296" y="49212"/>
                    <a:pt x="49212" y="76833"/>
                    <a:pt x="33221" y="76833"/>
                  </a:cubicBezTo>
                  <a:cubicBezTo>
                    <a:pt x="17229" y="76833"/>
                    <a:pt x="4145" y="49212"/>
                    <a:pt x="4145" y="33221"/>
                  </a:cubicBezTo>
                  <a:cubicBezTo>
                    <a:pt x="4145" y="17229"/>
                    <a:pt x="17229" y="4145"/>
                    <a:pt x="33221" y="4145"/>
                  </a:cubicBezTo>
                  <a:cubicBezTo>
                    <a:pt x="49212" y="4145"/>
                    <a:pt x="62296" y="17229"/>
                    <a:pt x="62296" y="3322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C1AB6C8-1ECF-47C7-B55C-3593CC0D9C75}"/>
                </a:ext>
              </a:extLst>
            </p:cNvPr>
            <p:cNvSpPr/>
            <p:nvPr/>
          </p:nvSpPr>
          <p:spPr>
            <a:xfrm>
              <a:off x="3651767" y="4133055"/>
              <a:ext cx="65419" cy="79956"/>
            </a:xfrm>
            <a:custGeom>
              <a:avLst/>
              <a:gdLst>
                <a:gd name="connsiteX0" fmla="*/ 4145 w 65418"/>
                <a:gd name="connsiteY0" fmla="*/ 47758 h 79956"/>
                <a:gd name="connsiteX1" fmla="*/ 33221 w 65418"/>
                <a:gd name="connsiteY1" fmla="*/ 4145 h 79956"/>
                <a:gd name="connsiteX2" fmla="*/ 62296 w 65418"/>
                <a:gd name="connsiteY2" fmla="*/ 47758 h 79956"/>
                <a:gd name="connsiteX3" fmla="*/ 33221 w 65418"/>
                <a:gd name="connsiteY3" fmla="*/ 76833 h 79956"/>
                <a:gd name="connsiteX4" fmla="*/ 4145 w 65418"/>
                <a:gd name="connsiteY4" fmla="*/ 47758 h 7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8" h="79956">
                  <a:moveTo>
                    <a:pt x="4145" y="47758"/>
                  </a:moveTo>
                  <a:cubicBezTo>
                    <a:pt x="4145" y="31767"/>
                    <a:pt x="17229" y="4145"/>
                    <a:pt x="33221" y="4145"/>
                  </a:cubicBezTo>
                  <a:cubicBezTo>
                    <a:pt x="49212" y="4145"/>
                    <a:pt x="62296" y="31767"/>
                    <a:pt x="62296" y="47758"/>
                  </a:cubicBezTo>
                  <a:cubicBezTo>
                    <a:pt x="62296" y="63749"/>
                    <a:pt x="49212" y="76833"/>
                    <a:pt x="33221" y="76833"/>
                  </a:cubicBezTo>
                  <a:cubicBezTo>
                    <a:pt x="17229" y="76833"/>
                    <a:pt x="4145" y="63749"/>
                    <a:pt x="4145" y="47758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6147D8-8D5B-49A3-AAFD-DB5CC742770A}"/>
                </a:ext>
              </a:extLst>
            </p:cNvPr>
            <p:cNvSpPr/>
            <p:nvPr/>
          </p:nvSpPr>
          <p:spPr>
            <a:xfrm>
              <a:off x="3582549" y="4027493"/>
              <a:ext cx="72688" cy="65419"/>
            </a:xfrm>
            <a:custGeom>
              <a:avLst/>
              <a:gdLst>
                <a:gd name="connsiteX0" fmla="*/ 47923 w 72687"/>
                <a:gd name="connsiteY0" fmla="*/ 7945 h 65418"/>
                <a:gd name="connsiteX1" fmla="*/ 71183 w 72687"/>
                <a:gd name="connsiteY1" fmla="*/ 55192 h 65418"/>
                <a:gd name="connsiteX2" fmla="*/ 18848 w 72687"/>
                <a:gd name="connsiteY2" fmla="*/ 58826 h 65418"/>
                <a:gd name="connsiteX3" fmla="*/ 7945 w 72687"/>
                <a:gd name="connsiteY3" fmla="*/ 18848 h 65418"/>
                <a:gd name="connsiteX4" fmla="*/ 47923 w 72687"/>
                <a:gd name="connsiteY4" fmla="*/ 7945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47923" y="7945"/>
                  </a:moveTo>
                  <a:cubicBezTo>
                    <a:pt x="61734" y="15941"/>
                    <a:pt x="79179" y="41381"/>
                    <a:pt x="71183" y="55192"/>
                  </a:cubicBezTo>
                  <a:cubicBezTo>
                    <a:pt x="63188" y="69003"/>
                    <a:pt x="32659" y="66822"/>
                    <a:pt x="18848" y="58826"/>
                  </a:cubicBezTo>
                  <a:cubicBezTo>
                    <a:pt x="5038" y="50831"/>
                    <a:pt x="-50" y="32659"/>
                    <a:pt x="7945" y="18848"/>
                  </a:cubicBezTo>
                  <a:cubicBezTo>
                    <a:pt x="15941" y="5038"/>
                    <a:pt x="34113" y="-50"/>
                    <a:pt x="47923" y="79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039CF3C-EA63-4757-95DA-6831007549EC}"/>
                </a:ext>
              </a:extLst>
            </p:cNvPr>
            <p:cNvSpPr/>
            <p:nvPr/>
          </p:nvSpPr>
          <p:spPr>
            <a:xfrm>
              <a:off x="3710082" y="4104880"/>
              <a:ext cx="72688" cy="65419"/>
            </a:xfrm>
            <a:custGeom>
              <a:avLst/>
              <a:gdLst>
                <a:gd name="connsiteX0" fmla="*/ 29422 w 72687"/>
                <a:gd name="connsiteY0" fmla="*/ 61396 h 65418"/>
                <a:gd name="connsiteX1" fmla="*/ 6162 w 72687"/>
                <a:gd name="connsiteY1" fmla="*/ 14149 h 65418"/>
                <a:gd name="connsiteX2" fmla="*/ 58497 w 72687"/>
                <a:gd name="connsiteY2" fmla="*/ 10515 h 65418"/>
                <a:gd name="connsiteX3" fmla="*/ 69400 w 72687"/>
                <a:gd name="connsiteY3" fmla="*/ 50493 h 65418"/>
                <a:gd name="connsiteX4" fmla="*/ 29422 w 72687"/>
                <a:gd name="connsiteY4" fmla="*/ 61396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29422" y="61396"/>
                  </a:moveTo>
                  <a:cubicBezTo>
                    <a:pt x="15611" y="53400"/>
                    <a:pt x="-1834" y="27960"/>
                    <a:pt x="6162" y="14149"/>
                  </a:cubicBezTo>
                  <a:cubicBezTo>
                    <a:pt x="14157" y="339"/>
                    <a:pt x="44686" y="2519"/>
                    <a:pt x="58497" y="10515"/>
                  </a:cubicBezTo>
                  <a:cubicBezTo>
                    <a:pt x="72307" y="18510"/>
                    <a:pt x="77395" y="36682"/>
                    <a:pt x="69400" y="50493"/>
                  </a:cubicBezTo>
                  <a:cubicBezTo>
                    <a:pt x="61404" y="64304"/>
                    <a:pt x="43232" y="69392"/>
                    <a:pt x="29422" y="6139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858DF09-E970-49BA-9200-86E2A1E2B69D}"/>
                </a:ext>
              </a:extLst>
            </p:cNvPr>
            <p:cNvSpPr/>
            <p:nvPr/>
          </p:nvSpPr>
          <p:spPr>
            <a:xfrm>
              <a:off x="3582549" y="4104880"/>
              <a:ext cx="72688" cy="65419"/>
            </a:xfrm>
            <a:custGeom>
              <a:avLst/>
              <a:gdLst>
                <a:gd name="connsiteX0" fmla="*/ 18848 w 72687"/>
                <a:gd name="connsiteY0" fmla="*/ 10515 h 65418"/>
                <a:gd name="connsiteX1" fmla="*/ 71183 w 72687"/>
                <a:gd name="connsiteY1" fmla="*/ 14149 h 65418"/>
                <a:gd name="connsiteX2" fmla="*/ 47923 w 72687"/>
                <a:gd name="connsiteY2" fmla="*/ 61396 h 65418"/>
                <a:gd name="connsiteX3" fmla="*/ 7945 w 72687"/>
                <a:gd name="connsiteY3" fmla="*/ 50493 h 65418"/>
                <a:gd name="connsiteX4" fmla="*/ 18848 w 72687"/>
                <a:gd name="connsiteY4" fmla="*/ 10515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18848" y="10515"/>
                  </a:moveTo>
                  <a:cubicBezTo>
                    <a:pt x="32659" y="2519"/>
                    <a:pt x="63188" y="339"/>
                    <a:pt x="71183" y="14149"/>
                  </a:cubicBezTo>
                  <a:cubicBezTo>
                    <a:pt x="79179" y="27960"/>
                    <a:pt x="61734" y="53400"/>
                    <a:pt x="47923" y="61396"/>
                  </a:cubicBezTo>
                  <a:cubicBezTo>
                    <a:pt x="34113" y="69392"/>
                    <a:pt x="15941" y="64304"/>
                    <a:pt x="7945" y="50493"/>
                  </a:cubicBezTo>
                  <a:cubicBezTo>
                    <a:pt x="-50" y="36682"/>
                    <a:pt x="5038" y="18510"/>
                    <a:pt x="18848" y="1051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F685EA-50F3-4E3D-881D-C558477E6D4B}"/>
                </a:ext>
              </a:extLst>
            </p:cNvPr>
            <p:cNvSpPr/>
            <p:nvPr/>
          </p:nvSpPr>
          <p:spPr>
            <a:xfrm>
              <a:off x="3710082" y="4027493"/>
              <a:ext cx="72688" cy="65419"/>
            </a:xfrm>
            <a:custGeom>
              <a:avLst/>
              <a:gdLst>
                <a:gd name="connsiteX0" fmla="*/ 58497 w 72687"/>
                <a:gd name="connsiteY0" fmla="*/ 58826 h 65418"/>
                <a:gd name="connsiteX1" fmla="*/ 6162 w 72687"/>
                <a:gd name="connsiteY1" fmla="*/ 55192 h 65418"/>
                <a:gd name="connsiteX2" fmla="*/ 29422 w 72687"/>
                <a:gd name="connsiteY2" fmla="*/ 7945 h 65418"/>
                <a:gd name="connsiteX3" fmla="*/ 69400 w 72687"/>
                <a:gd name="connsiteY3" fmla="*/ 18848 h 65418"/>
                <a:gd name="connsiteX4" fmla="*/ 58497 w 72687"/>
                <a:gd name="connsiteY4" fmla="*/ 58826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58497" y="58826"/>
                  </a:moveTo>
                  <a:cubicBezTo>
                    <a:pt x="44686" y="66822"/>
                    <a:pt x="14157" y="69003"/>
                    <a:pt x="6162" y="55192"/>
                  </a:cubicBezTo>
                  <a:cubicBezTo>
                    <a:pt x="-1834" y="41381"/>
                    <a:pt x="15611" y="15941"/>
                    <a:pt x="29422" y="7945"/>
                  </a:cubicBezTo>
                  <a:cubicBezTo>
                    <a:pt x="43232" y="-50"/>
                    <a:pt x="61404" y="5038"/>
                    <a:pt x="69400" y="18848"/>
                  </a:cubicBezTo>
                  <a:cubicBezTo>
                    <a:pt x="77395" y="32659"/>
                    <a:pt x="72307" y="50831"/>
                    <a:pt x="58497" y="5882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Graphic 29" descr="Snowman">
            <a:extLst>
              <a:ext uri="{FF2B5EF4-FFF2-40B4-BE49-F238E27FC236}">
                <a16:creationId xmlns:a16="http://schemas.microsoft.com/office/drawing/2014/main" id="{35DFAAC8-36BD-4F19-9789-86ED493866C8}"/>
              </a:ext>
            </a:extLst>
          </p:cNvPr>
          <p:cNvGrpSpPr/>
          <p:nvPr/>
        </p:nvGrpSpPr>
        <p:grpSpPr>
          <a:xfrm>
            <a:off x="2430767" y="1448444"/>
            <a:ext cx="697801" cy="697801"/>
            <a:chOff x="3340712" y="4098213"/>
            <a:chExt cx="697801" cy="697801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C828203-EE6A-4AA8-AA15-0FB0E26C5690}"/>
                </a:ext>
              </a:extLst>
            </p:cNvPr>
            <p:cNvSpPr/>
            <p:nvPr/>
          </p:nvSpPr>
          <p:spPr>
            <a:xfrm>
              <a:off x="3649123" y="4333937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13CDC6A-FD79-4963-9BCF-B905D521C1CF}"/>
                </a:ext>
              </a:extLst>
            </p:cNvPr>
            <p:cNvSpPr/>
            <p:nvPr/>
          </p:nvSpPr>
          <p:spPr>
            <a:xfrm>
              <a:off x="3692736" y="4333937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5661B62-0595-40A8-983C-8732C5FAD8C5}"/>
                </a:ext>
              </a:extLst>
            </p:cNvPr>
            <p:cNvSpPr/>
            <p:nvPr/>
          </p:nvSpPr>
          <p:spPr>
            <a:xfrm>
              <a:off x="3670930" y="4501118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B37A844-D961-4B26-914F-3773C4C47430}"/>
                </a:ext>
              </a:extLst>
            </p:cNvPr>
            <p:cNvSpPr/>
            <p:nvPr/>
          </p:nvSpPr>
          <p:spPr>
            <a:xfrm>
              <a:off x="3670930" y="4559268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41E1B48-A2B4-4334-B09D-C26E3A1E6B79}"/>
                </a:ext>
              </a:extLst>
            </p:cNvPr>
            <p:cNvSpPr/>
            <p:nvPr/>
          </p:nvSpPr>
          <p:spPr>
            <a:xfrm>
              <a:off x="3670930" y="4610150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3FDE89-71AE-4CEE-8134-440EC403E38E}"/>
                </a:ext>
              </a:extLst>
            </p:cNvPr>
            <p:cNvSpPr/>
            <p:nvPr/>
          </p:nvSpPr>
          <p:spPr>
            <a:xfrm>
              <a:off x="3438561" y="4152218"/>
              <a:ext cx="501544" cy="588770"/>
            </a:xfrm>
            <a:custGeom>
              <a:avLst/>
              <a:gdLst>
                <a:gd name="connsiteX0" fmla="*/ 251052 w 501544"/>
                <a:gd name="connsiteY0" fmla="*/ 542034 h 588769"/>
                <a:gd name="connsiteX1" fmla="*/ 127483 w 501544"/>
                <a:gd name="connsiteY1" fmla="*/ 418465 h 588769"/>
                <a:gd name="connsiteX2" fmla="*/ 195082 w 501544"/>
                <a:gd name="connsiteY2" fmla="*/ 308707 h 588769"/>
                <a:gd name="connsiteX3" fmla="*/ 251052 w 501544"/>
                <a:gd name="connsiteY3" fmla="*/ 323971 h 588769"/>
                <a:gd name="connsiteX4" fmla="*/ 307021 w 501544"/>
                <a:gd name="connsiteY4" fmla="*/ 308707 h 588769"/>
                <a:gd name="connsiteX5" fmla="*/ 374620 w 501544"/>
                <a:gd name="connsiteY5" fmla="*/ 418465 h 588769"/>
                <a:gd name="connsiteX6" fmla="*/ 251052 w 501544"/>
                <a:gd name="connsiteY6" fmla="*/ 542034 h 588769"/>
                <a:gd name="connsiteX7" fmla="*/ 291757 w 501544"/>
                <a:gd name="connsiteY7" fmla="*/ 164058 h 588769"/>
                <a:gd name="connsiteX8" fmla="*/ 316470 w 501544"/>
                <a:gd name="connsiteY8" fmla="*/ 214940 h 588769"/>
                <a:gd name="connsiteX9" fmla="*/ 251052 w 501544"/>
                <a:gd name="connsiteY9" fmla="*/ 280358 h 588769"/>
                <a:gd name="connsiteX10" fmla="*/ 185633 w 501544"/>
                <a:gd name="connsiteY10" fmla="*/ 214940 h 588769"/>
                <a:gd name="connsiteX11" fmla="*/ 210346 w 501544"/>
                <a:gd name="connsiteY11" fmla="*/ 164058 h 588769"/>
                <a:gd name="connsiteX12" fmla="*/ 291757 w 501544"/>
                <a:gd name="connsiteY12" fmla="*/ 164058 h 588769"/>
                <a:gd name="connsiteX13" fmla="*/ 493101 w 501544"/>
                <a:gd name="connsiteY13" fmla="*/ 218574 h 588769"/>
                <a:gd name="connsiteX14" fmla="*/ 472749 w 501544"/>
                <a:gd name="connsiteY14" fmla="*/ 220028 h 588769"/>
                <a:gd name="connsiteX15" fmla="*/ 430590 w 501544"/>
                <a:gd name="connsiteY15" fmla="*/ 269455 h 588769"/>
                <a:gd name="connsiteX16" fmla="*/ 376074 w 501544"/>
                <a:gd name="connsiteY16" fmla="*/ 307253 h 588769"/>
                <a:gd name="connsiteX17" fmla="*/ 340457 w 501544"/>
                <a:gd name="connsiteY17" fmla="*/ 276724 h 588769"/>
                <a:gd name="connsiteX18" fmla="*/ 360083 w 501544"/>
                <a:gd name="connsiteY18" fmla="*/ 214940 h 588769"/>
                <a:gd name="connsiteX19" fmla="*/ 347726 w 501544"/>
                <a:gd name="connsiteY19" fmla="*/ 164058 h 588769"/>
                <a:gd name="connsiteX20" fmla="*/ 352814 w 501544"/>
                <a:gd name="connsiteY20" fmla="*/ 164058 h 588769"/>
                <a:gd name="connsiteX21" fmla="*/ 374620 w 501544"/>
                <a:gd name="connsiteY21" fmla="*/ 142252 h 588769"/>
                <a:gd name="connsiteX22" fmla="*/ 352814 w 501544"/>
                <a:gd name="connsiteY22" fmla="*/ 120446 h 588769"/>
                <a:gd name="connsiteX23" fmla="*/ 323739 w 501544"/>
                <a:gd name="connsiteY23" fmla="*/ 120446 h 588769"/>
                <a:gd name="connsiteX24" fmla="*/ 323739 w 501544"/>
                <a:gd name="connsiteY24" fmla="*/ 18683 h 588769"/>
                <a:gd name="connsiteX25" fmla="*/ 309202 w 501544"/>
                <a:gd name="connsiteY25" fmla="*/ 4145 h 588769"/>
                <a:gd name="connsiteX26" fmla="*/ 192901 w 501544"/>
                <a:gd name="connsiteY26" fmla="*/ 4145 h 588769"/>
                <a:gd name="connsiteX27" fmla="*/ 178364 w 501544"/>
                <a:gd name="connsiteY27" fmla="*/ 18683 h 588769"/>
                <a:gd name="connsiteX28" fmla="*/ 178364 w 501544"/>
                <a:gd name="connsiteY28" fmla="*/ 120446 h 588769"/>
                <a:gd name="connsiteX29" fmla="*/ 149289 w 501544"/>
                <a:gd name="connsiteY29" fmla="*/ 120446 h 588769"/>
                <a:gd name="connsiteX30" fmla="*/ 127483 w 501544"/>
                <a:gd name="connsiteY30" fmla="*/ 142252 h 588769"/>
                <a:gd name="connsiteX31" fmla="*/ 149289 w 501544"/>
                <a:gd name="connsiteY31" fmla="*/ 164058 h 588769"/>
                <a:gd name="connsiteX32" fmla="*/ 154377 w 501544"/>
                <a:gd name="connsiteY32" fmla="*/ 164058 h 588769"/>
                <a:gd name="connsiteX33" fmla="*/ 142020 w 501544"/>
                <a:gd name="connsiteY33" fmla="*/ 214940 h 588769"/>
                <a:gd name="connsiteX34" fmla="*/ 161646 w 501544"/>
                <a:gd name="connsiteY34" fmla="*/ 277451 h 588769"/>
                <a:gd name="connsiteX35" fmla="*/ 126029 w 501544"/>
                <a:gd name="connsiteY35" fmla="*/ 307980 h 588769"/>
                <a:gd name="connsiteX36" fmla="*/ 71513 w 501544"/>
                <a:gd name="connsiteY36" fmla="*/ 270182 h 588769"/>
                <a:gd name="connsiteX37" fmla="*/ 29354 w 501544"/>
                <a:gd name="connsiteY37" fmla="*/ 220755 h 588769"/>
                <a:gd name="connsiteX38" fmla="*/ 9002 w 501544"/>
                <a:gd name="connsiteY38" fmla="*/ 219301 h 588769"/>
                <a:gd name="connsiteX39" fmla="*/ 7548 w 501544"/>
                <a:gd name="connsiteY39" fmla="*/ 239653 h 588769"/>
                <a:gd name="connsiteX40" fmla="*/ 40257 w 501544"/>
                <a:gd name="connsiteY40" fmla="*/ 277451 h 588769"/>
                <a:gd name="connsiteX41" fmla="*/ 18451 w 501544"/>
                <a:gd name="connsiteY41" fmla="*/ 290535 h 588769"/>
                <a:gd name="connsiteX42" fmla="*/ 13363 w 501544"/>
                <a:gd name="connsiteY42" fmla="*/ 310160 h 588769"/>
                <a:gd name="connsiteX43" fmla="*/ 25720 w 501544"/>
                <a:gd name="connsiteY43" fmla="*/ 317429 h 588769"/>
                <a:gd name="connsiteX44" fmla="*/ 32989 w 501544"/>
                <a:gd name="connsiteY44" fmla="*/ 315248 h 588769"/>
                <a:gd name="connsiteX45" fmla="*/ 61337 w 501544"/>
                <a:gd name="connsiteY45" fmla="*/ 298530 h 588769"/>
                <a:gd name="connsiteX46" fmla="*/ 108584 w 501544"/>
                <a:gd name="connsiteY46" fmla="*/ 331967 h 588769"/>
                <a:gd name="connsiteX47" fmla="*/ 83870 w 501544"/>
                <a:gd name="connsiteY47" fmla="*/ 418465 h 588769"/>
                <a:gd name="connsiteX48" fmla="*/ 251052 w 501544"/>
                <a:gd name="connsiteY48" fmla="*/ 585646 h 588769"/>
                <a:gd name="connsiteX49" fmla="*/ 418233 w 501544"/>
                <a:gd name="connsiteY49" fmla="*/ 418465 h 588769"/>
                <a:gd name="connsiteX50" fmla="*/ 393519 w 501544"/>
                <a:gd name="connsiteY50" fmla="*/ 330513 h 588769"/>
                <a:gd name="connsiteX51" fmla="*/ 440766 w 501544"/>
                <a:gd name="connsiteY51" fmla="*/ 297077 h 588769"/>
                <a:gd name="connsiteX52" fmla="*/ 469114 w 501544"/>
                <a:gd name="connsiteY52" fmla="*/ 313795 h 588769"/>
                <a:gd name="connsiteX53" fmla="*/ 476383 w 501544"/>
                <a:gd name="connsiteY53" fmla="*/ 315975 h 588769"/>
                <a:gd name="connsiteX54" fmla="*/ 488740 w 501544"/>
                <a:gd name="connsiteY54" fmla="*/ 308707 h 588769"/>
                <a:gd name="connsiteX55" fmla="*/ 483652 w 501544"/>
                <a:gd name="connsiteY55" fmla="*/ 289081 h 588769"/>
                <a:gd name="connsiteX56" fmla="*/ 461846 w 501544"/>
                <a:gd name="connsiteY56" fmla="*/ 275997 h 588769"/>
                <a:gd name="connsiteX57" fmla="*/ 494555 w 501544"/>
                <a:gd name="connsiteY57" fmla="*/ 238200 h 588769"/>
                <a:gd name="connsiteX58" fmla="*/ 493101 w 501544"/>
                <a:gd name="connsiteY58" fmla="*/ 218574 h 58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01544" h="588769">
                  <a:moveTo>
                    <a:pt x="251052" y="542034"/>
                  </a:moveTo>
                  <a:cubicBezTo>
                    <a:pt x="182725" y="542034"/>
                    <a:pt x="127483" y="486791"/>
                    <a:pt x="127483" y="418465"/>
                  </a:cubicBezTo>
                  <a:cubicBezTo>
                    <a:pt x="127483" y="370491"/>
                    <a:pt x="155104" y="329059"/>
                    <a:pt x="195082" y="308707"/>
                  </a:cubicBezTo>
                  <a:cubicBezTo>
                    <a:pt x="211800" y="318883"/>
                    <a:pt x="230699" y="323971"/>
                    <a:pt x="251052" y="323971"/>
                  </a:cubicBezTo>
                  <a:cubicBezTo>
                    <a:pt x="271404" y="323971"/>
                    <a:pt x="290303" y="318156"/>
                    <a:pt x="307021" y="308707"/>
                  </a:cubicBezTo>
                  <a:cubicBezTo>
                    <a:pt x="346999" y="329059"/>
                    <a:pt x="374620" y="370491"/>
                    <a:pt x="374620" y="418465"/>
                  </a:cubicBezTo>
                  <a:cubicBezTo>
                    <a:pt x="374620" y="486791"/>
                    <a:pt x="319378" y="542034"/>
                    <a:pt x="251052" y="542034"/>
                  </a:cubicBezTo>
                  <a:close/>
                  <a:moveTo>
                    <a:pt x="291757" y="164058"/>
                  </a:moveTo>
                  <a:cubicBezTo>
                    <a:pt x="306294" y="176415"/>
                    <a:pt x="316470" y="194587"/>
                    <a:pt x="316470" y="214940"/>
                  </a:cubicBezTo>
                  <a:cubicBezTo>
                    <a:pt x="316470" y="251283"/>
                    <a:pt x="287395" y="280358"/>
                    <a:pt x="251052" y="280358"/>
                  </a:cubicBezTo>
                  <a:cubicBezTo>
                    <a:pt x="214708" y="280358"/>
                    <a:pt x="185633" y="251283"/>
                    <a:pt x="185633" y="214940"/>
                  </a:cubicBezTo>
                  <a:cubicBezTo>
                    <a:pt x="185633" y="194587"/>
                    <a:pt x="195082" y="176415"/>
                    <a:pt x="210346" y="164058"/>
                  </a:cubicBezTo>
                  <a:lnTo>
                    <a:pt x="291757" y="164058"/>
                  </a:lnTo>
                  <a:close/>
                  <a:moveTo>
                    <a:pt x="493101" y="218574"/>
                  </a:moveTo>
                  <a:cubicBezTo>
                    <a:pt x="487286" y="213486"/>
                    <a:pt x="477837" y="214213"/>
                    <a:pt x="472749" y="220028"/>
                  </a:cubicBezTo>
                  <a:lnTo>
                    <a:pt x="430590" y="269455"/>
                  </a:lnTo>
                  <a:lnTo>
                    <a:pt x="376074" y="307253"/>
                  </a:lnTo>
                  <a:cubicBezTo>
                    <a:pt x="365898" y="295623"/>
                    <a:pt x="353541" y="285447"/>
                    <a:pt x="340457" y="276724"/>
                  </a:cubicBezTo>
                  <a:cubicBezTo>
                    <a:pt x="352814" y="259279"/>
                    <a:pt x="360083" y="238200"/>
                    <a:pt x="360083" y="214940"/>
                  </a:cubicBezTo>
                  <a:cubicBezTo>
                    <a:pt x="360083" y="196768"/>
                    <a:pt x="355722" y="179323"/>
                    <a:pt x="347726" y="164058"/>
                  </a:cubicBezTo>
                  <a:lnTo>
                    <a:pt x="352814" y="164058"/>
                  </a:lnTo>
                  <a:cubicBezTo>
                    <a:pt x="365171" y="164058"/>
                    <a:pt x="374620" y="154609"/>
                    <a:pt x="374620" y="142252"/>
                  </a:cubicBezTo>
                  <a:cubicBezTo>
                    <a:pt x="374620" y="129895"/>
                    <a:pt x="365171" y="120446"/>
                    <a:pt x="352814" y="120446"/>
                  </a:cubicBezTo>
                  <a:lnTo>
                    <a:pt x="323739" y="120446"/>
                  </a:lnTo>
                  <a:lnTo>
                    <a:pt x="323739" y="18683"/>
                  </a:lnTo>
                  <a:cubicBezTo>
                    <a:pt x="323739" y="10687"/>
                    <a:pt x="317197" y="4145"/>
                    <a:pt x="309202" y="4145"/>
                  </a:cubicBezTo>
                  <a:lnTo>
                    <a:pt x="192901" y="4145"/>
                  </a:lnTo>
                  <a:cubicBezTo>
                    <a:pt x="184906" y="4145"/>
                    <a:pt x="178364" y="10687"/>
                    <a:pt x="178364" y="18683"/>
                  </a:cubicBezTo>
                  <a:lnTo>
                    <a:pt x="178364" y="120446"/>
                  </a:lnTo>
                  <a:lnTo>
                    <a:pt x="149289" y="120446"/>
                  </a:lnTo>
                  <a:cubicBezTo>
                    <a:pt x="136932" y="120446"/>
                    <a:pt x="127483" y="129895"/>
                    <a:pt x="127483" y="142252"/>
                  </a:cubicBezTo>
                  <a:cubicBezTo>
                    <a:pt x="127483" y="154609"/>
                    <a:pt x="136932" y="164058"/>
                    <a:pt x="149289" y="164058"/>
                  </a:cubicBezTo>
                  <a:lnTo>
                    <a:pt x="154377" y="164058"/>
                  </a:lnTo>
                  <a:cubicBezTo>
                    <a:pt x="146381" y="179323"/>
                    <a:pt x="142020" y="196768"/>
                    <a:pt x="142020" y="214940"/>
                  </a:cubicBezTo>
                  <a:cubicBezTo>
                    <a:pt x="142020" y="238200"/>
                    <a:pt x="149289" y="259279"/>
                    <a:pt x="161646" y="277451"/>
                  </a:cubicBezTo>
                  <a:cubicBezTo>
                    <a:pt x="148562" y="286173"/>
                    <a:pt x="136205" y="296350"/>
                    <a:pt x="126029" y="307980"/>
                  </a:cubicBezTo>
                  <a:lnTo>
                    <a:pt x="71513" y="270182"/>
                  </a:lnTo>
                  <a:lnTo>
                    <a:pt x="29354" y="220755"/>
                  </a:lnTo>
                  <a:cubicBezTo>
                    <a:pt x="24266" y="214940"/>
                    <a:pt x="14817" y="214213"/>
                    <a:pt x="9002" y="219301"/>
                  </a:cubicBezTo>
                  <a:cubicBezTo>
                    <a:pt x="3187" y="224389"/>
                    <a:pt x="2460" y="233838"/>
                    <a:pt x="7548" y="239653"/>
                  </a:cubicBezTo>
                  <a:lnTo>
                    <a:pt x="40257" y="277451"/>
                  </a:lnTo>
                  <a:lnTo>
                    <a:pt x="18451" y="290535"/>
                  </a:lnTo>
                  <a:cubicBezTo>
                    <a:pt x="11909" y="294896"/>
                    <a:pt x="9002" y="303618"/>
                    <a:pt x="13363" y="310160"/>
                  </a:cubicBezTo>
                  <a:cubicBezTo>
                    <a:pt x="16271" y="314522"/>
                    <a:pt x="20632" y="317429"/>
                    <a:pt x="25720" y="317429"/>
                  </a:cubicBezTo>
                  <a:cubicBezTo>
                    <a:pt x="28627" y="317429"/>
                    <a:pt x="30808" y="316702"/>
                    <a:pt x="32989" y="315248"/>
                  </a:cubicBezTo>
                  <a:lnTo>
                    <a:pt x="61337" y="298530"/>
                  </a:lnTo>
                  <a:lnTo>
                    <a:pt x="108584" y="331967"/>
                  </a:lnTo>
                  <a:cubicBezTo>
                    <a:pt x="93319" y="356680"/>
                    <a:pt x="83870" y="386482"/>
                    <a:pt x="83870" y="418465"/>
                  </a:cubicBezTo>
                  <a:cubicBezTo>
                    <a:pt x="83870" y="510778"/>
                    <a:pt x="158738" y="585646"/>
                    <a:pt x="251052" y="585646"/>
                  </a:cubicBezTo>
                  <a:cubicBezTo>
                    <a:pt x="343365" y="585646"/>
                    <a:pt x="418233" y="510778"/>
                    <a:pt x="418233" y="418465"/>
                  </a:cubicBezTo>
                  <a:cubicBezTo>
                    <a:pt x="418233" y="386482"/>
                    <a:pt x="408784" y="356680"/>
                    <a:pt x="393519" y="330513"/>
                  </a:cubicBezTo>
                  <a:lnTo>
                    <a:pt x="440766" y="297077"/>
                  </a:lnTo>
                  <a:lnTo>
                    <a:pt x="469114" y="313795"/>
                  </a:lnTo>
                  <a:cubicBezTo>
                    <a:pt x="471295" y="315248"/>
                    <a:pt x="474202" y="315975"/>
                    <a:pt x="476383" y="315975"/>
                  </a:cubicBezTo>
                  <a:cubicBezTo>
                    <a:pt x="481471" y="315975"/>
                    <a:pt x="485833" y="313795"/>
                    <a:pt x="488740" y="308707"/>
                  </a:cubicBezTo>
                  <a:cubicBezTo>
                    <a:pt x="493101" y="302165"/>
                    <a:pt x="490921" y="292715"/>
                    <a:pt x="483652" y="289081"/>
                  </a:cubicBezTo>
                  <a:lnTo>
                    <a:pt x="461846" y="275997"/>
                  </a:lnTo>
                  <a:lnTo>
                    <a:pt x="494555" y="238200"/>
                  </a:lnTo>
                  <a:cubicBezTo>
                    <a:pt x="499643" y="233111"/>
                    <a:pt x="498916" y="223662"/>
                    <a:pt x="493101" y="218574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08FD58F-6601-44FD-BF33-2391815BFAF8}"/>
                </a:ext>
              </a:extLst>
            </p:cNvPr>
            <p:cNvSpPr/>
            <p:nvPr/>
          </p:nvSpPr>
          <p:spPr>
            <a:xfrm>
              <a:off x="3670930" y="4370280"/>
              <a:ext cx="50881" cy="36344"/>
            </a:xfrm>
            <a:custGeom>
              <a:avLst/>
              <a:gdLst>
                <a:gd name="connsiteX0" fmla="*/ 4145 w 50881"/>
                <a:gd name="connsiteY0" fmla="*/ 18683 h 36343"/>
                <a:gd name="connsiteX1" fmla="*/ 18683 w 50881"/>
                <a:gd name="connsiteY1" fmla="*/ 33221 h 36343"/>
                <a:gd name="connsiteX2" fmla="*/ 25952 w 50881"/>
                <a:gd name="connsiteY2" fmla="*/ 31040 h 36343"/>
                <a:gd name="connsiteX3" fmla="*/ 47758 w 50881"/>
                <a:gd name="connsiteY3" fmla="*/ 18683 h 36343"/>
                <a:gd name="connsiteX4" fmla="*/ 25952 w 50881"/>
                <a:gd name="connsiteY4" fmla="*/ 6326 h 36343"/>
                <a:gd name="connsiteX5" fmla="*/ 18683 w 50881"/>
                <a:gd name="connsiteY5" fmla="*/ 4145 h 36343"/>
                <a:gd name="connsiteX6" fmla="*/ 4145 w 50881"/>
                <a:gd name="connsiteY6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81" h="36343">
                  <a:moveTo>
                    <a:pt x="4145" y="18683"/>
                  </a:moveTo>
                  <a:cubicBezTo>
                    <a:pt x="4145" y="26679"/>
                    <a:pt x="10687" y="33221"/>
                    <a:pt x="18683" y="33221"/>
                  </a:cubicBezTo>
                  <a:cubicBezTo>
                    <a:pt x="21591" y="33221"/>
                    <a:pt x="23771" y="32494"/>
                    <a:pt x="25952" y="31040"/>
                  </a:cubicBezTo>
                  <a:lnTo>
                    <a:pt x="47758" y="18683"/>
                  </a:lnTo>
                  <a:lnTo>
                    <a:pt x="25952" y="6326"/>
                  </a:lnTo>
                  <a:cubicBezTo>
                    <a:pt x="23771" y="4872"/>
                    <a:pt x="21591" y="4145"/>
                    <a:pt x="18683" y="4145"/>
                  </a:cubicBezTo>
                  <a:cubicBezTo>
                    <a:pt x="10687" y="4145"/>
                    <a:pt x="4145" y="10687"/>
                    <a:pt x="4145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aphic 31" descr="Flag">
            <a:extLst>
              <a:ext uri="{FF2B5EF4-FFF2-40B4-BE49-F238E27FC236}">
                <a16:creationId xmlns:a16="http://schemas.microsoft.com/office/drawing/2014/main" id="{AFBED00E-9508-4E1C-8A23-92F22D3E5F25}"/>
              </a:ext>
            </a:extLst>
          </p:cNvPr>
          <p:cNvGrpSpPr/>
          <p:nvPr/>
        </p:nvGrpSpPr>
        <p:grpSpPr>
          <a:xfrm>
            <a:off x="3124810" y="1121700"/>
            <a:ext cx="946163" cy="1013425"/>
            <a:chOff x="3490712" y="4248213"/>
            <a:chExt cx="697801" cy="697801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A45E502-3D36-4B18-A691-80247C2DC2A0}"/>
                </a:ext>
              </a:extLst>
            </p:cNvPr>
            <p:cNvSpPr/>
            <p:nvPr/>
          </p:nvSpPr>
          <p:spPr>
            <a:xfrm>
              <a:off x="3631942" y="4302944"/>
              <a:ext cx="50881" cy="588770"/>
            </a:xfrm>
            <a:custGeom>
              <a:avLst/>
              <a:gdLst>
                <a:gd name="connsiteX0" fmla="*/ 25952 w 50881"/>
                <a:gd name="connsiteY0" fmla="*/ 4145 h 588769"/>
                <a:gd name="connsiteX1" fmla="*/ 4145 w 50881"/>
                <a:gd name="connsiteY1" fmla="*/ 25952 h 588769"/>
                <a:gd name="connsiteX2" fmla="*/ 4145 w 50881"/>
                <a:gd name="connsiteY2" fmla="*/ 585646 h 588769"/>
                <a:gd name="connsiteX3" fmla="*/ 47758 w 50881"/>
                <a:gd name="connsiteY3" fmla="*/ 585646 h 588769"/>
                <a:gd name="connsiteX4" fmla="*/ 47758 w 50881"/>
                <a:gd name="connsiteY4" fmla="*/ 25952 h 588769"/>
                <a:gd name="connsiteX5" fmla="*/ 25952 w 50881"/>
                <a:gd name="connsiteY5" fmla="*/ 4145 h 58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81" h="588769">
                  <a:moveTo>
                    <a:pt x="25952" y="4145"/>
                  </a:moveTo>
                  <a:cubicBezTo>
                    <a:pt x="13595" y="4145"/>
                    <a:pt x="4145" y="13595"/>
                    <a:pt x="4145" y="25952"/>
                  </a:cubicBezTo>
                  <a:lnTo>
                    <a:pt x="4145" y="585646"/>
                  </a:lnTo>
                  <a:lnTo>
                    <a:pt x="47758" y="585646"/>
                  </a:lnTo>
                  <a:lnTo>
                    <a:pt x="47758" y="25952"/>
                  </a:lnTo>
                  <a:cubicBezTo>
                    <a:pt x="47758" y="13595"/>
                    <a:pt x="38309" y="4145"/>
                    <a:pt x="25952" y="41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978A155-941B-4E8D-B2EE-412A8A53C059}"/>
                </a:ext>
              </a:extLst>
            </p:cNvPr>
            <p:cNvSpPr/>
            <p:nvPr/>
          </p:nvSpPr>
          <p:spPr>
            <a:xfrm>
              <a:off x="3704629" y="4301491"/>
              <a:ext cx="341632" cy="268944"/>
            </a:xfrm>
            <a:custGeom>
              <a:avLst/>
              <a:gdLst>
                <a:gd name="connsiteX0" fmla="*/ 96459 w 341631"/>
                <a:gd name="connsiteY0" fmla="*/ 4145 h 268944"/>
                <a:gd name="connsiteX1" fmla="*/ 4145 w 341631"/>
                <a:gd name="connsiteY1" fmla="*/ 25225 h 268944"/>
                <a:gd name="connsiteX2" fmla="*/ 4145 w 341631"/>
                <a:gd name="connsiteY2" fmla="*/ 265821 h 268944"/>
                <a:gd name="connsiteX3" fmla="*/ 96459 w 341631"/>
                <a:gd name="connsiteY3" fmla="*/ 244741 h 268944"/>
                <a:gd name="connsiteX4" fmla="*/ 338508 w 341631"/>
                <a:gd name="connsiteY4" fmla="*/ 246195 h 268944"/>
                <a:gd name="connsiteX5" fmla="*/ 338508 w 341631"/>
                <a:gd name="connsiteY5" fmla="*/ 5599 h 268944"/>
                <a:gd name="connsiteX6" fmla="*/ 96459 w 341631"/>
                <a:gd name="connsiteY6" fmla="*/ 4145 h 26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631" h="268944">
                  <a:moveTo>
                    <a:pt x="96459" y="4145"/>
                  </a:moveTo>
                  <a:cubicBezTo>
                    <a:pt x="32494" y="4145"/>
                    <a:pt x="4145" y="25225"/>
                    <a:pt x="4145" y="25225"/>
                  </a:cubicBezTo>
                  <a:lnTo>
                    <a:pt x="4145" y="265821"/>
                  </a:lnTo>
                  <a:cubicBezTo>
                    <a:pt x="4145" y="265821"/>
                    <a:pt x="31767" y="244741"/>
                    <a:pt x="96459" y="244741"/>
                  </a:cubicBezTo>
                  <a:cubicBezTo>
                    <a:pt x="173508" y="244741"/>
                    <a:pt x="249103" y="286900"/>
                    <a:pt x="338508" y="246195"/>
                  </a:cubicBezTo>
                  <a:lnTo>
                    <a:pt x="338508" y="5599"/>
                  </a:lnTo>
                  <a:cubicBezTo>
                    <a:pt x="225843" y="39036"/>
                    <a:pt x="173508" y="4145"/>
                    <a:pt x="96459" y="41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5" name="Graphic 33" descr="Rocket">
            <a:extLst>
              <a:ext uri="{FF2B5EF4-FFF2-40B4-BE49-F238E27FC236}">
                <a16:creationId xmlns:a16="http://schemas.microsoft.com/office/drawing/2014/main" id="{EF041824-A74C-45D9-97CD-CCEA780FCAC0}"/>
              </a:ext>
            </a:extLst>
          </p:cNvPr>
          <p:cNvGrpSpPr/>
          <p:nvPr/>
        </p:nvGrpSpPr>
        <p:grpSpPr>
          <a:xfrm>
            <a:off x="3859290" y="1447933"/>
            <a:ext cx="697801" cy="697801"/>
            <a:chOff x="3640712" y="4398213"/>
            <a:chExt cx="697801" cy="697801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35BE805-CED3-403C-8825-8106E16C176E}"/>
                </a:ext>
              </a:extLst>
            </p:cNvPr>
            <p:cNvSpPr/>
            <p:nvPr/>
          </p:nvSpPr>
          <p:spPr>
            <a:xfrm>
              <a:off x="4144653" y="4451277"/>
              <a:ext cx="138106" cy="130838"/>
            </a:xfrm>
            <a:custGeom>
              <a:avLst/>
              <a:gdLst>
                <a:gd name="connsiteX0" fmla="*/ 134256 w 138106"/>
                <a:gd name="connsiteY0" fmla="*/ 7993 h 130837"/>
                <a:gd name="connsiteX1" fmla="*/ 4145 w 138106"/>
                <a:gd name="connsiteY1" fmla="*/ 23985 h 130837"/>
                <a:gd name="connsiteX2" fmla="*/ 63749 w 138106"/>
                <a:gd name="connsiteY2" fmla="*/ 71232 h 130837"/>
                <a:gd name="connsiteX3" fmla="*/ 111723 w 138106"/>
                <a:gd name="connsiteY3" fmla="*/ 132289 h 130837"/>
                <a:gd name="connsiteX4" fmla="*/ 134256 w 138106"/>
                <a:gd name="connsiteY4" fmla="*/ 7993 h 13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06" h="130837">
                  <a:moveTo>
                    <a:pt x="134256" y="7993"/>
                  </a:moveTo>
                  <a:cubicBezTo>
                    <a:pt x="124080" y="-2183"/>
                    <a:pt x="58661" y="9447"/>
                    <a:pt x="4145" y="23985"/>
                  </a:cubicBezTo>
                  <a:cubicBezTo>
                    <a:pt x="23771" y="35615"/>
                    <a:pt x="44124" y="51606"/>
                    <a:pt x="63749" y="71232"/>
                  </a:cubicBezTo>
                  <a:cubicBezTo>
                    <a:pt x="84102" y="91584"/>
                    <a:pt x="100093" y="111937"/>
                    <a:pt x="111723" y="132289"/>
                  </a:cubicBezTo>
                  <a:cubicBezTo>
                    <a:pt x="126261" y="76320"/>
                    <a:pt x="145159" y="18170"/>
                    <a:pt x="134256" y="799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EDDBAB4-B6CF-4AC4-9A4A-D5A4ED1F4E2E}"/>
                </a:ext>
              </a:extLst>
            </p:cNvPr>
            <p:cNvSpPr/>
            <p:nvPr/>
          </p:nvSpPr>
          <p:spPr>
            <a:xfrm>
              <a:off x="3692585" y="4651109"/>
              <a:ext cx="181719" cy="174450"/>
            </a:xfrm>
            <a:custGeom>
              <a:avLst/>
              <a:gdLst>
                <a:gd name="connsiteX0" fmla="*/ 181454 w 181719"/>
                <a:gd name="connsiteY0" fmla="*/ 15321 h 174450"/>
                <a:gd name="connsiteX1" fmla="*/ 156740 w 181719"/>
                <a:gd name="connsiteY1" fmla="*/ 5872 h 174450"/>
                <a:gd name="connsiteX2" fmla="*/ 127665 w 181719"/>
                <a:gd name="connsiteY2" fmla="*/ 11687 h 174450"/>
                <a:gd name="connsiteX3" fmla="*/ 12092 w 181719"/>
                <a:gd name="connsiteY3" fmla="*/ 127260 h 174450"/>
                <a:gd name="connsiteX4" fmla="*/ 36806 w 181719"/>
                <a:gd name="connsiteY4" fmla="*/ 173053 h 174450"/>
                <a:gd name="connsiteX5" fmla="*/ 133480 w 181719"/>
                <a:gd name="connsiteY5" fmla="*/ 151247 h 174450"/>
                <a:gd name="connsiteX6" fmla="*/ 181454 w 181719"/>
                <a:gd name="connsiteY6" fmla="*/ 15321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719" h="174450">
                  <a:moveTo>
                    <a:pt x="181454" y="15321"/>
                  </a:moveTo>
                  <a:lnTo>
                    <a:pt x="156740" y="5872"/>
                  </a:lnTo>
                  <a:cubicBezTo>
                    <a:pt x="146564" y="2238"/>
                    <a:pt x="135661" y="4418"/>
                    <a:pt x="127665" y="11687"/>
                  </a:cubicBezTo>
                  <a:lnTo>
                    <a:pt x="12092" y="127260"/>
                  </a:lnTo>
                  <a:cubicBezTo>
                    <a:pt x="-6807" y="146159"/>
                    <a:pt x="10638" y="178868"/>
                    <a:pt x="36806" y="173053"/>
                  </a:cubicBezTo>
                  <a:lnTo>
                    <a:pt x="133480" y="151247"/>
                  </a:lnTo>
                  <a:cubicBezTo>
                    <a:pt x="141476" y="114903"/>
                    <a:pt x="154560" y="66203"/>
                    <a:pt x="181454" y="1532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4C0CCC1-7749-4C6F-A15F-983C39CB9FCF}"/>
                </a:ext>
              </a:extLst>
            </p:cNvPr>
            <p:cNvSpPr/>
            <p:nvPr/>
          </p:nvSpPr>
          <p:spPr>
            <a:xfrm>
              <a:off x="3906269" y="4851999"/>
              <a:ext cx="174450" cy="188988"/>
            </a:xfrm>
            <a:custGeom>
              <a:avLst/>
              <a:gdLst>
                <a:gd name="connsiteX0" fmla="*/ 160393 w 174450"/>
                <a:gd name="connsiteY0" fmla="*/ 4145 h 188987"/>
                <a:gd name="connsiteX1" fmla="*/ 27374 w 174450"/>
                <a:gd name="connsiteY1" fmla="*/ 50666 h 188987"/>
                <a:gd name="connsiteX2" fmla="*/ 4841 w 174450"/>
                <a:gd name="connsiteY2" fmla="*/ 153882 h 188987"/>
                <a:gd name="connsiteX3" fmla="*/ 50634 w 174450"/>
                <a:gd name="connsiteY3" fmla="*/ 178596 h 188987"/>
                <a:gd name="connsiteX4" fmla="*/ 166208 w 174450"/>
                <a:gd name="connsiteY4" fmla="*/ 63022 h 188987"/>
                <a:gd name="connsiteX5" fmla="*/ 172023 w 174450"/>
                <a:gd name="connsiteY5" fmla="*/ 33947 h 188987"/>
                <a:gd name="connsiteX6" fmla="*/ 160393 w 174450"/>
                <a:gd name="connsiteY6" fmla="*/ 4145 h 1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50" h="188987">
                  <a:moveTo>
                    <a:pt x="160393" y="4145"/>
                  </a:moveTo>
                  <a:cubicBezTo>
                    <a:pt x="111692" y="29586"/>
                    <a:pt x="65172" y="43397"/>
                    <a:pt x="27374" y="50666"/>
                  </a:cubicBezTo>
                  <a:lnTo>
                    <a:pt x="4841" y="153882"/>
                  </a:lnTo>
                  <a:cubicBezTo>
                    <a:pt x="-974" y="180049"/>
                    <a:pt x="31009" y="198221"/>
                    <a:pt x="50634" y="178596"/>
                  </a:cubicBezTo>
                  <a:lnTo>
                    <a:pt x="166208" y="63022"/>
                  </a:lnTo>
                  <a:cubicBezTo>
                    <a:pt x="173476" y="55754"/>
                    <a:pt x="176384" y="44124"/>
                    <a:pt x="172023" y="33947"/>
                  </a:cubicBezTo>
                  <a:lnTo>
                    <a:pt x="160393" y="4145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BF18C1F-5194-4FB3-ABF9-6E37C0CC9C6A}"/>
                </a:ext>
              </a:extLst>
            </p:cNvPr>
            <p:cNvSpPr/>
            <p:nvPr/>
          </p:nvSpPr>
          <p:spPr>
            <a:xfrm>
              <a:off x="3847361" y="4484200"/>
              <a:ext cx="392513" cy="392513"/>
            </a:xfrm>
            <a:custGeom>
              <a:avLst/>
              <a:gdLst>
                <a:gd name="connsiteX0" fmla="*/ 262186 w 392513"/>
                <a:gd name="connsiteY0" fmla="*/ 4145 h 392513"/>
                <a:gd name="connsiteX1" fmla="*/ 123353 w 392513"/>
                <a:gd name="connsiteY1" fmla="*/ 98639 h 392513"/>
                <a:gd name="connsiteX2" fmla="*/ 4145 w 392513"/>
                <a:gd name="connsiteY2" fmla="*/ 349412 h 392513"/>
                <a:gd name="connsiteX3" fmla="*/ 49212 w 392513"/>
                <a:gd name="connsiteY3" fmla="*/ 394478 h 392513"/>
                <a:gd name="connsiteX4" fmla="*/ 300711 w 392513"/>
                <a:gd name="connsiteY4" fmla="*/ 275997 h 392513"/>
                <a:gd name="connsiteX5" fmla="*/ 395205 w 392513"/>
                <a:gd name="connsiteY5" fmla="*/ 137891 h 392513"/>
                <a:gd name="connsiteX6" fmla="*/ 339962 w 392513"/>
                <a:gd name="connsiteY6" fmla="*/ 57934 h 392513"/>
                <a:gd name="connsiteX7" fmla="*/ 262186 w 392513"/>
                <a:gd name="connsiteY7" fmla="*/ 4145 h 392513"/>
                <a:gd name="connsiteX8" fmla="*/ 299257 w 392513"/>
                <a:gd name="connsiteY8" fmla="*/ 161151 h 392513"/>
                <a:gd name="connsiteX9" fmla="*/ 237473 w 392513"/>
                <a:gd name="connsiteY9" fmla="*/ 161151 h 392513"/>
                <a:gd name="connsiteX10" fmla="*/ 237473 w 392513"/>
                <a:gd name="connsiteY10" fmla="*/ 99366 h 392513"/>
                <a:gd name="connsiteX11" fmla="*/ 299257 w 392513"/>
                <a:gd name="connsiteY11" fmla="*/ 99366 h 392513"/>
                <a:gd name="connsiteX12" fmla="*/ 299257 w 392513"/>
                <a:gd name="connsiteY12" fmla="*/ 161151 h 39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513" h="392513">
                  <a:moveTo>
                    <a:pt x="262186" y="4145"/>
                  </a:moveTo>
                  <a:cubicBezTo>
                    <a:pt x="219301" y="21590"/>
                    <a:pt x="170600" y="51392"/>
                    <a:pt x="123353" y="98639"/>
                  </a:cubicBezTo>
                  <a:cubicBezTo>
                    <a:pt x="36855" y="185138"/>
                    <a:pt x="11414" y="289808"/>
                    <a:pt x="4145" y="349412"/>
                  </a:cubicBezTo>
                  <a:lnTo>
                    <a:pt x="49212" y="394478"/>
                  </a:lnTo>
                  <a:cubicBezTo>
                    <a:pt x="108816" y="387209"/>
                    <a:pt x="214213" y="362495"/>
                    <a:pt x="300711" y="275997"/>
                  </a:cubicBezTo>
                  <a:cubicBezTo>
                    <a:pt x="347958" y="228750"/>
                    <a:pt x="377760" y="180776"/>
                    <a:pt x="395205" y="137891"/>
                  </a:cubicBezTo>
                  <a:cubicBezTo>
                    <a:pt x="385755" y="113904"/>
                    <a:pt x="366857" y="85556"/>
                    <a:pt x="339962" y="57934"/>
                  </a:cubicBezTo>
                  <a:cubicBezTo>
                    <a:pt x="313795" y="32494"/>
                    <a:pt x="286173" y="13595"/>
                    <a:pt x="262186" y="4145"/>
                  </a:cubicBezTo>
                  <a:close/>
                  <a:moveTo>
                    <a:pt x="299257" y="161151"/>
                  </a:moveTo>
                  <a:cubicBezTo>
                    <a:pt x="282539" y="177869"/>
                    <a:pt x="254918" y="177869"/>
                    <a:pt x="237473" y="161151"/>
                  </a:cubicBezTo>
                  <a:cubicBezTo>
                    <a:pt x="220755" y="144433"/>
                    <a:pt x="220755" y="116811"/>
                    <a:pt x="237473" y="99366"/>
                  </a:cubicBezTo>
                  <a:cubicBezTo>
                    <a:pt x="254191" y="82648"/>
                    <a:pt x="281812" y="82648"/>
                    <a:pt x="299257" y="99366"/>
                  </a:cubicBezTo>
                  <a:cubicBezTo>
                    <a:pt x="315975" y="116811"/>
                    <a:pt x="315975" y="144433"/>
                    <a:pt x="299257" y="16115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35C42D9-2C85-4C7D-9204-B2CAB810FBE2}"/>
                </a:ext>
              </a:extLst>
            </p:cNvPr>
            <p:cNvSpPr/>
            <p:nvPr/>
          </p:nvSpPr>
          <p:spPr>
            <a:xfrm>
              <a:off x="3761748" y="4856618"/>
              <a:ext cx="109031" cy="109031"/>
            </a:xfrm>
            <a:custGeom>
              <a:avLst/>
              <a:gdLst>
                <a:gd name="connsiteX0" fmla="*/ 89032 w 109031"/>
                <a:gd name="connsiteY0" fmla="*/ 22787 h 109031"/>
                <a:gd name="connsiteX1" fmla="*/ 54868 w 109031"/>
                <a:gd name="connsiteY1" fmla="*/ 15518 h 109031"/>
                <a:gd name="connsiteX2" fmla="*/ 6168 w 109031"/>
                <a:gd name="connsiteY2" fmla="*/ 105651 h 109031"/>
                <a:gd name="connsiteX3" fmla="*/ 96300 w 109031"/>
                <a:gd name="connsiteY3" fmla="*/ 56950 h 109031"/>
                <a:gd name="connsiteX4" fmla="*/ 89032 w 109031"/>
                <a:gd name="connsiteY4" fmla="*/ 22787 h 10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031" h="109031">
                  <a:moveTo>
                    <a:pt x="89032" y="22787"/>
                  </a:moveTo>
                  <a:cubicBezTo>
                    <a:pt x="77402" y="11157"/>
                    <a:pt x="78855" y="-8469"/>
                    <a:pt x="54868" y="15518"/>
                  </a:cubicBezTo>
                  <a:cubicBezTo>
                    <a:pt x="30882" y="39505"/>
                    <a:pt x="-4735" y="94021"/>
                    <a:pt x="6168" y="105651"/>
                  </a:cubicBezTo>
                  <a:cubicBezTo>
                    <a:pt x="17798" y="117281"/>
                    <a:pt x="72313" y="80937"/>
                    <a:pt x="96300" y="56950"/>
                  </a:cubicBezTo>
                  <a:cubicBezTo>
                    <a:pt x="120287" y="32236"/>
                    <a:pt x="100662" y="33690"/>
                    <a:pt x="89032" y="22787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E5EE09B-0887-40C3-8F89-1555C7760F78}"/>
              </a:ext>
            </a:extLst>
          </p:cNvPr>
          <p:cNvSpPr/>
          <p:nvPr/>
        </p:nvSpPr>
        <p:spPr>
          <a:xfrm>
            <a:off x="7385172" y="1088008"/>
            <a:ext cx="830706" cy="899304"/>
          </a:xfrm>
          <a:custGeom>
            <a:avLst/>
            <a:gdLst>
              <a:gd name="connsiteX0" fmla="*/ 309433 w 530619"/>
              <a:gd name="connsiteY0" fmla="*/ 611814 h 654188"/>
              <a:gd name="connsiteX1" fmla="*/ 222208 w 530619"/>
              <a:gd name="connsiteY1" fmla="*/ 611814 h 654188"/>
              <a:gd name="connsiteX2" fmla="*/ 222208 w 530619"/>
              <a:gd name="connsiteY2" fmla="*/ 511505 h 654188"/>
              <a:gd name="connsiteX3" fmla="*/ 265821 w 530619"/>
              <a:gd name="connsiteY3" fmla="*/ 467892 h 654188"/>
              <a:gd name="connsiteX4" fmla="*/ 309433 w 530619"/>
              <a:gd name="connsiteY4" fmla="*/ 511505 h 654188"/>
              <a:gd name="connsiteX5" fmla="*/ 309433 w 530619"/>
              <a:gd name="connsiteY5" fmla="*/ 611814 h 654188"/>
              <a:gd name="connsiteX6" fmla="*/ 265821 w 530619"/>
              <a:gd name="connsiteY6" fmla="*/ 226570 h 654188"/>
              <a:gd name="connsiteX7" fmla="*/ 302165 w 530619"/>
              <a:gd name="connsiteY7" fmla="*/ 262913 h 654188"/>
              <a:gd name="connsiteX8" fmla="*/ 265821 w 530619"/>
              <a:gd name="connsiteY8" fmla="*/ 299257 h 654188"/>
              <a:gd name="connsiteX9" fmla="*/ 229477 w 530619"/>
              <a:gd name="connsiteY9" fmla="*/ 262913 h 654188"/>
              <a:gd name="connsiteX10" fmla="*/ 265821 w 530619"/>
              <a:gd name="connsiteY10" fmla="*/ 226570 h 654188"/>
              <a:gd name="connsiteX11" fmla="*/ 370491 w 530619"/>
              <a:gd name="connsiteY11" fmla="*/ 198948 h 654188"/>
              <a:gd name="connsiteX12" fmla="*/ 527496 w 530619"/>
              <a:gd name="connsiteY12" fmla="*/ 66657 h 654188"/>
              <a:gd name="connsiteX13" fmla="*/ 464985 w 530619"/>
              <a:gd name="connsiteY13" fmla="*/ 4145 h 654188"/>
              <a:gd name="connsiteX14" fmla="*/ 347231 w 530619"/>
              <a:gd name="connsiteY14" fmla="*/ 143706 h 654188"/>
              <a:gd name="connsiteX15" fmla="*/ 265821 w 530619"/>
              <a:gd name="connsiteY15" fmla="*/ 44851 h 654188"/>
              <a:gd name="connsiteX16" fmla="*/ 184411 w 530619"/>
              <a:gd name="connsiteY16" fmla="*/ 143706 h 654188"/>
              <a:gd name="connsiteX17" fmla="*/ 66657 w 530619"/>
              <a:gd name="connsiteY17" fmla="*/ 4145 h 654188"/>
              <a:gd name="connsiteX18" fmla="*/ 4145 w 530619"/>
              <a:gd name="connsiteY18" fmla="*/ 66657 h 654188"/>
              <a:gd name="connsiteX19" fmla="*/ 161151 w 530619"/>
              <a:gd name="connsiteY19" fmla="*/ 198948 h 654188"/>
              <a:gd name="connsiteX20" fmla="*/ 147340 w 530619"/>
              <a:gd name="connsiteY20" fmla="*/ 340689 h 654188"/>
              <a:gd name="connsiteX21" fmla="*/ 4145 w 530619"/>
              <a:gd name="connsiteY21" fmla="*/ 462077 h 654188"/>
              <a:gd name="connsiteX22" fmla="*/ 66657 w 530619"/>
              <a:gd name="connsiteY22" fmla="*/ 524589 h 654188"/>
              <a:gd name="connsiteX23" fmla="*/ 137164 w 530619"/>
              <a:gd name="connsiteY23" fmla="*/ 440998 h 654188"/>
              <a:gd name="connsiteX24" fmla="*/ 120446 w 530619"/>
              <a:gd name="connsiteY24" fmla="*/ 611814 h 654188"/>
              <a:gd name="connsiteX25" fmla="*/ 91371 w 530619"/>
              <a:gd name="connsiteY25" fmla="*/ 611814 h 654188"/>
              <a:gd name="connsiteX26" fmla="*/ 91371 w 530619"/>
              <a:gd name="connsiteY26" fmla="*/ 655426 h 654188"/>
              <a:gd name="connsiteX27" fmla="*/ 440271 w 530619"/>
              <a:gd name="connsiteY27" fmla="*/ 655426 h 654188"/>
              <a:gd name="connsiteX28" fmla="*/ 440271 w 530619"/>
              <a:gd name="connsiteY28" fmla="*/ 611814 h 654188"/>
              <a:gd name="connsiteX29" fmla="*/ 411196 w 530619"/>
              <a:gd name="connsiteY29" fmla="*/ 611814 h 654188"/>
              <a:gd name="connsiteX30" fmla="*/ 394478 w 530619"/>
              <a:gd name="connsiteY30" fmla="*/ 440998 h 654188"/>
              <a:gd name="connsiteX31" fmla="*/ 464985 w 530619"/>
              <a:gd name="connsiteY31" fmla="*/ 524589 h 654188"/>
              <a:gd name="connsiteX32" fmla="*/ 527496 w 530619"/>
              <a:gd name="connsiteY32" fmla="*/ 462077 h 654188"/>
              <a:gd name="connsiteX33" fmla="*/ 384302 w 530619"/>
              <a:gd name="connsiteY33" fmla="*/ 341416 h 654188"/>
              <a:gd name="connsiteX34" fmla="*/ 370491 w 530619"/>
              <a:gd name="connsiteY34" fmla="*/ 198948 h 65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30619" h="654188">
                <a:moveTo>
                  <a:pt x="309433" y="611814"/>
                </a:moveTo>
                <a:lnTo>
                  <a:pt x="222208" y="611814"/>
                </a:lnTo>
                <a:lnTo>
                  <a:pt x="222208" y="511505"/>
                </a:lnTo>
                <a:cubicBezTo>
                  <a:pt x="222208" y="487518"/>
                  <a:pt x="241834" y="467892"/>
                  <a:pt x="265821" y="467892"/>
                </a:cubicBezTo>
                <a:cubicBezTo>
                  <a:pt x="289808" y="467892"/>
                  <a:pt x="309433" y="487518"/>
                  <a:pt x="309433" y="511505"/>
                </a:cubicBezTo>
                <a:lnTo>
                  <a:pt x="309433" y="611814"/>
                </a:lnTo>
                <a:close/>
                <a:moveTo>
                  <a:pt x="265821" y="226570"/>
                </a:moveTo>
                <a:cubicBezTo>
                  <a:pt x="286173" y="226570"/>
                  <a:pt x="302165" y="242561"/>
                  <a:pt x="302165" y="262913"/>
                </a:cubicBezTo>
                <a:cubicBezTo>
                  <a:pt x="302165" y="283266"/>
                  <a:pt x="286173" y="299257"/>
                  <a:pt x="265821" y="299257"/>
                </a:cubicBezTo>
                <a:cubicBezTo>
                  <a:pt x="245468" y="299257"/>
                  <a:pt x="229477" y="283266"/>
                  <a:pt x="229477" y="262913"/>
                </a:cubicBezTo>
                <a:cubicBezTo>
                  <a:pt x="229477" y="242561"/>
                  <a:pt x="245468" y="226570"/>
                  <a:pt x="265821" y="226570"/>
                </a:cubicBezTo>
                <a:close/>
                <a:moveTo>
                  <a:pt x="370491" y="198948"/>
                </a:moveTo>
                <a:lnTo>
                  <a:pt x="527496" y="66657"/>
                </a:lnTo>
                <a:lnTo>
                  <a:pt x="464985" y="4145"/>
                </a:lnTo>
                <a:lnTo>
                  <a:pt x="347231" y="143706"/>
                </a:lnTo>
                <a:lnTo>
                  <a:pt x="265821" y="44851"/>
                </a:lnTo>
                <a:lnTo>
                  <a:pt x="184411" y="143706"/>
                </a:lnTo>
                <a:lnTo>
                  <a:pt x="66657" y="4145"/>
                </a:lnTo>
                <a:lnTo>
                  <a:pt x="4145" y="66657"/>
                </a:lnTo>
                <a:lnTo>
                  <a:pt x="161151" y="198948"/>
                </a:lnTo>
                <a:lnTo>
                  <a:pt x="147340" y="340689"/>
                </a:lnTo>
                <a:lnTo>
                  <a:pt x="4145" y="462077"/>
                </a:lnTo>
                <a:lnTo>
                  <a:pt x="66657" y="524589"/>
                </a:lnTo>
                <a:lnTo>
                  <a:pt x="137164" y="440998"/>
                </a:lnTo>
                <a:lnTo>
                  <a:pt x="120446" y="611814"/>
                </a:lnTo>
                <a:lnTo>
                  <a:pt x="91371" y="611814"/>
                </a:lnTo>
                <a:lnTo>
                  <a:pt x="91371" y="655426"/>
                </a:lnTo>
                <a:lnTo>
                  <a:pt x="440271" y="655426"/>
                </a:lnTo>
                <a:lnTo>
                  <a:pt x="440271" y="611814"/>
                </a:lnTo>
                <a:lnTo>
                  <a:pt x="411196" y="611814"/>
                </a:lnTo>
                <a:lnTo>
                  <a:pt x="394478" y="440998"/>
                </a:lnTo>
                <a:lnTo>
                  <a:pt x="464985" y="524589"/>
                </a:lnTo>
                <a:lnTo>
                  <a:pt x="527496" y="462077"/>
                </a:lnTo>
                <a:lnTo>
                  <a:pt x="384302" y="341416"/>
                </a:lnTo>
                <a:lnTo>
                  <a:pt x="370491" y="198948"/>
                </a:lnTo>
                <a:close/>
              </a:path>
            </a:pathLst>
          </a:custGeom>
          <a:solidFill>
            <a:srgbClr val="000000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1E7C04-D20B-4DAA-B200-80498E254AF7}"/>
              </a:ext>
            </a:extLst>
          </p:cNvPr>
          <p:cNvSpPr txBox="1"/>
          <p:nvPr/>
        </p:nvSpPr>
        <p:spPr>
          <a:xfrm>
            <a:off x="917417" y="3702992"/>
            <a:ext cx="10457694" cy="1200329"/>
          </a:xfrm>
          <a:prstGeom prst="rect">
            <a:avLst/>
          </a:prstGeom>
          <a:solidFill>
            <a:schemeClr val="bg1"/>
          </a:solidFill>
          <a:ln w="38100">
            <a:noFill/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Thank </a:t>
            </a:r>
            <a:r>
              <a:rPr lang="en-US" sz="72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you </a:t>
            </a:r>
            <a:r>
              <a:rPr lang="en-US" sz="7200" b="1" dirty="0">
                <a:ln w="28575">
                  <a:solidFill>
                    <a:schemeClr val="tx1"/>
                  </a:solidFill>
                </a:ln>
                <a:solidFill>
                  <a:srgbClr val="FF9999"/>
                </a:solidFill>
              </a:rPr>
              <a:t>!!!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A68609-C772-453A-A3AF-8B8F192E0FA7}"/>
              </a:ext>
            </a:extLst>
          </p:cNvPr>
          <p:cNvSpPr txBox="1"/>
          <p:nvPr/>
        </p:nvSpPr>
        <p:spPr>
          <a:xfrm>
            <a:off x="2723445" y="5550829"/>
            <a:ext cx="67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Evaluate the impact of earning report on stock price</a:t>
            </a:r>
          </a:p>
        </p:txBody>
      </p:sp>
      <p:pic>
        <p:nvPicPr>
          <p:cNvPr id="98" name="Graphic 97" descr="Stars">
            <a:extLst>
              <a:ext uri="{FF2B5EF4-FFF2-40B4-BE49-F238E27FC236}">
                <a16:creationId xmlns:a16="http://schemas.microsoft.com/office/drawing/2014/main" id="{8A7B825F-D36D-468A-9B8E-301549B99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2983" y="231137"/>
            <a:ext cx="556689" cy="55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1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09FD8F-3C8E-4352-AF0C-FE1DAA34254F}"/>
              </a:ext>
            </a:extLst>
          </p:cNvPr>
          <p:cNvSpPr/>
          <p:nvPr/>
        </p:nvSpPr>
        <p:spPr>
          <a:xfrm>
            <a:off x="-65988" y="0"/>
            <a:ext cx="12245420" cy="14045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B0179C-0832-4257-B328-5D1698990392}"/>
              </a:ext>
            </a:extLst>
          </p:cNvPr>
          <p:cNvSpPr/>
          <p:nvPr/>
        </p:nvSpPr>
        <p:spPr>
          <a:xfrm>
            <a:off x="0" y="1319753"/>
            <a:ext cx="12179431" cy="377071"/>
          </a:xfrm>
          <a:custGeom>
            <a:avLst/>
            <a:gdLst>
              <a:gd name="connsiteX0" fmla="*/ 0 w 12179431"/>
              <a:gd name="connsiteY0" fmla="*/ 65988 h 386499"/>
              <a:gd name="connsiteX1" fmla="*/ 876693 w 12179431"/>
              <a:gd name="connsiteY1" fmla="*/ 75415 h 386499"/>
              <a:gd name="connsiteX2" fmla="*/ 914400 w 12179431"/>
              <a:gd name="connsiteY2" fmla="*/ 94268 h 386499"/>
              <a:gd name="connsiteX3" fmla="*/ 942680 w 12179431"/>
              <a:gd name="connsiteY3" fmla="*/ 103695 h 386499"/>
              <a:gd name="connsiteX4" fmla="*/ 980388 w 12179431"/>
              <a:gd name="connsiteY4" fmla="*/ 122549 h 386499"/>
              <a:gd name="connsiteX5" fmla="*/ 1046375 w 12179431"/>
              <a:gd name="connsiteY5" fmla="*/ 141402 h 386499"/>
              <a:gd name="connsiteX6" fmla="*/ 1074656 w 12179431"/>
              <a:gd name="connsiteY6" fmla="*/ 150829 h 386499"/>
              <a:gd name="connsiteX7" fmla="*/ 1197204 w 12179431"/>
              <a:gd name="connsiteY7" fmla="*/ 179110 h 386499"/>
              <a:gd name="connsiteX8" fmla="*/ 1300899 w 12179431"/>
              <a:gd name="connsiteY8" fmla="*/ 188536 h 386499"/>
              <a:gd name="connsiteX9" fmla="*/ 1338606 w 12179431"/>
              <a:gd name="connsiteY9" fmla="*/ 197963 h 386499"/>
              <a:gd name="connsiteX10" fmla="*/ 1621410 w 12179431"/>
              <a:gd name="connsiteY10" fmla="*/ 216817 h 386499"/>
              <a:gd name="connsiteX11" fmla="*/ 1649691 w 12179431"/>
              <a:gd name="connsiteY11" fmla="*/ 226244 h 386499"/>
              <a:gd name="connsiteX12" fmla="*/ 1951348 w 12179431"/>
              <a:gd name="connsiteY12" fmla="*/ 207390 h 386499"/>
              <a:gd name="connsiteX13" fmla="*/ 1998482 w 12179431"/>
              <a:gd name="connsiteY13" fmla="*/ 197963 h 386499"/>
              <a:gd name="connsiteX14" fmla="*/ 2187019 w 12179431"/>
              <a:gd name="connsiteY14" fmla="*/ 188536 h 386499"/>
              <a:gd name="connsiteX15" fmla="*/ 2290713 w 12179431"/>
              <a:gd name="connsiteY15" fmla="*/ 197963 h 386499"/>
              <a:gd name="connsiteX16" fmla="*/ 2318994 w 12179431"/>
              <a:gd name="connsiteY16" fmla="*/ 207390 h 386499"/>
              <a:gd name="connsiteX17" fmla="*/ 2375555 w 12179431"/>
              <a:gd name="connsiteY17" fmla="*/ 245097 h 386499"/>
              <a:gd name="connsiteX18" fmla="*/ 2450969 w 12179431"/>
              <a:gd name="connsiteY18" fmla="*/ 311085 h 386499"/>
              <a:gd name="connsiteX19" fmla="*/ 2507530 w 12179431"/>
              <a:gd name="connsiteY19" fmla="*/ 339365 h 386499"/>
              <a:gd name="connsiteX20" fmla="*/ 2554664 w 12179431"/>
              <a:gd name="connsiteY20" fmla="*/ 358219 h 386499"/>
              <a:gd name="connsiteX21" fmla="*/ 2611225 w 12179431"/>
              <a:gd name="connsiteY21" fmla="*/ 367646 h 386499"/>
              <a:gd name="connsiteX22" fmla="*/ 2714920 w 12179431"/>
              <a:gd name="connsiteY22" fmla="*/ 386499 h 386499"/>
              <a:gd name="connsiteX23" fmla="*/ 2969443 w 12179431"/>
              <a:gd name="connsiteY23" fmla="*/ 377072 h 386499"/>
              <a:gd name="connsiteX24" fmla="*/ 3007151 w 12179431"/>
              <a:gd name="connsiteY24" fmla="*/ 358219 h 386499"/>
              <a:gd name="connsiteX25" fmla="*/ 3035431 w 12179431"/>
              <a:gd name="connsiteY25" fmla="*/ 348792 h 386499"/>
              <a:gd name="connsiteX26" fmla="*/ 3101419 w 12179431"/>
              <a:gd name="connsiteY26" fmla="*/ 320512 h 386499"/>
              <a:gd name="connsiteX27" fmla="*/ 3139126 w 12179431"/>
              <a:gd name="connsiteY27" fmla="*/ 301658 h 386499"/>
              <a:gd name="connsiteX28" fmla="*/ 3176833 w 12179431"/>
              <a:gd name="connsiteY28" fmla="*/ 292231 h 386499"/>
              <a:gd name="connsiteX29" fmla="*/ 3205113 w 12179431"/>
              <a:gd name="connsiteY29" fmla="*/ 282804 h 386499"/>
              <a:gd name="connsiteX30" fmla="*/ 3289955 w 12179431"/>
              <a:gd name="connsiteY30" fmla="*/ 254524 h 386499"/>
              <a:gd name="connsiteX31" fmla="*/ 3318235 w 12179431"/>
              <a:gd name="connsiteY31" fmla="*/ 245097 h 386499"/>
              <a:gd name="connsiteX32" fmla="*/ 3412503 w 12179431"/>
              <a:gd name="connsiteY32" fmla="*/ 235670 h 386499"/>
              <a:gd name="connsiteX33" fmla="*/ 3478491 w 12179431"/>
              <a:gd name="connsiteY33" fmla="*/ 226244 h 386499"/>
              <a:gd name="connsiteX34" fmla="*/ 3667027 w 12179431"/>
              <a:gd name="connsiteY34" fmla="*/ 235670 h 386499"/>
              <a:gd name="connsiteX35" fmla="*/ 3751868 w 12179431"/>
              <a:gd name="connsiteY35" fmla="*/ 263951 h 386499"/>
              <a:gd name="connsiteX36" fmla="*/ 3855563 w 12179431"/>
              <a:gd name="connsiteY36" fmla="*/ 292231 h 386499"/>
              <a:gd name="connsiteX37" fmla="*/ 3893270 w 12179431"/>
              <a:gd name="connsiteY37" fmla="*/ 301658 h 386499"/>
              <a:gd name="connsiteX38" fmla="*/ 3930977 w 12179431"/>
              <a:gd name="connsiteY38" fmla="*/ 311085 h 386499"/>
              <a:gd name="connsiteX39" fmla="*/ 4176074 w 12179431"/>
              <a:gd name="connsiteY39" fmla="*/ 329938 h 386499"/>
              <a:gd name="connsiteX40" fmla="*/ 4873658 w 12179431"/>
              <a:gd name="connsiteY40" fmla="*/ 320512 h 386499"/>
              <a:gd name="connsiteX41" fmla="*/ 4911365 w 12179431"/>
              <a:gd name="connsiteY41" fmla="*/ 311085 h 386499"/>
              <a:gd name="connsiteX42" fmla="*/ 5052767 w 12179431"/>
              <a:gd name="connsiteY42" fmla="*/ 292231 h 386499"/>
              <a:gd name="connsiteX43" fmla="*/ 5137608 w 12179431"/>
              <a:gd name="connsiteY43" fmla="*/ 263951 h 386499"/>
              <a:gd name="connsiteX44" fmla="*/ 5269584 w 12179431"/>
              <a:gd name="connsiteY44" fmla="*/ 216817 h 386499"/>
              <a:gd name="connsiteX45" fmla="*/ 5297864 w 12179431"/>
              <a:gd name="connsiteY45" fmla="*/ 197963 h 386499"/>
              <a:gd name="connsiteX46" fmla="*/ 5335571 w 12179431"/>
              <a:gd name="connsiteY46" fmla="*/ 188536 h 386499"/>
              <a:gd name="connsiteX47" fmla="*/ 5410986 w 12179431"/>
              <a:gd name="connsiteY47" fmla="*/ 150829 h 386499"/>
              <a:gd name="connsiteX48" fmla="*/ 5580668 w 12179431"/>
              <a:gd name="connsiteY48" fmla="*/ 160256 h 386499"/>
              <a:gd name="connsiteX49" fmla="*/ 5665509 w 12179431"/>
              <a:gd name="connsiteY49" fmla="*/ 207390 h 386499"/>
              <a:gd name="connsiteX50" fmla="*/ 5693790 w 12179431"/>
              <a:gd name="connsiteY50" fmla="*/ 226244 h 386499"/>
              <a:gd name="connsiteX51" fmla="*/ 5750351 w 12179431"/>
              <a:gd name="connsiteY51" fmla="*/ 263951 h 386499"/>
              <a:gd name="connsiteX52" fmla="*/ 5797485 w 12179431"/>
              <a:gd name="connsiteY52" fmla="*/ 292231 h 386499"/>
              <a:gd name="connsiteX53" fmla="*/ 5835192 w 12179431"/>
              <a:gd name="connsiteY53" fmla="*/ 301658 h 386499"/>
              <a:gd name="connsiteX54" fmla="*/ 5882326 w 12179431"/>
              <a:gd name="connsiteY54" fmla="*/ 320512 h 386499"/>
              <a:gd name="connsiteX55" fmla="*/ 5910606 w 12179431"/>
              <a:gd name="connsiteY55" fmla="*/ 329938 h 386499"/>
              <a:gd name="connsiteX56" fmla="*/ 6127423 w 12179431"/>
              <a:gd name="connsiteY56" fmla="*/ 320512 h 386499"/>
              <a:gd name="connsiteX57" fmla="*/ 6165130 w 12179431"/>
              <a:gd name="connsiteY57" fmla="*/ 292231 h 386499"/>
              <a:gd name="connsiteX58" fmla="*/ 6193410 w 12179431"/>
              <a:gd name="connsiteY58" fmla="*/ 282804 h 386499"/>
              <a:gd name="connsiteX59" fmla="*/ 6231118 w 12179431"/>
              <a:gd name="connsiteY59" fmla="*/ 263951 h 386499"/>
              <a:gd name="connsiteX60" fmla="*/ 6268825 w 12179431"/>
              <a:gd name="connsiteY60" fmla="*/ 226244 h 386499"/>
              <a:gd name="connsiteX61" fmla="*/ 6334812 w 12179431"/>
              <a:gd name="connsiteY61" fmla="*/ 188536 h 386499"/>
              <a:gd name="connsiteX62" fmla="*/ 6391373 w 12179431"/>
              <a:gd name="connsiteY62" fmla="*/ 150829 h 386499"/>
              <a:gd name="connsiteX63" fmla="*/ 6419654 w 12179431"/>
              <a:gd name="connsiteY63" fmla="*/ 122549 h 386499"/>
              <a:gd name="connsiteX64" fmla="*/ 6504495 w 12179431"/>
              <a:gd name="connsiteY64" fmla="*/ 103695 h 386499"/>
              <a:gd name="connsiteX65" fmla="*/ 6645897 w 12179431"/>
              <a:gd name="connsiteY65" fmla="*/ 131976 h 386499"/>
              <a:gd name="connsiteX66" fmla="*/ 6702458 w 12179431"/>
              <a:gd name="connsiteY66" fmla="*/ 150829 h 386499"/>
              <a:gd name="connsiteX67" fmla="*/ 6759019 w 12179431"/>
              <a:gd name="connsiteY67" fmla="*/ 179110 h 386499"/>
              <a:gd name="connsiteX68" fmla="*/ 6815579 w 12179431"/>
              <a:gd name="connsiteY68" fmla="*/ 216817 h 386499"/>
              <a:gd name="connsiteX69" fmla="*/ 6843860 w 12179431"/>
              <a:gd name="connsiteY69" fmla="*/ 235670 h 386499"/>
              <a:gd name="connsiteX70" fmla="*/ 6938128 w 12179431"/>
              <a:gd name="connsiteY70" fmla="*/ 273378 h 386499"/>
              <a:gd name="connsiteX71" fmla="*/ 7041823 w 12179431"/>
              <a:gd name="connsiteY71" fmla="*/ 282804 h 386499"/>
              <a:gd name="connsiteX72" fmla="*/ 7126664 w 12179431"/>
              <a:gd name="connsiteY72" fmla="*/ 301658 h 386499"/>
              <a:gd name="connsiteX73" fmla="*/ 7720553 w 12179431"/>
              <a:gd name="connsiteY73" fmla="*/ 282804 h 386499"/>
              <a:gd name="connsiteX74" fmla="*/ 7927942 w 12179431"/>
              <a:gd name="connsiteY74" fmla="*/ 226244 h 386499"/>
              <a:gd name="connsiteX75" fmla="*/ 7956223 w 12179431"/>
              <a:gd name="connsiteY75" fmla="*/ 207390 h 386499"/>
              <a:gd name="connsiteX76" fmla="*/ 8041064 w 12179431"/>
              <a:gd name="connsiteY76" fmla="*/ 188536 h 386499"/>
              <a:gd name="connsiteX77" fmla="*/ 8125905 w 12179431"/>
              <a:gd name="connsiteY77" fmla="*/ 150829 h 386499"/>
              <a:gd name="connsiteX78" fmla="*/ 8163612 w 12179431"/>
              <a:gd name="connsiteY78" fmla="*/ 131976 h 386499"/>
              <a:gd name="connsiteX79" fmla="*/ 8286161 w 12179431"/>
              <a:gd name="connsiteY79" fmla="*/ 113122 h 386499"/>
              <a:gd name="connsiteX80" fmla="*/ 8323868 w 12179431"/>
              <a:gd name="connsiteY80" fmla="*/ 103695 h 386499"/>
              <a:gd name="connsiteX81" fmla="*/ 8455843 w 12179431"/>
              <a:gd name="connsiteY81" fmla="*/ 122549 h 386499"/>
              <a:gd name="connsiteX82" fmla="*/ 8559538 w 12179431"/>
              <a:gd name="connsiteY82" fmla="*/ 150829 h 386499"/>
              <a:gd name="connsiteX83" fmla="*/ 8634953 w 12179431"/>
              <a:gd name="connsiteY83" fmla="*/ 235670 h 386499"/>
              <a:gd name="connsiteX84" fmla="*/ 8672660 w 12179431"/>
              <a:gd name="connsiteY84" fmla="*/ 273378 h 386499"/>
              <a:gd name="connsiteX85" fmla="*/ 8700940 w 12179431"/>
              <a:gd name="connsiteY85" fmla="*/ 292231 h 386499"/>
              <a:gd name="connsiteX86" fmla="*/ 8757501 w 12179431"/>
              <a:gd name="connsiteY86" fmla="*/ 311085 h 386499"/>
              <a:gd name="connsiteX87" fmla="*/ 9417377 w 12179431"/>
              <a:gd name="connsiteY87" fmla="*/ 301658 h 386499"/>
              <a:gd name="connsiteX88" fmla="*/ 9483365 w 12179431"/>
              <a:gd name="connsiteY88" fmla="*/ 282804 h 386499"/>
              <a:gd name="connsiteX89" fmla="*/ 9502219 w 12179431"/>
              <a:gd name="connsiteY89" fmla="*/ 254524 h 386499"/>
              <a:gd name="connsiteX90" fmla="*/ 9615340 w 12179431"/>
              <a:gd name="connsiteY90" fmla="*/ 160256 h 386499"/>
              <a:gd name="connsiteX91" fmla="*/ 9709608 w 12179431"/>
              <a:gd name="connsiteY91" fmla="*/ 113122 h 386499"/>
              <a:gd name="connsiteX92" fmla="*/ 9756742 w 12179431"/>
              <a:gd name="connsiteY92" fmla="*/ 84841 h 386499"/>
              <a:gd name="connsiteX93" fmla="*/ 9794449 w 12179431"/>
              <a:gd name="connsiteY93" fmla="*/ 75415 h 386499"/>
              <a:gd name="connsiteX94" fmla="*/ 9822730 w 12179431"/>
              <a:gd name="connsiteY94" fmla="*/ 65988 h 386499"/>
              <a:gd name="connsiteX95" fmla="*/ 9992412 w 12179431"/>
              <a:gd name="connsiteY95" fmla="*/ 75415 h 386499"/>
              <a:gd name="connsiteX96" fmla="*/ 10039546 w 12179431"/>
              <a:gd name="connsiteY96" fmla="*/ 131976 h 386499"/>
              <a:gd name="connsiteX97" fmla="*/ 10143241 w 12179431"/>
              <a:gd name="connsiteY97" fmla="*/ 207390 h 386499"/>
              <a:gd name="connsiteX98" fmla="*/ 10199802 w 12179431"/>
              <a:gd name="connsiteY98" fmla="*/ 245097 h 386499"/>
              <a:gd name="connsiteX99" fmla="*/ 10482606 w 12179431"/>
              <a:gd name="connsiteY99" fmla="*/ 207390 h 386499"/>
              <a:gd name="connsiteX100" fmla="*/ 10567447 w 12179431"/>
              <a:gd name="connsiteY100" fmla="*/ 169683 h 386499"/>
              <a:gd name="connsiteX101" fmla="*/ 10624008 w 12179431"/>
              <a:gd name="connsiteY101" fmla="*/ 131976 h 386499"/>
              <a:gd name="connsiteX102" fmla="*/ 10652289 w 12179431"/>
              <a:gd name="connsiteY102" fmla="*/ 113122 h 386499"/>
              <a:gd name="connsiteX103" fmla="*/ 10831398 w 12179431"/>
              <a:gd name="connsiteY103" fmla="*/ 28281 h 386499"/>
              <a:gd name="connsiteX104" fmla="*/ 10887959 w 12179431"/>
              <a:gd name="connsiteY104" fmla="*/ 0 h 386499"/>
              <a:gd name="connsiteX105" fmla="*/ 10991654 w 12179431"/>
              <a:gd name="connsiteY105" fmla="*/ 18854 h 386499"/>
              <a:gd name="connsiteX106" fmla="*/ 11029361 w 12179431"/>
              <a:gd name="connsiteY106" fmla="*/ 56561 h 386499"/>
              <a:gd name="connsiteX107" fmla="*/ 11057641 w 12179431"/>
              <a:gd name="connsiteY107" fmla="*/ 65988 h 386499"/>
              <a:gd name="connsiteX108" fmla="*/ 11085922 w 12179431"/>
              <a:gd name="connsiteY108" fmla="*/ 94268 h 386499"/>
              <a:gd name="connsiteX109" fmla="*/ 11104775 w 12179431"/>
              <a:gd name="connsiteY109" fmla="*/ 122549 h 386499"/>
              <a:gd name="connsiteX110" fmla="*/ 11236751 w 12179431"/>
              <a:gd name="connsiteY110" fmla="*/ 197963 h 386499"/>
              <a:gd name="connsiteX111" fmla="*/ 11331019 w 12179431"/>
              <a:gd name="connsiteY111" fmla="*/ 254524 h 386499"/>
              <a:gd name="connsiteX112" fmla="*/ 11613823 w 12179431"/>
              <a:gd name="connsiteY112" fmla="*/ 245097 h 386499"/>
              <a:gd name="connsiteX113" fmla="*/ 11670384 w 12179431"/>
              <a:gd name="connsiteY113" fmla="*/ 188536 h 386499"/>
              <a:gd name="connsiteX114" fmla="*/ 11698664 w 12179431"/>
              <a:gd name="connsiteY114" fmla="*/ 160256 h 386499"/>
              <a:gd name="connsiteX115" fmla="*/ 11745798 w 12179431"/>
              <a:gd name="connsiteY115" fmla="*/ 113122 h 386499"/>
              <a:gd name="connsiteX116" fmla="*/ 11774078 w 12179431"/>
              <a:gd name="connsiteY116" fmla="*/ 84841 h 386499"/>
              <a:gd name="connsiteX117" fmla="*/ 11887200 w 12179431"/>
              <a:gd name="connsiteY117" fmla="*/ 113122 h 386499"/>
              <a:gd name="connsiteX118" fmla="*/ 11906054 w 12179431"/>
              <a:gd name="connsiteY118" fmla="*/ 141402 h 386499"/>
              <a:gd name="connsiteX119" fmla="*/ 11943761 w 12179431"/>
              <a:gd name="connsiteY119" fmla="*/ 169683 h 386499"/>
              <a:gd name="connsiteX120" fmla="*/ 11972041 w 12179431"/>
              <a:gd name="connsiteY120" fmla="*/ 197963 h 386499"/>
              <a:gd name="connsiteX121" fmla="*/ 12009748 w 12179431"/>
              <a:gd name="connsiteY121" fmla="*/ 207390 h 386499"/>
              <a:gd name="connsiteX122" fmla="*/ 12066309 w 12179431"/>
              <a:gd name="connsiteY122" fmla="*/ 197963 h 386499"/>
              <a:gd name="connsiteX123" fmla="*/ 12104016 w 12179431"/>
              <a:gd name="connsiteY123" fmla="*/ 188536 h 386499"/>
              <a:gd name="connsiteX124" fmla="*/ 12141724 w 12179431"/>
              <a:gd name="connsiteY124" fmla="*/ 131976 h 386499"/>
              <a:gd name="connsiteX125" fmla="*/ 12179431 w 12179431"/>
              <a:gd name="connsiteY125" fmla="*/ 84841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12179431" h="386499">
                <a:moveTo>
                  <a:pt x="0" y="65988"/>
                </a:moveTo>
                <a:cubicBezTo>
                  <a:pt x="292231" y="69130"/>
                  <a:pt x="584585" y="66381"/>
                  <a:pt x="876693" y="75415"/>
                </a:cubicBezTo>
                <a:cubicBezTo>
                  <a:pt x="890739" y="75849"/>
                  <a:pt x="901484" y="88732"/>
                  <a:pt x="914400" y="94268"/>
                </a:cubicBezTo>
                <a:cubicBezTo>
                  <a:pt x="923533" y="98182"/>
                  <a:pt x="933547" y="99781"/>
                  <a:pt x="942680" y="103695"/>
                </a:cubicBezTo>
                <a:cubicBezTo>
                  <a:pt x="955597" y="109231"/>
                  <a:pt x="967181" y="117747"/>
                  <a:pt x="980388" y="122549"/>
                </a:cubicBezTo>
                <a:cubicBezTo>
                  <a:pt x="1001887" y="130367"/>
                  <a:pt x="1024464" y="134829"/>
                  <a:pt x="1046375" y="141402"/>
                </a:cubicBezTo>
                <a:cubicBezTo>
                  <a:pt x="1055893" y="144257"/>
                  <a:pt x="1065101" y="148099"/>
                  <a:pt x="1074656" y="150829"/>
                </a:cubicBezTo>
                <a:cubicBezTo>
                  <a:pt x="1099949" y="158056"/>
                  <a:pt x="1190320" y="178077"/>
                  <a:pt x="1197204" y="179110"/>
                </a:cubicBezTo>
                <a:cubicBezTo>
                  <a:pt x="1231528" y="184258"/>
                  <a:pt x="1266334" y="185394"/>
                  <a:pt x="1300899" y="188536"/>
                </a:cubicBezTo>
                <a:cubicBezTo>
                  <a:pt x="1313468" y="191678"/>
                  <a:pt x="1325859" y="195645"/>
                  <a:pt x="1338606" y="197963"/>
                </a:cubicBezTo>
                <a:cubicBezTo>
                  <a:pt x="1437454" y="215936"/>
                  <a:pt x="1508567" y="211911"/>
                  <a:pt x="1621410" y="216817"/>
                </a:cubicBezTo>
                <a:cubicBezTo>
                  <a:pt x="1630837" y="219959"/>
                  <a:pt x="1639754" y="226244"/>
                  <a:pt x="1649691" y="226244"/>
                </a:cubicBezTo>
                <a:cubicBezTo>
                  <a:pt x="1809094" y="226244"/>
                  <a:pt x="1838639" y="227883"/>
                  <a:pt x="1951348" y="207390"/>
                </a:cubicBezTo>
                <a:cubicBezTo>
                  <a:pt x="1967112" y="204524"/>
                  <a:pt x="1982511" y="199241"/>
                  <a:pt x="1998482" y="197963"/>
                </a:cubicBezTo>
                <a:cubicBezTo>
                  <a:pt x="2061206" y="192945"/>
                  <a:pt x="2124173" y="191678"/>
                  <a:pt x="2187019" y="188536"/>
                </a:cubicBezTo>
                <a:cubicBezTo>
                  <a:pt x="2221584" y="191678"/>
                  <a:pt x="2256355" y="193055"/>
                  <a:pt x="2290713" y="197963"/>
                </a:cubicBezTo>
                <a:cubicBezTo>
                  <a:pt x="2300550" y="199368"/>
                  <a:pt x="2310726" y="201878"/>
                  <a:pt x="2318994" y="207390"/>
                </a:cubicBezTo>
                <a:cubicBezTo>
                  <a:pt x="2389608" y="254466"/>
                  <a:pt x="2308309" y="222682"/>
                  <a:pt x="2375555" y="245097"/>
                </a:cubicBezTo>
                <a:cubicBezTo>
                  <a:pt x="2406977" y="292232"/>
                  <a:pt x="2384981" y="267094"/>
                  <a:pt x="2450969" y="311085"/>
                </a:cubicBezTo>
                <a:cubicBezTo>
                  <a:pt x="2493874" y="339688"/>
                  <a:pt x="2462925" y="322638"/>
                  <a:pt x="2507530" y="339365"/>
                </a:cubicBezTo>
                <a:cubicBezTo>
                  <a:pt x="2523374" y="345307"/>
                  <a:pt x="2538339" y="353767"/>
                  <a:pt x="2554664" y="358219"/>
                </a:cubicBezTo>
                <a:cubicBezTo>
                  <a:pt x="2573104" y="363248"/>
                  <a:pt x="2592482" y="363898"/>
                  <a:pt x="2611225" y="367646"/>
                </a:cubicBezTo>
                <a:cubicBezTo>
                  <a:pt x="2722337" y="389868"/>
                  <a:pt x="2547185" y="362536"/>
                  <a:pt x="2714920" y="386499"/>
                </a:cubicBezTo>
                <a:cubicBezTo>
                  <a:pt x="2799761" y="383357"/>
                  <a:pt x="2884939" y="385250"/>
                  <a:pt x="2969443" y="377072"/>
                </a:cubicBezTo>
                <a:cubicBezTo>
                  <a:pt x="2983430" y="375718"/>
                  <a:pt x="2994234" y="363755"/>
                  <a:pt x="3007151" y="358219"/>
                </a:cubicBezTo>
                <a:cubicBezTo>
                  <a:pt x="3016284" y="354305"/>
                  <a:pt x="3026205" y="352482"/>
                  <a:pt x="3035431" y="348792"/>
                </a:cubicBezTo>
                <a:cubicBezTo>
                  <a:pt x="3057650" y="339904"/>
                  <a:pt x="3079633" y="330415"/>
                  <a:pt x="3101419" y="320512"/>
                </a:cubicBezTo>
                <a:cubicBezTo>
                  <a:pt x="3114212" y="314697"/>
                  <a:pt x="3125968" y="306592"/>
                  <a:pt x="3139126" y="301658"/>
                </a:cubicBezTo>
                <a:cubicBezTo>
                  <a:pt x="3151257" y="297109"/>
                  <a:pt x="3164376" y="295790"/>
                  <a:pt x="3176833" y="292231"/>
                </a:cubicBezTo>
                <a:cubicBezTo>
                  <a:pt x="3186387" y="289501"/>
                  <a:pt x="3195809" y="286293"/>
                  <a:pt x="3205113" y="282804"/>
                </a:cubicBezTo>
                <a:cubicBezTo>
                  <a:pt x="3309119" y="243802"/>
                  <a:pt x="3201496" y="279798"/>
                  <a:pt x="3289955" y="254524"/>
                </a:cubicBezTo>
                <a:cubicBezTo>
                  <a:pt x="3299509" y="251794"/>
                  <a:pt x="3308414" y="246608"/>
                  <a:pt x="3318235" y="245097"/>
                </a:cubicBezTo>
                <a:cubicBezTo>
                  <a:pt x="3349447" y="240295"/>
                  <a:pt x="3381140" y="239360"/>
                  <a:pt x="3412503" y="235670"/>
                </a:cubicBezTo>
                <a:cubicBezTo>
                  <a:pt x="3434570" y="233074"/>
                  <a:pt x="3456495" y="229386"/>
                  <a:pt x="3478491" y="226244"/>
                </a:cubicBezTo>
                <a:cubicBezTo>
                  <a:pt x="3541336" y="229386"/>
                  <a:pt x="3604321" y="230445"/>
                  <a:pt x="3667027" y="235670"/>
                </a:cubicBezTo>
                <a:cubicBezTo>
                  <a:pt x="3694105" y="237926"/>
                  <a:pt x="3728029" y="255011"/>
                  <a:pt x="3751868" y="263951"/>
                </a:cubicBezTo>
                <a:cubicBezTo>
                  <a:pt x="3787114" y="277168"/>
                  <a:pt x="3816447" y="282452"/>
                  <a:pt x="3855563" y="292231"/>
                </a:cubicBezTo>
                <a:lnTo>
                  <a:pt x="3893270" y="301658"/>
                </a:lnTo>
                <a:cubicBezTo>
                  <a:pt x="3905839" y="304800"/>
                  <a:pt x="3918151" y="309253"/>
                  <a:pt x="3930977" y="311085"/>
                </a:cubicBezTo>
                <a:cubicBezTo>
                  <a:pt x="4056150" y="328967"/>
                  <a:pt x="3974776" y="319344"/>
                  <a:pt x="4176074" y="329938"/>
                </a:cubicBezTo>
                <a:lnTo>
                  <a:pt x="4873658" y="320512"/>
                </a:lnTo>
                <a:cubicBezTo>
                  <a:pt x="4886610" y="320180"/>
                  <a:pt x="4898585" y="313215"/>
                  <a:pt x="4911365" y="311085"/>
                </a:cubicBezTo>
                <a:cubicBezTo>
                  <a:pt x="5009850" y="294670"/>
                  <a:pt x="4960803" y="308952"/>
                  <a:pt x="5052767" y="292231"/>
                </a:cubicBezTo>
                <a:cubicBezTo>
                  <a:pt x="5096911" y="284205"/>
                  <a:pt x="5091479" y="280426"/>
                  <a:pt x="5137608" y="263951"/>
                </a:cubicBezTo>
                <a:cubicBezTo>
                  <a:pt x="5163040" y="254868"/>
                  <a:pt x="5237607" y="232805"/>
                  <a:pt x="5269584" y="216817"/>
                </a:cubicBezTo>
                <a:cubicBezTo>
                  <a:pt x="5279717" y="211750"/>
                  <a:pt x="5287451" y="202426"/>
                  <a:pt x="5297864" y="197963"/>
                </a:cubicBezTo>
                <a:cubicBezTo>
                  <a:pt x="5309772" y="192859"/>
                  <a:pt x="5323612" y="193519"/>
                  <a:pt x="5335571" y="188536"/>
                </a:cubicBezTo>
                <a:cubicBezTo>
                  <a:pt x="5361514" y="177726"/>
                  <a:pt x="5410986" y="150829"/>
                  <a:pt x="5410986" y="150829"/>
                </a:cubicBezTo>
                <a:cubicBezTo>
                  <a:pt x="5467547" y="153971"/>
                  <a:pt x="5524496" y="152929"/>
                  <a:pt x="5580668" y="160256"/>
                </a:cubicBezTo>
                <a:cubicBezTo>
                  <a:pt x="5617268" y="165030"/>
                  <a:pt x="5637589" y="187448"/>
                  <a:pt x="5665509" y="207390"/>
                </a:cubicBezTo>
                <a:cubicBezTo>
                  <a:pt x="5674728" y="213975"/>
                  <a:pt x="5684363" y="219959"/>
                  <a:pt x="5693790" y="226244"/>
                </a:cubicBezTo>
                <a:cubicBezTo>
                  <a:pt x="5727674" y="277070"/>
                  <a:pt x="5692682" y="238321"/>
                  <a:pt x="5750351" y="263951"/>
                </a:cubicBezTo>
                <a:cubicBezTo>
                  <a:pt x="5767094" y="271392"/>
                  <a:pt x="5780742" y="284790"/>
                  <a:pt x="5797485" y="292231"/>
                </a:cubicBezTo>
                <a:cubicBezTo>
                  <a:pt x="5809324" y="297493"/>
                  <a:pt x="5822901" y="297561"/>
                  <a:pt x="5835192" y="301658"/>
                </a:cubicBezTo>
                <a:cubicBezTo>
                  <a:pt x="5851245" y="307009"/>
                  <a:pt x="5866482" y="314570"/>
                  <a:pt x="5882326" y="320512"/>
                </a:cubicBezTo>
                <a:cubicBezTo>
                  <a:pt x="5891630" y="324001"/>
                  <a:pt x="5901179" y="326796"/>
                  <a:pt x="5910606" y="329938"/>
                </a:cubicBezTo>
                <a:cubicBezTo>
                  <a:pt x="5982878" y="326796"/>
                  <a:pt x="6055863" y="331113"/>
                  <a:pt x="6127423" y="320512"/>
                </a:cubicBezTo>
                <a:cubicBezTo>
                  <a:pt x="6142965" y="318210"/>
                  <a:pt x="6151489" y="300026"/>
                  <a:pt x="6165130" y="292231"/>
                </a:cubicBezTo>
                <a:cubicBezTo>
                  <a:pt x="6173757" y="287301"/>
                  <a:pt x="6184277" y="286718"/>
                  <a:pt x="6193410" y="282804"/>
                </a:cubicBezTo>
                <a:cubicBezTo>
                  <a:pt x="6206327" y="277268"/>
                  <a:pt x="6218549" y="270235"/>
                  <a:pt x="6231118" y="263951"/>
                </a:cubicBezTo>
                <a:cubicBezTo>
                  <a:pt x="6243687" y="251382"/>
                  <a:pt x="6255329" y="237812"/>
                  <a:pt x="6268825" y="226244"/>
                </a:cubicBezTo>
                <a:cubicBezTo>
                  <a:pt x="6294188" y="204504"/>
                  <a:pt x="6305092" y="206368"/>
                  <a:pt x="6334812" y="188536"/>
                </a:cubicBezTo>
                <a:cubicBezTo>
                  <a:pt x="6354242" y="176878"/>
                  <a:pt x="6375350" y="166851"/>
                  <a:pt x="6391373" y="150829"/>
                </a:cubicBezTo>
                <a:cubicBezTo>
                  <a:pt x="6400800" y="141402"/>
                  <a:pt x="6408561" y="129944"/>
                  <a:pt x="6419654" y="122549"/>
                </a:cubicBezTo>
                <a:cubicBezTo>
                  <a:pt x="6435126" y="112234"/>
                  <a:pt x="6497649" y="104836"/>
                  <a:pt x="6504495" y="103695"/>
                </a:cubicBezTo>
                <a:cubicBezTo>
                  <a:pt x="6551629" y="113122"/>
                  <a:pt x="6599137" y="120843"/>
                  <a:pt x="6645897" y="131976"/>
                </a:cubicBezTo>
                <a:cubicBezTo>
                  <a:pt x="6665230" y="136579"/>
                  <a:pt x="6702458" y="150829"/>
                  <a:pt x="6702458" y="150829"/>
                </a:cubicBezTo>
                <a:cubicBezTo>
                  <a:pt x="6827987" y="234518"/>
                  <a:pt x="6641947" y="114070"/>
                  <a:pt x="6759019" y="179110"/>
                </a:cubicBezTo>
                <a:cubicBezTo>
                  <a:pt x="6778826" y="190114"/>
                  <a:pt x="6796726" y="204248"/>
                  <a:pt x="6815579" y="216817"/>
                </a:cubicBezTo>
                <a:cubicBezTo>
                  <a:pt x="6825006" y="223102"/>
                  <a:pt x="6833726" y="230603"/>
                  <a:pt x="6843860" y="235670"/>
                </a:cubicBezTo>
                <a:cubicBezTo>
                  <a:pt x="6875380" y="251431"/>
                  <a:pt x="6902123" y="267024"/>
                  <a:pt x="6938128" y="273378"/>
                </a:cubicBezTo>
                <a:cubicBezTo>
                  <a:pt x="6972307" y="279410"/>
                  <a:pt x="7007258" y="279662"/>
                  <a:pt x="7041823" y="282804"/>
                </a:cubicBezTo>
                <a:cubicBezTo>
                  <a:pt x="7070103" y="289089"/>
                  <a:pt x="7097698" y="301175"/>
                  <a:pt x="7126664" y="301658"/>
                </a:cubicBezTo>
                <a:cubicBezTo>
                  <a:pt x="7457142" y="307166"/>
                  <a:pt x="7492107" y="301842"/>
                  <a:pt x="7720553" y="282804"/>
                </a:cubicBezTo>
                <a:cubicBezTo>
                  <a:pt x="7803461" y="266224"/>
                  <a:pt x="7817738" y="264816"/>
                  <a:pt x="7927942" y="226244"/>
                </a:cubicBezTo>
                <a:cubicBezTo>
                  <a:pt x="7938636" y="222501"/>
                  <a:pt x="7945809" y="211853"/>
                  <a:pt x="7956223" y="207390"/>
                </a:cubicBezTo>
                <a:cubicBezTo>
                  <a:pt x="7967872" y="202397"/>
                  <a:pt x="8032675" y="190214"/>
                  <a:pt x="8041064" y="188536"/>
                </a:cubicBezTo>
                <a:cubicBezTo>
                  <a:pt x="8124246" y="133082"/>
                  <a:pt x="7991295" y="218132"/>
                  <a:pt x="8125905" y="150829"/>
                </a:cubicBezTo>
                <a:cubicBezTo>
                  <a:pt x="8138474" y="144545"/>
                  <a:pt x="8149933" y="135195"/>
                  <a:pt x="8163612" y="131976"/>
                </a:cubicBezTo>
                <a:cubicBezTo>
                  <a:pt x="8203844" y="122510"/>
                  <a:pt x="8245460" y="120305"/>
                  <a:pt x="8286161" y="113122"/>
                </a:cubicBezTo>
                <a:cubicBezTo>
                  <a:pt x="8298920" y="110870"/>
                  <a:pt x="8311299" y="106837"/>
                  <a:pt x="8323868" y="103695"/>
                </a:cubicBezTo>
                <a:cubicBezTo>
                  <a:pt x="8367860" y="109980"/>
                  <a:pt x="8412121" y="114600"/>
                  <a:pt x="8455843" y="122549"/>
                </a:cubicBezTo>
                <a:cubicBezTo>
                  <a:pt x="8502631" y="131056"/>
                  <a:pt x="8521350" y="138099"/>
                  <a:pt x="8559538" y="150829"/>
                </a:cubicBezTo>
                <a:cubicBezTo>
                  <a:pt x="8593183" y="201296"/>
                  <a:pt x="8570378" y="171095"/>
                  <a:pt x="8634953" y="235670"/>
                </a:cubicBezTo>
                <a:cubicBezTo>
                  <a:pt x="8647522" y="248239"/>
                  <a:pt x="8657870" y="263518"/>
                  <a:pt x="8672660" y="273378"/>
                </a:cubicBezTo>
                <a:cubicBezTo>
                  <a:pt x="8682087" y="279662"/>
                  <a:pt x="8690587" y="287630"/>
                  <a:pt x="8700940" y="292231"/>
                </a:cubicBezTo>
                <a:cubicBezTo>
                  <a:pt x="8719101" y="300302"/>
                  <a:pt x="8757501" y="311085"/>
                  <a:pt x="8757501" y="311085"/>
                </a:cubicBezTo>
                <a:cubicBezTo>
                  <a:pt x="8977460" y="307943"/>
                  <a:pt x="9197563" y="310222"/>
                  <a:pt x="9417377" y="301658"/>
                </a:cubicBezTo>
                <a:cubicBezTo>
                  <a:pt x="9440236" y="300767"/>
                  <a:pt x="9463368" y="293914"/>
                  <a:pt x="9483365" y="282804"/>
                </a:cubicBezTo>
                <a:cubicBezTo>
                  <a:pt x="9493269" y="277302"/>
                  <a:pt x="9494966" y="263228"/>
                  <a:pt x="9502219" y="254524"/>
                </a:cubicBezTo>
                <a:cubicBezTo>
                  <a:pt x="9526434" y="225467"/>
                  <a:pt x="9598985" y="168433"/>
                  <a:pt x="9615340" y="160256"/>
                </a:cubicBezTo>
                <a:cubicBezTo>
                  <a:pt x="9646763" y="144545"/>
                  <a:pt x="9679483" y="131197"/>
                  <a:pt x="9709608" y="113122"/>
                </a:cubicBezTo>
                <a:cubicBezTo>
                  <a:pt x="9725319" y="103695"/>
                  <a:pt x="9739999" y="92282"/>
                  <a:pt x="9756742" y="84841"/>
                </a:cubicBezTo>
                <a:cubicBezTo>
                  <a:pt x="9768581" y="79579"/>
                  <a:pt x="9781992" y="78974"/>
                  <a:pt x="9794449" y="75415"/>
                </a:cubicBezTo>
                <a:cubicBezTo>
                  <a:pt x="9804004" y="72685"/>
                  <a:pt x="9813303" y="69130"/>
                  <a:pt x="9822730" y="65988"/>
                </a:cubicBezTo>
                <a:cubicBezTo>
                  <a:pt x="9879291" y="69130"/>
                  <a:pt x="9936678" y="65282"/>
                  <a:pt x="9992412" y="75415"/>
                </a:cubicBezTo>
                <a:cubicBezTo>
                  <a:pt x="10054103" y="86631"/>
                  <a:pt x="10015012" y="103352"/>
                  <a:pt x="10039546" y="131976"/>
                </a:cubicBezTo>
                <a:cubicBezTo>
                  <a:pt x="10091912" y="193071"/>
                  <a:pt x="10083973" y="148124"/>
                  <a:pt x="10143241" y="207390"/>
                </a:cubicBezTo>
                <a:cubicBezTo>
                  <a:pt x="10178548" y="242696"/>
                  <a:pt x="10158875" y="231454"/>
                  <a:pt x="10199802" y="245097"/>
                </a:cubicBezTo>
                <a:cubicBezTo>
                  <a:pt x="10301303" y="236271"/>
                  <a:pt x="10390732" y="241844"/>
                  <a:pt x="10482606" y="207390"/>
                </a:cubicBezTo>
                <a:cubicBezTo>
                  <a:pt x="10507816" y="197936"/>
                  <a:pt x="10543646" y="183963"/>
                  <a:pt x="10567447" y="169683"/>
                </a:cubicBezTo>
                <a:cubicBezTo>
                  <a:pt x="10586877" y="158025"/>
                  <a:pt x="10605154" y="144545"/>
                  <a:pt x="10624008" y="131976"/>
                </a:cubicBezTo>
                <a:cubicBezTo>
                  <a:pt x="10633435" y="125691"/>
                  <a:pt x="10641975" y="117810"/>
                  <a:pt x="10652289" y="113122"/>
                </a:cubicBezTo>
                <a:cubicBezTo>
                  <a:pt x="10665472" y="107130"/>
                  <a:pt x="10807963" y="43905"/>
                  <a:pt x="10831398" y="28281"/>
                </a:cubicBezTo>
                <a:cubicBezTo>
                  <a:pt x="10867946" y="3915"/>
                  <a:pt x="10848930" y="13010"/>
                  <a:pt x="10887959" y="0"/>
                </a:cubicBezTo>
                <a:cubicBezTo>
                  <a:pt x="10922524" y="6285"/>
                  <a:pt x="10959035" y="5806"/>
                  <a:pt x="10991654" y="18854"/>
                </a:cubicBezTo>
                <a:cubicBezTo>
                  <a:pt x="11008158" y="25456"/>
                  <a:pt x="11014897" y="46229"/>
                  <a:pt x="11029361" y="56561"/>
                </a:cubicBezTo>
                <a:cubicBezTo>
                  <a:pt x="11037447" y="62337"/>
                  <a:pt x="11048214" y="62846"/>
                  <a:pt x="11057641" y="65988"/>
                </a:cubicBezTo>
                <a:cubicBezTo>
                  <a:pt x="11067068" y="75415"/>
                  <a:pt x="11077387" y="84026"/>
                  <a:pt x="11085922" y="94268"/>
                </a:cubicBezTo>
                <a:cubicBezTo>
                  <a:pt x="11093175" y="102972"/>
                  <a:pt x="11096249" y="115088"/>
                  <a:pt x="11104775" y="122549"/>
                </a:cubicBezTo>
                <a:cubicBezTo>
                  <a:pt x="11148006" y="160377"/>
                  <a:pt x="11186609" y="169310"/>
                  <a:pt x="11236751" y="197963"/>
                </a:cubicBezTo>
                <a:cubicBezTo>
                  <a:pt x="11312575" y="241291"/>
                  <a:pt x="11281659" y="221617"/>
                  <a:pt x="11331019" y="254524"/>
                </a:cubicBezTo>
                <a:cubicBezTo>
                  <a:pt x="11425287" y="251382"/>
                  <a:pt x="11521237" y="263100"/>
                  <a:pt x="11613823" y="245097"/>
                </a:cubicBezTo>
                <a:cubicBezTo>
                  <a:pt x="11639996" y="240008"/>
                  <a:pt x="11651530" y="207390"/>
                  <a:pt x="11670384" y="188536"/>
                </a:cubicBezTo>
                <a:lnTo>
                  <a:pt x="11698664" y="160256"/>
                </a:lnTo>
                <a:lnTo>
                  <a:pt x="11745798" y="113122"/>
                </a:lnTo>
                <a:lnTo>
                  <a:pt x="11774078" y="84841"/>
                </a:lnTo>
                <a:cubicBezTo>
                  <a:pt x="11807881" y="89670"/>
                  <a:pt x="11856705" y="91340"/>
                  <a:pt x="11887200" y="113122"/>
                </a:cubicBezTo>
                <a:cubicBezTo>
                  <a:pt x="11896419" y="119707"/>
                  <a:pt x="11898043" y="133391"/>
                  <a:pt x="11906054" y="141402"/>
                </a:cubicBezTo>
                <a:cubicBezTo>
                  <a:pt x="11917164" y="152512"/>
                  <a:pt x="11931832" y="159458"/>
                  <a:pt x="11943761" y="169683"/>
                </a:cubicBezTo>
                <a:cubicBezTo>
                  <a:pt x="11953883" y="178359"/>
                  <a:pt x="11960466" y="191349"/>
                  <a:pt x="11972041" y="197963"/>
                </a:cubicBezTo>
                <a:cubicBezTo>
                  <a:pt x="11983290" y="204391"/>
                  <a:pt x="11997179" y="204248"/>
                  <a:pt x="12009748" y="207390"/>
                </a:cubicBezTo>
                <a:cubicBezTo>
                  <a:pt x="12028602" y="204248"/>
                  <a:pt x="12047566" y="201712"/>
                  <a:pt x="12066309" y="197963"/>
                </a:cubicBezTo>
                <a:cubicBezTo>
                  <a:pt x="12079013" y="195422"/>
                  <a:pt x="12094266" y="197067"/>
                  <a:pt x="12104016" y="188536"/>
                </a:cubicBezTo>
                <a:cubicBezTo>
                  <a:pt x="12121069" y="173615"/>
                  <a:pt x="12129155" y="150830"/>
                  <a:pt x="12141724" y="131976"/>
                </a:cubicBezTo>
                <a:cubicBezTo>
                  <a:pt x="12165511" y="96296"/>
                  <a:pt x="12152562" y="111710"/>
                  <a:pt x="12179431" y="84841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4C19309F-18DD-4302-871F-433F3DCFA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544" y="2043259"/>
            <a:ext cx="1478438" cy="16991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641CD1-26D6-4DDB-8C0E-FD51C334894E}"/>
              </a:ext>
            </a:extLst>
          </p:cNvPr>
          <p:cNvSpPr txBox="1"/>
          <p:nvPr/>
        </p:nvSpPr>
        <p:spPr>
          <a:xfrm>
            <a:off x="2686640" y="2215741"/>
            <a:ext cx="376129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Introduction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 assignment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B89C9D-1D88-4936-A793-16D97951DB73}"/>
              </a:ext>
            </a:extLst>
          </p:cNvPr>
          <p:cNvSpPr txBox="1"/>
          <p:nvPr/>
        </p:nvSpPr>
        <p:spPr>
          <a:xfrm>
            <a:off x="1418736" y="2546600"/>
            <a:ext cx="59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1</a:t>
            </a:r>
            <a:endParaRPr lang="en-US" sz="4400" b="1" dirty="0"/>
          </a:p>
        </p:txBody>
      </p:sp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529A5BA-26AD-4EFC-8CE3-0CFA03158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7278" y="4506797"/>
            <a:ext cx="1478438" cy="1699182"/>
          </a:xfrm>
          <a:prstGeom prst="rect">
            <a:avLst/>
          </a:prstGeom>
        </p:spPr>
      </p:pic>
      <p:pic>
        <p:nvPicPr>
          <p:cNvPr id="19" name="Graphic 18" descr="Folder">
            <a:extLst>
              <a:ext uri="{FF2B5EF4-FFF2-40B4-BE49-F238E27FC236}">
                <a16:creationId xmlns:a16="http://schemas.microsoft.com/office/drawing/2014/main" id="{6065833E-7158-4741-BEFE-5C8CB7287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544" y="4506797"/>
            <a:ext cx="1478438" cy="1699182"/>
          </a:xfrm>
          <a:prstGeom prst="rect">
            <a:avLst/>
          </a:prstGeom>
        </p:spPr>
      </p:pic>
      <p:pic>
        <p:nvPicPr>
          <p:cNvPr id="20" name="Graphic 19" descr="Folder">
            <a:extLst>
              <a:ext uri="{FF2B5EF4-FFF2-40B4-BE49-F238E27FC236}">
                <a16:creationId xmlns:a16="http://schemas.microsoft.com/office/drawing/2014/main" id="{201903DF-9224-4E18-8C32-7C05739D7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7278" y="2043259"/>
            <a:ext cx="1478438" cy="16991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30A4BA7-CE90-4780-A0E2-90C64106A388}"/>
              </a:ext>
            </a:extLst>
          </p:cNvPr>
          <p:cNvSpPr txBox="1"/>
          <p:nvPr/>
        </p:nvSpPr>
        <p:spPr>
          <a:xfrm>
            <a:off x="8375716" y="4640807"/>
            <a:ext cx="376129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 on the CAAR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Improvement of our program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81B78-7FB0-4C67-8F13-30381696DB20}"/>
              </a:ext>
            </a:extLst>
          </p:cNvPr>
          <p:cNvSpPr txBox="1"/>
          <p:nvPr/>
        </p:nvSpPr>
        <p:spPr>
          <a:xfrm>
            <a:off x="2686639" y="4640807"/>
            <a:ext cx="376129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 the program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 the CAAR Excel graph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A3C0E5-89E0-4629-8802-CC7DC2AA86BD}"/>
              </a:ext>
            </a:extLst>
          </p:cNvPr>
          <p:cNvSpPr txBox="1"/>
          <p:nvPr/>
        </p:nvSpPr>
        <p:spPr>
          <a:xfrm>
            <a:off x="8399283" y="2215741"/>
            <a:ext cx="376129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 Outlines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design process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Detail description of files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5CFACF-429D-4194-A69F-01A2EB2D76A3}"/>
              </a:ext>
            </a:extLst>
          </p:cNvPr>
          <p:cNvSpPr txBox="1"/>
          <p:nvPr/>
        </p:nvSpPr>
        <p:spPr>
          <a:xfrm>
            <a:off x="7426751" y="4971666"/>
            <a:ext cx="59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4</a:t>
            </a:r>
            <a:endParaRPr lang="en-US" sz="4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1C54-DD45-44E3-9010-81139E48EB3F}"/>
              </a:ext>
            </a:extLst>
          </p:cNvPr>
          <p:cNvSpPr txBox="1"/>
          <p:nvPr/>
        </p:nvSpPr>
        <p:spPr>
          <a:xfrm>
            <a:off x="7426752" y="2508129"/>
            <a:ext cx="59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2</a:t>
            </a:r>
            <a:endParaRPr lang="en-US" sz="4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CDD7C7-CEBA-4675-B78C-5300E2D7316A}"/>
              </a:ext>
            </a:extLst>
          </p:cNvPr>
          <p:cNvSpPr txBox="1"/>
          <p:nvPr/>
        </p:nvSpPr>
        <p:spPr>
          <a:xfrm>
            <a:off x="1418735" y="5003685"/>
            <a:ext cx="59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</a:t>
            </a:r>
            <a:endParaRPr lang="en-US" sz="4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0A815-5868-42D7-9C96-F86CC5ABC1DD}"/>
              </a:ext>
            </a:extLst>
          </p:cNvPr>
          <p:cNvSpPr txBox="1"/>
          <p:nvPr/>
        </p:nvSpPr>
        <p:spPr>
          <a:xfrm>
            <a:off x="3854581" y="155789"/>
            <a:ext cx="4404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46149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1D5BC4-5653-49E4-B4D6-0840D4B651B6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AE4DAB-5AD0-4573-817C-DA6CEC1FEF75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E933E4-71AE-43CB-8593-09E81E35EB9D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OUR TEAM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C7758-BF13-481C-B802-413E7B5B6188}"/>
              </a:ext>
            </a:extLst>
          </p:cNvPr>
          <p:cNvSpPr/>
          <p:nvPr/>
        </p:nvSpPr>
        <p:spPr>
          <a:xfrm>
            <a:off x="122202" y="1323524"/>
            <a:ext cx="2760876" cy="536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331155-DC93-40A2-ABA3-799E1252930A}"/>
              </a:ext>
            </a:extLst>
          </p:cNvPr>
          <p:cNvSpPr txBox="1"/>
          <p:nvPr/>
        </p:nvSpPr>
        <p:spPr>
          <a:xfrm>
            <a:off x="281246" y="1531822"/>
            <a:ext cx="2760877" cy="50292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6C495-C05E-4464-A84A-16121583FDA4}"/>
              </a:ext>
            </a:extLst>
          </p:cNvPr>
          <p:cNvSpPr txBox="1"/>
          <p:nvPr/>
        </p:nvSpPr>
        <p:spPr>
          <a:xfrm>
            <a:off x="780972" y="3182493"/>
            <a:ext cx="176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Yidi Wang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99A15-68F8-4DF0-91FD-41D0389D0E98}"/>
              </a:ext>
            </a:extLst>
          </p:cNvPr>
          <p:cNvSpPr/>
          <p:nvPr/>
        </p:nvSpPr>
        <p:spPr>
          <a:xfrm>
            <a:off x="381580" y="3800566"/>
            <a:ext cx="25706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Make team plan and assign the tasks;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the program structuring;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Parse data from Yahoo;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Deal with ExcelDriver;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Organize group meetings.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0F2795-F3CF-4EEE-8AFE-D595742F9563}"/>
              </a:ext>
            </a:extLst>
          </p:cNvPr>
          <p:cNvSpPr/>
          <p:nvPr/>
        </p:nvSpPr>
        <p:spPr>
          <a:xfrm>
            <a:off x="3422610" y="1323524"/>
            <a:ext cx="3892590" cy="23519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54913A-885E-4BA3-A4D6-EE17486A3587}"/>
              </a:ext>
            </a:extLst>
          </p:cNvPr>
          <p:cNvSpPr/>
          <p:nvPr/>
        </p:nvSpPr>
        <p:spPr>
          <a:xfrm>
            <a:off x="7741658" y="4165704"/>
            <a:ext cx="3877822" cy="23519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6BF47-5C48-43C9-A8F2-712E684D6568}"/>
              </a:ext>
            </a:extLst>
          </p:cNvPr>
          <p:cNvSpPr/>
          <p:nvPr/>
        </p:nvSpPr>
        <p:spPr>
          <a:xfrm>
            <a:off x="7741657" y="1323523"/>
            <a:ext cx="3815605" cy="2351984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69C979-D818-4BA3-A03C-C92C52DD8AE6}"/>
              </a:ext>
            </a:extLst>
          </p:cNvPr>
          <p:cNvSpPr/>
          <p:nvPr/>
        </p:nvSpPr>
        <p:spPr>
          <a:xfrm>
            <a:off x="3437378" y="4165704"/>
            <a:ext cx="3877822" cy="2351984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AC9-9485-4A9A-9296-672FA392E496}"/>
              </a:ext>
            </a:extLst>
          </p:cNvPr>
          <p:cNvSpPr txBox="1"/>
          <p:nvPr/>
        </p:nvSpPr>
        <p:spPr>
          <a:xfrm>
            <a:off x="3545517" y="1459271"/>
            <a:ext cx="3600001" cy="2443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728B08-66F6-4A09-B811-C51640DBEBBD}"/>
              </a:ext>
            </a:extLst>
          </p:cNvPr>
          <p:cNvSpPr txBox="1"/>
          <p:nvPr/>
        </p:nvSpPr>
        <p:spPr>
          <a:xfrm>
            <a:off x="7900703" y="4303398"/>
            <a:ext cx="3600001" cy="2443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732751-89C6-4032-9144-A049B3FF786B}"/>
              </a:ext>
            </a:extLst>
          </p:cNvPr>
          <p:cNvSpPr txBox="1"/>
          <p:nvPr/>
        </p:nvSpPr>
        <p:spPr>
          <a:xfrm>
            <a:off x="3591890" y="4306476"/>
            <a:ext cx="3600001" cy="2443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040DAF-875B-4CD9-8F38-19BBBE0576F2}"/>
              </a:ext>
            </a:extLst>
          </p:cNvPr>
          <p:cNvSpPr txBox="1"/>
          <p:nvPr/>
        </p:nvSpPr>
        <p:spPr>
          <a:xfrm>
            <a:off x="7849458" y="1493141"/>
            <a:ext cx="3600001" cy="2443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A8A286-D368-4A4C-889F-AF85ECF45FBE}"/>
              </a:ext>
            </a:extLst>
          </p:cNvPr>
          <p:cNvSpPr txBox="1"/>
          <p:nvPr/>
        </p:nvSpPr>
        <p:spPr>
          <a:xfrm>
            <a:off x="9173668" y="4625439"/>
            <a:ext cx="176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Hangchi Li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C2F52B-AD50-4D4B-9DCE-439B835B7443}"/>
              </a:ext>
            </a:extLst>
          </p:cNvPr>
          <p:cNvSpPr txBox="1"/>
          <p:nvPr/>
        </p:nvSpPr>
        <p:spPr>
          <a:xfrm>
            <a:off x="4816404" y="4590074"/>
            <a:ext cx="176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Xia Tu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2ADD16-867A-4CFE-A338-BFB62EBE8685}"/>
              </a:ext>
            </a:extLst>
          </p:cNvPr>
          <p:cNvSpPr txBox="1"/>
          <p:nvPr/>
        </p:nvSpPr>
        <p:spPr>
          <a:xfrm>
            <a:off x="9173669" y="1739179"/>
            <a:ext cx="176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Jiaxun Li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1DA7CF-3A42-4D01-B10A-1996EE8A1D9E}"/>
              </a:ext>
            </a:extLst>
          </p:cNvPr>
          <p:cNvSpPr txBox="1"/>
          <p:nvPr/>
        </p:nvSpPr>
        <p:spPr>
          <a:xfrm>
            <a:off x="4689835" y="1701986"/>
            <a:ext cx="235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Wencai Zheng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7158E1-B5F8-4823-AFA3-35F910E90780}"/>
              </a:ext>
            </a:extLst>
          </p:cNvPr>
          <p:cNvSpPr/>
          <p:nvPr/>
        </p:nvSpPr>
        <p:spPr>
          <a:xfrm>
            <a:off x="3718125" y="2505405"/>
            <a:ext cx="37337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Processing raw data;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Label the stocks;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Eliminate stocks without complete prices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5DBAA3-0D83-46C9-9124-9A755FE50865}"/>
              </a:ext>
            </a:extLst>
          </p:cNvPr>
          <p:cNvSpPr/>
          <p:nvPr/>
        </p:nvSpPr>
        <p:spPr>
          <a:xfrm>
            <a:off x="7969834" y="5360165"/>
            <a:ext cx="36899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the structure;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AAR and CAAR functions; Clean the data;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Review and optimize codes.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97BD0E-3C9B-4589-B35B-A0F553A9BCD7}"/>
              </a:ext>
            </a:extLst>
          </p:cNvPr>
          <p:cNvSpPr/>
          <p:nvPr/>
        </p:nvSpPr>
        <p:spPr>
          <a:xfrm>
            <a:off x="3712979" y="5360164"/>
            <a:ext cx="34194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Deal with the Excel;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return functions;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the menu;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the PowerPoint.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6F631D-7004-476F-8D8D-668F1951BE63}"/>
              </a:ext>
            </a:extLst>
          </p:cNvPr>
          <p:cNvSpPr/>
          <p:nvPr/>
        </p:nvSpPr>
        <p:spPr>
          <a:xfrm>
            <a:off x="7921248" y="2784903"/>
            <a:ext cx="3689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and test Class Stock;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and test sample functions;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and test ReturnMatrix.</a:t>
            </a:r>
          </a:p>
        </p:txBody>
      </p:sp>
      <p:pic>
        <p:nvPicPr>
          <p:cNvPr id="49" name="Picture 48" descr="A picture containing sky, sitting&#10;&#10;Description generated with high confidence">
            <a:extLst>
              <a:ext uri="{FF2B5EF4-FFF2-40B4-BE49-F238E27FC236}">
                <a16:creationId xmlns:a16="http://schemas.microsoft.com/office/drawing/2014/main" id="{31222407-8D5E-4B7C-B38D-A8B71109A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31" y="4397797"/>
            <a:ext cx="1008461" cy="10084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" name="Picture 50" descr="A group of people standing in front of a building&#10;&#10;Description generated with very high confidence">
            <a:extLst>
              <a:ext uri="{FF2B5EF4-FFF2-40B4-BE49-F238E27FC236}">
                <a16:creationId xmlns:a16="http://schemas.microsoft.com/office/drawing/2014/main" id="{39701C3A-87B5-45B0-8EAE-8C1BCD3CB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40" y="1569939"/>
            <a:ext cx="1064050" cy="10640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" name="Picture 52" descr="A person standing in front of a graffiti covered building&#10;&#10;Description generated with very high confidence">
            <a:extLst>
              <a:ext uri="{FF2B5EF4-FFF2-40B4-BE49-F238E27FC236}">
                <a16:creationId xmlns:a16="http://schemas.microsoft.com/office/drawing/2014/main" id="{341780D8-FA14-46F6-916C-D97D1FBDD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79" y="1544701"/>
            <a:ext cx="922956" cy="922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047A31B-26B7-4387-9C2A-EC9250A11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65" y="4493078"/>
            <a:ext cx="885353" cy="88535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23B7A5-524D-4835-AD4D-121324BEF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0" y="2039737"/>
            <a:ext cx="1125770" cy="1125770"/>
          </a:xfrm>
          <a:prstGeom prst="rect">
            <a:avLst/>
          </a:prstGeom>
        </p:spPr>
      </p:pic>
      <p:pic>
        <p:nvPicPr>
          <p:cNvPr id="3" name="Graphic 2" descr="Leader">
            <a:extLst>
              <a:ext uri="{FF2B5EF4-FFF2-40B4-BE49-F238E27FC236}">
                <a16:creationId xmlns:a16="http://schemas.microsoft.com/office/drawing/2014/main" id="{3C9256E2-C9AA-4E6A-BA59-09F9E7A04F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6732" t="24146" r="16299" b="23262"/>
          <a:stretch/>
        </p:blipFill>
        <p:spPr>
          <a:xfrm>
            <a:off x="1085943" y="1539456"/>
            <a:ext cx="1048686" cy="6411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D8350C-C297-4ED8-B248-AB2AF5590F5C}"/>
              </a:ext>
            </a:extLst>
          </p:cNvPr>
          <p:cNvSpPr txBox="1"/>
          <p:nvPr/>
        </p:nvSpPr>
        <p:spPr>
          <a:xfrm>
            <a:off x="1145319" y="1839682"/>
            <a:ext cx="92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296578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Outlines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7E3ABC1-6613-4766-8B1D-C92774675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7261"/>
              </p:ext>
            </p:extLst>
          </p:nvPr>
        </p:nvGraphicFramePr>
        <p:xfrm>
          <a:off x="4868111" y="1643381"/>
          <a:ext cx="2563355" cy="26264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63355">
                  <a:extLst>
                    <a:ext uri="{9D8B030D-6E8A-4147-A177-3AD203B41FA5}">
                      <a16:colId xmlns:a16="http://schemas.microsoft.com/office/drawing/2014/main" val="2823441317"/>
                    </a:ext>
                  </a:extLst>
                </a:gridCol>
              </a:tblGrid>
              <a:tr h="4338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Menu.h</a:t>
                      </a:r>
                      <a:endParaRPr 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42728"/>
                  </a:ext>
                </a:extLst>
              </a:tr>
              <a:tr h="54232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Function1()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75050"/>
                  </a:ext>
                </a:extLst>
              </a:tr>
              <a:tr h="54232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99615"/>
                  </a:ext>
                </a:extLst>
              </a:tr>
              <a:tr h="542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Function3()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751319"/>
                  </a:ext>
                </a:extLst>
              </a:tr>
              <a:tr h="542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Function4()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5262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C9BE22-5280-40CA-B769-123E284A8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86091"/>
              </p:ext>
            </p:extLst>
          </p:nvPr>
        </p:nvGraphicFramePr>
        <p:xfrm>
          <a:off x="8766438" y="1415460"/>
          <a:ext cx="2236032" cy="1371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36032">
                  <a:extLst>
                    <a:ext uri="{9D8B030D-6E8A-4147-A177-3AD203B41FA5}">
                      <a16:colId xmlns:a16="http://schemas.microsoft.com/office/drawing/2014/main" val="2823441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Show</a:t>
                      </a: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Data.h</a:t>
                      </a:r>
                      <a:endParaRPr 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4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ShowStockInfo()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7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ShowGraph()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9961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53380F6-F35A-4DB4-AA66-82CA91CCC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28465"/>
              </p:ext>
            </p:extLst>
          </p:nvPr>
        </p:nvGraphicFramePr>
        <p:xfrm>
          <a:off x="1135498" y="3956214"/>
          <a:ext cx="2983890" cy="2560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83890">
                  <a:extLst>
                    <a:ext uri="{9D8B030D-6E8A-4147-A177-3AD203B41FA5}">
                      <a16:colId xmlns:a16="http://schemas.microsoft.com/office/drawing/2014/main" val="2823441317"/>
                    </a:ext>
                  </a:extLst>
                </a:gridCol>
              </a:tblGrid>
              <a:tr h="370075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Stock</a:t>
                      </a: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42728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Stock: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89299"/>
                  </a:ext>
                </a:extLst>
              </a:tr>
              <a:tr h="64763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vector&lt;double&gt;Price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vector&lt;double&gt;Date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75050"/>
                  </a:ext>
                </a:extLst>
              </a:tr>
              <a:tr h="64763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GenDailyReturn()</a:t>
                      </a:r>
                    </a:p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GenAbnormalReturn()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9961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1E5F90-ADC9-4585-9ACC-3BEFE8798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75949"/>
              </p:ext>
            </p:extLst>
          </p:nvPr>
        </p:nvGraphicFramePr>
        <p:xfrm>
          <a:off x="8429655" y="3583639"/>
          <a:ext cx="3562900" cy="3017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62900">
                  <a:extLst>
                    <a:ext uri="{9D8B030D-6E8A-4147-A177-3AD203B41FA5}">
                      <a16:colId xmlns:a16="http://schemas.microsoft.com/office/drawing/2014/main" val="2823441317"/>
                    </a:ext>
                  </a:extLst>
                </a:gridCol>
              </a:tblGrid>
              <a:tr h="14675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427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Team: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91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Map&lt;ticker,Stock&gt;Stocklist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750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RandSelect()</a:t>
                      </a:r>
                    </a:p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GenAAR()</a:t>
                      </a:r>
                    </a:p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GenCAAR()</a:t>
                      </a:r>
                    </a:p>
                  </a:txBody>
                  <a:tcPr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996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GenReturnMatrix()</a:t>
                      </a: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90537807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A2A51F-86E0-48FE-8B02-698DE06FBB40}"/>
              </a:ext>
            </a:extLst>
          </p:cNvPr>
          <p:cNvCxnSpPr/>
          <p:nvPr/>
        </p:nvCxnSpPr>
        <p:spPr>
          <a:xfrm>
            <a:off x="3304829" y="2422688"/>
            <a:ext cx="1784956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674E9A5-FAB0-485C-9010-9B3FD6225F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20202" y="2199637"/>
            <a:ext cx="1537239" cy="746932"/>
          </a:xfrm>
          <a:prstGeom prst="bentConnector3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D0AB419-EF4E-45F0-8783-B41B71F6B2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11210" y="2662595"/>
            <a:ext cx="1655228" cy="1213792"/>
          </a:xfrm>
          <a:prstGeom prst="bentConnector3">
            <a:avLst>
              <a:gd name="adj1" fmla="val 33484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A30F89F-444B-4F6C-A8D1-FFA2E1CBCA80}"/>
              </a:ext>
            </a:extLst>
          </p:cNvPr>
          <p:cNvCxnSpPr>
            <a:cxnSpLocks/>
          </p:cNvCxnSpPr>
          <p:nvPr/>
        </p:nvCxnSpPr>
        <p:spPr>
          <a:xfrm rot="5400000">
            <a:off x="-82101" y="3732826"/>
            <a:ext cx="2863977" cy="446776"/>
          </a:xfrm>
          <a:prstGeom prst="bentConnector4">
            <a:avLst>
              <a:gd name="adj1" fmla="val 661"/>
              <a:gd name="adj2" fmla="val 151167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880F9CC-41D0-4413-8A31-DF32DDB58DEB}"/>
              </a:ext>
            </a:extLst>
          </p:cNvPr>
          <p:cNvCxnSpPr>
            <a:cxnSpLocks/>
          </p:cNvCxnSpPr>
          <p:nvPr/>
        </p:nvCxnSpPr>
        <p:spPr>
          <a:xfrm rot="10800000">
            <a:off x="5193350" y="3429000"/>
            <a:ext cx="3231806" cy="2938806"/>
          </a:xfrm>
          <a:prstGeom prst="bentConnector3">
            <a:avLst>
              <a:gd name="adj1" fmla="val 116213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19047A-3BE9-4D3F-B99C-E4E734A8A98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119388" y="4740958"/>
            <a:ext cx="4359285" cy="49541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A29657C-C97D-4879-A2E0-E15B1B3A6630}"/>
              </a:ext>
            </a:extLst>
          </p:cNvPr>
          <p:cNvCxnSpPr>
            <a:cxnSpLocks/>
          </p:cNvCxnSpPr>
          <p:nvPr/>
        </p:nvCxnSpPr>
        <p:spPr>
          <a:xfrm flipV="1">
            <a:off x="4128387" y="4749567"/>
            <a:ext cx="4332562" cy="13691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7500108-397C-4CE7-B61D-E439FBDEA6B8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119388" y="4339718"/>
            <a:ext cx="3453480" cy="8966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C2F64D4-2AFC-4907-88F8-2DB245A3FD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21572" y="2603850"/>
            <a:ext cx="2287164" cy="1184572"/>
          </a:xfrm>
          <a:prstGeom prst="bentConnector3">
            <a:avLst>
              <a:gd name="adj1" fmla="val 103169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6D895D-DD70-41E9-B732-3A282E4EA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05699"/>
              </p:ext>
            </p:extLst>
          </p:nvPr>
        </p:nvGraphicFramePr>
        <p:xfrm>
          <a:off x="1593389" y="1360324"/>
          <a:ext cx="2094747" cy="1737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94747">
                  <a:extLst>
                    <a:ext uri="{9D8B030D-6E8A-4147-A177-3AD203B41FA5}">
                      <a16:colId xmlns:a16="http://schemas.microsoft.com/office/drawing/2014/main" val="2823441317"/>
                    </a:ext>
                  </a:extLst>
                </a:gridCol>
              </a:tblGrid>
              <a:tr h="450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  <a:r>
                        <a:rPr lang="en-US" altLang="zh-CN" sz="2400" dirty="0"/>
                        <a:t>etData.h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42728"/>
                  </a:ext>
                </a:extLst>
              </a:tr>
              <a:tr h="450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GetTxt()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175050"/>
                  </a:ext>
                </a:extLst>
              </a:tr>
              <a:tr h="777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GetStockPrice()</a:t>
                      </a:r>
                    </a:p>
                    <a:p>
                      <a:pPr algn="ctr"/>
                      <a:r>
                        <a:rPr lang="en-US" sz="2400" dirty="0"/>
                        <a:t>G</a:t>
                      </a:r>
                      <a:r>
                        <a:rPr lang="en-US" altLang="zh-CN" sz="2400" dirty="0"/>
                        <a:t>etIWBPrice()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9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4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9810E3-9686-4CA0-9E13-2522E8003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72" r="34021" b="4055"/>
          <a:stretch/>
        </p:blipFill>
        <p:spPr>
          <a:xfrm>
            <a:off x="7855217" y="1187778"/>
            <a:ext cx="4165601" cy="55288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Outlines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0654E-139E-464F-8868-87B6D48FCD89}"/>
              </a:ext>
            </a:extLst>
          </p:cNvPr>
          <p:cNvCxnSpPr>
            <a:cxnSpLocks/>
          </p:cNvCxnSpPr>
          <p:nvPr/>
        </p:nvCxnSpPr>
        <p:spPr>
          <a:xfrm flipH="1">
            <a:off x="5880636" y="1470581"/>
            <a:ext cx="3913813" cy="12543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22BBF7-EB88-4D79-A07A-A29EB8047E26}"/>
              </a:ext>
            </a:extLst>
          </p:cNvPr>
          <p:cNvSpPr txBox="1"/>
          <p:nvPr/>
        </p:nvSpPr>
        <p:spPr>
          <a:xfrm>
            <a:off x="1581464" y="4608576"/>
            <a:ext cx="4299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GetIWBPrice(IWB)</a:t>
            </a:r>
          </a:p>
          <a:p>
            <a:pPr algn="ctr"/>
            <a:r>
              <a:rPr lang="en-US" sz="3200" b="1" dirty="0"/>
              <a:t>IWB.GetDailyReturn()</a:t>
            </a:r>
            <a:endParaRPr lang="en-US" b="1" dirty="0"/>
          </a:p>
        </p:txBody>
      </p:sp>
      <p:pic>
        <p:nvPicPr>
          <p:cNvPr id="11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A809F54-8451-4FDC-A18B-EDB92DDE3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97" y="2137728"/>
            <a:ext cx="3350084" cy="21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9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EDC2F39-7EAA-4CF7-B109-E29914611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1" y="854812"/>
            <a:ext cx="4865699" cy="5861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58C59F-D097-4DBB-B6A8-EDEC672C0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72" r="34021" b="4055"/>
          <a:stretch/>
        </p:blipFill>
        <p:spPr>
          <a:xfrm>
            <a:off x="7855217" y="1187778"/>
            <a:ext cx="4165601" cy="55288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0654E-139E-464F-8868-87B6D48FCD89}"/>
              </a:ext>
            </a:extLst>
          </p:cNvPr>
          <p:cNvCxnSpPr>
            <a:cxnSpLocks/>
          </p:cNvCxnSpPr>
          <p:nvPr/>
        </p:nvCxnSpPr>
        <p:spPr>
          <a:xfrm flipH="1" flipV="1">
            <a:off x="4035775" y="2686122"/>
            <a:ext cx="5410201" cy="113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8D691DA-557F-40B8-B61B-975E7D4B5FC7}"/>
              </a:ext>
            </a:extLst>
          </p:cNvPr>
          <p:cNvSpPr/>
          <p:nvPr/>
        </p:nvSpPr>
        <p:spPr>
          <a:xfrm>
            <a:off x="9445975" y="1728216"/>
            <a:ext cx="1097280" cy="19385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Outlines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2BBF7-EB88-4D79-A07A-A29EB8047E26}"/>
              </a:ext>
            </a:extLst>
          </p:cNvPr>
          <p:cNvSpPr txBox="1"/>
          <p:nvPr/>
        </p:nvSpPr>
        <p:spPr>
          <a:xfrm>
            <a:off x="4308398" y="4380918"/>
            <a:ext cx="3683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Beat.GenAbnormalReturn(IWB)</a:t>
            </a:r>
          </a:p>
          <a:p>
            <a:pPr algn="ctr"/>
            <a:r>
              <a:rPr lang="en-US" sz="2000" b="1" dirty="0"/>
              <a:t>Meet.GenAbnormalReturn(IWB)</a:t>
            </a:r>
          </a:p>
          <a:p>
            <a:pPr algn="ctr"/>
            <a:r>
              <a:rPr lang="en-US" sz="2000" b="1" dirty="0"/>
              <a:t>Miss.GenAbnormalReturn(IWB)</a:t>
            </a:r>
          </a:p>
        </p:txBody>
      </p:sp>
    </p:spTree>
    <p:extLst>
      <p:ext uri="{BB962C8B-B14F-4D97-AF65-F5344CB8AC3E}">
        <p14:creationId xmlns:p14="http://schemas.microsoft.com/office/powerpoint/2010/main" val="255316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EE349D6-DFE9-4241-AED2-0B4B8E49C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4335670" cy="6805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FDD607-C99C-43F7-99C8-4926A9A62E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72" r="34021" b="4055"/>
          <a:stretch/>
        </p:blipFill>
        <p:spPr>
          <a:xfrm>
            <a:off x="7855217" y="1187778"/>
            <a:ext cx="4165601" cy="55288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Outlines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0654E-139E-464F-8868-87B6D48FCD89}"/>
              </a:ext>
            </a:extLst>
          </p:cNvPr>
          <p:cNvCxnSpPr>
            <a:cxnSpLocks/>
          </p:cNvCxnSpPr>
          <p:nvPr/>
        </p:nvCxnSpPr>
        <p:spPr>
          <a:xfrm flipH="1" flipV="1">
            <a:off x="3548021" y="796952"/>
            <a:ext cx="6163056" cy="31181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22BBF7-EB88-4D79-A07A-A29EB8047E26}"/>
              </a:ext>
            </a:extLst>
          </p:cNvPr>
          <p:cNvSpPr txBox="1"/>
          <p:nvPr/>
        </p:nvSpPr>
        <p:spPr>
          <a:xfrm>
            <a:off x="3648456" y="2596763"/>
            <a:ext cx="42991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Beat.RandSelect()</a:t>
            </a:r>
          </a:p>
          <a:p>
            <a:pPr algn="ctr"/>
            <a:r>
              <a:rPr lang="en-US" sz="2200" b="1" dirty="0"/>
              <a:t>Meet.RandSelect()</a:t>
            </a:r>
          </a:p>
          <a:p>
            <a:pPr algn="ctr"/>
            <a:r>
              <a:rPr lang="en-US" sz="2200" b="1" dirty="0"/>
              <a:t>Miss.RandSelect()</a:t>
            </a:r>
          </a:p>
          <a:p>
            <a:pPr algn="ctr"/>
            <a:endParaRPr lang="en-US" sz="2200" b="1" dirty="0"/>
          </a:p>
          <a:p>
            <a:pPr algn="ctr"/>
            <a:endParaRPr lang="en-US" sz="2200" b="1" dirty="0"/>
          </a:p>
          <a:p>
            <a:pPr algn="ctr"/>
            <a:endParaRPr lang="en-US" sz="2200" b="1" dirty="0"/>
          </a:p>
          <a:p>
            <a:pPr algn="ctr"/>
            <a:r>
              <a:rPr lang="en-US" sz="2200" b="1" dirty="0"/>
              <a:t>GenReturnMatrix(</a:t>
            </a:r>
            <a:r>
              <a:rPr lang="en-US" altLang="zh-CN" sz="2200" b="1" dirty="0"/>
              <a:t>Beat,Meet,Miss</a:t>
            </a:r>
            <a:r>
              <a:rPr lang="en-US" sz="2200" b="1" dirty="0"/>
              <a:t>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63E61A-E68C-4B04-A037-6E2ADDAFFCA8}"/>
              </a:ext>
            </a:extLst>
          </p:cNvPr>
          <p:cNvSpPr/>
          <p:nvPr/>
        </p:nvSpPr>
        <p:spPr>
          <a:xfrm>
            <a:off x="9462060" y="4185171"/>
            <a:ext cx="1097280" cy="19385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BB0875-C12A-4001-AB7B-C0AEC4838571}"/>
              </a:ext>
            </a:extLst>
          </p:cNvPr>
          <p:cNvCxnSpPr>
            <a:cxnSpLocks/>
          </p:cNvCxnSpPr>
          <p:nvPr/>
        </p:nvCxnSpPr>
        <p:spPr>
          <a:xfrm flipH="1" flipV="1">
            <a:off x="3731050" y="3429000"/>
            <a:ext cx="5796998" cy="18314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54093A-AB41-40E8-B89C-F619584158B6}"/>
              </a:ext>
            </a:extLst>
          </p:cNvPr>
          <p:cNvCxnSpPr>
            <a:cxnSpLocks/>
          </p:cNvCxnSpPr>
          <p:nvPr/>
        </p:nvCxnSpPr>
        <p:spPr>
          <a:xfrm flipH="1" flipV="1">
            <a:off x="3648456" y="6367806"/>
            <a:ext cx="6163056" cy="107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1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Highlights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BE32A3-E696-4CEE-ABE5-8446CC9965B7}"/>
              </a:ext>
            </a:extLst>
          </p:cNvPr>
          <p:cNvSpPr/>
          <p:nvPr/>
        </p:nvSpPr>
        <p:spPr>
          <a:xfrm>
            <a:off x="1253765" y="1762812"/>
            <a:ext cx="5354425" cy="9755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Multi-Thread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Applied multithreading to increase retrieving                               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efficiency by 3 times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3BA053-88E6-4229-B25D-45368A34337F}"/>
              </a:ext>
            </a:extLst>
          </p:cNvPr>
          <p:cNvSpPr/>
          <p:nvPr/>
        </p:nvSpPr>
        <p:spPr>
          <a:xfrm>
            <a:off x="1253765" y="2993254"/>
            <a:ext cx="5354425" cy="9725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Call by reference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Made the parameters of function called by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reference, saving the copy time.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DDBC65-DB9A-48BF-A280-B80299DBD604}"/>
              </a:ext>
            </a:extLst>
          </p:cNvPr>
          <p:cNvSpPr/>
          <p:nvPr/>
        </p:nvSpPr>
        <p:spPr>
          <a:xfrm>
            <a:off x="1253765" y="4224121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Overloading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Overloaded operator in vector calculation,                     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raised efficiency and simplified code</a:t>
            </a:r>
          </a:p>
        </p:txBody>
      </p:sp>
      <p:pic>
        <p:nvPicPr>
          <p:cNvPr id="12" name="Graphic 11" descr="Cloud Computing">
            <a:extLst>
              <a:ext uri="{FF2B5EF4-FFF2-40B4-BE49-F238E27FC236}">
                <a16:creationId xmlns:a16="http://schemas.microsoft.com/office/drawing/2014/main" id="{EE6DF1E5-1779-4B72-AB79-41FDAE9A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40113">
            <a:off x="383294" y="228148"/>
            <a:ext cx="1221676" cy="1221676"/>
          </a:xfrm>
          <a:prstGeom prst="rect">
            <a:avLst/>
          </a:prstGeom>
        </p:spPr>
      </p:pic>
      <p:pic>
        <p:nvPicPr>
          <p:cNvPr id="13" name="Graphic 12" descr="Hierarchy">
            <a:extLst>
              <a:ext uri="{FF2B5EF4-FFF2-40B4-BE49-F238E27FC236}">
                <a16:creationId xmlns:a16="http://schemas.microsoft.com/office/drawing/2014/main" id="{DF7ACF18-DD67-489C-B6A2-6850C4749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4158" y="1912022"/>
            <a:ext cx="677159" cy="677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365BD4-AA98-4267-9031-652622A3C94E}"/>
              </a:ext>
            </a:extLst>
          </p:cNvPr>
          <p:cNvSpPr txBox="1"/>
          <p:nvPr/>
        </p:nvSpPr>
        <p:spPr>
          <a:xfrm>
            <a:off x="1432267" y="3064011"/>
            <a:ext cx="541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&amp;</a:t>
            </a:r>
          </a:p>
        </p:txBody>
      </p:sp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5D382226-274E-41AC-A018-807A6A525C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0553" y="4421205"/>
            <a:ext cx="581412" cy="5814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11D22C-9566-4F88-94C3-B499124D50C8}"/>
              </a:ext>
            </a:extLst>
          </p:cNvPr>
          <p:cNvSpPr/>
          <p:nvPr/>
        </p:nvSpPr>
        <p:spPr>
          <a:xfrm>
            <a:off x="1253764" y="5458057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Typedef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We can use ReturnMatrix as a standard type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and just declare teamreturn.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EF480-31A7-4EDD-8197-4C682C77DA46}"/>
              </a:ext>
            </a:extLst>
          </p:cNvPr>
          <p:cNvSpPr txBox="1"/>
          <p:nvPr/>
        </p:nvSpPr>
        <p:spPr>
          <a:xfrm>
            <a:off x="1288242" y="5653459"/>
            <a:ext cx="93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&lt;T&gt;</a:t>
            </a:r>
          </a:p>
        </p:txBody>
      </p:sp>
      <p:pic>
        <p:nvPicPr>
          <p:cNvPr id="20" name="Picture 19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D7F74F00-19D9-4659-BAF8-60A105E422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19" y="1753325"/>
            <a:ext cx="4458066" cy="4680313"/>
          </a:xfrm>
          <a:prstGeom prst="rect">
            <a:avLst/>
          </a:prstGeom>
        </p:spPr>
      </p:pic>
      <p:sp>
        <p:nvSpPr>
          <p:cNvPr id="9" name="Double Wave 8">
            <a:extLst>
              <a:ext uri="{FF2B5EF4-FFF2-40B4-BE49-F238E27FC236}">
                <a16:creationId xmlns:a16="http://schemas.microsoft.com/office/drawing/2014/main" id="{F564DABC-A114-4E92-980A-9EA6FF9CE100}"/>
              </a:ext>
            </a:extLst>
          </p:cNvPr>
          <p:cNvSpPr/>
          <p:nvPr/>
        </p:nvSpPr>
        <p:spPr>
          <a:xfrm rot="19119764">
            <a:off x="6605630" y="1585229"/>
            <a:ext cx="1039909" cy="384547"/>
          </a:xfrm>
          <a:prstGeom prst="doubleWave">
            <a:avLst>
              <a:gd name="adj1" fmla="val 6250"/>
              <a:gd name="adj2" fmla="val 4115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A439EB6D-7007-4F42-A7A6-195BDD6A5A13}"/>
              </a:ext>
            </a:extLst>
          </p:cNvPr>
          <p:cNvSpPr/>
          <p:nvPr/>
        </p:nvSpPr>
        <p:spPr>
          <a:xfrm rot="19119764">
            <a:off x="10749792" y="6177935"/>
            <a:ext cx="1039909" cy="384547"/>
          </a:xfrm>
          <a:prstGeom prst="doubleWave">
            <a:avLst>
              <a:gd name="adj1" fmla="val 6250"/>
              <a:gd name="adj2" fmla="val 4115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4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1790815-2C55-4ABF-8109-96915770E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19" y="1762812"/>
            <a:ext cx="4458066" cy="46547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Highlights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BE32A3-E696-4CEE-ABE5-8446CC9965B7}"/>
              </a:ext>
            </a:extLst>
          </p:cNvPr>
          <p:cNvSpPr/>
          <p:nvPr/>
        </p:nvSpPr>
        <p:spPr>
          <a:xfrm>
            <a:off x="1253765" y="1762812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Multi-Thread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Applied multithreading to increase retrieving                               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efficiency by 3 times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3BA053-88E6-4229-B25D-45368A34337F}"/>
              </a:ext>
            </a:extLst>
          </p:cNvPr>
          <p:cNvSpPr/>
          <p:nvPr/>
        </p:nvSpPr>
        <p:spPr>
          <a:xfrm>
            <a:off x="1253765" y="2993254"/>
            <a:ext cx="5354425" cy="9725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Call by reference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Made the parameters of function called by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reference, saving the copy time.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DDBC65-DB9A-48BF-A280-B80299DBD604}"/>
              </a:ext>
            </a:extLst>
          </p:cNvPr>
          <p:cNvSpPr/>
          <p:nvPr/>
        </p:nvSpPr>
        <p:spPr>
          <a:xfrm>
            <a:off x="1253765" y="4224121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Overloading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Overloaded operator in vector calculation,                     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raised efficiency and simplified code</a:t>
            </a:r>
          </a:p>
        </p:txBody>
      </p:sp>
      <p:pic>
        <p:nvPicPr>
          <p:cNvPr id="12" name="Graphic 11" descr="Cloud Computing">
            <a:extLst>
              <a:ext uri="{FF2B5EF4-FFF2-40B4-BE49-F238E27FC236}">
                <a16:creationId xmlns:a16="http://schemas.microsoft.com/office/drawing/2014/main" id="{EE6DF1E5-1779-4B72-AB79-41FDAE9A0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40113">
            <a:off x="383294" y="228148"/>
            <a:ext cx="1221676" cy="1221676"/>
          </a:xfrm>
          <a:prstGeom prst="rect">
            <a:avLst/>
          </a:prstGeom>
        </p:spPr>
      </p:pic>
      <p:pic>
        <p:nvPicPr>
          <p:cNvPr id="13" name="Graphic 12" descr="Hierarchy">
            <a:extLst>
              <a:ext uri="{FF2B5EF4-FFF2-40B4-BE49-F238E27FC236}">
                <a16:creationId xmlns:a16="http://schemas.microsoft.com/office/drawing/2014/main" id="{DF7ACF18-DD67-489C-B6A2-6850C4749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4158" y="1912022"/>
            <a:ext cx="677159" cy="677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365BD4-AA98-4267-9031-652622A3C94E}"/>
              </a:ext>
            </a:extLst>
          </p:cNvPr>
          <p:cNvSpPr txBox="1"/>
          <p:nvPr/>
        </p:nvSpPr>
        <p:spPr>
          <a:xfrm>
            <a:off x="1432267" y="3064011"/>
            <a:ext cx="541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&amp;</a:t>
            </a:r>
          </a:p>
        </p:txBody>
      </p:sp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5D382226-274E-41AC-A018-807A6A525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0553" y="4421205"/>
            <a:ext cx="581412" cy="5814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11D22C-9566-4F88-94C3-B499124D50C8}"/>
              </a:ext>
            </a:extLst>
          </p:cNvPr>
          <p:cNvSpPr/>
          <p:nvPr/>
        </p:nvSpPr>
        <p:spPr>
          <a:xfrm>
            <a:off x="1253764" y="5458057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Typedef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We can use ReturnMatrix as a standard type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and just declare teamreturn.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EF480-31A7-4EDD-8197-4C682C77DA46}"/>
              </a:ext>
            </a:extLst>
          </p:cNvPr>
          <p:cNvSpPr txBox="1"/>
          <p:nvPr/>
        </p:nvSpPr>
        <p:spPr>
          <a:xfrm>
            <a:off x="1288242" y="5653459"/>
            <a:ext cx="93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&lt;T&gt;</a:t>
            </a:r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F564DABC-A114-4E92-980A-9EA6FF9CE100}"/>
              </a:ext>
            </a:extLst>
          </p:cNvPr>
          <p:cNvSpPr/>
          <p:nvPr/>
        </p:nvSpPr>
        <p:spPr>
          <a:xfrm rot="19119764">
            <a:off x="6605630" y="1585229"/>
            <a:ext cx="1039909" cy="384547"/>
          </a:xfrm>
          <a:prstGeom prst="doubleWave">
            <a:avLst>
              <a:gd name="adj1" fmla="val 6250"/>
              <a:gd name="adj2" fmla="val 4115"/>
            </a:avLst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A439EB6D-7007-4F42-A7A6-195BDD6A5A13}"/>
              </a:ext>
            </a:extLst>
          </p:cNvPr>
          <p:cNvSpPr/>
          <p:nvPr/>
        </p:nvSpPr>
        <p:spPr>
          <a:xfrm rot="19119764">
            <a:off x="10749792" y="6177935"/>
            <a:ext cx="1039909" cy="384547"/>
          </a:xfrm>
          <a:prstGeom prst="doubleWave">
            <a:avLst>
              <a:gd name="adj1" fmla="val 6250"/>
              <a:gd name="adj2" fmla="val 4115"/>
            </a:avLst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74496"/>
      </a:accent1>
      <a:accent2>
        <a:srgbClr val="71BC44"/>
      </a:accent2>
      <a:accent3>
        <a:srgbClr val="2792D0"/>
      </a:accent3>
      <a:accent4>
        <a:srgbClr val="F66C00"/>
      </a:accent4>
      <a:accent5>
        <a:srgbClr val="70B0DE"/>
      </a:accent5>
      <a:accent6>
        <a:srgbClr val="FAC320"/>
      </a:accent6>
      <a:hlink>
        <a:srgbClr val="4472C4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174496"/>
    </a:accent1>
    <a:accent2>
      <a:srgbClr val="71BC44"/>
    </a:accent2>
    <a:accent3>
      <a:srgbClr val="2792D0"/>
    </a:accent3>
    <a:accent4>
      <a:srgbClr val="F66C00"/>
    </a:accent4>
    <a:accent5>
      <a:srgbClr val="70B0DE"/>
    </a:accent5>
    <a:accent6>
      <a:srgbClr val="FAC32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725</Words>
  <Application>Microsoft Office PowerPoint</Application>
  <PresentationFormat>宽屏</PresentationFormat>
  <Paragraphs>161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Berlin Sans FB Demi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 Tu</dc:creator>
  <cp:lastModifiedBy>Yidi Wang</cp:lastModifiedBy>
  <cp:revision>114</cp:revision>
  <dcterms:created xsi:type="dcterms:W3CDTF">2018-12-10T00:19:37Z</dcterms:created>
  <dcterms:modified xsi:type="dcterms:W3CDTF">2018-12-13T01:12:25Z</dcterms:modified>
</cp:coreProperties>
</file>