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1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765BF727-46BD-4E11-B922-1A304ABF33A7}" type="datetimeFigureOut">
              <a:rPr lang="en-ID" smtClean="0"/>
              <a:t>27/10/2021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5BFC9057-71F3-4199-9A17-9FE221C4AF2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22468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BF727-46BD-4E11-B922-1A304ABF33A7}" type="datetimeFigureOut">
              <a:rPr lang="en-ID" smtClean="0"/>
              <a:t>27/10/2021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9057-71F3-4199-9A17-9FE221C4AF2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89543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BF727-46BD-4E11-B922-1A304ABF33A7}" type="datetimeFigureOut">
              <a:rPr lang="en-ID" smtClean="0"/>
              <a:t>27/10/2021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9057-71F3-4199-9A17-9FE221C4AF2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916977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BF727-46BD-4E11-B922-1A304ABF33A7}" type="datetimeFigureOut">
              <a:rPr lang="en-ID" smtClean="0"/>
              <a:t>27/10/2021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9057-71F3-4199-9A17-9FE221C4AF27}" type="slidenum">
              <a:rPr lang="en-ID" smtClean="0"/>
              <a:t>‹#›</a:t>
            </a:fld>
            <a:endParaRPr lang="en-ID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620993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BF727-46BD-4E11-B922-1A304ABF33A7}" type="datetimeFigureOut">
              <a:rPr lang="en-ID" smtClean="0"/>
              <a:t>27/10/2021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9057-71F3-4199-9A17-9FE221C4AF2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643753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BF727-46BD-4E11-B922-1A304ABF33A7}" type="datetimeFigureOut">
              <a:rPr lang="en-ID" smtClean="0"/>
              <a:t>27/10/2021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9057-71F3-4199-9A17-9FE221C4AF2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018197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BF727-46BD-4E11-B922-1A304ABF33A7}" type="datetimeFigureOut">
              <a:rPr lang="en-ID" smtClean="0"/>
              <a:t>27/10/2021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9057-71F3-4199-9A17-9FE221C4AF2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368476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BF727-46BD-4E11-B922-1A304ABF33A7}" type="datetimeFigureOut">
              <a:rPr lang="en-ID" smtClean="0"/>
              <a:t>27/10/2021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9057-71F3-4199-9A17-9FE221C4AF2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533192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BF727-46BD-4E11-B922-1A304ABF33A7}" type="datetimeFigureOut">
              <a:rPr lang="en-ID" smtClean="0"/>
              <a:t>27/10/2021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9057-71F3-4199-9A17-9FE221C4AF2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60375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BF727-46BD-4E11-B922-1A304ABF33A7}" type="datetimeFigureOut">
              <a:rPr lang="en-ID" smtClean="0"/>
              <a:t>27/10/2021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9057-71F3-4199-9A17-9FE221C4AF2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8077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BF727-46BD-4E11-B922-1A304ABF33A7}" type="datetimeFigureOut">
              <a:rPr lang="en-ID" smtClean="0"/>
              <a:t>27/10/2021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9057-71F3-4199-9A17-9FE221C4AF2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50670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BF727-46BD-4E11-B922-1A304ABF33A7}" type="datetimeFigureOut">
              <a:rPr lang="en-ID" smtClean="0"/>
              <a:t>27/10/2021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9057-71F3-4199-9A17-9FE221C4AF2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22828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BF727-46BD-4E11-B922-1A304ABF33A7}" type="datetimeFigureOut">
              <a:rPr lang="en-ID" smtClean="0"/>
              <a:t>27/10/2021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9057-71F3-4199-9A17-9FE221C4AF2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01342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BF727-46BD-4E11-B922-1A304ABF33A7}" type="datetimeFigureOut">
              <a:rPr lang="en-ID" smtClean="0"/>
              <a:t>27/10/2021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9057-71F3-4199-9A17-9FE221C4AF2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92787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BF727-46BD-4E11-B922-1A304ABF33A7}" type="datetimeFigureOut">
              <a:rPr lang="en-ID" smtClean="0"/>
              <a:t>27/10/2021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9057-71F3-4199-9A17-9FE221C4AF2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30434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BF727-46BD-4E11-B922-1A304ABF33A7}" type="datetimeFigureOut">
              <a:rPr lang="en-ID" smtClean="0"/>
              <a:t>27/10/2021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9057-71F3-4199-9A17-9FE221C4AF2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85241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BF727-46BD-4E11-B922-1A304ABF33A7}" type="datetimeFigureOut">
              <a:rPr lang="en-ID" smtClean="0"/>
              <a:t>27/10/2021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9057-71F3-4199-9A17-9FE221C4AF2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14390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BF727-46BD-4E11-B922-1A304ABF33A7}" type="datetimeFigureOut">
              <a:rPr lang="en-ID" smtClean="0"/>
              <a:t>27/10/2021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FC9057-71F3-4199-9A17-9FE221C4AF2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484995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30DF9-9129-436B-897D-88796868E3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 dirty="0"/>
              <a:t>IMPLEMENTASI BLOCKCHAIN PADA SISTEM AGRIKULTUR INDONESIA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59C188-E8C2-4C3B-A470-24C337F310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Annur</a:t>
            </a:r>
            <a:r>
              <a:rPr lang="en-US" dirty="0"/>
              <a:t> Hangga </a:t>
            </a:r>
            <a:r>
              <a:rPr lang="en-US" dirty="0" err="1"/>
              <a:t>prihadi</a:t>
            </a:r>
            <a:endParaRPr lang="en-US" dirty="0"/>
          </a:p>
          <a:p>
            <a:r>
              <a:rPr lang="en-US" dirty="0"/>
              <a:t>065001800028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299694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ABBD7-CCEE-41B1-9A99-65CED7A14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Keuntungan</a:t>
            </a:r>
            <a:r>
              <a:rPr lang="en-US" dirty="0"/>
              <a:t> </a:t>
            </a:r>
            <a:r>
              <a:rPr lang="en-US" dirty="0" err="1"/>
              <a:t>penerapan</a:t>
            </a:r>
            <a:r>
              <a:rPr lang="en-US" dirty="0"/>
              <a:t> Blockchain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Manajemen</a:t>
            </a:r>
            <a:r>
              <a:rPr lang="en-US" dirty="0"/>
              <a:t> Supply Chain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577B0-4D67-466E-AD6F-0F7E7C902E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ID" sz="1400" dirty="0" err="1"/>
              <a:t>Entitas</a:t>
            </a:r>
            <a:r>
              <a:rPr lang="en-ID" sz="1400" dirty="0"/>
              <a:t> </a:t>
            </a:r>
            <a:r>
              <a:rPr lang="en-ID" sz="1400" dirty="0" err="1"/>
              <a:t>dapat</a:t>
            </a:r>
            <a:r>
              <a:rPr lang="en-ID" sz="1400" dirty="0"/>
              <a:t> </a:t>
            </a:r>
            <a:r>
              <a:rPr lang="en-ID" sz="1400" dirty="0" err="1"/>
              <a:t>melihat</a:t>
            </a:r>
            <a:r>
              <a:rPr lang="en-ID" sz="1400" dirty="0"/>
              <a:t> dan </a:t>
            </a:r>
            <a:r>
              <a:rPr lang="en-ID" sz="1400" dirty="0" err="1"/>
              <a:t>mengaudit</a:t>
            </a:r>
            <a:r>
              <a:rPr lang="en-ID" sz="1400" dirty="0"/>
              <a:t> </a:t>
            </a:r>
            <a:r>
              <a:rPr lang="en-ID" sz="1400" dirty="0" err="1"/>
              <a:t>transaksi</a:t>
            </a:r>
            <a:r>
              <a:rPr lang="en-ID" sz="1400" dirty="0"/>
              <a:t> </a:t>
            </a:r>
            <a:r>
              <a:rPr lang="en-ID" sz="1400" dirty="0" err="1"/>
              <a:t>dalam</a:t>
            </a:r>
            <a:r>
              <a:rPr lang="en-ID" sz="1400" dirty="0"/>
              <a:t> </a:t>
            </a:r>
            <a:r>
              <a:rPr lang="en-ID" sz="1400" dirty="0" err="1"/>
              <a:t>suatu</a:t>
            </a:r>
            <a:r>
              <a:rPr lang="en-ID" sz="1400" dirty="0"/>
              <a:t> </a:t>
            </a:r>
            <a:r>
              <a:rPr lang="en-ID" sz="1400" dirty="0" err="1"/>
              <a:t>sistem</a:t>
            </a:r>
            <a:r>
              <a:rPr lang="en-ID" sz="1400" dirty="0"/>
              <a:t> </a:t>
            </a:r>
            <a:r>
              <a:rPr lang="en-ID" sz="1400" dirty="0" err="1"/>
              <a:t>melalui</a:t>
            </a:r>
            <a:r>
              <a:rPr lang="en-ID" sz="1400" dirty="0"/>
              <a:t> </a:t>
            </a:r>
            <a:r>
              <a:rPr lang="en-ID" sz="1400" dirty="0" err="1"/>
              <a:t>seluruh</a:t>
            </a:r>
            <a:r>
              <a:rPr lang="en-ID" sz="1400" dirty="0"/>
              <a:t> </a:t>
            </a:r>
            <a:r>
              <a:rPr lang="en-ID" sz="1400" dirty="0" err="1"/>
              <a:t>siklus</a:t>
            </a:r>
            <a:r>
              <a:rPr lang="en-ID" sz="1400" dirty="0"/>
              <a:t> </a:t>
            </a:r>
            <a:r>
              <a:rPr lang="en-ID" sz="1400" dirty="0" err="1"/>
              <a:t>produksi</a:t>
            </a:r>
            <a:r>
              <a:rPr lang="en-ID" sz="1400" dirty="0"/>
              <a:t>, </a:t>
            </a:r>
            <a:r>
              <a:rPr lang="en-ID" sz="1400" dirty="0" err="1"/>
              <a:t>pengiriman</a:t>
            </a:r>
            <a:r>
              <a:rPr lang="en-ID" sz="1400" dirty="0"/>
              <a:t>, </a:t>
            </a:r>
            <a:r>
              <a:rPr lang="en-ID" sz="1400" dirty="0" err="1"/>
              <a:t>pemeliharaan</a:t>
            </a:r>
            <a:r>
              <a:rPr lang="en-ID" sz="1400" dirty="0"/>
              <a:t>, </a:t>
            </a:r>
            <a:r>
              <a:rPr lang="en-ID" sz="1400" dirty="0" err="1"/>
              <a:t>penyebaran</a:t>
            </a:r>
            <a:r>
              <a:rPr lang="en-ID" sz="1400" dirty="0"/>
              <a:t>, dan </a:t>
            </a:r>
            <a:r>
              <a:rPr lang="en-ID" sz="1400" dirty="0" err="1"/>
              <a:t>penghentian</a:t>
            </a:r>
            <a:r>
              <a:rPr lang="en-ID" sz="1400" dirty="0"/>
              <a:t>. Blockchain juga </a:t>
            </a:r>
            <a:r>
              <a:rPr lang="en-ID" sz="1400" dirty="0" err="1"/>
              <a:t>menyediakan</a:t>
            </a:r>
            <a:r>
              <a:rPr lang="en-ID" sz="1400" dirty="0"/>
              <a:t> </a:t>
            </a:r>
            <a:r>
              <a:rPr lang="en-ID" sz="1400" dirty="0" err="1"/>
              <a:t>pemantauan</a:t>
            </a:r>
            <a:r>
              <a:rPr lang="en-ID" sz="1400" dirty="0"/>
              <a:t> dan </a:t>
            </a:r>
            <a:r>
              <a:rPr lang="en-ID" sz="1400" dirty="0" err="1"/>
              <a:t>lacak</a:t>
            </a:r>
            <a:r>
              <a:rPr lang="en-ID" sz="1400" dirty="0"/>
              <a:t> </a:t>
            </a:r>
            <a:r>
              <a:rPr lang="en-ID" sz="1400" dirty="0" err="1"/>
              <a:t>blok</a:t>
            </a:r>
            <a:r>
              <a:rPr lang="en-ID" sz="1400" dirty="0"/>
              <a:t> </a:t>
            </a:r>
            <a:r>
              <a:rPr lang="en-ID" sz="1400" dirty="0" err="1"/>
              <a:t>semua</a:t>
            </a:r>
            <a:r>
              <a:rPr lang="en-ID" sz="1400" dirty="0"/>
              <a:t> </a:t>
            </a:r>
            <a:r>
              <a:rPr lang="en-ID" sz="1400" dirty="0" err="1"/>
              <a:t>perangkat</a:t>
            </a:r>
            <a:r>
              <a:rPr lang="en-ID" sz="1400" dirty="0"/>
              <a:t> </a:t>
            </a:r>
            <a:r>
              <a:rPr lang="en-ID" sz="1400" dirty="0" err="1"/>
              <a:t>lapangan</a:t>
            </a:r>
            <a:r>
              <a:rPr lang="en-ID" sz="1400" dirty="0"/>
              <a:t> di </a:t>
            </a:r>
            <a:r>
              <a:rPr lang="en-ID" sz="1400" dirty="0" err="1"/>
              <a:t>seluruh</a:t>
            </a:r>
            <a:r>
              <a:rPr lang="en-ID" sz="1400" dirty="0"/>
              <a:t> </a:t>
            </a:r>
            <a:r>
              <a:rPr lang="en-ID" sz="1400" dirty="0" err="1"/>
              <a:t>kegiatan</a:t>
            </a:r>
            <a:r>
              <a:rPr lang="en-ID" sz="1400" dirty="0"/>
              <a:t> </a:t>
            </a:r>
            <a:r>
              <a:rPr lang="en-ID" sz="1400" dirty="0" err="1"/>
              <a:t>siklus</a:t>
            </a:r>
            <a:r>
              <a:rPr lang="en-ID" sz="1400" dirty="0"/>
              <a:t> supply chain.</a:t>
            </a:r>
          </a:p>
          <a:p>
            <a:pPr algn="just"/>
            <a:r>
              <a:rPr lang="en-ID" sz="1400" dirty="0" err="1"/>
              <a:t>Komponen</a:t>
            </a:r>
            <a:r>
              <a:rPr lang="en-ID" sz="1400" dirty="0"/>
              <a:t> </a:t>
            </a:r>
            <a:r>
              <a:rPr lang="en-ID" sz="1400" dirty="0" err="1"/>
              <a:t>perangkat</a:t>
            </a:r>
            <a:r>
              <a:rPr lang="en-ID" sz="1400" dirty="0"/>
              <a:t> </a:t>
            </a:r>
            <a:r>
              <a:rPr lang="en-ID" sz="1400" dirty="0" err="1"/>
              <a:t>keras</a:t>
            </a:r>
            <a:r>
              <a:rPr lang="en-ID" sz="1400" dirty="0"/>
              <a:t>, firmware, dan </a:t>
            </a:r>
            <a:r>
              <a:rPr lang="en-ID" sz="1400" dirty="0" err="1"/>
              <a:t>perangkat</a:t>
            </a:r>
            <a:r>
              <a:rPr lang="en-ID" sz="1400" dirty="0"/>
              <a:t> </a:t>
            </a:r>
            <a:r>
              <a:rPr lang="en-ID" sz="1400" dirty="0" err="1"/>
              <a:t>lunak</a:t>
            </a:r>
            <a:r>
              <a:rPr lang="en-ID" sz="1400" dirty="0"/>
              <a:t> </a:t>
            </a:r>
            <a:r>
              <a:rPr lang="en-ID" sz="1400" dirty="0" err="1"/>
              <a:t>sistem</a:t>
            </a:r>
            <a:r>
              <a:rPr lang="en-ID" sz="1400" dirty="0"/>
              <a:t> </a:t>
            </a:r>
            <a:r>
              <a:rPr lang="en-ID" sz="1400" dirty="0" err="1"/>
              <a:t>tidak</a:t>
            </a:r>
            <a:r>
              <a:rPr lang="en-ID" sz="1400" dirty="0"/>
              <a:t> </a:t>
            </a:r>
            <a:r>
              <a:rPr lang="en-ID" sz="1400" dirty="0" err="1"/>
              <a:t>diarsipkan</a:t>
            </a:r>
            <a:r>
              <a:rPr lang="en-ID" sz="1400" dirty="0"/>
              <a:t> pada </a:t>
            </a:r>
            <a:r>
              <a:rPr lang="en-ID" sz="1400" dirty="0" err="1"/>
              <a:t>satu</a:t>
            </a:r>
            <a:r>
              <a:rPr lang="en-ID" sz="1400" dirty="0"/>
              <a:t> server yang </a:t>
            </a:r>
            <a:r>
              <a:rPr lang="en-ID" sz="1400" dirty="0" err="1"/>
              <a:t>rentan</a:t>
            </a:r>
            <a:r>
              <a:rPr lang="en-ID" sz="1400" dirty="0"/>
              <a:t> </a:t>
            </a:r>
            <a:r>
              <a:rPr lang="en-ID" sz="1400" dirty="0" err="1"/>
              <a:t>terhadap</a:t>
            </a:r>
            <a:r>
              <a:rPr lang="en-ID" sz="1400" dirty="0"/>
              <a:t> </a:t>
            </a:r>
            <a:r>
              <a:rPr lang="en-ID" sz="1400" dirty="0" err="1"/>
              <a:t>penghapusan</a:t>
            </a:r>
            <a:r>
              <a:rPr lang="en-ID" sz="1400" dirty="0"/>
              <a:t> </a:t>
            </a:r>
            <a:r>
              <a:rPr lang="en-ID" sz="1400" dirty="0" err="1"/>
              <a:t>atau</a:t>
            </a:r>
            <a:r>
              <a:rPr lang="en-ID" sz="1400" dirty="0"/>
              <a:t> </a:t>
            </a:r>
            <a:r>
              <a:rPr lang="en-ID" sz="1400" dirty="0" err="1"/>
              <a:t>perubahan</a:t>
            </a:r>
            <a:r>
              <a:rPr lang="en-ID" sz="1400" dirty="0"/>
              <a:t> data. </a:t>
            </a:r>
            <a:r>
              <a:rPr lang="en-ID" sz="1400" dirty="0" err="1"/>
              <a:t>Sebagai</a:t>
            </a:r>
            <a:r>
              <a:rPr lang="en-ID" sz="1400" dirty="0"/>
              <a:t> </a:t>
            </a:r>
            <a:r>
              <a:rPr lang="en-ID" sz="1400" dirty="0" err="1"/>
              <a:t>gantinya</a:t>
            </a:r>
            <a:r>
              <a:rPr lang="en-ID" sz="1400" dirty="0"/>
              <a:t>, </a:t>
            </a:r>
            <a:r>
              <a:rPr lang="en-ID" sz="1400" dirty="0" err="1"/>
              <a:t>kriptografi</a:t>
            </a:r>
            <a:r>
              <a:rPr lang="en-ID" sz="1400" dirty="0"/>
              <a:t> hash metadata </a:t>
            </a:r>
            <a:r>
              <a:rPr lang="en-ID" sz="1400" dirty="0" err="1"/>
              <a:t>memungkinkan</a:t>
            </a:r>
            <a:r>
              <a:rPr lang="en-ID" sz="1400" dirty="0"/>
              <a:t> </a:t>
            </a:r>
            <a:r>
              <a:rPr lang="en-ID" sz="1400" dirty="0" err="1"/>
              <a:t>untuk</a:t>
            </a:r>
            <a:r>
              <a:rPr lang="en-ID" sz="1400" dirty="0"/>
              <a:t> </a:t>
            </a:r>
            <a:r>
              <a:rPr lang="en-ID" sz="1400" dirty="0" err="1"/>
              <a:t>melihat</a:t>
            </a:r>
            <a:r>
              <a:rPr lang="en-ID" sz="1400" dirty="0"/>
              <a:t> </a:t>
            </a:r>
            <a:r>
              <a:rPr lang="en-ID" sz="1400" dirty="0" err="1"/>
              <a:t>informasi</a:t>
            </a:r>
            <a:r>
              <a:rPr lang="en-ID" sz="1400" dirty="0"/>
              <a:t> </a:t>
            </a:r>
            <a:r>
              <a:rPr lang="en-ID" sz="1400" dirty="0" err="1"/>
              <a:t>transaksi</a:t>
            </a:r>
            <a:r>
              <a:rPr lang="en-ID" sz="1400" dirty="0"/>
              <a:t> </a:t>
            </a:r>
            <a:r>
              <a:rPr lang="en-ID" sz="1400" dirty="0" err="1"/>
              <a:t>saat</a:t>
            </a:r>
            <a:r>
              <a:rPr lang="en-ID" sz="1400" dirty="0"/>
              <a:t> </a:t>
            </a:r>
            <a:r>
              <a:rPr lang="en-ID" sz="1400" dirty="0" err="1"/>
              <a:t>ini</a:t>
            </a:r>
            <a:r>
              <a:rPr lang="en-ID" sz="1400" dirty="0"/>
              <a:t> dan </a:t>
            </a:r>
            <a:r>
              <a:rPr lang="en-ID" sz="1400" dirty="0" err="1"/>
              <a:t>sebelumnya</a:t>
            </a:r>
            <a:r>
              <a:rPr lang="en-ID" sz="1400" dirty="0"/>
              <a:t> </a:t>
            </a:r>
            <a:r>
              <a:rPr lang="en-ID" sz="1400" dirty="0" err="1"/>
              <a:t>dari</a:t>
            </a:r>
            <a:r>
              <a:rPr lang="en-ID" sz="1400" dirty="0"/>
              <a:t> data blockchain yang </a:t>
            </a:r>
            <a:r>
              <a:rPr lang="en-ID" sz="1400" dirty="0" err="1"/>
              <a:t>disepakati</a:t>
            </a:r>
            <a:r>
              <a:rPr lang="en-ID" sz="1400" dirty="0"/>
              <a:t> </a:t>
            </a:r>
            <a:r>
              <a:rPr lang="en-ID" sz="1400" dirty="0" err="1"/>
              <a:t>bersama</a:t>
            </a:r>
            <a:r>
              <a:rPr lang="en-ID" sz="1400" dirty="0"/>
              <a:t>.</a:t>
            </a:r>
          </a:p>
          <a:p>
            <a:pPr algn="just"/>
            <a:r>
              <a:rPr lang="en-ID" sz="1400" dirty="0" err="1"/>
              <a:t>Mengakses</a:t>
            </a:r>
            <a:r>
              <a:rPr lang="en-ID" sz="1400" dirty="0"/>
              <a:t> dan </a:t>
            </a:r>
            <a:r>
              <a:rPr lang="en-ID" sz="1400" dirty="0" err="1"/>
              <a:t>melihat</a:t>
            </a:r>
            <a:r>
              <a:rPr lang="en-ID" sz="1400" dirty="0"/>
              <a:t> data supply chain </a:t>
            </a:r>
            <a:r>
              <a:rPr lang="en-ID" sz="1400" dirty="0" err="1"/>
              <a:t>lebih</a:t>
            </a:r>
            <a:r>
              <a:rPr lang="en-ID" sz="1400" dirty="0"/>
              <a:t> </a:t>
            </a:r>
            <a:r>
              <a:rPr lang="en-ID" sz="1400" dirty="0" err="1"/>
              <a:t>mudah</a:t>
            </a:r>
            <a:r>
              <a:rPr lang="en-ID" sz="1400" dirty="0"/>
              <a:t>, yang </a:t>
            </a:r>
            <a:r>
              <a:rPr lang="en-ID" sz="1400" dirty="0" err="1"/>
              <a:t>akan</a:t>
            </a:r>
            <a:r>
              <a:rPr lang="en-ID" sz="1400" dirty="0"/>
              <a:t> </a:t>
            </a:r>
            <a:r>
              <a:rPr lang="en-ID" sz="1400" dirty="0" err="1"/>
              <a:t>meningkatkan</a:t>
            </a:r>
            <a:r>
              <a:rPr lang="en-ID" sz="1400" dirty="0"/>
              <a:t> dan </a:t>
            </a:r>
            <a:r>
              <a:rPr lang="en-ID" sz="1400" dirty="0" err="1"/>
              <a:t>mempercepat</a:t>
            </a:r>
            <a:r>
              <a:rPr lang="en-ID" sz="1400" dirty="0"/>
              <a:t> </a:t>
            </a:r>
            <a:r>
              <a:rPr lang="en-ID" sz="1400" dirty="0" err="1"/>
              <a:t>sistem</a:t>
            </a:r>
            <a:r>
              <a:rPr lang="en-ID" sz="1400" dirty="0"/>
              <a:t> </a:t>
            </a:r>
            <a:r>
              <a:rPr lang="en-ID" sz="1400" dirty="0" err="1"/>
              <a:t>kerjasama</a:t>
            </a:r>
            <a:r>
              <a:rPr lang="en-ID" sz="1400" dirty="0"/>
              <a:t> </a:t>
            </a:r>
            <a:r>
              <a:rPr lang="en-ID" sz="1400" dirty="0" err="1"/>
              <a:t>antar</a:t>
            </a:r>
            <a:r>
              <a:rPr lang="en-ID" sz="1400" dirty="0"/>
              <a:t> vendor.</a:t>
            </a:r>
          </a:p>
          <a:p>
            <a:pPr algn="just"/>
            <a:r>
              <a:rPr lang="sv-SE" sz="1400" dirty="0"/>
              <a:t>Pihak ketiga yang rentan terhadap manipulasi digantikan oleh sistem blockchain yang dapat meningkatkan keamanan proses supply chain </a:t>
            </a:r>
          </a:p>
          <a:p>
            <a:pPr algn="just"/>
            <a:r>
              <a:rPr lang="en-ID" sz="1400" dirty="0" err="1"/>
              <a:t>Algoritme</a:t>
            </a:r>
            <a:r>
              <a:rPr lang="en-ID" sz="1400" dirty="0"/>
              <a:t> </a:t>
            </a:r>
            <a:r>
              <a:rPr lang="en-ID" sz="1400" dirty="0" err="1"/>
              <a:t>konsensus</a:t>
            </a:r>
            <a:r>
              <a:rPr lang="en-ID" sz="1400" dirty="0"/>
              <a:t> blockchain </a:t>
            </a:r>
            <a:r>
              <a:rPr lang="en-ID" sz="1400" dirty="0" err="1"/>
              <a:t>akan</a:t>
            </a:r>
            <a:r>
              <a:rPr lang="en-ID" sz="1400" dirty="0"/>
              <a:t> </a:t>
            </a:r>
            <a:r>
              <a:rPr lang="en-ID" sz="1400" dirty="0" err="1"/>
              <a:t>menandai</a:t>
            </a:r>
            <a:r>
              <a:rPr lang="en-ID" sz="1400" dirty="0"/>
              <a:t> </a:t>
            </a:r>
            <a:r>
              <a:rPr lang="en-ID" sz="1400" dirty="0" err="1"/>
              <a:t>perangkat</a:t>
            </a:r>
            <a:r>
              <a:rPr lang="en-ID" sz="1400" dirty="0"/>
              <a:t> </a:t>
            </a:r>
            <a:r>
              <a:rPr lang="en-ID" sz="1400" dirty="0" err="1"/>
              <a:t>lapangan</a:t>
            </a:r>
            <a:r>
              <a:rPr lang="en-ID" sz="1400" dirty="0"/>
              <a:t> yang </a:t>
            </a:r>
            <a:r>
              <a:rPr lang="en-ID" sz="1400" dirty="0" err="1"/>
              <a:t>belum</a:t>
            </a:r>
            <a:r>
              <a:rPr lang="en-ID" sz="1400" dirty="0"/>
              <a:t> </a:t>
            </a:r>
            <a:r>
              <a:rPr lang="en-ID" sz="1400" dirty="0" err="1"/>
              <a:t>menjadi</a:t>
            </a:r>
            <a:r>
              <a:rPr lang="en-ID" sz="1400" dirty="0"/>
              <a:t> validator, </a:t>
            </a:r>
            <a:r>
              <a:rPr lang="en-ID" sz="1400" dirty="0" err="1"/>
              <a:t>memblokir</a:t>
            </a:r>
            <a:r>
              <a:rPr lang="en-ID" sz="1400" dirty="0"/>
              <a:t> </a:t>
            </a:r>
            <a:r>
              <a:rPr lang="en-ID" sz="1400" dirty="0" err="1"/>
              <a:t>setiap</a:t>
            </a:r>
            <a:r>
              <a:rPr lang="en-ID" sz="1400" dirty="0"/>
              <a:t> </a:t>
            </a:r>
            <a:r>
              <a:rPr lang="en-ID" sz="1400" dirty="0" err="1"/>
              <a:t>perubahan</a:t>
            </a:r>
            <a:r>
              <a:rPr lang="en-ID" sz="1400" dirty="0"/>
              <a:t> </a:t>
            </a:r>
            <a:r>
              <a:rPr lang="en-ID" sz="1400" dirty="0" err="1"/>
              <a:t>berbahaya</a:t>
            </a:r>
            <a:r>
              <a:rPr lang="en-ID" sz="1400" dirty="0"/>
              <a:t> </a:t>
            </a:r>
            <a:r>
              <a:rPr lang="en-ID" sz="1400" dirty="0" err="1"/>
              <a:t>dalam</a:t>
            </a:r>
            <a:r>
              <a:rPr lang="en-ID" sz="1400" dirty="0"/>
              <a:t> </a:t>
            </a:r>
            <a:r>
              <a:rPr lang="en-ID" sz="1400" dirty="0" err="1"/>
              <a:t>konfigurasi</a:t>
            </a:r>
            <a:r>
              <a:rPr lang="en-ID" sz="1400" dirty="0"/>
              <a:t> </a:t>
            </a:r>
            <a:r>
              <a:rPr lang="en-ID" sz="1400" dirty="0" err="1"/>
              <a:t>perangkat</a:t>
            </a:r>
            <a:r>
              <a:rPr lang="en-ID" sz="1400" dirty="0"/>
              <a:t> </a:t>
            </a:r>
            <a:r>
              <a:rPr lang="en-ID" sz="1400" dirty="0" err="1"/>
              <a:t>bidang</a:t>
            </a:r>
            <a:r>
              <a:rPr lang="en-ID" sz="1400" dirty="0"/>
              <a:t> </a:t>
            </a:r>
            <a:r>
              <a:rPr lang="en-ID" sz="1400" dirty="0" err="1"/>
              <a:t>ke</a:t>
            </a:r>
            <a:r>
              <a:rPr lang="en-ID" sz="1400" dirty="0"/>
              <a:t> mode default. Hal </a:t>
            </a:r>
            <a:r>
              <a:rPr lang="en-ID" sz="1400" dirty="0" err="1"/>
              <a:t>ini</a:t>
            </a:r>
            <a:r>
              <a:rPr lang="en-ID" sz="1400" dirty="0"/>
              <a:t> </a:t>
            </a:r>
            <a:r>
              <a:rPr lang="en-ID" sz="1400" dirty="0" err="1"/>
              <a:t>memungkinkan</a:t>
            </a:r>
            <a:r>
              <a:rPr lang="en-ID" sz="1400" dirty="0"/>
              <a:t> </a:t>
            </a:r>
            <a:r>
              <a:rPr lang="en-ID" sz="1400" dirty="0" err="1"/>
              <a:t>untuk</a:t>
            </a:r>
            <a:r>
              <a:rPr lang="en-ID" sz="1400" dirty="0"/>
              <a:t> </a:t>
            </a:r>
            <a:r>
              <a:rPr lang="en-ID" sz="1400" dirty="0" err="1"/>
              <a:t>peningkatan</a:t>
            </a:r>
            <a:r>
              <a:rPr lang="en-ID" sz="1400" dirty="0"/>
              <a:t> </a:t>
            </a:r>
            <a:r>
              <a:rPr lang="en-ID" sz="1400" dirty="0" err="1"/>
              <a:t>pemantauan</a:t>
            </a:r>
            <a:r>
              <a:rPr lang="en-ID" sz="1400" dirty="0"/>
              <a:t> </a:t>
            </a:r>
            <a:r>
              <a:rPr lang="en-ID" sz="1400" dirty="0" err="1"/>
              <a:t>sumber</a:t>
            </a:r>
            <a:r>
              <a:rPr lang="en-ID" sz="1400" dirty="0"/>
              <a:t> </a:t>
            </a:r>
            <a:r>
              <a:rPr lang="en-ID" sz="1400" dirty="0" err="1"/>
              <a:t>daya</a:t>
            </a:r>
            <a:r>
              <a:rPr lang="en-ID" sz="1400" dirty="0"/>
              <a:t> digital, </a:t>
            </a:r>
            <a:r>
              <a:rPr lang="en-ID" sz="1400" dirty="0" err="1"/>
              <a:t>keamanan</a:t>
            </a:r>
            <a:r>
              <a:rPr lang="en-ID" sz="1400" dirty="0"/>
              <a:t> </a:t>
            </a:r>
            <a:r>
              <a:rPr lang="en-ID" sz="1400" dirty="0" err="1"/>
              <a:t>perangkat</a:t>
            </a:r>
            <a:r>
              <a:rPr lang="en-ID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425760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43393-1384-4D79-9C53-7FC806F65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 blockchain pada proses supply chain</a:t>
            </a:r>
            <a:endParaRPr lang="en-ID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446FF74-B2F9-48D3-A565-3D41918CF0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020" y="2235840"/>
            <a:ext cx="8442431" cy="4205903"/>
          </a:xfrm>
        </p:spPr>
      </p:pic>
    </p:spTree>
    <p:extLst>
      <p:ext uri="{BB962C8B-B14F-4D97-AF65-F5344CB8AC3E}">
        <p14:creationId xmlns:p14="http://schemas.microsoft.com/office/powerpoint/2010/main" val="4576898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59219-2369-4C08-B719-8A8B70EB1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transaksi</a:t>
            </a:r>
            <a:r>
              <a:rPr lang="en-US" dirty="0"/>
              <a:t> blockchain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4EEEAA4-D3FB-4226-856A-7C1627248B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5538" y="2249488"/>
            <a:ext cx="8180923" cy="3989994"/>
          </a:xfrm>
        </p:spPr>
      </p:pic>
    </p:spTree>
    <p:extLst>
      <p:ext uri="{BB962C8B-B14F-4D97-AF65-F5344CB8AC3E}">
        <p14:creationId xmlns:p14="http://schemas.microsoft.com/office/powerpoint/2010/main" val="11396797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F5089-DA8E-40EA-BDFC-EA92096D2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ethereum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D3E39-5B71-4271-B910-C0BFCF160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ID" dirty="0"/>
              <a:t>Ethereum </a:t>
            </a:r>
            <a:r>
              <a:rPr lang="en-ID" dirty="0" err="1"/>
              <a:t>adalah</a:t>
            </a:r>
            <a:r>
              <a:rPr lang="en-ID" dirty="0"/>
              <a:t> platform </a:t>
            </a:r>
            <a:r>
              <a:rPr lang="en-ID" dirty="0" err="1"/>
              <a:t>komputasi</a:t>
            </a:r>
            <a:r>
              <a:rPr lang="en-ID" dirty="0"/>
              <a:t> </a:t>
            </a:r>
            <a:r>
              <a:rPr lang="en-ID" dirty="0" err="1"/>
              <a:t>berbasis</a:t>
            </a:r>
            <a:r>
              <a:rPr lang="en-ID" dirty="0"/>
              <a:t> blockchain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fungsionalitas</a:t>
            </a:r>
            <a:r>
              <a:rPr lang="en-ID" dirty="0"/>
              <a:t> smart contract yang </a:t>
            </a:r>
            <a:r>
              <a:rPr lang="en-ID" dirty="0" err="1"/>
              <a:t>memungkinkan</a:t>
            </a:r>
            <a:r>
              <a:rPr lang="en-ID" dirty="0"/>
              <a:t> </a:t>
            </a:r>
            <a:r>
              <a:rPr lang="en-ID" dirty="0" err="1"/>
              <a:t>pengguna</a:t>
            </a:r>
            <a:r>
              <a:rPr lang="en-ID" dirty="0"/>
              <a:t> </a:t>
            </a:r>
            <a:r>
              <a:rPr lang="en-ID" dirty="0" err="1"/>
              <a:t>membangun</a:t>
            </a:r>
            <a:r>
              <a:rPr lang="en-ID" dirty="0"/>
              <a:t> </a:t>
            </a:r>
            <a:r>
              <a:rPr lang="en-ID" dirty="0" err="1"/>
              <a:t>aplikasi</a:t>
            </a:r>
            <a:r>
              <a:rPr lang="en-ID" dirty="0"/>
              <a:t> </a:t>
            </a:r>
            <a:r>
              <a:rPr lang="en-ID" dirty="0" err="1"/>
              <a:t>terdesentralisasi</a:t>
            </a:r>
            <a:r>
              <a:rPr lang="en-ID" dirty="0"/>
              <a:t> yang </a:t>
            </a:r>
            <a:r>
              <a:rPr lang="en-ID" dirty="0" err="1"/>
              <a:t>berjalan</a:t>
            </a:r>
            <a:r>
              <a:rPr lang="en-ID" dirty="0"/>
              <a:t> pada </a:t>
            </a:r>
            <a:r>
              <a:rPr lang="en-ID" dirty="0" err="1"/>
              <a:t>teknologi</a:t>
            </a:r>
            <a:r>
              <a:rPr lang="en-ID" dirty="0"/>
              <a:t> blockchain. Di Ethereum, </a:t>
            </a:r>
            <a:r>
              <a:rPr lang="en-ID" dirty="0" err="1"/>
              <a:t>struktur</a:t>
            </a:r>
            <a:r>
              <a:rPr lang="en-ID" dirty="0"/>
              <a:t> data blockchain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kompleks</a:t>
            </a:r>
            <a:r>
              <a:rPr lang="en-ID" dirty="0"/>
              <a:t> </a:t>
            </a:r>
            <a:r>
              <a:rPr lang="en-ID" dirty="0" err="1"/>
              <a:t>daripada</a:t>
            </a:r>
            <a:r>
              <a:rPr lang="en-ID" dirty="0"/>
              <a:t> </a:t>
            </a:r>
            <a:r>
              <a:rPr lang="en-ID" dirty="0" err="1"/>
              <a:t>pendahulunya</a:t>
            </a:r>
            <a:r>
              <a:rPr lang="en-ID" dirty="0"/>
              <a:t> </a:t>
            </a:r>
            <a:r>
              <a:rPr lang="en-ID" dirty="0" err="1"/>
              <a:t>yaitu</a:t>
            </a:r>
            <a:r>
              <a:rPr lang="en-ID" dirty="0"/>
              <a:t> Bitcoin. </a:t>
            </a:r>
            <a:r>
              <a:rPr lang="en-ID" dirty="0" err="1"/>
              <a:t>Tajuk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header </a:t>
            </a:r>
            <a:r>
              <a:rPr lang="en-ID" dirty="0" err="1"/>
              <a:t>blok</a:t>
            </a:r>
            <a:r>
              <a:rPr lang="en-ID" dirty="0"/>
              <a:t> </a:t>
            </a:r>
            <a:r>
              <a:rPr lang="en-ID" dirty="0" err="1"/>
              <a:t>terdiri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metadata, dan body </a:t>
            </a:r>
            <a:r>
              <a:rPr lang="en-ID" dirty="0" err="1"/>
              <a:t>terdiri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beberapa</a:t>
            </a:r>
            <a:r>
              <a:rPr lang="en-ID" dirty="0"/>
              <a:t> </a:t>
            </a:r>
            <a:r>
              <a:rPr lang="en-ID" dirty="0" err="1"/>
              <a:t>jenis</a:t>
            </a:r>
            <a:r>
              <a:rPr lang="en-ID" dirty="0"/>
              <a:t> data, </a:t>
            </a:r>
            <a:r>
              <a:rPr lang="en-ID" dirty="0" err="1"/>
              <a:t>yaitu</a:t>
            </a:r>
            <a:r>
              <a:rPr lang="en-ID" dirty="0"/>
              <a:t>, </a:t>
            </a:r>
            <a:r>
              <a:rPr lang="en-ID" dirty="0" err="1"/>
              <a:t>transaksi</a:t>
            </a:r>
            <a:r>
              <a:rPr lang="en-ID" dirty="0"/>
              <a:t>, </a:t>
            </a:r>
            <a:r>
              <a:rPr lang="en-ID" dirty="0" err="1"/>
              <a:t>penerimaan</a:t>
            </a:r>
            <a:r>
              <a:rPr lang="en-ID" dirty="0"/>
              <a:t>, dan status </a:t>
            </a:r>
            <a:r>
              <a:rPr lang="en-ID" dirty="0" err="1"/>
              <a:t>sistem</a:t>
            </a:r>
            <a:r>
              <a:rPr lang="en-ID" dirty="0"/>
              <a:t> (status </a:t>
            </a:r>
            <a:r>
              <a:rPr lang="en-ID" dirty="0" err="1"/>
              <a:t>akun</a:t>
            </a:r>
            <a:r>
              <a:rPr lang="en-ID" dirty="0"/>
              <a:t>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768504-7E5B-4E86-975E-1F2E3A96CD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0392" y="203461"/>
            <a:ext cx="2308684" cy="2308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3235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88BE1-B5B7-4720-8CB9-F530B176C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Struktur</a:t>
            </a:r>
            <a:r>
              <a:rPr lang="en-US" dirty="0"/>
              <a:t> blockchain </a:t>
            </a:r>
            <a:r>
              <a:rPr lang="en-US" dirty="0" err="1"/>
              <a:t>ethereum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E951B7-A977-4CE2-A0CF-637FA3D8A4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0701" y="2337862"/>
            <a:ext cx="6970598" cy="3680800"/>
          </a:xfrm>
        </p:spPr>
      </p:pic>
    </p:spTree>
    <p:extLst>
      <p:ext uri="{BB962C8B-B14F-4D97-AF65-F5344CB8AC3E}">
        <p14:creationId xmlns:p14="http://schemas.microsoft.com/office/powerpoint/2010/main" val="12717236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B44ED-A113-43E7-9503-26D5825FE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Metodologi</a:t>
            </a:r>
            <a:r>
              <a:rPr lang="en-US" dirty="0"/>
              <a:t> </a:t>
            </a:r>
            <a:r>
              <a:rPr lang="en-US" dirty="0" err="1"/>
              <a:t>penelitian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195C1-F475-49C1-A1A6-353C2E47C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D" dirty="0" err="1"/>
              <a:t>Mengumpulkan</a:t>
            </a:r>
            <a:r>
              <a:rPr lang="en-ID" dirty="0"/>
              <a:t> </a:t>
            </a:r>
            <a:r>
              <a:rPr lang="en-ID" dirty="0" err="1"/>
              <a:t>referensi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pustaka</a:t>
            </a:r>
            <a:r>
              <a:rPr lang="en-ID" dirty="0"/>
              <a:t> </a:t>
            </a:r>
            <a:r>
              <a:rPr lang="en-ID" dirty="0" err="1"/>
              <a:t>terkait</a:t>
            </a:r>
            <a:r>
              <a:rPr lang="en-ID" dirty="0"/>
              <a:t> Blockchain, </a:t>
            </a:r>
            <a:r>
              <a:rPr lang="en-ID" dirty="0" err="1"/>
              <a:t>sistem</a:t>
            </a:r>
            <a:r>
              <a:rPr lang="en-ID" dirty="0"/>
              <a:t> Auditing, </a:t>
            </a:r>
            <a:r>
              <a:rPr lang="en-ID" dirty="0" err="1"/>
              <a:t>jaringan</a:t>
            </a:r>
            <a:r>
              <a:rPr lang="en-ID" dirty="0"/>
              <a:t> Ethereum, dan </a:t>
            </a:r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informasi</a:t>
            </a:r>
            <a:r>
              <a:rPr lang="en-ID" dirty="0"/>
              <a:t> </a:t>
            </a:r>
            <a:r>
              <a:rPr lang="en-ID" dirty="0" err="1"/>
              <a:t>manajemen</a:t>
            </a:r>
            <a:endParaRPr lang="en-ID" dirty="0"/>
          </a:p>
          <a:p>
            <a:pPr algn="just"/>
            <a:r>
              <a:rPr lang="en-ID" dirty="0" err="1"/>
              <a:t>Mengidentifikasi</a:t>
            </a:r>
            <a:r>
              <a:rPr lang="en-ID" dirty="0"/>
              <a:t> </a:t>
            </a:r>
            <a:r>
              <a:rPr lang="en-ID" dirty="0" err="1"/>
              <a:t>fungsi-fungsi</a:t>
            </a:r>
            <a:r>
              <a:rPr lang="en-ID" dirty="0"/>
              <a:t> yang </a:t>
            </a:r>
            <a:r>
              <a:rPr lang="en-ID" dirty="0" err="1"/>
              <a:t>diperlukan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 </a:t>
            </a:r>
            <a:r>
              <a:rPr lang="en-ID" dirty="0" err="1"/>
              <a:t>sistem</a:t>
            </a:r>
            <a:r>
              <a:rPr lang="en-ID" dirty="0"/>
              <a:t> blockchain </a:t>
            </a:r>
            <a:r>
              <a:rPr lang="en-ID" dirty="0" err="1"/>
              <a:t>ini</a:t>
            </a:r>
            <a:r>
              <a:rPr lang="en-ID" dirty="0"/>
              <a:t> </a:t>
            </a:r>
          </a:p>
          <a:p>
            <a:pPr algn="just"/>
            <a:r>
              <a:rPr lang="fr-FR" dirty="0" err="1"/>
              <a:t>Implementasi</a:t>
            </a:r>
            <a:r>
              <a:rPr lang="fr-FR" dirty="0"/>
              <a:t> proses </a:t>
            </a:r>
            <a:r>
              <a:rPr lang="fr-FR" dirty="0" err="1"/>
              <a:t>bisnis</a:t>
            </a:r>
            <a:r>
              <a:rPr lang="fr-FR" dirty="0"/>
              <a:t> dan </a:t>
            </a:r>
            <a:r>
              <a:rPr lang="fr-FR" dirty="0" err="1"/>
              <a:t>sistem</a:t>
            </a:r>
            <a:r>
              <a:rPr lang="fr-FR" dirty="0"/>
              <a:t> Blockchain 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4488736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BE4D9-E27F-4DE2-9312-8CA4D69E2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Rencana</a:t>
            </a:r>
            <a:r>
              <a:rPr lang="en-ID" dirty="0"/>
              <a:t> </a:t>
            </a:r>
            <a:r>
              <a:rPr lang="en-ID" dirty="0" err="1"/>
              <a:t>Pelaksanaan</a:t>
            </a:r>
            <a:r>
              <a:rPr lang="en-ID" dirty="0"/>
              <a:t> </a:t>
            </a:r>
            <a:r>
              <a:rPr lang="en-ID" dirty="0" err="1"/>
              <a:t>Kegiatan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6B27A6D-0E76-496E-9BC5-65E34EB712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2353" y="2384753"/>
            <a:ext cx="6378545" cy="3690956"/>
          </a:xfrm>
        </p:spPr>
      </p:pic>
    </p:spTree>
    <p:extLst>
      <p:ext uri="{BB962C8B-B14F-4D97-AF65-F5344CB8AC3E}">
        <p14:creationId xmlns:p14="http://schemas.microsoft.com/office/powerpoint/2010/main" val="1956759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F0174-829C-4631-8698-B8285CA6D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Latar</a:t>
            </a:r>
            <a:r>
              <a:rPr lang="en-US" dirty="0"/>
              <a:t> </a:t>
            </a:r>
            <a:r>
              <a:rPr lang="en-US" dirty="0" err="1"/>
              <a:t>belakang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8DDDA-5ACE-4018-A7F0-6EBB2DE4E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 algn="just">
              <a:buNone/>
            </a:pPr>
            <a:r>
              <a:rPr lang="en-ID" dirty="0" err="1"/>
              <a:t>Teknologi</a:t>
            </a:r>
            <a:r>
              <a:rPr lang="en-ID" dirty="0"/>
              <a:t> Blockchain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luas</a:t>
            </a:r>
            <a:r>
              <a:rPr lang="en-ID" dirty="0"/>
              <a:t> </a:t>
            </a:r>
            <a:r>
              <a:rPr lang="en-ID" dirty="0" err="1"/>
              <a:t>dianggap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pilihan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perkembangan</a:t>
            </a:r>
            <a:r>
              <a:rPr lang="en-ID" dirty="0"/>
              <a:t> </a:t>
            </a:r>
            <a:r>
              <a:rPr lang="en-ID" dirty="0" err="1"/>
              <a:t>teknologi</a:t>
            </a:r>
            <a:r>
              <a:rPr lang="en-ID" dirty="0"/>
              <a:t> yang </a:t>
            </a:r>
            <a:r>
              <a:rPr lang="en-ID" dirty="0" err="1"/>
              <a:t>mengedepankan</a:t>
            </a:r>
            <a:r>
              <a:rPr lang="en-ID" dirty="0"/>
              <a:t> </a:t>
            </a:r>
            <a:r>
              <a:rPr lang="en-ID" dirty="0" err="1"/>
              <a:t>sistem</a:t>
            </a:r>
            <a:r>
              <a:rPr lang="en-ID" dirty="0"/>
              <a:t> peer-to-peer, dan data yang </a:t>
            </a:r>
            <a:r>
              <a:rPr lang="en-ID" dirty="0" err="1"/>
              <a:t>terdesentralisasi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data </a:t>
            </a:r>
            <a:r>
              <a:rPr lang="en-ID" dirty="0" err="1"/>
              <a:t>organisasi</a:t>
            </a:r>
            <a:r>
              <a:rPr lang="en-ID" dirty="0"/>
              <a:t>. Proses supply chain di </a:t>
            </a:r>
            <a:r>
              <a:rPr lang="en-ID" dirty="0" err="1"/>
              <a:t>bidang</a:t>
            </a:r>
            <a:r>
              <a:rPr lang="en-ID" dirty="0"/>
              <a:t> </a:t>
            </a:r>
            <a:r>
              <a:rPr lang="en-ID" dirty="0" err="1"/>
              <a:t>agrikultur</a:t>
            </a:r>
            <a:r>
              <a:rPr lang="en-ID" dirty="0"/>
              <a:t> </a:t>
            </a:r>
            <a:r>
              <a:rPr lang="en-ID" dirty="0" err="1"/>
              <a:t>saat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masih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teknologi</a:t>
            </a:r>
            <a:r>
              <a:rPr lang="en-ID" dirty="0"/>
              <a:t> </a:t>
            </a:r>
            <a:r>
              <a:rPr lang="en-ID" dirty="0" err="1"/>
              <a:t>tradisional</a:t>
            </a:r>
            <a:r>
              <a:rPr lang="en-ID" dirty="0"/>
              <a:t> yang </a:t>
            </a:r>
            <a:r>
              <a:rPr lang="en-ID" dirty="0" err="1"/>
              <a:t>dimana</a:t>
            </a:r>
            <a:r>
              <a:rPr lang="en-ID" dirty="0"/>
              <a:t> data dan </a:t>
            </a:r>
            <a:r>
              <a:rPr lang="en-ID" dirty="0" err="1"/>
              <a:t>dokumentasi</a:t>
            </a:r>
            <a:r>
              <a:rPr lang="en-ID" dirty="0"/>
              <a:t> </a:t>
            </a:r>
            <a:r>
              <a:rPr lang="en-ID" dirty="0" err="1"/>
              <a:t>produk</a:t>
            </a:r>
            <a:r>
              <a:rPr lang="en-ID" dirty="0"/>
              <a:t> </a:t>
            </a:r>
            <a:r>
              <a:rPr lang="en-ID" dirty="0" err="1"/>
              <a:t>agrikultur</a:t>
            </a:r>
            <a:r>
              <a:rPr lang="en-ID" dirty="0"/>
              <a:t> </a:t>
            </a:r>
            <a:r>
              <a:rPr lang="en-ID" dirty="0" err="1"/>
              <a:t>masih</a:t>
            </a:r>
            <a:r>
              <a:rPr lang="en-ID" dirty="0"/>
              <a:t> </a:t>
            </a:r>
            <a:r>
              <a:rPr lang="en-ID" dirty="0" err="1"/>
              <a:t>dicatat</a:t>
            </a:r>
            <a:r>
              <a:rPr lang="en-ID" dirty="0"/>
              <a:t> dan </a:t>
            </a:r>
            <a:r>
              <a:rPr lang="en-ID" dirty="0" err="1"/>
              <a:t>disimpan</a:t>
            </a:r>
            <a:r>
              <a:rPr lang="en-ID" dirty="0"/>
              <a:t> di </a:t>
            </a:r>
            <a:r>
              <a:rPr lang="en-ID" dirty="0" err="1"/>
              <a:t>atas</a:t>
            </a:r>
            <a:r>
              <a:rPr lang="en-ID" dirty="0"/>
              <a:t> </a:t>
            </a:r>
            <a:r>
              <a:rPr lang="en-ID" dirty="0" err="1"/>
              <a:t>kertas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database </a:t>
            </a:r>
            <a:r>
              <a:rPr lang="en-ID" dirty="0" err="1"/>
              <a:t>pribadi</a:t>
            </a:r>
            <a:r>
              <a:rPr lang="en-ID" dirty="0"/>
              <a:t>, dan </a:t>
            </a:r>
            <a:r>
              <a:rPr lang="en-ID" dirty="0" err="1"/>
              <a:t>hanya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diperiksa</a:t>
            </a:r>
            <a:r>
              <a:rPr lang="en-ID" dirty="0"/>
              <a:t> oleh </a:t>
            </a:r>
            <a:r>
              <a:rPr lang="en-ID" dirty="0" err="1"/>
              <a:t>otoritas</a:t>
            </a:r>
            <a:r>
              <a:rPr lang="en-ID" dirty="0"/>
              <a:t> </a:t>
            </a:r>
            <a:r>
              <a:rPr lang="en-ID" dirty="0" err="1"/>
              <a:t>pihak</a:t>
            </a:r>
            <a:r>
              <a:rPr lang="en-ID" dirty="0"/>
              <a:t> </a:t>
            </a:r>
            <a:r>
              <a:rPr lang="en-ID" dirty="0" err="1"/>
              <a:t>ketiga</a:t>
            </a:r>
            <a:r>
              <a:rPr lang="en-ID" dirty="0"/>
              <a:t> yang </a:t>
            </a:r>
            <a:r>
              <a:rPr lang="en-ID" dirty="0" err="1"/>
              <a:t>terpecaya</a:t>
            </a:r>
            <a:r>
              <a:rPr lang="en-ID" dirty="0"/>
              <a:t>. </a:t>
            </a:r>
            <a:r>
              <a:rPr lang="en-ID" dirty="0" err="1"/>
              <a:t>Teknologi</a:t>
            </a:r>
            <a:r>
              <a:rPr lang="en-ID" dirty="0"/>
              <a:t> blockchain </a:t>
            </a:r>
            <a:r>
              <a:rPr lang="en-ID" dirty="0" err="1"/>
              <a:t>berpotensi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mengubah</a:t>
            </a:r>
            <a:r>
              <a:rPr lang="en-ID" dirty="0"/>
              <a:t> proses </a:t>
            </a:r>
            <a:r>
              <a:rPr lang="en-ID" dirty="0" err="1"/>
              <a:t>tersebut</a:t>
            </a:r>
            <a:r>
              <a:rPr lang="en-ID" dirty="0"/>
              <a:t> </a:t>
            </a:r>
            <a:r>
              <a:rPr lang="en-ID" dirty="0" err="1"/>
              <a:t>menjadi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modern </a:t>
            </a:r>
            <a:r>
              <a:rPr lang="en-ID" dirty="0" err="1"/>
              <a:t>dikarenakan</a:t>
            </a:r>
            <a:r>
              <a:rPr lang="en-ID" dirty="0"/>
              <a:t> </a:t>
            </a:r>
            <a:r>
              <a:rPr lang="en-ID" dirty="0" err="1"/>
              <a:t>transparansi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setiap</a:t>
            </a:r>
            <a:r>
              <a:rPr lang="en-ID" dirty="0"/>
              <a:t> </a:t>
            </a:r>
            <a:r>
              <a:rPr lang="en-ID" dirty="0" err="1"/>
              <a:t>kegiatan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memudahkan</a:t>
            </a:r>
            <a:r>
              <a:rPr lang="en-ID" dirty="0"/>
              <a:t> </a:t>
            </a:r>
            <a:r>
              <a:rPr lang="en-ID" dirty="0" err="1"/>
              <a:t>pelacakan</a:t>
            </a:r>
            <a:r>
              <a:rPr lang="en-ID" dirty="0"/>
              <a:t> dan </a:t>
            </a:r>
            <a:r>
              <a:rPr lang="en-ID" dirty="0" err="1"/>
              <a:t>visibilitas</a:t>
            </a:r>
            <a:r>
              <a:rPr lang="en-ID" dirty="0"/>
              <a:t> </a:t>
            </a:r>
            <a:r>
              <a:rPr lang="en-ID" dirty="0" err="1"/>
              <a:t>barang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supply chain </a:t>
            </a:r>
            <a:r>
              <a:rPr lang="en-ID" dirty="0" err="1"/>
              <a:t>berkat</a:t>
            </a:r>
            <a:r>
              <a:rPr lang="en-ID" dirty="0"/>
              <a:t> </a:t>
            </a:r>
            <a:r>
              <a:rPr lang="en-ID" dirty="0" err="1"/>
              <a:t>auditabilitas</a:t>
            </a:r>
            <a:r>
              <a:rPr lang="en-ID" dirty="0"/>
              <a:t> </a:t>
            </a:r>
            <a:r>
              <a:rPr lang="en-ID" dirty="0" err="1"/>
              <a:t>pencatatan</a:t>
            </a:r>
            <a:r>
              <a:rPr lang="en-ID" dirty="0"/>
              <a:t> yang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mudah</a:t>
            </a:r>
            <a:r>
              <a:rPr lang="en-ID" dirty="0"/>
              <a:t>, </a:t>
            </a:r>
            <a:r>
              <a:rPr lang="en-ID" dirty="0" err="1"/>
              <a:t>contohnya</a:t>
            </a:r>
            <a:r>
              <a:rPr lang="en-ID" dirty="0"/>
              <a:t> </a:t>
            </a:r>
            <a:r>
              <a:rPr lang="en-ID" dirty="0" err="1"/>
              <a:t>seperti</a:t>
            </a:r>
            <a:r>
              <a:rPr lang="en-ID" dirty="0"/>
              <a:t> Carrefour Italia </a:t>
            </a:r>
            <a:r>
              <a:rPr lang="en-ID" dirty="0" err="1"/>
              <a:t>melaporkan</a:t>
            </a:r>
            <a:r>
              <a:rPr lang="en-ID" dirty="0"/>
              <a:t> </a:t>
            </a:r>
            <a:r>
              <a:rPr lang="en-ID" dirty="0" err="1"/>
              <a:t>bahwa</a:t>
            </a:r>
            <a:r>
              <a:rPr lang="en-ID" dirty="0"/>
              <a:t> </a:t>
            </a:r>
            <a:r>
              <a:rPr lang="en-ID" dirty="0" err="1"/>
              <a:t>telah</a:t>
            </a:r>
            <a:r>
              <a:rPr lang="en-ID" dirty="0"/>
              <a:t> </a:t>
            </a:r>
            <a:r>
              <a:rPr lang="en-ID" dirty="0" err="1"/>
              <a:t>menerapkan</a:t>
            </a:r>
            <a:r>
              <a:rPr lang="en-ID" dirty="0"/>
              <a:t> </a:t>
            </a:r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pelacakan</a:t>
            </a:r>
            <a:r>
              <a:rPr lang="en-ID" dirty="0"/>
              <a:t> </a:t>
            </a:r>
            <a:r>
              <a:rPr lang="en-ID" dirty="0" err="1"/>
              <a:t>makanan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Blockchain.</a:t>
            </a:r>
          </a:p>
        </p:txBody>
      </p:sp>
    </p:spTree>
    <p:extLst>
      <p:ext uri="{BB962C8B-B14F-4D97-AF65-F5344CB8AC3E}">
        <p14:creationId xmlns:p14="http://schemas.microsoft.com/office/powerpoint/2010/main" val="3884574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64A1F-6585-403F-953B-7A108D3E0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Rumusan</a:t>
            </a:r>
            <a:r>
              <a:rPr lang="en-US" dirty="0"/>
              <a:t> dan </a:t>
            </a: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penelitian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F97B2-8640-4731-8D91-8D654107E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ID" dirty="0"/>
              <a:t>Saya </a:t>
            </a:r>
            <a:r>
              <a:rPr lang="en-ID" dirty="0" err="1"/>
              <a:t>fokus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membangun</a:t>
            </a:r>
            <a:r>
              <a:rPr lang="en-ID" dirty="0"/>
              <a:t> </a:t>
            </a:r>
            <a:r>
              <a:rPr lang="en-ID" dirty="0" err="1"/>
              <a:t>solusi</a:t>
            </a:r>
            <a:r>
              <a:rPr lang="en-ID" dirty="0"/>
              <a:t> </a:t>
            </a:r>
            <a:r>
              <a:rPr lang="en-ID" dirty="0" err="1"/>
              <a:t>bisnis</a:t>
            </a:r>
            <a:r>
              <a:rPr lang="en-ID" dirty="0"/>
              <a:t> dan </a:t>
            </a:r>
            <a:r>
              <a:rPr lang="en-ID" dirty="0" err="1"/>
              <a:t>sistem</a:t>
            </a:r>
            <a:r>
              <a:rPr lang="en-ID" dirty="0"/>
              <a:t> Blockchain pada </a:t>
            </a:r>
            <a:r>
              <a:rPr lang="en-ID" dirty="0" err="1"/>
              <a:t>transparansi</a:t>
            </a:r>
            <a:r>
              <a:rPr lang="en-ID" dirty="0"/>
              <a:t> supply chain </a:t>
            </a:r>
            <a:r>
              <a:rPr lang="en-ID" dirty="0" err="1"/>
              <a:t>bidang</a:t>
            </a:r>
            <a:r>
              <a:rPr lang="en-ID" dirty="0"/>
              <a:t> </a:t>
            </a:r>
            <a:r>
              <a:rPr lang="en-ID" dirty="0" err="1"/>
              <a:t>agrikultur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target Minimum Viable Product </a:t>
            </a:r>
            <a:r>
              <a:rPr lang="en-ID" dirty="0" err="1"/>
              <a:t>berupa</a:t>
            </a:r>
            <a:r>
              <a:rPr lang="en-ID" dirty="0"/>
              <a:t> </a:t>
            </a:r>
            <a:r>
              <a:rPr lang="en-ID" dirty="0" err="1"/>
              <a:t>hasil</a:t>
            </a:r>
            <a:r>
              <a:rPr lang="en-ID" dirty="0"/>
              <a:t> </a:t>
            </a:r>
            <a:r>
              <a:rPr lang="en-ID" dirty="0" err="1"/>
              <a:t>Txn</a:t>
            </a:r>
            <a:r>
              <a:rPr lang="en-ID" dirty="0"/>
              <a:t> proses supply chain, dan </a:t>
            </a:r>
            <a:r>
              <a:rPr lang="en-ID" dirty="0" err="1"/>
              <a:t>saya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jaringan</a:t>
            </a:r>
            <a:r>
              <a:rPr lang="en-ID" dirty="0"/>
              <a:t> Ethereum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produk</a:t>
            </a:r>
            <a:r>
              <a:rPr lang="en-ID" dirty="0"/>
              <a:t> Smart Contract-</a:t>
            </a:r>
            <a:r>
              <a:rPr lang="en-ID" dirty="0" err="1"/>
              <a:t>nya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membangun</a:t>
            </a:r>
            <a:r>
              <a:rPr lang="en-ID" dirty="0"/>
              <a:t> </a:t>
            </a:r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bisnis</a:t>
            </a:r>
            <a:r>
              <a:rPr lang="en-ID" dirty="0"/>
              <a:t> </a:t>
            </a:r>
            <a:r>
              <a:rPr lang="en-ID" dirty="0" err="1"/>
              <a:t>beserta</a:t>
            </a:r>
            <a:r>
              <a:rPr lang="en-ID" dirty="0"/>
              <a:t> blockchain-</a:t>
            </a:r>
            <a:r>
              <a:rPr lang="en-ID" dirty="0" err="1"/>
              <a:t>nya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27696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5E4C1-D075-488D-B5C1-8F0317EFA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Pengertian</a:t>
            </a:r>
            <a:r>
              <a:rPr lang="en-US" dirty="0"/>
              <a:t> blockchain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04F4C-4E98-40BA-B7DC-34597B653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ID" dirty="0" err="1"/>
              <a:t>Teknologi</a:t>
            </a:r>
            <a:r>
              <a:rPr lang="en-ID" dirty="0"/>
              <a:t> Blockchain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jenis</a:t>
            </a:r>
            <a:r>
              <a:rPr lang="en-ID" dirty="0"/>
              <a:t> </a:t>
            </a:r>
            <a:r>
              <a:rPr lang="en-ID" dirty="0" err="1"/>
              <a:t>buku</a:t>
            </a:r>
            <a:r>
              <a:rPr lang="en-ID" dirty="0"/>
              <a:t> </a:t>
            </a:r>
            <a:r>
              <a:rPr lang="en-ID" dirty="0" err="1"/>
              <a:t>besar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ledger </a:t>
            </a:r>
            <a:r>
              <a:rPr lang="en-ID" dirty="0" err="1"/>
              <a:t>terdistribusi</a:t>
            </a:r>
            <a:r>
              <a:rPr lang="en-ID" dirty="0"/>
              <a:t> dan </a:t>
            </a:r>
            <a:r>
              <a:rPr lang="en-ID" dirty="0" err="1"/>
              <a:t>telah</a:t>
            </a:r>
            <a:r>
              <a:rPr lang="en-ID" dirty="0"/>
              <a:t>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implementasi</a:t>
            </a:r>
            <a:r>
              <a:rPr lang="en-ID" dirty="0"/>
              <a:t> </a:t>
            </a:r>
            <a:r>
              <a:rPr lang="en-ID" dirty="0" err="1"/>
              <a:t>mata</a:t>
            </a:r>
            <a:r>
              <a:rPr lang="en-ID" dirty="0"/>
              <a:t> uang </a:t>
            </a:r>
            <a:r>
              <a:rPr lang="en-ID" dirty="0" err="1"/>
              <a:t>kripto</a:t>
            </a:r>
            <a:r>
              <a:rPr lang="en-ID" dirty="0"/>
              <a:t> </a:t>
            </a:r>
            <a:r>
              <a:rPr lang="en-ID" dirty="0" err="1"/>
              <a:t>seperti</a:t>
            </a:r>
            <a:r>
              <a:rPr lang="en-ID" dirty="0"/>
              <a:t> Bitcoin. Blockchain </a:t>
            </a:r>
            <a:r>
              <a:rPr lang="en-ID" dirty="0" err="1"/>
              <a:t>membangun</a:t>
            </a:r>
            <a:r>
              <a:rPr lang="en-ID" dirty="0"/>
              <a:t> data </a:t>
            </a:r>
            <a:r>
              <a:rPr lang="en-ID" dirty="0" err="1"/>
              <a:t>rantai</a:t>
            </a:r>
            <a:r>
              <a:rPr lang="en-ID" dirty="0"/>
              <a:t> </a:t>
            </a:r>
            <a:r>
              <a:rPr lang="en-ID" dirty="0" err="1"/>
              <a:t>kronologis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cara</a:t>
            </a:r>
            <a:r>
              <a:rPr lang="en-ID" dirty="0"/>
              <a:t> data yang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diubah</a:t>
            </a:r>
            <a:r>
              <a:rPr lang="en-ID" dirty="0"/>
              <a:t> dan </a:t>
            </a:r>
            <a:r>
              <a:rPr lang="en-ID" dirty="0" err="1"/>
              <a:t>sifatnya</a:t>
            </a:r>
            <a:r>
              <a:rPr lang="en-ID" dirty="0"/>
              <a:t> </a:t>
            </a:r>
            <a:r>
              <a:rPr lang="en-ID" dirty="0" err="1"/>
              <a:t>abadi</a:t>
            </a:r>
            <a:r>
              <a:rPr lang="en-ID" dirty="0"/>
              <a:t>. Data </a:t>
            </a:r>
            <a:r>
              <a:rPr lang="en-ID" dirty="0" err="1"/>
              <a:t>transaksi</a:t>
            </a:r>
            <a:r>
              <a:rPr lang="en-ID" dirty="0"/>
              <a:t> </a:t>
            </a:r>
            <a:r>
              <a:rPr lang="en-ID" dirty="0" err="1"/>
              <a:t>diatur</a:t>
            </a:r>
            <a:r>
              <a:rPr lang="en-ID" dirty="0"/>
              <a:t> di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blok</a:t>
            </a:r>
            <a:r>
              <a:rPr lang="en-ID" dirty="0"/>
              <a:t>, dan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menambahkan</a:t>
            </a:r>
            <a:r>
              <a:rPr lang="en-ID" dirty="0"/>
              <a:t> </a:t>
            </a:r>
            <a:r>
              <a:rPr lang="en-ID" dirty="0" err="1"/>
              <a:t>blok</a:t>
            </a:r>
            <a:r>
              <a:rPr lang="en-ID" dirty="0"/>
              <a:t> </a:t>
            </a:r>
            <a:r>
              <a:rPr lang="en-ID" dirty="0" err="1"/>
              <a:t>baru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rantai</a:t>
            </a:r>
            <a:r>
              <a:rPr lang="en-ID" dirty="0"/>
              <a:t> node </a:t>
            </a:r>
            <a:r>
              <a:rPr lang="en-ID" dirty="0" err="1"/>
              <a:t>dari</a:t>
            </a:r>
            <a:r>
              <a:rPr lang="en-ID" dirty="0"/>
              <a:t> blockchain </a:t>
            </a:r>
            <a:r>
              <a:rPr lang="en-ID" dirty="0" err="1"/>
              <a:t>perlu</a:t>
            </a:r>
            <a:r>
              <a:rPr lang="en-ID" dirty="0"/>
              <a:t> </a:t>
            </a:r>
            <a:r>
              <a:rPr lang="en-ID" dirty="0" err="1"/>
              <a:t>mencapai</a:t>
            </a:r>
            <a:r>
              <a:rPr lang="en-ID" dirty="0"/>
              <a:t> </a:t>
            </a:r>
            <a:r>
              <a:rPr lang="en-ID" dirty="0" err="1"/>
              <a:t>konsensus</a:t>
            </a:r>
            <a:r>
              <a:rPr lang="en-ID" dirty="0"/>
              <a:t>. </a:t>
            </a:r>
            <a:r>
              <a:rPr lang="en-ID" dirty="0" err="1"/>
              <a:t>Sistem</a:t>
            </a:r>
            <a:r>
              <a:rPr lang="en-ID" dirty="0"/>
              <a:t> Blockchain </a:t>
            </a:r>
            <a:r>
              <a:rPr lang="en-ID" dirty="0" err="1"/>
              <a:t>mendistribusikan</a:t>
            </a:r>
            <a:r>
              <a:rPr lang="en-ID" dirty="0"/>
              <a:t> </a:t>
            </a:r>
            <a:r>
              <a:rPr lang="en-ID" dirty="0" err="1"/>
              <a:t>catatan</a:t>
            </a:r>
            <a:r>
              <a:rPr lang="en-ID" dirty="0"/>
              <a:t> </a:t>
            </a:r>
            <a:r>
              <a:rPr lang="en-ID" dirty="0" err="1"/>
              <a:t>waktu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semua</a:t>
            </a:r>
            <a:r>
              <a:rPr lang="en-ID" dirty="0"/>
              <a:t> </a:t>
            </a:r>
            <a:r>
              <a:rPr lang="en-ID" dirty="0" err="1"/>
              <a:t>transaksi</a:t>
            </a:r>
            <a:r>
              <a:rPr lang="en-ID" dirty="0"/>
              <a:t> </a:t>
            </a:r>
            <a:r>
              <a:rPr lang="en-ID" dirty="0" err="1"/>
              <a:t>jaringan</a:t>
            </a:r>
            <a:r>
              <a:rPr lang="en-ID" dirty="0"/>
              <a:t>, </a:t>
            </a:r>
            <a:r>
              <a:rPr lang="en-ID" dirty="0" err="1"/>
              <a:t>direplikasi</a:t>
            </a:r>
            <a:r>
              <a:rPr lang="en-ID" dirty="0"/>
              <a:t> pada </a:t>
            </a:r>
            <a:r>
              <a:rPr lang="en-ID" dirty="0" err="1"/>
              <a:t>antar</a:t>
            </a:r>
            <a:r>
              <a:rPr lang="en-ID" dirty="0"/>
              <a:t> node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jaringan</a:t>
            </a:r>
            <a:r>
              <a:rPr lang="en-ID" dirty="0"/>
              <a:t> peer-to-peer. Blok validator node </a:t>
            </a:r>
            <a:r>
              <a:rPr lang="en-ID" dirty="0" err="1"/>
              <a:t>berpartisipasi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algoritma</a:t>
            </a:r>
            <a:r>
              <a:rPr lang="en-ID" dirty="0"/>
              <a:t> </a:t>
            </a:r>
            <a:r>
              <a:rPr lang="en-ID" dirty="0" err="1"/>
              <a:t>konsensus</a:t>
            </a:r>
            <a:r>
              <a:rPr lang="en-ID" dirty="0"/>
              <a:t>,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memvalidasi</a:t>
            </a:r>
            <a:r>
              <a:rPr lang="en-ID" dirty="0"/>
              <a:t> dan </a:t>
            </a:r>
            <a:r>
              <a:rPr lang="en-ID" dirty="0" err="1"/>
              <a:t>menambahkan</a:t>
            </a:r>
            <a:r>
              <a:rPr lang="en-ID" dirty="0"/>
              <a:t> </a:t>
            </a:r>
            <a:r>
              <a:rPr lang="en-ID" dirty="0" err="1"/>
              <a:t>blok</a:t>
            </a:r>
            <a:r>
              <a:rPr lang="en-ID" dirty="0"/>
              <a:t> </a:t>
            </a:r>
            <a:r>
              <a:rPr lang="en-ID" dirty="0" err="1"/>
              <a:t>baru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blockchain, </a:t>
            </a:r>
            <a:r>
              <a:rPr lang="en-ID" dirty="0" err="1"/>
              <a:t>serta</a:t>
            </a:r>
            <a:r>
              <a:rPr lang="en-ID" dirty="0"/>
              <a:t> </a:t>
            </a:r>
            <a:r>
              <a:rPr lang="en-ID" dirty="0" err="1"/>
              <a:t>mempertahankan</a:t>
            </a:r>
            <a:r>
              <a:rPr lang="en-ID" dirty="0"/>
              <a:t> yang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diubah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canonical shared-state </a:t>
            </a:r>
            <a:r>
              <a:rPr lang="en-ID" dirty="0" err="1"/>
              <a:t>dari</a:t>
            </a:r>
            <a:r>
              <a:rPr lang="en-ID" dirty="0"/>
              <a:t> blockchain.</a:t>
            </a:r>
          </a:p>
        </p:txBody>
      </p:sp>
    </p:spTree>
    <p:extLst>
      <p:ext uri="{BB962C8B-B14F-4D97-AF65-F5344CB8AC3E}">
        <p14:creationId xmlns:p14="http://schemas.microsoft.com/office/powerpoint/2010/main" val="166264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48D5A-F0E9-44F6-B0C3-8E0515BC1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 </a:t>
            </a:r>
            <a:r>
              <a:rPr lang="en-US" dirty="0" err="1"/>
              <a:t>struktur</a:t>
            </a:r>
            <a:r>
              <a:rPr lang="en-US" dirty="0"/>
              <a:t> blockchain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B634C20-E521-4498-8CDA-B65F22840F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5915" y="2268091"/>
            <a:ext cx="7296994" cy="3804542"/>
          </a:xfrm>
        </p:spPr>
      </p:pic>
    </p:spTree>
    <p:extLst>
      <p:ext uri="{BB962C8B-B14F-4D97-AF65-F5344CB8AC3E}">
        <p14:creationId xmlns:p14="http://schemas.microsoft.com/office/powerpoint/2010/main" val="606256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152EA-AB07-4655-A169-B84F950DC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Algoritma</a:t>
            </a:r>
            <a:r>
              <a:rPr lang="en-ID" dirty="0"/>
              <a:t> </a:t>
            </a:r>
            <a:r>
              <a:rPr lang="en-ID" dirty="0" err="1"/>
              <a:t>Konsensus</a:t>
            </a:r>
            <a:r>
              <a:rPr lang="en-ID" dirty="0"/>
              <a:t> Blockchain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65CD7-461A-4168-9D3C-5469E05DF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ID" dirty="0" err="1"/>
              <a:t>Algoritma</a:t>
            </a:r>
            <a:r>
              <a:rPr lang="en-ID" dirty="0"/>
              <a:t> </a:t>
            </a:r>
            <a:r>
              <a:rPr lang="en-ID" dirty="0" err="1"/>
              <a:t>konsensus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mekanisme</a:t>
            </a:r>
            <a:r>
              <a:rPr lang="en-ID" dirty="0"/>
              <a:t> yang </a:t>
            </a:r>
            <a:r>
              <a:rPr lang="en-ID" dirty="0" err="1"/>
              <a:t>memungkinkan</a:t>
            </a:r>
            <a:r>
              <a:rPr lang="en-ID" dirty="0"/>
              <a:t> </a:t>
            </a:r>
            <a:r>
              <a:rPr lang="en-ID" dirty="0" err="1"/>
              <a:t>pengguna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mesin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berkoordinasi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pengaturan</a:t>
            </a:r>
            <a:r>
              <a:rPr lang="en-ID" dirty="0"/>
              <a:t> </a:t>
            </a:r>
            <a:r>
              <a:rPr lang="en-ID" dirty="0" err="1"/>
              <a:t>terdistribusi</a:t>
            </a:r>
            <a:r>
              <a:rPr lang="en-ID" dirty="0"/>
              <a:t> yang </a:t>
            </a:r>
            <a:r>
              <a:rPr lang="en-ID" dirty="0" err="1"/>
              <a:t>sudah</a:t>
            </a:r>
            <a:r>
              <a:rPr lang="en-ID" dirty="0"/>
              <a:t> </a:t>
            </a:r>
            <a:r>
              <a:rPr lang="en-ID" dirty="0" err="1"/>
              <a:t>diatur</a:t>
            </a:r>
            <a:r>
              <a:rPr lang="en-ID" dirty="0"/>
              <a:t>. </a:t>
            </a:r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perlu</a:t>
            </a:r>
            <a:r>
              <a:rPr lang="en-ID" dirty="0"/>
              <a:t> </a:t>
            </a:r>
            <a:r>
              <a:rPr lang="en-ID" dirty="0" err="1"/>
              <a:t>memastikan</a:t>
            </a:r>
            <a:r>
              <a:rPr lang="en-ID" dirty="0"/>
              <a:t> </a:t>
            </a:r>
            <a:r>
              <a:rPr lang="en-ID" dirty="0" err="1"/>
              <a:t>bahwa</a:t>
            </a:r>
            <a:r>
              <a:rPr lang="en-ID" dirty="0"/>
              <a:t> </a:t>
            </a:r>
            <a:r>
              <a:rPr lang="en-ID" dirty="0" err="1"/>
              <a:t>semua</a:t>
            </a:r>
            <a:r>
              <a:rPr lang="en-ID" dirty="0"/>
              <a:t> </a:t>
            </a:r>
            <a:r>
              <a:rPr lang="en-ID" dirty="0" err="1"/>
              <a:t>entitas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menyetujui</a:t>
            </a:r>
            <a:r>
              <a:rPr lang="en-ID" dirty="0"/>
              <a:t> </a:t>
            </a:r>
            <a:r>
              <a:rPr lang="en-ID" dirty="0" err="1"/>
              <a:t>satu</a:t>
            </a:r>
            <a:r>
              <a:rPr lang="en-ID" dirty="0"/>
              <a:t> </a:t>
            </a:r>
            <a:r>
              <a:rPr lang="en-ID" dirty="0" err="1"/>
              <a:t>sumber</a:t>
            </a:r>
            <a:r>
              <a:rPr lang="en-ID" dirty="0"/>
              <a:t> </a:t>
            </a:r>
            <a:r>
              <a:rPr lang="en-ID" dirty="0" err="1"/>
              <a:t>kebenaran</a:t>
            </a:r>
            <a:r>
              <a:rPr lang="en-ID" dirty="0"/>
              <a:t>, </a:t>
            </a:r>
            <a:r>
              <a:rPr lang="en-ID" dirty="0" err="1"/>
              <a:t>bahkan</a:t>
            </a:r>
            <a:r>
              <a:rPr lang="en-ID" dirty="0"/>
              <a:t> </a:t>
            </a:r>
            <a:r>
              <a:rPr lang="en-ID" dirty="0" err="1"/>
              <a:t>jika</a:t>
            </a:r>
            <a:r>
              <a:rPr lang="en-ID" dirty="0"/>
              <a:t> </a:t>
            </a:r>
            <a:r>
              <a:rPr lang="en-ID" dirty="0" err="1"/>
              <a:t>beberapa</a:t>
            </a:r>
            <a:r>
              <a:rPr lang="en-ID" dirty="0"/>
              <a:t> </a:t>
            </a:r>
            <a:r>
              <a:rPr lang="en-ID" dirty="0" err="1"/>
              <a:t>entitas</a:t>
            </a:r>
            <a:r>
              <a:rPr lang="en-ID" dirty="0"/>
              <a:t> </a:t>
            </a:r>
            <a:r>
              <a:rPr lang="en-ID" dirty="0" err="1"/>
              <a:t>mengalami</a:t>
            </a:r>
            <a:r>
              <a:rPr lang="en-ID" dirty="0"/>
              <a:t> </a:t>
            </a:r>
            <a:r>
              <a:rPr lang="en-ID" dirty="0" err="1"/>
              <a:t>kegagalan</a:t>
            </a:r>
            <a:r>
              <a:rPr lang="en-ID" dirty="0"/>
              <a:t>. </a:t>
            </a:r>
            <a:r>
              <a:rPr lang="en-ID" dirty="0" err="1"/>
              <a:t>Dengan</a:t>
            </a:r>
            <a:r>
              <a:rPr lang="en-ID" dirty="0"/>
              <a:t> kata lain, </a:t>
            </a:r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harus</a:t>
            </a:r>
            <a:r>
              <a:rPr lang="en-ID" dirty="0"/>
              <a:t> </a:t>
            </a:r>
            <a:r>
              <a:rPr lang="en-ID" dirty="0" err="1"/>
              <a:t>toleran</a:t>
            </a:r>
            <a:r>
              <a:rPr lang="en-ID" dirty="0"/>
              <a:t> </a:t>
            </a:r>
            <a:r>
              <a:rPr lang="en-ID" dirty="0" err="1"/>
              <a:t>terhadap</a:t>
            </a:r>
            <a:r>
              <a:rPr lang="en-ID" dirty="0"/>
              <a:t> </a:t>
            </a:r>
            <a:r>
              <a:rPr lang="en-ID" dirty="0" err="1"/>
              <a:t>kesalahan</a:t>
            </a:r>
            <a:r>
              <a:rPr lang="en-ID" dirty="0"/>
              <a:t>.</a:t>
            </a:r>
          </a:p>
          <a:p>
            <a:pPr marL="0" indent="0" algn="just">
              <a:buNone/>
            </a:pPr>
            <a:r>
              <a:rPr lang="en-ID" dirty="0"/>
              <a:t>Ada 2 </a:t>
            </a:r>
            <a:r>
              <a:rPr lang="en-ID" dirty="0" err="1"/>
              <a:t>jenis</a:t>
            </a:r>
            <a:r>
              <a:rPr lang="en-ID" dirty="0"/>
              <a:t> </a:t>
            </a:r>
            <a:r>
              <a:rPr lang="en-ID" dirty="0" err="1"/>
              <a:t>algoritma</a:t>
            </a:r>
            <a:r>
              <a:rPr lang="en-ID" dirty="0"/>
              <a:t> </a:t>
            </a:r>
            <a:r>
              <a:rPr lang="en-ID" dirty="0" err="1"/>
              <a:t>konsensus</a:t>
            </a:r>
            <a:r>
              <a:rPr lang="en-ID" dirty="0"/>
              <a:t> yang </a:t>
            </a:r>
            <a:r>
              <a:rPr lang="en-ID" dirty="0" err="1"/>
              <a:t>sering</a:t>
            </a:r>
            <a:r>
              <a:rPr lang="en-ID" dirty="0"/>
              <a:t>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yaitu</a:t>
            </a:r>
            <a:endParaRPr lang="en-ID" dirty="0"/>
          </a:p>
          <a:p>
            <a:pPr marL="0" indent="0" algn="just">
              <a:buNone/>
            </a:pPr>
            <a:r>
              <a:rPr lang="en-ID" dirty="0"/>
              <a:t>Proof of Work (</a:t>
            </a:r>
            <a:r>
              <a:rPr lang="en-ID" dirty="0" err="1"/>
              <a:t>PoW</a:t>
            </a:r>
            <a:r>
              <a:rPr lang="en-ID" dirty="0"/>
              <a:t>)</a:t>
            </a:r>
          </a:p>
          <a:p>
            <a:pPr marL="0" indent="0" algn="just">
              <a:buNone/>
            </a:pPr>
            <a:r>
              <a:rPr lang="en-ID" dirty="0"/>
              <a:t>Proof of Stake (</a:t>
            </a:r>
            <a:r>
              <a:rPr lang="en-ID" dirty="0" err="1"/>
              <a:t>PoS</a:t>
            </a:r>
            <a:r>
              <a:rPr lang="en-ID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93391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14E97-FA72-4762-91E4-B4A477275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konsensus</a:t>
            </a:r>
            <a:r>
              <a:rPr lang="en-US" dirty="0"/>
              <a:t> proof of work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F045C1-52BB-44A5-A6BD-A5FA35DF62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18430" y="2459160"/>
            <a:ext cx="6155140" cy="3780322"/>
          </a:xfrm>
        </p:spPr>
      </p:pic>
    </p:spTree>
    <p:extLst>
      <p:ext uri="{BB962C8B-B14F-4D97-AF65-F5344CB8AC3E}">
        <p14:creationId xmlns:p14="http://schemas.microsoft.com/office/powerpoint/2010/main" val="390206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367D0-F1B1-409A-83F0-05708C3E4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Konsensus</a:t>
            </a:r>
            <a:r>
              <a:rPr lang="en-US" dirty="0"/>
              <a:t> Proof of Stake</a:t>
            </a:r>
            <a:endParaRPr lang="en-ID" dirty="0"/>
          </a:p>
        </p:txBody>
      </p:sp>
      <p:pic>
        <p:nvPicPr>
          <p:cNvPr id="1026" name="Picture 2" descr="Proof-of-Stake flow.">
            <a:extLst>
              <a:ext uri="{FF2B5EF4-FFF2-40B4-BE49-F238E27FC236}">
                <a16:creationId xmlns:a16="http://schemas.microsoft.com/office/drawing/2014/main" id="{0F38A5EC-E8ED-4913-9BA5-21500B0AE0C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6288" y="2420144"/>
            <a:ext cx="809625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4366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22CF5-F2C1-48E6-B0C1-2BCC83EC2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Blockchain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Manajemen</a:t>
            </a:r>
            <a:r>
              <a:rPr lang="en-US" dirty="0"/>
              <a:t> Supply Chain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25DF4-486C-4124-A2F3-5BEA79D093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ID" dirty="0"/>
              <a:t>Integrasi Blockchain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manajemen</a:t>
            </a:r>
            <a:r>
              <a:rPr lang="en-ID" dirty="0"/>
              <a:t> supply chain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mengarah</a:t>
            </a:r>
            <a:r>
              <a:rPr lang="en-ID" dirty="0"/>
              <a:t> pada </a:t>
            </a:r>
            <a:r>
              <a:rPr lang="en-ID" dirty="0" err="1"/>
              <a:t>perubahan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industri</a:t>
            </a:r>
            <a:r>
              <a:rPr lang="en-ID" dirty="0"/>
              <a:t> yang </a:t>
            </a:r>
            <a:r>
              <a:rPr lang="en-ID" dirty="0" err="1"/>
              <a:t>berbeda</a:t>
            </a:r>
            <a:r>
              <a:rPr lang="en-ID" dirty="0"/>
              <a:t>. Blockchain </a:t>
            </a:r>
            <a:r>
              <a:rPr lang="en-ID" dirty="0" err="1"/>
              <a:t>berperan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kegiatan</a:t>
            </a:r>
            <a:r>
              <a:rPr lang="en-ID" dirty="0"/>
              <a:t> </a:t>
            </a:r>
            <a:r>
              <a:rPr lang="en-ID" dirty="0" err="1"/>
              <a:t>transaksi</a:t>
            </a:r>
            <a:r>
              <a:rPr lang="en-ID" dirty="0"/>
              <a:t> </a:t>
            </a:r>
            <a:r>
              <a:rPr lang="en-ID" dirty="0" err="1"/>
              <a:t>antara</a:t>
            </a:r>
            <a:r>
              <a:rPr lang="en-ID" dirty="0"/>
              <a:t> </a:t>
            </a:r>
            <a:r>
              <a:rPr lang="en-ID" dirty="0" err="1"/>
              <a:t>penyedia</a:t>
            </a:r>
            <a:r>
              <a:rPr lang="en-ID" dirty="0"/>
              <a:t> </a:t>
            </a:r>
            <a:r>
              <a:rPr lang="en-ID" dirty="0" err="1"/>
              <a:t>mewakili</a:t>
            </a:r>
            <a:r>
              <a:rPr lang="en-ID" dirty="0"/>
              <a:t> </a:t>
            </a:r>
            <a:r>
              <a:rPr lang="en-ID" dirty="0" err="1"/>
              <a:t>entitas</a:t>
            </a:r>
            <a:r>
              <a:rPr lang="en-ID" dirty="0"/>
              <a:t> </a:t>
            </a:r>
            <a:r>
              <a:rPr lang="en-ID" dirty="0" err="1"/>
              <a:t>pertama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supply chain, </a:t>
            </a:r>
            <a:r>
              <a:rPr lang="en-ID" dirty="0" err="1"/>
              <a:t>sedangkan</a:t>
            </a:r>
            <a:r>
              <a:rPr lang="en-ID" dirty="0"/>
              <a:t> </a:t>
            </a:r>
            <a:r>
              <a:rPr lang="en-ID" dirty="0" err="1"/>
              <a:t>konsumen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yang </a:t>
            </a:r>
            <a:r>
              <a:rPr lang="en-ID" dirty="0" err="1"/>
              <a:t>terakhir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204210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54</TotalTime>
  <Words>680</Words>
  <Application>Microsoft Office PowerPoint</Application>
  <PresentationFormat>Widescreen</PresentationFormat>
  <Paragraphs>35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Tw Cen MT</vt:lpstr>
      <vt:lpstr>Circuit</vt:lpstr>
      <vt:lpstr>IMPLEMENTASI BLOCKCHAIN PADA SISTEM AGRIKULTUR INDONESIA</vt:lpstr>
      <vt:lpstr>Latar belakang</vt:lpstr>
      <vt:lpstr>Rumusan dan tujuan penelitian</vt:lpstr>
      <vt:lpstr>Pengertian blockchain</vt:lpstr>
      <vt:lpstr>Detail struktur blockchain</vt:lpstr>
      <vt:lpstr>Algoritma Konsensus Blockchain</vt:lpstr>
      <vt:lpstr>Algoritma konsensus proof of work</vt:lpstr>
      <vt:lpstr>Algoritma Konsensus Proof of Stake</vt:lpstr>
      <vt:lpstr>Blockchain Untuk Manajemen Supply Chain</vt:lpstr>
      <vt:lpstr>Keuntungan penerapan Blockchain dalam Manajemen Supply Chain</vt:lpstr>
      <vt:lpstr>Layer blockchain pada proses supply chain</vt:lpstr>
      <vt:lpstr>Contoh transaksi blockchain</vt:lpstr>
      <vt:lpstr>ethereum</vt:lpstr>
      <vt:lpstr>Struktur blockchain ethereum</vt:lpstr>
      <vt:lpstr>Metodologi penelitian</vt:lpstr>
      <vt:lpstr>Rencana Pelaksanaan Kegiatan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IMPLEMENTASI BLOCKCHAIN PADA SISTEM AGRIKULTUR INDONESIA</dc:title>
  <dc:creator>hanggaprihadi@gmail.com</dc:creator>
  <cp:lastModifiedBy>hanggaprihadi@gmail.com</cp:lastModifiedBy>
  <cp:revision>1</cp:revision>
  <dcterms:created xsi:type="dcterms:W3CDTF">2021-10-27T13:35:10Z</dcterms:created>
  <dcterms:modified xsi:type="dcterms:W3CDTF">2021-10-27T14:41:52Z</dcterms:modified>
</cp:coreProperties>
</file>