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aven Pro SemiBold"/>
      <p:regular r:id="rId16"/>
      <p:bold r:id="rId17"/>
    </p:embeddedFont>
    <p:embeddedFont>
      <p:font typeface="Montserrat"/>
      <p:regular r:id="rId18"/>
      <p:bold r:id="rId19"/>
      <p:italic r:id="rId20"/>
      <p:boldItalic r:id="rId21"/>
    </p:embeddedFont>
    <p:embeddedFont>
      <p:font typeface="Lato"/>
      <p:regular r:id="rId22"/>
      <p:bold r:id="rId23"/>
      <p:italic r:id="rId24"/>
      <p:boldItalic r:id="rId25"/>
    </p:embeddedFont>
    <p:embeddedFont>
      <p:font typeface="PT Sans Narrow"/>
      <p:regular r:id="rId26"/>
      <p:bold r:id="rId27"/>
    </p:embeddedFont>
    <p:embeddedFont>
      <p:font typeface="Lato Light"/>
      <p:regular r:id="rId28"/>
      <p:bold r:id="rId29"/>
      <p:italic r:id="rId30"/>
      <p:boldItalic r:id="rId31"/>
    </p:embeddedFont>
    <p:embeddedFont>
      <p:font typeface="Unica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Narrow-regular.fntdata"/><Relationship Id="rId25" Type="http://schemas.openxmlformats.org/officeDocument/2006/relationships/font" Target="fonts/Lato-boldItalic.fntdata"/><Relationship Id="rId28" Type="http://schemas.openxmlformats.org/officeDocument/2006/relationships/font" Target="fonts/LatoLight-regular.fntdata"/><Relationship Id="rId27" Type="http://schemas.openxmlformats.org/officeDocument/2006/relationships/font" Target="fonts/PTSansNarrow-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Light-boldItalic.fntdata"/><Relationship Id="rId30" Type="http://schemas.openxmlformats.org/officeDocument/2006/relationships/font" Target="fonts/LatoLight-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UnicaOn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avenProSemiBold-bold.fntdata"/><Relationship Id="rId16" Type="http://schemas.openxmlformats.org/officeDocument/2006/relationships/font" Target="fonts/MavenProSemiBold-regular.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5338824d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5338824d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5338824d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5338824d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3c7b8e6a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3c7b8e6a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4d0c71f48_0_9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4d0c71f48_0_9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5338824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5338824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5338824d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5338824d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Most popular start stations are Central park, 8th ave, 14th street most popular</a:t>
            </a:r>
            <a:endParaRPr/>
          </a:p>
          <a:p>
            <a:pPr indent="-298450" lvl="0" marL="457200" rtl="0" algn="l">
              <a:spcBef>
                <a:spcPts val="0"/>
              </a:spcBef>
              <a:spcAft>
                <a:spcPts val="0"/>
              </a:spcAft>
              <a:buSzPts val="1100"/>
              <a:buChar char="-"/>
            </a:pPr>
            <a:r>
              <a:rPr lang="en"/>
              <a:t>most popular end stations are university place, broadway, and chelsea piers </a:t>
            </a:r>
            <a:endParaRPr/>
          </a:p>
          <a:p>
            <a:pPr indent="-298450" lvl="0" marL="457200" rtl="0" algn="l">
              <a:spcBef>
                <a:spcPts val="0"/>
              </a:spcBef>
              <a:spcAft>
                <a:spcPts val="0"/>
              </a:spcAft>
              <a:buSzPts val="1100"/>
              <a:buChar char="-"/>
            </a:pPr>
            <a:r>
              <a:rPr lang="en"/>
              <a:t>Least used are locations in the bronx and queens that only had 1-3 ride in the whole month compared to blank with 7000+ rides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Popularity is concentrated in Manhattan — outer borough stations may be underused or poorly placed.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5338824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5338824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Most popular start stations are Central park, 8th ave, 14th street most popular</a:t>
            </a:r>
            <a:endParaRPr/>
          </a:p>
          <a:p>
            <a:pPr indent="-298450" lvl="0" marL="457200" rtl="0" algn="l">
              <a:spcBef>
                <a:spcPts val="0"/>
              </a:spcBef>
              <a:spcAft>
                <a:spcPts val="0"/>
              </a:spcAft>
              <a:buSzPts val="1100"/>
              <a:buChar char="-"/>
            </a:pPr>
            <a:r>
              <a:rPr lang="en"/>
              <a:t>most popular end stations are university place, broadway, and chelsea piers </a:t>
            </a:r>
            <a:endParaRPr/>
          </a:p>
          <a:p>
            <a:pPr indent="-298450" lvl="0" marL="457200" rtl="0" algn="l">
              <a:spcBef>
                <a:spcPts val="0"/>
              </a:spcBef>
              <a:spcAft>
                <a:spcPts val="0"/>
              </a:spcAft>
              <a:buSzPts val="1100"/>
              <a:buChar char="-"/>
            </a:pPr>
            <a:r>
              <a:rPr lang="en"/>
              <a:t>Least used are locations in the bronx and queens that only had 1-3 ride in the whole month compared to blank with 7000+ rides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Popularity is concentrated in Manhattan — outer borough stations may be underused or poorly placed.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5338824d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5338824d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5338824d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5338824d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5338824d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5338824d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763600" y="786825"/>
            <a:ext cx="3616800" cy="178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6000"/>
              <a:buNone/>
              <a:defRPr sz="6000"/>
            </a:lvl1pPr>
            <a:lvl2pPr lvl="1" rtl="0" algn="ctr">
              <a:spcBef>
                <a:spcPts val="0"/>
              </a:spcBef>
              <a:spcAft>
                <a:spcPts val="0"/>
              </a:spcAft>
              <a:buClr>
                <a:schemeClr val="accent2"/>
              </a:buClr>
              <a:buSzPts val="5200"/>
              <a:buNone/>
              <a:defRPr sz="5200">
                <a:solidFill>
                  <a:schemeClr val="accent2"/>
                </a:solidFill>
              </a:defRPr>
            </a:lvl2pPr>
            <a:lvl3pPr lvl="2" rtl="0" algn="ctr">
              <a:spcBef>
                <a:spcPts val="0"/>
              </a:spcBef>
              <a:spcAft>
                <a:spcPts val="0"/>
              </a:spcAft>
              <a:buClr>
                <a:schemeClr val="accent2"/>
              </a:buClr>
              <a:buSzPts val="5200"/>
              <a:buNone/>
              <a:defRPr sz="5200">
                <a:solidFill>
                  <a:schemeClr val="accent2"/>
                </a:solidFill>
              </a:defRPr>
            </a:lvl3pPr>
            <a:lvl4pPr lvl="3" rtl="0" algn="ctr">
              <a:spcBef>
                <a:spcPts val="0"/>
              </a:spcBef>
              <a:spcAft>
                <a:spcPts val="0"/>
              </a:spcAft>
              <a:buClr>
                <a:schemeClr val="accent2"/>
              </a:buClr>
              <a:buSzPts val="5200"/>
              <a:buNone/>
              <a:defRPr sz="5200">
                <a:solidFill>
                  <a:schemeClr val="accent2"/>
                </a:solidFill>
              </a:defRPr>
            </a:lvl4pPr>
            <a:lvl5pPr lvl="4" rtl="0" algn="ctr">
              <a:spcBef>
                <a:spcPts val="0"/>
              </a:spcBef>
              <a:spcAft>
                <a:spcPts val="0"/>
              </a:spcAft>
              <a:buClr>
                <a:schemeClr val="accent2"/>
              </a:buClr>
              <a:buSzPts val="5200"/>
              <a:buNone/>
              <a:defRPr sz="5200">
                <a:solidFill>
                  <a:schemeClr val="accent2"/>
                </a:solidFill>
              </a:defRPr>
            </a:lvl5pPr>
            <a:lvl6pPr lvl="5" rtl="0" algn="ctr">
              <a:spcBef>
                <a:spcPts val="0"/>
              </a:spcBef>
              <a:spcAft>
                <a:spcPts val="0"/>
              </a:spcAft>
              <a:buClr>
                <a:schemeClr val="accent2"/>
              </a:buClr>
              <a:buSzPts val="5200"/>
              <a:buNone/>
              <a:defRPr sz="5200">
                <a:solidFill>
                  <a:schemeClr val="accent2"/>
                </a:solidFill>
              </a:defRPr>
            </a:lvl6pPr>
            <a:lvl7pPr lvl="6" rtl="0" algn="ctr">
              <a:spcBef>
                <a:spcPts val="0"/>
              </a:spcBef>
              <a:spcAft>
                <a:spcPts val="0"/>
              </a:spcAft>
              <a:buClr>
                <a:schemeClr val="accent2"/>
              </a:buClr>
              <a:buSzPts val="5200"/>
              <a:buNone/>
              <a:defRPr sz="5200">
                <a:solidFill>
                  <a:schemeClr val="accent2"/>
                </a:solidFill>
              </a:defRPr>
            </a:lvl7pPr>
            <a:lvl8pPr lvl="7" rtl="0" algn="ctr">
              <a:spcBef>
                <a:spcPts val="0"/>
              </a:spcBef>
              <a:spcAft>
                <a:spcPts val="0"/>
              </a:spcAft>
              <a:buClr>
                <a:schemeClr val="accent2"/>
              </a:buClr>
              <a:buSzPts val="5200"/>
              <a:buNone/>
              <a:defRPr sz="5200">
                <a:solidFill>
                  <a:schemeClr val="accent2"/>
                </a:solidFill>
              </a:defRPr>
            </a:lvl8pPr>
            <a:lvl9pPr lvl="8" rtl="0" algn="ctr">
              <a:spcBef>
                <a:spcPts val="0"/>
              </a:spcBef>
              <a:spcAft>
                <a:spcPts val="0"/>
              </a:spcAft>
              <a:buClr>
                <a:schemeClr val="accent2"/>
              </a:buClr>
              <a:buSzPts val="5200"/>
              <a:buNone/>
              <a:defRPr sz="5200">
                <a:solidFill>
                  <a:schemeClr val="accent2"/>
                </a:solidFill>
              </a:defRPr>
            </a:lvl9pPr>
          </a:lstStyle>
          <a:p/>
        </p:txBody>
      </p:sp>
      <p:sp>
        <p:nvSpPr>
          <p:cNvPr id="10" name="Google Shape;10;p2"/>
          <p:cNvSpPr txBox="1"/>
          <p:nvPr>
            <p:ph idx="1" type="subTitle"/>
          </p:nvPr>
        </p:nvSpPr>
        <p:spPr>
          <a:xfrm>
            <a:off x="3507750" y="2444400"/>
            <a:ext cx="2128500" cy="71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Font typeface="Lato Light"/>
              <a:buNone/>
              <a:defRPr sz="1400">
                <a:solidFill>
                  <a:schemeClr val="lt1"/>
                </a:solidFill>
                <a:latin typeface="Lato Light"/>
                <a:ea typeface="Lato Light"/>
                <a:cs typeface="Lato Light"/>
                <a:sym typeface="Lato Light"/>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2495550" y="382225"/>
            <a:ext cx="5524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p:nvPr>
            <p:ph idx="1" type="body"/>
          </p:nvPr>
        </p:nvSpPr>
        <p:spPr>
          <a:xfrm>
            <a:off x="3686100" y="2428325"/>
            <a:ext cx="31434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42" name="Shape 42"/>
        <p:cNvGrpSpPr/>
        <p:nvPr/>
      </p:nvGrpSpPr>
      <p:grpSpPr>
        <a:xfrm>
          <a:off x="0" y="0"/>
          <a:ext cx="0" cy="0"/>
          <a:chOff x="0" y="0"/>
          <a:chExt cx="0" cy="0"/>
        </a:xfrm>
      </p:grpSpPr>
      <p:sp>
        <p:nvSpPr>
          <p:cNvPr id="43" name="Google Shape;43;p13"/>
          <p:cNvSpPr txBox="1"/>
          <p:nvPr>
            <p:ph type="ctrTitle"/>
          </p:nvPr>
        </p:nvSpPr>
        <p:spPr>
          <a:xfrm>
            <a:off x="2826146" y="72759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200"/>
              <a:buNone/>
              <a:defRPr b="1" sz="1700">
                <a:solidFill>
                  <a:schemeClr val="accen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44" name="Google Shape;44;p13"/>
          <p:cNvSpPr txBox="1"/>
          <p:nvPr>
            <p:ph idx="1" type="subTitle"/>
          </p:nvPr>
        </p:nvSpPr>
        <p:spPr>
          <a:xfrm>
            <a:off x="2826146" y="114264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 name="Google Shape;45;p13"/>
          <p:cNvSpPr txBox="1"/>
          <p:nvPr>
            <p:ph idx="2" type="ctrTitle"/>
          </p:nvPr>
        </p:nvSpPr>
        <p:spPr>
          <a:xfrm>
            <a:off x="4173875" y="151818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b="1" sz="1700"/>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46" name="Google Shape;46;p13"/>
          <p:cNvSpPr txBox="1"/>
          <p:nvPr>
            <p:ph idx="3" type="subTitle"/>
          </p:nvPr>
        </p:nvSpPr>
        <p:spPr>
          <a:xfrm>
            <a:off x="4173875" y="1931338"/>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7" name="Google Shape;47;p13"/>
          <p:cNvSpPr txBox="1"/>
          <p:nvPr>
            <p:ph idx="4" type="ctrTitle"/>
          </p:nvPr>
        </p:nvSpPr>
        <p:spPr>
          <a:xfrm>
            <a:off x="5508806" y="2320842"/>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3"/>
              </a:buClr>
              <a:buSzPts val="1200"/>
              <a:buNone/>
              <a:defRPr b="1" sz="1700">
                <a:solidFill>
                  <a:schemeClr val="accent3"/>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48" name="Google Shape;48;p13"/>
          <p:cNvSpPr txBox="1"/>
          <p:nvPr>
            <p:ph idx="5" type="subTitle"/>
          </p:nvPr>
        </p:nvSpPr>
        <p:spPr>
          <a:xfrm>
            <a:off x="5508806" y="273399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3"/>
          <p:cNvSpPr txBox="1"/>
          <p:nvPr>
            <p:ph idx="6" type="ctrTitle"/>
          </p:nvPr>
        </p:nvSpPr>
        <p:spPr>
          <a:xfrm>
            <a:off x="6673478" y="3106782"/>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1200"/>
              <a:buNone/>
              <a:defRPr b="1" sz="1700">
                <a:solidFill>
                  <a:schemeClr val="accent4"/>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50" name="Google Shape;50;p13"/>
          <p:cNvSpPr txBox="1"/>
          <p:nvPr>
            <p:ph idx="7" type="subTitle"/>
          </p:nvPr>
        </p:nvSpPr>
        <p:spPr>
          <a:xfrm>
            <a:off x="6673478" y="352183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1" name="Google Shape;51;p13"/>
          <p:cNvSpPr txBox="1"/>
          <p:nvPr>
            <p:ph idx="8"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52" name="Google Shape;52;p13"/>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6">
    <p:spTree>
      <p:nvGrpSpPr>
        <p:cNvPr id="53" name="Shape 53"/>
        <p:cNvGrpSpPr/>
        <p:nvPr/>
      </p:nvGrpSpPr>
      <p:grpSpPr>
        <a:xfrm>
          <a:off x="0" y="0"/>
          <a:ext cx="0" cy="0"/>
          <a:chOff x="0" y="0"/>
          <a:chExt cx="0" cy="0"/>
        </a:xfrm>
      </p:grpSpPr>
      <p:sp>
        <p:nvSpPr>
          <p:cNvPr id="54" name="Google Shape;54;p14"/>
          <p:cNvSpPr txBox="1"/>
          <p:nvPr>
            <p:ph idx="1" type="body"/>
          </p:nvPr>
        </p:nvSpPr>
        <p:spPr>
          <a:xfrm>
            <a:off x="1251650" y="1288875"/>
            <a:ext cx="4577700" cy="319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sz="1100"/>
            </a:lvl1pPr>
            <a:lvl2pPr indent="-317500" lvl="1" marL="914400" rtl="0">
              <a:spcBef>
                <a:spcPts val="1600"/>
              </a:spcBef>
              <a:spcAft>
                <a:spcPts val="0"/>
              </a:spcAft>
              <a:buClr>
                <a:schemeClr val="accent1"/>
              </a:buClr>
              <a:buSzPts val="1400"/>
              <a:buChar char="○"/>
              <a:defRPr sz="11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5" name="Google Shape;55;p14"/>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720000" y="377975"/>
            <a:ext cx="12897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9">
    <p:spTree>
      <p:nvGrpSpPr>
        <p:cNvPr id="57" name="Shape 57"/>
        <p:cNvGrpSpPr/>
        <p:nvPr/>
      </p:nvGrpSpPr>
      <p:grpSpPr>
        <a:xfrm>
          <a:off x="0" y="0"/>
          <a:ext cx="0" cy="0"/>
          <a:chOff x="0" y="0"/>
          <a:chExt cx="0" cy="0"/>
        </a:xfrm>
      </p:grpSpPr>
      <p:sp>
        <p:nvSpPr>
          <p:cNvPr id="58" name="Google Shape;58;p15"/>
          <p:cNvSpPr txBox="1"/>
          <p:nvPr>
            <p:ph idx="1" type="subTitle"/>
          </p:nvPr>
        </p:nvSpPr>
        <p:spPr>
          <a:xfrm>
            <a:off x="1409700" y="2076450"/>
            <a:ext cx="2984100" cy="1647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59" name="Google Shape;59;p15"/>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61" name="Shape 61"/>
        <p:cNvGrpSpPr/>
        <p:nvPr/>
      </p:nvGrpSpPr>
      <p:grpSpPr>
        <a:xfrm>
          <a:off x="0" y="0"/>
          <a:ext cx="0" cy="0"/>
          <a:chOff x="0" y="0"/>
          <a:chExt cx="0" cy="0"/>
        </a:xfrm>
      </p:grpSpPr>
      <p:sp>
        <p:nvSpPr>
          <p:cNvPr id="62" name="Google Shape;62;p16"/>
          <p:cNvSpPr txBox="1"/>
          <p:nvPr>
            <p:ph hasCustomPrompt="1" type="title"/>
          </p:nvPr>
        </p:nvSpPr>
        <p:spPr>
          <a:xfrm>
            <a:off x="907575" y="21671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6"/>
          <p:cNvSpPr txBox="1"/>
          <p:nvPr>
            <p:ph idx="1" type="subTitle"/>
          </p:nvPr>
        </p:nvSpPr>
        <p:spPr>
          <a:xfrm>
            <a:off x="907575" y="3091050"/>
            <a:ext cx="1985400" cy="45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4" name="Google Shape;64;p16"/>
          <p:cNvSpPr txBox="1"/>
          <p:nvPr>
            <p:ph hasCustomPrompt="1" idx="2" type="title"/>
          </p:nvPr>
        </p:nvSpPr>
        <p:spPr>
          <a:xfrm>
            <a:off x="3578625" y="21671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6"/>
          <p:cNvSpPr txBox="1"/>
          <p:nvPr>
            <p:ph idx="3" type="subTitle"/>
          </p:nvPr>
        </p:nvSpPr>
        <p:spPr>
          <a:xfrm>
            <a:off x="3579970" y="30910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6" name="Google Shape;66;p16"/>
          <p:cNvSpPr txBox="1"/>
          <p:nvPr>
            <p:ph hasCustomPrompt="1" idx="4" type="title"/>
          </p:nvPr>
        </p:nvSpPr>
        <p:spPr>
          <a:xfrm>
            <a:off x="6237225" y="21671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 name="Google Shape;67;p16"/>
          <p:cNvSpPr txBox="1"/>
          <p:nvPr>
            <p:ph idx="5" type="subTitle"/>
          </p:nvPr>
        </p:nvSpPr>
        <p:spPr>
          <a:xfrm>
            <a:off x="6238570" y="30910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 name="Google Shape;68;p16"/>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txBox="1"/>
          <p:nvPr>
            <p:ph idx="6"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1">
    <p:spTree>
      <p:nvGrpSpPr>
        <p:cNvPr id="70" name="Shape 70"/>
        <p:cNvGrpSpPr/>
        <p:nvPr/>
      </p:nvGrpSpPr>
      <p:grpSpPr>
        <a:xfrm>
          <a:off x="0" y="0"/>
          <a:ext cx="0" cy="0"/>
          <a:chOff x="0" y="0"/>
          <a:chExt cx="0" cy="0"/>
        </a:xfrm>
      </p:grpSpPr>
      <p:sp>
        <p:nvSpPr>
          <p:cNvPr id="71" name="Google Shape;71;p17"/>
          <p:cNvSpPr txBox="1"/>
          <p:nvPr>
            <p:ph type="ctrTitle"/>
          </p:nvPr>
        </p:nvSpPr>
        <p:spPr>
          <a:xfrm>
            <a:off x="4029025" y="2817450"/>
            <a:ext cx="20004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72" name="Google Shape;72;p17"/>
          <p:cNvSpPr txBox="1"/>
          <p:nvPr>
            <p:ph idx="1" type="subTitle"/>
          </p:nvPr>
        </p:nvSpPr>
        <p:spPr>
          <a:xfrm>
            <a:off x="2431950" y="1620150"/>
            <a:ext cx="5194500" cy="11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accent3"/>
                </a:solidFill>
                <a:latin typeface="Lato Light"/>
                <a:ea typeface="Lato Light"/>
                <a:cs typeface="Lato Light"/>
                <a:sym typeface="Lato Light"/>
              </a:defRPr>
            </a:lvl1pPr>
            <a:lvl2pPr lvl="1" rtl="0" algn="ctr">
              <a:lnSpc>
                <a:spcPct val="100000"/>
              </a:lnSpc>
              <a:spcBef>
                <a:spcPts val="1600"/>
              </a:spcBef>
              <a:spcAft>
                <a:spcPts val="0"/>
              </a:spcAft>
              <a:buNone/>
              <a:defRPr sz="2000">
                <a:solidFill>
                  <a:schemeClr val="accent3"/>
                </a:solidFill>
              </a:defRPr>
            </a:lvl2pPr>
            <a:lvl3pPr lvl="2" rtl="0" algn="ctr">
              <a:lnSpc>
                <a:spcPct val="100000"/>
              </a:lnSpc>
              <a:spcBef>
                <a:spcPts val="1600"/>
              </a:spcBef>
              <a:spcAft>
                <a:spcPts val="0"/>
              </a:spcAft>
              <a:buNone/>
              <a:defRPr sz="2000">
                <a:solidFill>
                  <a:schemeClr val="accent3"/>
                </a:solidFill>
              </a:defRPr>
            </a:lvl3pPr>
            <a:lvl4pPr lvl="3" rtl="0" algn="ctr">
              <a:lnSpc>
                <a:spcPct val="100000"/>
              </a:lnSpc>
              <a:spcBef>
                <a:spcPts val="1600"/>
              </a:spcBef>
              <a:spcAft>
                <a:spcPts val="0"/>
              </a:spcAft>
              <a:buNone/>
              <a:defRPr sz="2000">
                <a:solidFill>
                  <a:schemeClr val="accent3"/>
                </a:solidFill>
              </a:defRPr>
            </a:lvl4pPr>
            <a:lvl5pPr lvl="4" rtl="0" algn="ctr">
              <a:lnSpc>
                <a:spcPct val="100000"/>
              </a:lnSpc>
              <a:spcBef>
                <a:spcPts val="1600"/>
              </a:spcBef>
              <a:spcAft>
                <a:spcPts val="0"/>
              </a:spcAft>
              <a:buNone/>
              <a:defRPr sz="2000">
                <a:solidFill>
                  <a:schemeClr val="accent3"/>
                </a:solidFill>
              </a:defRPr>
            </a:lvl5pPr>
            <a:lvl6pPr lvl="5" rtl="0" algn="ctr">
              <a:lnSpc>
                <a:spcPct val="100000"/>
              </a:lnSpc>
              <a:spcBef>
                <a:spcPts val="1600"/>
              </a:spcBef>
              <a:spcAft>
                <a:spcPts val="0"/>
              </a:spcAft>
              <a:buNone/>
              <a:defRPr sz="2000">
                <a:solidFill>
                  <a:schemeClr val="accent3"/>
                </a:solidFill>
              </a:defRPr>
            </a:lvl6pPr>
            <a:lvl7pPr lvl="6" rtl="0" algn="ctr">
              <a:lnSpc>
                <a:spcPct val="100000"/>
              </a:lnSpc>
              <a:spcBef>
                <a:spcPts val="1600"/>
              </a:spcBef>
              <a:spcAft>
                <a:spcPts val="0"/>
              </a:spcAft>
              <a:buNone/>
              <a:defRPr sz="2000">
                <a:solidFill>
                  <a:schemeClr val="accent3"/>
                </a:solidFill>
              </a:defRPr>
            </a:lvl7pPr>
            <a:lvl8pPr lvl="7" rtl="0" algn="ctr">
              <a:lnSpc>
                <a:spcPct val="100000"/>
              </a:lnSpc>
              <a:spcBef>
                <a:spcPts val="1600"/>
              </a:spcBef>
              <a:spcAft>
                <a:spcPts val="0"/>
              </a:spcAft>
              <a:buNone/>
              <a:defRPr sz="2000">
                <a:solidFill>
                  <a:schemeClr val="accent3"/>
                </a:solidFill>
              </a:defRPr>
            </a:lvl8pPr>
            <a:lvl9pPr lvl="8" rtl="0" algn="ctr">
              <a:lnSpc>
                <a:spcPct val="100000"/>
              </a:lnSpc>
              <a:spcBef>
                <a:spcPts val="1600"/>
              </a:spcBef>
              <a:spcAft>
                <a:spcPts val="1600"/>
              </a:spcAft>
              <a:buNone/>
              <a:defRPr sz="2000">
                <a:solidFill>
                  <a:schemeClr val="accent3"/>
                </a:solidFill>
              </a:defRPr>
            </a:lvl9pPr>
          </a:lstStyle>
          <a:p/>
        </p:txBody>
      </p:sp>
      <p:pic>
        <p:nvPicPr>
          <p:cNvPr id="73" name="Google Shape;73;p17"/>
          <p:cNvPicPr preferRelativeResize="0"/>
          <p:nvPr/>
        </p:nvPicPr>
        <p:blipFill>
          <a:blip r:embed="rId2">
            <a:alphaModFix/>
          </a:blip>
          <a:stretch>
            <a:fillRect/>
          </a:stretch>
        </p:blipFill>
        <p:spPr>
          <a:xfrm>
            <a:off x="-1107950" y="2598325"/>
            <a:ext cx="4521050" cy="356235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7">
    <p:spTree>
      <p:nvGrpSpPr>
        <p:cNvPr id="74" name="Shape 74"/>
        <p:cNvGrpSpPr/>
        <p:nvPr/>
      </p:nvGrpSpPr>
      <p:grpSpPr>
        <a:xfrm>
          <a:off x="0" y="0"/>
          <a:ext cx="0" cy="0"/>
          <a:chOff x="0" y="0"/>
          <a:chExt cx="0" cy="0"/>
        </a:xfrm>
      </p:grpSpPr>
      <p:sp>
        <p:nvSpPr>
          <p:cNvPr id="75" name="Google Shape;75;p18"/>
          <p:cNvSpPr txBox="1"/>
          <p:nvPr>
            <p:ph type="title"/>
          </p:nvPr>
        </p:nvSpPr>
        <p:spPr>
          <a:xfrm>
            <a:off x="5478672" y="1331550"/>
            <a:ext cx="2952000" cy="60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None/>
              <a:defRPr sz="3000">
                <a:solidFill>
                  <a:schemeClr val="accent1"/>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76" name="Google Shape;76;p18"/>
          <p:cNvSpPr txBox="1"/>
          <p:nvPr>
            <p:ph idx="1" type="subTitle"/>
          </p:nvPr>
        </p:nvSpPr>
        <p:spPr>
          <a:xfrm>
            <a:off x="5478666" y="2010075"/>
            <a:ext cx="2628900" cy="7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6">
    <p:spTree>
      <p:nvGrpSpPr>
        <p:cNvPr id="77" name="Shape 77"/>
        <p:cNvGrpSpPr/>
        <p:nvPr/>
      </p:nvGrpSpPr>
      <p:grpSpPr>
        <a:xfrm>
          <a:off x="0" y="0"/>
          <a:ext cx="0" cy="0"/>
          <a:chOff x="0" y="0"/>
          <a:chExt cx="0" cy="0"/>
        </a:xfrm>
      </p:grpSpPr>
      <p:sp>
        <p:nvSpPr>
          <p:cNvPr id="78" name="Google Shape;78;p19"/>
          <p:cNvSpPr txBox="1"/>
          <p:nvPr>
            <p:ph idx="1" type="subTitle"/>
          </p:nvPr>
        </p:nvSpPr>
        <p:spPr>
          <a:xfrm>
            <a:off x="1649322" y="2340825"/>
            <a:ext cx="2499900" cy="169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600"/>
              <a:buFont typeface="Montserrat"/>
              <a:buNone/>
              <a:defRPr sz="1600">
                <a:solidFill>
                  <a:schemeClr val="accent5"/>
                </a:solidFill>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1600"/>
              </a:spcBef>
              <a:spcAft>
                <a:spcPts val="160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79" name="Google Shape;79;p19"/>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9"/>
          <p:cNvSpPr txBox="1"/>
          <p:nvPr>
            <p:ph type="ctrTitle"/>
          </p:nvPr>
        </p:nvSpPr>
        <p:spPr>
          <a:xfrm>
            <a:off x="720000" y="377975"/>
            <a:ext cx="6231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6_1">
    <p:spTree>
      <p:nvGrpSpPr>
        <p:cNvPr id="81" name="Shape 81"/>
        <p:cNvGrpSpPr/>
        <p:nvPr/>
      </p:nvGrpSpPr>
      <p:grpSpPr>
        <a:xfrm>
          <a:off x="0" y="0"/>
          <a:ext cx="0" cy="0"/>
          <a:chOff x="0" y="0"/>
          <a:chExt cx="0" cy="0"/>
        </a:xfrm>
      </p:grpSpPr>
      <p:sp>
        <p:nvSpPr>
          <p:cNvPr id="82" name="Google Shape;82;p20"/>
          <p:cNvSpPr txBox="1"/>
          <p:nvPr>
            <p:ph idx="1" type="subTitle"/>
          </p:nvPr>
        </p:nvSpPr>
        <p:spPr>
          <a:xfrm>
            <a:off x="5401331" y="2595013"/>
            <a:ext cx="2499900" cy="169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600"/>
              <a:buFont typeface="Montserrat"/>
              <a:buNone/>
              <a:defRPr sz="1600"/>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160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1600"/>
              </a:spcBef>
              <a:spcAft>
                <a:spcPts val="160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83" name="Google Shape;83;p20"/>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ctrTitle"/>
          </p:nvPr>
        </p:nvSpPr>
        <p:spPr>
          <a:xfrm>
            <a:off x="720000" y="377975"/>
            <a:ext cx="6231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857525" y="1331550"/>
            <a:ext cx="4457700" cy="60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None/>
              <a:defRPr sz="3000">
                <a:solidFill>
                  <a:schemeClr val="accent1"/>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3" name="Google Shape;13;p3"/>
          <p:cNvSpPr txBox="1"/>
          <p:nvPr>
            <p:ph idx="1" type="subTitle"/>
          </p:nvPr>
        </p:nvSpPr>
        <p:spPr>
          <a:xfrm>
            <a:off x="1857525" y="2010075"/>
            <a:ext cx="2628900" cy="7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85" name="Shape 85"/>
        <p:cNvGrpSpPr/>
        <p:nvPr/>
      </p:nvGrpSpPr>
      <p:grpSpPr>
        <a:xfrm>
          <a:off x="0" y="0"/>
          <a:ext cx="0" cy="0"/>
          <a:chOff x="0" y="0"/>
          <a:chExt cx="0" cy="0"/>
        </a:xfrm>
      </p:grpSpPr>
      <p:sp>
        <p:nvSpPr>
          <p:cNvPr id="86" name="Google Shape;86;p21"/>
          <p:cNvSpPr txBox="1"/>
          <p:nvPr>
            <p:ph idx="1" type="subTitle"/>
          </p:nvPr>
        </p:nvSpPr>
        <p:spPr>
          <a:xfrm>
            <a:off x="4889088" y="1564700"/>
            <a:ext cx="3436800" cy="24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Font typeface="Arial"/>
              <a:buChar char="●"/>
              <a:defRPr sz="1400"/>
            </a:lvl1pPr>
            <a:lvl2pPr lvl="1" rtl="0">
              <a:spcBef>
                <a:spcPts val="1600"/>
              </a:spcBef>
              <a:spcAft>
                <a:spcPts val="0"/>
              </a:spcAft>
              <a:buClr>
                <a:schemeClr val="dk1"/>
              </a:buClr>
              <a:buSzPts val="1400"/>
              <a:buFont typeface="Arial"/>
              <a:buChar char="○"/>
              <a:defRPr/>
            </a:lvl2pPr>
            <a:lvl3pPr lvl="2" rtl="0">
              <a:spcBef>
                <a:spcPts val="1600"/>
              </a:spcBef>
              <a:spcAft>
                <a:spcPts val="0"/>
              </a:spcAft>
              <a:buClr>
                <a:schemeClr val="dk1"/>
              </a:buClr>
              <a:buSzPts val="1400"/>
              <a:buFont typeface="Arial"/>
              <a:buChar char="■"/>
              <a:defRPr/>
            </a:lvl3pPr>
            <a:lvl4pPr lvl="3" rtl="0">
              <a:spcBef>
                <a:spcPts val="1600"/>
              </a:spcBef>
              <a:spcAft>
                <a:spcPts val="0"/>
              </a:spcAft>
              <a:buClr>
                <a:schemeClr val="dk1"/>
              </a:buClr>
              <a:buSzPts val="1400"/>
              <a:buFont typeface="Arial"/>
              <a:buChar char="●"/>
              <a:defRPr/>
            </a:lvl4pPr>
            <a:lvl5pPr lvl="4" rtl="0">
              <a:spcBef>
                <a:spcPts val="1600"/>
              </a:spcBef>
              <a:spcAft>
                <a:spcPts val="0"/>
              </a:spcAft>
              <a:buClr>
                <a:schemeClr val="dk1"/>
              </a:buClr>
              <a:buSzPts val="1400"/>
              <a:buFont typeface="Arial"/>
              <a:buChar char="○"/>
              <a:defRPr/>
            </a:lvl5pPr>
            <a:lvl6pPr lvl="5" rtl="0">
              <a:spcBef>
                <a:spcPts val="1600"/>
              </a:spcBef>
              <a:spcAft>
                <a:spcPts val="0"/>
              </a:spcAft>
              <a:buClr>
                <a:schemeClr val="dk1"/>
              </a:buClr>
              <a:buSzPts val="1400"/>
              <a:buFont typeface="Arial"/>
              <a:buChar char="■"/>
              <a:defRPr/>
            </a:lvl6pPr>
            <a:lvl7pPr lvl="6" rtl="0">
              <a:spcBef>
                <a:spcPts val="1600"/>
              </a:spcBef>
              <a:spcAft>
                <a:spcPts val="0"/>
              </a:spcAft>
              <a:buClr>
                <a:schemeClr val="dk1"/>
              </a:buClr>
              <a:buSzPts val="1400"/>
              <a:buFont typeface="Arial"/>
              <a:buChar char="●"/>
              <a:defRPr/>
            </a:lvl7pPr>
            <a:lvl8pPr lvl="7" rtl="0">
              <a:spcBef>
                <a:spcPts val="1600"/>
              </a:spcBef>
              <a:spcAft>
                <a:spcPts val="0"/>
              </a:spcAft>
              <a:buClr>
                <a:schemeClr val="dk1"/>
              </a:buClr>
              <a:buSzPts val="1400"/>
              <a:buFont typeface="Arial"/>
              <a:buChar char="○"/>
              <a:defRPr/>
            </a:lvl8pPr>
            <a:lvl9pPr lvl="8" rtl="0">
              <a:spcBef>
                <a:spcPts val="1600"/>
              </a:spcBef>
              <a:spcAft>
                <a:spcPts val="1600"/>
              </a:spcAft>
              <a:buClr>
                <a:schemeClr val="dk1"/>
              </a:buClr>
              <a:buSzPts val="1400"/>
              <a:buFont typeface="Arial"/>
              <a:buChar char="■"/>
              <a:defRPr/>
            </a:lvl9pPr>
          </a:lstStyle>
          <a:p/>
        </p:txBody>
      </p:sp>
      <p:sp>
        <p:nvSpPr>
          <p:cNvPr id="87" name="Google Shape;87;p21"/>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5">
    <p:spTree>
      <p:nvGrpSpPr>
        <p:cNvPr id="89" name="Shape 89"/>
        <p:cNvGrpSpPr/>
        <p:nvPr/>
      </p:nvGrpSpPr>
      <p:grpSpPr>
        <a:xfrm>
          <a:off x="0" y="0"/>
          <a:ext cx="0" cy="0"/>
          <a:chOff x="0" y="0"/>
          <a:chExt cx="0" cy="0"/>
        </a:xfrm>
      </p:grpSpPr>
      <p:sp>
        <p:nvSpPr>
          <p:cNvPr id="90" name="Google Shape;90;p22"/>
          <p:cNvSpPr txBox="1"/>
          <p:nvPr>
            <p:ph idx="1" type="subTitle"/>
          </p:nvPr>
        </p:nvSpPr>
        <p:spPr>
          <a:xfrm>
            <a:off x="1097000" y="1717100"/>
            <a:ext cx="3436800" cy="24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Font typeface="Arial"/>
              <a:buChar char="●"/>
              <a:defRPr sz="1400"/>
            </a:lvl1pPr>
            <a:lvl2pPr lvl="1" rtl="0">
              <a:spcBef>
                <a:spcPts val="1600"/>
              </a:spcBef>
              <a:spcAft>
                <a:spcPts val="0"/>
              </a:spcAft>
              <a:buClr>
                <a:schemeClr val="dk1"/>
              </a:buClr>
              <a:buSzPts val="1400"/>
              <a:buFont typeface="Arial"/>
              <a:buChar char="○"/>
              <a:defRPr/>
            </a:lvl2pPr>
            <a:lvl3pPr lvl="2" rtl="0">
              <a:spcBef>
                <a:spcPts val="1600"/>
              </a:spcBef>
              <a:spcAft>
                <a:spcPts val="0"/>
              </a:spcAft>
              <a:buClr>
                <a:schemeClr val="dk1"/>
              </a:buClr>
              <a:buSzPts val="1400"/>
              <a:buFont typeface="Arial"/>
              <a:buChar char="■"/>
              <a:defRPr/>
            </a:lvl3pPr>
            <a:lvl4pPr lvl="3" rtl="0">
              <a:spcBef>
                <a:spcPts val="1600"/>
              </a:spcBef>
              <a:spcAft>
                <a:spcPts val="0"/>
              </a:spcAft>
              <a:buClr>
                <a:schemeClr val="dk1"/>
              </a:buClr>
              <a:buSzPts val="1400"/>
              <a:buFont typeface="Arial"/>
              <a:buChar char="●"/>
              <a:defRPr/>
            </a:lvl4pPr>
            <a:lvl5pPr lvl="4" rtl="0">
              <a:spcBef>
                <a:spcPts val="1600"/>
              </a:spcBef>
              <a:spcAft>
                <a:spcPts val="0"/>
              </a:spcAft>
              <a:buClr>
                <a:schemeClr val="dk1"/>
              </a:buClr>
              <a:buSzPts val="1400"/>
              <a:buFont typeface="Arial"/>
              <a:buChar char="○"/>
              <a:defRPr/>
            </a:lvl5pPr>
            <a:lvl6pPr lvl="5" rtl="0">
              <a:spcBef>
                <a:spcPts val="1600"/>
              </a:spcBef>
              <a:spcAft>
                <a:spcPts val="0"/>
              </a:spcAft>
              <a:buClr>
                <a:schemeClr val="dk1"/>
              </a:buClr>
              <a:buSzPts val="1400"/>
              <a:buFont typeface="Arial"/>
              <a:buChar char="■"/>
              <a:defRPr/>
            </a:lvl6pPr>
            <a:lvl7pPr lvl="6" rtl="0">
              <a:spcBef>
                <a:spcPts val="1600"/>
              </a:spcBef>
              <a:spcAft>
                <a:spcPts val="0"/>
              </a:spcAft>
              <a:buClr>
                <a:schemeClr val="dk1"/>
              </a:buClr>
              <a:buSzPts val="1400"/>
              <a:buFont typeface="Arial"/>
              <a:buChar char="●"/>
              <a:defRPr/>
            </a:lvl7pPr>
            <a:lvl8pPr lvl="7" rtl="0">
              <a:spcBef>
                <a:spcPts val="1600"/>
              </a:spcBef>
              <a:spcAft>
                <a:spcPts val="0"/>
              </a:spcAft>
              <a:buClr>
                <a:schemeClr val="dk1"/>
              </a:buClr>
              <a:buSzPts val="1400"/>
              <a:buFont typeface="Arial"/>
              <a:buChar char="○"/>
              <a:defRPr/>
            </a:lvl8pPr>
            <a:lvl9pPr lvl="8" rtl="0">
              <a:spcBef>
                <a:spcPts val="1600"/>
              </a:spcBef>
              <a:spcAft>
                <a:spcPts val="1600"/>
              </a:spcAft>
              <a:buClr>
                <a:schemeClr val="dk1"/>
              </a:buClr>
              <a:buSzPts val="1400"/>
              <a:buFont typeface="Arial"/>
              <a:buChar char="■"/>
              <a:defRPr/>
            </a:lvl9pPr>
          </a:lstStyle>
          <a:p/>
        </p:txBody>
      </p:sp>
      <p:sp>
        <p:nvSpPr>
          <p:cNvPr id="91" name="Google Shape;91;p22"/>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93" name="Shape 93"/>
        <p:cNvGrpSpPr/>
        <p:nvPr/>
      </p:nvGrpSpPr>
      <p:grpSpPr>
        <a:xfrm>
          <a:off x="0" y="0"/>
          <a:ext cx="0" cy="0"/>
          <a:chOff x="0" y="0"/>
          <a:chExt cx="0" cy="0"/>
        </a:xfrm>
      </p:grpSpPr>
      <p:sp>
        <p:nvSpPr>
          <p:cNvPr id="94" name="Google Shape;94;p23"/>
          <p:cNvSpPr txBox="1"/>
          <p:nvPr>
            <p:ph idx="1" type="body"/>
          </p:nvPr>
        </p:nvSpPr>
        <p:spPr>
          <a:xfrm>
            <a:off x="1251650" y="1283421"/>
            <a:ext cx="3961500" cy="31764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rgbClr val="42FFB7"/>
              </a:buClr>
              <a:buSzPts val="800"/>
              <a:buFont typeface="Nunito Light"/>
              <a:buChar char="●"/>
              <a:defRPr/>
            </a:lvl1pPr>
            <a:lvl2pPr indent="-304800" lvl="1" marL="914400" rtl="0">
              <a:spcBef>
                <a:spcPts val="1600"/>
              </a:spcBef>
              <a:spcAft>
                <a:spcPts val="0"/>
              </a:spcAft>
              <a:buClr>
                <a:srgbClr val="FFC800"/>
              </a:buClr>
              <a:buSzPts val="1200"/>
              <a:buFont typeface="Nunito Light"/>
              <a:buChar char="○"/>
              <a:defRPr/>
            </a:lvl2pPr>
            <a:lvl3pPr indent="-304800" lvl="2" marL="1371600" rtl="0">
              <a:spcBef>
                <a:spcPts val="1600"/>
              </a:spcBef>
              <a:spcAft>
                <a:spcPts val="0"/>
              </a:spcAft>
              <a:buClr>
                <a:srgbClr val="FFC800"/>
              </a:buClr>
              <a:buSzPts val="1200"/>
              <a:buFont typeface="Nunito Light"/>
              <a:buChar char="■"/>
              <a:defRPr/>
            </a:lvl3pPr>
            <a:lvl4pPr indent="-304800" lvl="3" marL="1828800" rtl="0">
              <a:spcBef>
                <a:spcPts val="1600"/>
              </a:spcBef>
              <a:spcAft>
                <a:spcPts val="0"/>
              </a:spcAft>
              <a:buClr>
                <a:srgbClr val="FFC800"/>
              </a:buClr>
              <a:buSzPts val="1200"/>
              <a:buFont typeface="Nunito Light"/>
              <a:buChar char="●"/>
              <a:defRPr/>
            </a:lvl4pPr>
            <a:lvl5pPr indent="-304800" lvl="4" marL="2286000" rtl="0">
              <a:spcBef>
                <a:spcPts val="1600"/>
              </a:spcBef>
              <a:spcAft>
                <a:spcPts val="0"/>
              </a:spcAft>
              <a:buClr>
                <a:srgbClr val="434343"/>
              </a:buClr>
              <a:buSzPts val="1200"/>
              <a:buFont typeface="Nunito Light"/>
              <a:buChar char="○"/>
              <a:defRPr/>
            </a:lvl5pPr>
            <a:lvl6pPr indent="-304800" lvl="5" marL="2743200" rtl="0">
              <a:spcBef>
                <a:spcPts val="1600"/>
              </a:spcBef>
              <a:spcAft>
                <a:spcPts val="0"/>
              </a:spcAft>
              <a:buClr>
                <a:srgbClr val="434343"/>
              </a:buClr>
              <a:buSzPts val="1200"/>
              <a:buFont typeface="Nunito Light"/>
              <a:buChar char="■"/>
              <a:defRPr/>
            </a:lvl6pPr>
            <a:lvl7pPr indent="-304800" lvl="6" marL="3200400" rtl="0">
              <a:spcBef>
                <a:spcPts val="1600"/>
              </a:spcBef>
              <a:spcAft>
                <a:spcPts val="0"/>
              </a:spcAft>
              <a:buClr>
                <a:srgbClr val="434343"/>
              </a:buClr>
              <a:buSzPts val="1200"/>
              <a:buFont typeface="Nunito Light"/>
              <a:buChar char="●"/>
              <a:defRPr/>
            </a:lvl7pPr>
            <a:lvl8pPr indent="-304800" lvl="7" marL="3657600" rtl="0">
              <a:spcBef>
                <a:spcPts val="1600"/>
              </a:spcBef>
              <a:spcAft>
                <a:spcPts val="0"/>
              </a:spcAft>
              <a:buClr>
                <a:srgbClr val="434343"/>
              </a:buClr>
              <a:buSzPts val="1200"/>
              <a:buFont typeface="Nunito Light"/>
              <a:buChar char="○"/>
              <a:defRPr/>
            </a:lvl8pPr>
            <a:lvl9pPr indent="-304800" lvl="8" marL="4114800" rtl="0">
              <a:spcBef>
                <a:spcPts val="1600"/>
              </a:spcBef>
              <a:spcAft>
                <a:spcPts val="1600"/>
              </a:spcAft>
              <a:buClr>
                <a:srgbClr val="434343"/>
              </a:buClr>
              <a:buSzPts val="1200"/>
              <a:buFont typeface="Nunito Light"/>
              <a:buChar char="■"/>
              <a:defRPr/>
            </a:lvl9pPr>
          </a:lstStyle>
          <a:p/>
        </p:txBody>
      </p:sp>
      <p:sp>
        <p:nvSpPr>
          <p:cNvPr id="95" name="Google Shape;95;p23"/>
          <p:cNvSpPr txBox="1"/>
          <p:nvPr>
            <p:ph idx="2" type="body"/>
          </p:nvPr>
        </p:nvSpPr>
        <p:spPr>
          <a:xfrm>
            <a:off x="5262400" y="1283421"/>
            <a:ext cx="3961500" cy="3176400"/>
          </a:xfrm>
          <a:prstGeom prst="rect">
            <a:avLst/>
          </a:prstGeom>
        </p:spPr>
        <p:txBody>
          <a:bodyPr anchorCtr="0" anchor="t" bIns="91425" lIns="91425" spcFirstLastPara="1" rIns="91425" wrap="square" tIns="91425">
            <a:noAutofit/>
          </a:bodyPr>
          <a:lstStyle>
            <a:lvl1pPr indent="-279400" lvl="0" marL="457200" rtl="0">
              <a:spcBef>
                <a:spcPts val="300"/>
              </a:spcBef>
              <a:spcAft>
                <a:spcPts val="0"/>
              </a:spcAft>
              <a:buClr>
                <a:srgbClr val="42FFB7"/>
              </a:buClr>
              <a:buSzPts val="800"/>
              <a:buFont typeface="Nunito Light"/>
              <a:buChar char="●"/>
              <a:defRPr sz="1100"/>
            </a:lvl1pPr>
            <a:lvl2pPr indent="-304800" lvl="1" marL="914400" rtl="0">
              <a:spcBef>
                <a:spcPts val="0"/>
              </a:spcBef>
              <a:spcAft>
                <a:spcPts val="0"/>
              </a:spcAft>
              <a:buClr>
                <a:srgbClr val="FFC800"/>
              </a:buClr>
              <a:buSzPts val="1200"/>
              <a:buFont typeface="Nunito Light"/>
              <a:buChar char="○"/>
              <a:defRPr/>
            </a:lvl2pPr>
            <a:lvl3pPr indent="-304800" lvl="2" marL="1371600" rtl="0">
              <a:spcBef>
                <a:spcPts val="1600"/>
              </a:spcBef>
              <a:spcAft>
                <a:spcPts val="0"/>
              </a:spcAft>
              <a:buClr>
                <a:srgbClr val="FFC800"/>
              </a:buClr>
              <a:buSzPts val="1200"/>
              <a:buFont typeface="Nunito Light"/>
              <a:buChar char="■"/>
              <a:defRPr/>
            </a:lvl3pPr>
            <a:lvl4pPr indent="-304800" lvl="3" marL="1828800" rtl="0">
              <a:spcBef>
                <a:spcPts val="1600"/>
              </a:spcBef>
              <a:spcAft>
                <a:spcPts val="0"/>
              </a:spcAft>
              <a:buClr>
                <a:srgbClr val="FFC800"/>
              </a:buClr>
              <a:buSzPts val="1200"/>
              <a:buFont typeface="Nunito Light"/>
              <a:buChar char="●"/>
              <a:defRPr/>
            </a:lvl4pPr>
            <a:lvl5pPr indent="-304800" lvl="4" marL="2286000" rtl="0">
              <a:spcBef>
                <a:spcPts val="1600"/>
              </a:spcBef>
              <a:spcAft>
                <a:spcPts val="0"/>
              </a:spcAft>
              <a:buClr>
                <a:srgbClr val="434343"/>
              </a:buClr>
              <a:buSzPts val="1200"/>
              <a:buFont typeface="Nunito Light"/>
              <a:buChar char="○"/>
              <a:defRPr/>
            </a:lvl5pPr>
            <a:lvl6pPr indent="-304800" lvl="5" marL="2743200" rtl="0">
              <a:spcBef>
                <a:spcPts val="1600"/>
              </a:spcBef>
              <a:spcAft>
                <a:spcPts val="0"/>
              </a:spcAft>
              <a:buClr>
                <a:srgbClr val="434343"/>
              </a:buClr>
              <a:buSzPts val="1200"/>
              <a:buFont typeface="Nunito Light"/>
              <a:buChar char="■"/>
              <a:defRPr/>
            </a:lvl6pPr>
            <a:lvl7pPr indent="-304800" lvl="6" marL="3200400" rtl="0">
              <a:spcBef>
                <a:spcPts val="1600"/>
              </a:spcBef>
              <a:spcAft>
                <a:spcPts val="0"/>
              </a:spcAft>
              <a:buClr>
                <a:srgbClr val="434343"/>
              </a:buClr>
              <a:buSzPts val="1200"/>
              <a:buFont typeface="Nunito Light"/>
              <a:buChar char="●"/>
              <a:defRPr/>
            </a:lvl7pPr>
            <a:lvl8pPr indent="-304800" lvl="7" marL="3657600" rtl="0">
              <a:spcBef>
                <a:spcPts val="1600"/>
              </a:spcBef>
              <a:spcAft>
                <a:spcPts val="0"/>
              </a:spcAft>
              <a:buClr>
                <a:srgbClr val="434343"/>
              </a:buClr>
              <a:buSzPts val="1200"/>
              <a:buFont typeface="Nunito Light"/>
              <a:buChar char="○"/>
              <a:defRPr/>
            </a:lvl8pPr>
            <a:lvl9pPr indent="-304800" lvl="8" marL="4114800" rtl="0">
              <a:spcBef>
                <a:spcPts val="1600"/>
              </a:spcBef>
              <a:spcAft>
                <a:spcPts val="1600"/>
              </a:spcAft>
              <a:buClr>
                <a:srgbClr val="434343"/>
              </a:buClr>
              <a:buSzPts val="1200"/>
              <a:buFont typeface="Nunito Light"/>
              <a:buChar char="■"/>
              <a:defRPr/>
            </a:lvl9pPr>
          </a:lstStyle>
          <a:p/>
        </p:txBody>
      </p:sp>
      <p:sp>
        <p:nvSpPr>
          <p:cNvPr id="96" name="Google Shape;96;p23"/>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7" name="Google Shape;97;p23"/>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spTree>
      <p:nvGrpSpPr>
        <p:cNvPr id="98" name="Shape 98"/>
        <p:cNvGrpSpPr/>
        <p:nvPr/>
      </p:nvGrpSpPr>
      <p:grpSpPr>
        <a:xfrm>
          <a:off x="0" y="0"/>
          <a:ext cx="0" cy="0"/>
          <a:chOff x="0" y="0"/>
          <a:chExt cx="0" cy="0"/>
        </a:xfrm>
      </p:grpSpPr>
      <p:sp>
        <p:nvSpPr>
          <p:cNvPr id="99" name="Google Shape;99;p24"/>
          <p:cNvSpPr txBox="1"/>
          <p:nvPr>
            <p:ph type="ctrTitle"/>
          </p:nvPr>
        </p:nvSpPr>
        <p:spPr>
          <a:xfrm>
            <a:off x="971756" y="2571575"/>
            <a:ext cx="272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a:solidFill>
                  <a:schemeClr val="accent1"/>
                </a:solidFill>
              </a:defRPr>
            </a:lvl1pPr>
            <a:lvl2pPr lvl="1"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100" name="Google Shape;100;p24"/>
          <p:cNvSpPr txBox="1"/>
          <p:nvPr>
            <p:ph idx="1" type="subTitle"/>
          </p:nvPr>
        </p:nvSpPr>
        <p:spPr>
          <a:xfrm>
            <a:off x="971756" y="3031050"/>
            <a:ext cx="2721300" cy="132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 name="Google Shape;101;p24"/>
          <p:cNvSpPr txBox="1"/>
          <p:nvPr>
            <p:ph idx="2" type="ctrTitle"/>
          </p:nvPr>
        </p:nvSpPr>
        <p:spPr>
          <a:xfrm>
            <a:off x="5678038" y="1404475"/>
            <a:ext cx="24027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a:solidFill>
                  <a:schemeClr val="accent4"/>
                </a:solidFill>
              </a:defRPr>
            </a:lvl1pPr>
            <a:lvl2pPr lvl="1"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2pPr>
            <a:lvl3pPr lvl="2"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3pPr>
            <a:lvl4pPr lvl="3"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4pPr>
            <a:lvl5pPr lvl="4"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5pPr>
            <a:lvl6pPr lvl="5"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6pPr>
            <a:lvl7pPr lvl="6"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7pPr>
            <a:lvl8pPr lvl="7"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8pPr>
            <a:lvl9pPr lvl="8" rtl="0" algn="ctr">
              <a:spcBef>
                <a:spcPts val="0"/>
              </a:spcBef>
              <a:spcAft>
                <a:spcPts val="0"/>
              </a:spcAft>
              <a:buSzPts val="1800"/>
              <a:buFont typeface="Maven Pro SemiBold"/>
              <a:buNone/>
              <a:defRPr b="0" sz="1800">
                <a:latin typeface="Maven Pro SemiBold"/>
                <a:ea typeface="Maven Pro SemiBold"/>
                <a:cs typeface="Maven Pro SemiBold"/>
                <a:sym typeface="Maven Pro SemiBold"/>
              </a:defRPr>
            </a:lvl9pPr>
          </a:lstStyle>
          <a:p/>
        </p:txBody>
      </p:sp>
      <p:sp>
        <p:nvSpPr>
          <p:cNvPr id="102" name="Google Shape;102;p24"/>
          <p:cNvSpPr txBox="1"/>
          <p:nvPr>
            <p:ph idx="3" type="subTitle"/>
          </p:nvPr>
        </p:nvSpPr>
        <p:spPr>
          <a:xfrm>
            <a:off x="5516938" y="1860231"/>
            <a:ext cx="2724900" cy="132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103" name="Shape 103"/>
        <p:cNvGrpSpPr/>
        <p:nvPr/>
      </p:nvGrpSpPr>
      <p:grpSpPr>
        <a:xfrm>
          <a:off x="0" y="0"/>
          <a:ext cx="0" cy="0"/>
          <a:chOff x="0" y="0"/>
          <a:chExt cx="0" cy="0"/>
        </a:xfrm>
      </p:grpSpPr>
      <p:sp>
        <p:nvSpPr>
          <p:cNvPr id="104" name="Google Shape;104;p25"/>
          <p:cNvSpPr txBox="1"/>
          <p:nvPr>
            <p:ph idx="1" type="subTitle"/>
          </p:nvPr>
        </p:nvSpPr>
        <p:spPr>
          <a:xfrm>
            <a:off x="1563588" y="2726803"/>
            <a:ext cx="1865400" cy="93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2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05" name="Google Shape;105;p25"/>
          <p:cNvSpPr txBox="1"/>
          <p:nvPr>
            <p:ph idx="2" type="subTitle"/>
          </p:nvPr>
        </p:nvSpPr>
        <p:spPr>
          <a:xfrm>
            <a:off x="5691637" y="2726800"/>
            <a:ext cx="1865400" cy="9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6" name="Google Shape;106;p25"/>
          <p:cNvSpPr txBox="1"/>
          <p:nvPr>
            <p:ph idx="3" type="subTitle"/>
          </p:nvPr>
        </p:nvSpPr>
        <p:spPr>
          <a:xfrm>
            <a:off x="4083983" y="1055475"/>
            <a:ext cx="1865400" cy="9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7" name="Google Shape;107;p25"/>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8" name="Google Shape;108;p25"/>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109" name="Shape 109"/>
        <p:cNvGrpSpPr/>
        <p:nvPr/>
      </p:nvGrpSpPr>
      <p:grpSpPr>
        <a:xfrm>
          <a:off x="0" y="0"/>
          <a:ext cx="0" cy="0"/>
          <a:chOff x="0" y="0"/>
          <a:chExt cx="0" cy="0"/>
        </a:xfrm>
      </p:grpSpPr>
      <p:sp>
        <p:nvSpPr>
          <p:cNvPr id="110" name="Google Shape;110;p26"/>
          <p:cNvSpPr txBox="1"/>
          <p:nvPr>
            <p:ph idx="1" type="subTitle"/>
          </p:nvPr>
        </p:nvSpPr>
        <p:spPr>
          <a:xfrm>
            <a:off x="2640241" y="1227261"/>
            <a:ext cx="2602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11" name="Google Shape;111;p26"/>
          <p:cNvSpPr txBox="1"/>
          <p:nvPr>
            <p:ph idx="2" type="subTitle"/>
          </p:nvPr>
        </p:nvSpPr>
        <p:spPr>
          <a:xfrm>
            <a:off x="1832400" y="2236096"/>
            <a:ext cx="2602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12" name="Google Shape;112;p26"/>
          <p:cNvSpPr txBox="1"/>
          <p:nvPr>
            <p:ph type="ctrTitle"/>
          </p:nvPr>
        </p:nvSpPr>
        <p:spPr>
          <a:xfrm>
            <a:off x="2623486" y="994861"/>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1600"/>
              <a:buNone/>
              <a:defRPr sz="1600">
                <a:solidFill>
                  <a:schemeClr val="lt1"/>
                </a:solidFill>
              </a:defRPr>
            </a:lvl1pPr>
            <a:lvl2pPr lvl="1"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2pPr>
            <a:lvl3pPr lvl="2"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3pPr>
            <a:lvl4pPr lvl="3"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4pPr>
            <a:lvl5pPr lvl="4"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5pPr>
            <a:lvl6pPr lvl="5"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6pPr>
            <a:lvl7pPr lvl="6"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7pPr>
            <a:lvl8pPr lvl="7"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8pPr>
            <a:lvl9pPr lvl="8"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9pPr>
          </a:lstStyle>
          <a:p/>
        </p:txBody>
      </p:sp>
      <p:sp>
        <p:nvSpPr>
          <p:cNvPr id="113" name="Google Shape;113;p26"/>
          <p:cNvSpPr txBox="1"/>
          <p:nvPr>
            <p:ph idx="3" type="ctrTitle"/>
          </p:nvPr>
        </p:nvSpPr>
        <p:spPr>
          <a:xfrm>
            <a:off x="1815600" y="2003696"/>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1600"/>
              <a:buNone/>
              <a:defRPr sz="1600">
                <a:solidFill>
                  <a:schemeClr val="lt1"/>
                </a:solidFill>
              </a:defRPr>
            </a:lvl1pPr>
            <a:lvl2pPr lvl="1"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2pPr>
            <a:lvl3pPr lvl="2"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3pPr>
            <a:lvl4pPr lvl="3"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4pPr>
            <a:lvl5pPr lvl="4"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5pPr>
            <a:lvl6pPr lvl="5"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6pPr>
            <a:lvl7pPr lvl="6"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7pPr>
            <a:lvl8pPr lvl="7"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8pPr>
            <a:lvl9pPr lvl="8"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9pPr>
          </a:lstStyle>
          <a:p/>
        </p:txBody>
      </p:sp>
      <p:sp>
        <p:nvSpPr>
          <p:cNvPr id="114" name="Google Shape;114;p26"/>
          <p:cNvSpPr txBox="1"/>
          <p:nvPr>
            <p:ph idx="4" type="subTitle"/>
          </p:nvPr>
        </p:nvSpPr>
        <p:spPr>
          <a:xfrm>
            <a:off x="994200" y="3244639"/>
            <a:ext cx="2602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15" name="Google Shape;115;p26"/>
          <p:cNvSpPr txBox="1"/>
          <p:nvPr>
            <p:ph idx="5" type="ctrTitle"/>
          </p:nvPr>
        </p:nvSpPr>
        <p:spPr>
          <a:xfrm>
            <a:off x="977400" y="3012239"/>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1600"/>
              <a:buNone/>
              <a:defRPr sz="1600">
                <a:solidFill>
                  <a:schemeClr val="lt1"/>
                </a:solidFill>
              </a:defRPr>
            </a:lvl1pPr>
            <a:lvl2pPr lvl="1"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2pPr>
            <a:lvl3pPr lvl="2"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3pPr>
            <a:lvl4pPr lvl="3"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4pPr>
            <a:lvl5pPr lvl="4"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5pPr>
            <a:lvl6pPr lvl="5"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6pPr>
            <a:lvl7pPr lvl="6"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7pPr>
            <a:lvl8pPr lvl="7"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8pPr>
            <a:lvl9pPr lvl="8" rtl="0" algn="r">
              <a:spcBef>
                <a:spcPts val="0"/>
              </a:spcBef>
              <a:spcAft>
                <a:spcPts val="0"/>
              </a:spcAft>
              <a:buClr>
                <a:schemeClr val="lt1"/>
              </a:buClr>
              <a:buSzPts val="1600"/>
              <a:buFont typeface="Unica One"/>
              <a:buNone/>
              <a:defRPr sz="1600">
                <a:solidFill>
                  <a:schemeClr val="lt1"/>
                </a:solidFill>
                <a:latin typeface="Unica One"/>
                <a:ea typeface="Unica One"/>
                <a:cs typeface="Unica One"/>
                <a:sym typeface="Unica One"/>
              </a:defRPr>
            </a:lvl9pPr>
          </a:lstStyle>
          <a:p/>
        </p:txBody>
      </p:sp>
      <p:sp>
        <p:nvSpPr>
          <p:cNvPr id="116" name="Google Shape;116;p26"/>
          <p:cNvSpPr txBox="1"/>
          <p:nvPr>
            <p:ph idx="6" type="ctrTitle"/>
          </p:nvPr>
        </p:nvSpPr>
        <p:spPr>
          <a:xfrm>
            <a:off x="720000" y="377975"/>
            <a:ext cx="12492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117" name="Google Shape;117;p26"/>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18" name="Shape 118"/>
        <p:cNvGrpSpPr/>
        <p:nvPr/>
      </p:nvGrpSpPr>
      <p:grpSpPr>
        <a:xfrm>
          <a:off x="0" y="0"/>
          <a:ext cx="0" cy="0"/>
          <a:chOff x="0" y="0"/>
          <a:chExt cx="0" cy="0"/>
        </a:xfrm>
      </p:grpSpPr>
      <p:sp>
        <p:nvSpPr>
          <p:cNvPr id="119" name="Google Shape;119;p27"/>
          <p:cNvSpPr txBox="1"/>
          <p:nvPr>
            <p:ph type="ctrTitle"/>
          </p:nvPr>
        </p:nvSpPr>
        <p:spPr>
          <a:xfrm>
            <a:off x="720000" y="377975"/>
            <a:ext cx="12492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120" name="Google Shape;120;p27"/>
          <p:cNvSpPr txBox="1"/>
          <p:nvPr>
            <p:ph idx="2" type="title"/>
          </p:nvPr>
        </p:nvSpPr>
        <p:spPr>
          <a:xfrm>
            <a:off x="2344950" y="12009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400"/>
              <a:buNone/>
              <a:defRPr b="1" sz="1700">
                <a:solidFill>
                  <a:schemeClr val="accent4"/>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21" name="Google Shape;121;p27"/>
          <p:cNvSpPr txBox="1"/>
          <p:nvPr>
            <p:ph idx="1" type="subTitle"/>
          </p:nvPr>
        </p:nvSpPr>
        <p:spPr>
          <a:xfrm>
            <a:off x="1705475" y="14386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 name="Google Shape;122;p27"/>
          <p:cNvSpPr txBox="1"/>
          <p:nvPr>
            <p:ph idx="3" type="title"/>
          </p:nvPr>
        </p:nvSpPr>
        <p:spPr>
          <a:xfrm>
            <a:off x="2344950" y="20391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1400"/>
              <a:buNone/>
              <a:defRPr b="1" sz="1700">
                <a:solidFill>
                  <a:schemeClr val="accent3"/>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23" name="Google Shape;123;p27"/>
          <p:cNvSpPr txBox="1"/>
          <p:nvPr>
            <p:ph idx="4" type="subTitle"/>
          </p:nvPr>
        </p:nvSpPr>
        <p:spPr>
          <a:xfrm>
            <a:off x="1705617" y="22768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4" name="Google Shape;124;p27"/>
          <p:cNvSpPr txBox="1"/>
          <p:nvPr>
            <p:ph idx="5" type="title"/>
          </p:nvPr>
        </p:nvSpPr>
        <p:spPr>
          <a:xfrm>
            <a:off x="2344950" y="28773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b="1" sz="1700">
                <a:solidFill>
                  <a:schemeClr val="accent1"/>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25" name="Google Shape;125;p27"/>
          <p:cNvSpPr txBox="1"/>
          <p:nvPr>
            <p:ph idx="6" type="subTitle"/>
          </p:nvPr>
        </p:nvSpPr>
        <p:spPr>
          <a:xfrm>
            <a:off x="1705617" y="31150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6" name="Google Shape;126;p27"/>
          <p:cNvSpPr txBox="1"/>
          <p:nvPr>
            <p:ph idx="7" type="title"/>
          </p:nvPr>
        </p:nvSpPr>
        <p:spPr>
          <a:xfrm>
            <a:off x="2344950" y="3715500"/>
            <a:ext cx="1566300" cy="25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b="1" sz="1700">
                <a:solidFill>
                  <a:srgbClr val="335F72"/>
                </a:solidFill>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27" name="Google Shape;127;p27"/>
          <p:cNvSpPr txBox="1"/>
          <p:nvPr>
            <p:ph idx="8" type="subTitle"/>
          </p:nvPr>
        </p:nvSpPr>
        <p:spPr>
          <a:xfrm>
            <a:off x="1705617" y="3953200"/>
            <a:ext cx="2224200" cy="42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 name="Google Shape;128;p27"/>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8">
    <p:spTree>
      <p:nvGrpSpPr>
        <p:cNvPr id="129" name="Shape 129"/>
        <p:cNvGrpSpPr/>
        <p:nvPr/>
      </p:nvGrpSpPr>
      <p:grpSpPr>
        <a:xfrm>
          <a:off x="0" y="0"/>
          <a:ext cx="0" cy="0"/>
          <a:chOff x="0" y="0"/>
          <a:chExt cx="0" cy="0"/>
        </a:xfrm>
      </p:grpSpPr>
      <p:sp>
        <p:nvSpPr>
          <p:cNvPr id="130" name="Google Shape;130;p28"/>
          <p:cNvSpPr txBox="1"/>
          <p:nvPr>
            <p:ph idx="1" type="subTitle"/>
          </p:nvPr>
        </p:nvSpPr>
        <p:spPr>
          <a:xfrm>
            <a:off x="2162325" y="2115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31" name="Google Shape;131;p28"/>
          <p:cNvSpPr txBox="1"/>
          <p:nvPr>
            <p:ph idx="2" type="subTitle"/>
          </p:nvPr>
        </p:nvSpPr>
        <p:spPr>
          <a:xfrm>
            <a:off x="5867550" y="2115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32" name="Google Shape;132;p28"/>
          <p:cNvSpPr txBox="1"/>
          <p:nvPr>
            <p:ph idx="3" type="subTitle"/>
          </p:nvPr>
        </p:nvSpPr>
        <p:spPr>
          <a:xfrm>
            <a:off x="2162325" y="1798175"/>
            <a:ext cx="2285700" cy="3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700">
                <a:solidFill>
                  <a:schemeClr val="accent4"/>
                </a:solidFill>
                <a:latin typeface="Unica One"/>
                <a:ea typeface="Unica One"/>
                <a:cs typeface="Unica One"/>
                <a:sym typeface="Unica One"/>
              </a:defRPr>
            </a:lvl1pPr>
            <a:lvl2pPr lvl="1" rtl="0">
              <a:lnSpc>
                <a:spcPct val="100000"/>
              </a:lnSpc>
              <a:spcBef>
                <a:spcPts val="0"/>
              </a:spcBef>
              <a:spcAft>
                <a:spcPts val="0"/>
              </a:spcAft>
              <a:buNone/>
              <a:defRPr b="1" sz="1700">
                <a:solidFill>
                  <a:schemeClr val="accent4"/>
                </a:solidFill>
                <a:latin typeface="Unica One"/>
                <a:ea typeface="Unica One"/>
                <a:cs typeface="Unica One"/>
                <a:sym typeface="Unica One"/>
              </a:defRPr>
            </a:lvl2pPr>
            <a:lvl3pPr lvl="2" rtl="0">
              <a:lnSpc>
                <a:spcPct val="100000"/>
              </a:lnSpc>
              <a:spcBef>
                <a:spcPts val="0"/>
              </a:spcBef>
              <a:spcAft>
                <a:spcPts val="0"/>
              </a:spcAft>
              <a:buNone/>
              <a:defRPr b="1" sz="1700">
                <a:solidFill>
                  <a:schemeClr val="accent4"/>
                </a:solidFill>
                <a:latin typeface="Unica One"/>
                <a:ea typeface="Unica One"/>
                <a:cs typeface="Unica One"/>
                <a:sym typeface="Unica One"/>
              </a:defRPr>
            </a:lvl3pPr>
            <a:lvl4pPr lvl="3" rtl="0">
              <a:lnSpc>
                <a:spcPct val="100000"/>
              </a:lnSpc>
              <a:spcBef>
                <a:spcPts val="0"/>
              </a:spcBef>
              <a:spcAft>
                <a:spcPts val="0"/>
              </a:spcAft>
              <a:buNone/>
              <a:defRPr b="1" sz="1700">
                <a:solidFill>
                  <a:schemeClr val="accent4"/>
                </a:solidFill>
                <a:latin typeface="Unica One"/>
                <a:ea typeface="Unica One"/>
                <a:cs typeface="Unica One"/>
                <a:sym typeface="Unica One"/>
              </a:defRPr>
            </a:lvl4pPr>
            <a:lvl5pPr lvl="4" rtl="0">
              <a:lnSpc>
                <a:spcPct val="100000"/>
              </a:lnSpc>
              <a:spcBef>
                <a:spcPts val="0"/>
              </a:spcBef>
              <a:spcAft>
                <a:spcPts val="0"/>
              </a:spcAft>
              <a:buNone/>
              <a:defRPr b="1" sz="1700">
                <a:solidFill>
                  <a:schemeClr val="accent4"/>
                </a:solidFill>
                <a:latin typeface="Unica One"/>
                <a:ea typeface="Unica One"/>
                <a:cs typeface="Unica One"/>
                <a:sym typeface="Unica One"/>
              </a:defRPr>
            </a:lvl5pPr>
            <a:lvl6pPr lvl="5" rtl="0">
              <a:lnSpc>
                <a:spcPct val="100000"/>
              </a:lnSpc>
              <a:spcBef>
                <a:spcPts val="0"/>
              </a:spcBef>
              <a:spcAft>
                <a:spcPts val="0"/>
              </a:spcAft>
              <a:buNone/>
              <a:defRPr b="1" sz="1700">
                <a:solidFill>
                  <a:schemeClr val="accent4"/>
                </a:solidFill>
                <a:latin typeface="Unica One"/>
                <a:ea typeface="Unica One"/>
                <a:cs typeface="Unica One"/>
                <a:sym typeface="Unica One"/>
              </a:defRPr>
            </a:lvl6pPr>
            <a:lvl7pPr lvl="6" rtl="0">
              <a:lnSpc>
                <a:spcPct val="100000"/>
              </a:lnSpc>
              <a:spcBef>
                <a:spcPts val="0"/>
              </a:spcBef>
              <a:spcAft>
                <a:spcPts val="0"/>
              </a:spcAft>
              <a:buNone/>
              <a:defRPr b="1" sz="1700">
                <a:solidFill>
                  <a:schemeClr val="accent4"/>
                </a:solidFill>
                <a:latin typeface="Unica One"/>
                <a:ea typeface="Unica One"/>
                <a:cs typeface="Unica One"/>
                <a:sym typeface="Unica One"/>
              </a:defRPr>
            </a:lvl7pPr>
            <a:lvl8pPr lvl="7" rtl="0">
              <a:lnSpc>
                <a:spcPct val="100000"/>
              </a:lnSpc>
              <a:spcBef>
                <a:spcPts val="0"/>
              </a:spcBef>
              <a:spcAft>
                <a:spcPts val="0"/>
              </a:spcAft>
              <a:buNone/>
              <a:defRPr b="1" sz="1700">
                <a:solidFill>
                  <a:schemeClr val="accent4"/>
                </a:solidFill>
                <a:latin typeface="Unica One"/>
                <a:ea typeface="Unica One"/>
                <a:cs typeface="Unica One"/>
                <a:sym typeface="Unica One"/>
              </a:defRPr>
            </a:lvl8pPr>
            <a:lvl9pPr lvl="8" rtl="0">
              <a:lnSpc>
                <a:spcPct val="100000"/>
              </a:lnSpc>
              <a:spcBef>
                <a:spcPts val="0"/>
              </a:spcBef>
              <a:spcAft>
                <a:spcPts val="0"/>
              </a:spcAft>
              <a:buNone/>
              <a:defRPr b="1" sz="1700">
                <a:solidFill>
                  <a:schemeClr val="accent4"/>
                </a:solidFill>
                <a:latin typeface="Unica One"/>
                <a:ea typeface="Unica One"/>
                <a:cs typeface="Unica One"/>
                <a:sym typeface="Unica One"/>
              </a:defRPr>
            </a:lvl9pPr>
          </a:lstStyle>
          <a:p/>
        </p:txBody>
      </p:sp>
      <p:sp>
        <p:nvSpPr>
          <p:cNvPr id="133" name="Google Shape;133;p28"/>
          <p:cNvSpPr txBox="1"/>
          <p:nvPr>
            <p:ph idx="4" type="subTitle"/>
          </p:nvPr>
        </p:nvSpPr>
        <p:spPr>
          <a:xfrm>
            <a:off x="5867550" y="17981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700">
                <a:solidFill>
                  <a:schemeClr val="accent1"/>
                </a:solidFill>
                <a:latin typeface="Unica One"/>
                <a:ea typeface="Unica One"/>
                <a:cs typeface="Unica One"/>
                <a:sym typeface="Unica One"/>
              </a:defRPr>
            </a:lvl1pPr>
            <a:lvl2pPr lvl="1" rtl="0">
              <a:spcBef>
                <a:spcPts val="1600"/>
              </a:spcBef>
              <a:spcAft>
                <a:spcPts val="0"/>
              </a:spcAft>
              <a:buNone/>
              <a:defRPr b="1" sz="1700">
                <a:solidFill>
                  <a:schemeClr val="accent1"/>
                </a:solidFill>
                <a:latin typeface="Unica One"/>
                <a:ea typeface="Unica One"/>
                <a:cs typeface="Unica One"/>
                <a:sym typeface="Unica One"/>
              </a:defRPr>
            </a:lvl2pPr>
            <a:lvl3pPr lvl="2" rtl="0">
              <a:spcBef>
                <a:spcPts val="1600"/>
              </a:spcBef>
              <a:spcAft>
                <a:spcPts val="0"/>
              </a:spcAft>
              <a:buNone/>
              <a:defRPr b="1" sz="1700">
                <a:solidFill>
                  <a:schemeClr val="accent1"/>
                </a:solidFill>
                <a:latin typeface="Unica One"/>
                <a:ea typeface="Unica One"/>
                <a:cs typeface="Unica One"/>
                <a:sym typeface="Unica One"/>
              </a:defRPr>
            </a:lvl3pPr>
            <a:lvl4pPr lvl="3" rtl="0">
              <a:spcBef>
                <a:spcPts val="1600"/>
              </a:spcBef>
              <a:spcAft>
                <a:spcPts val="0"/>
              </a:spcAft>
              <a:buNone/>
              <a:defRPr b="1" sz="1700">
                <a:solidFill>
                  <a:schemeClr val="accent1"/>
                </a:solidFill>
                <a:latin typeface="Unica One"/>
                <a:ea typeface="Unica One"/>
                <a:cs typeface="Unica One"/>
                <a:sym typeface="Unica One"/>
              </a:defRPr>
            </a:lvl4pPr>
            <a:lvl5pPr lvl="4" rtl="0">
              <a:spcBef>
                <a:spcPts val="1600"/>
              </a:spcBef>
              <a:spcAft>
                <a:spcPts val="0"/>
              </a:spcAft>
              <a:buNone/>
              <a:defRPr b="1" sz="1700">
                <a:solidFill>
                  <a:schemeClr val="accent1"/>
                </a:solidFill>
                <a:latin typeface="Unica One"/>
                <a:ea typeface="Unica One"/>
                <a:cs typeface="Unica One"/>
                <a:sym typeface="Unica One"/>
              </a:defRPr>
            </a:lvl5pPr>
            <a:lvl6pPr lvl="5" rtl="0">
              <a:spcBef>
                <a:spcPts val="1600"/>
              </a:spcBef>
              <a:spcAft>
                <a:spcPts val="0"/>
              </a:spcAft>
              <a:buNone/>
              <a:defRPr b="1" sz="1700">
                <a:solidFill>
                  <a:schemeClr val="accent1"/>
                </a:solidFill>
                <a:latin typeface="Unica One"/>
                <a:ea typeface="Unica One"/>
                <a:cs typeface="Unica One"/>
                <a:sym typeface="Unica One"/>
              </a:defRPr>
            </a:lvl6pPr>
            <a:lvl7pPr lvl="6" rtl="0">
              <a:spcBef>
                <a:spcPts val="1600"/>
              </a:spcBef>
              <a:spcAft>
                <a:spcPts val="0"/>
              </a:spcAft>
              <a:buNone/>
              <a:defRPr b="1" sz="1700">
                <a:solidFill>
                  <a:schemeClr val="accent1"/>
                </a:solidFill>
                <a:latin typeface="Unica One"/>
                <a:ea typeface="Unica One"/>
                <a:cs typeface="Unica One"/>
                <a:sym typeface="Unica One"/>
              </a:defRPr>
            </a:lvl7pPr>
            <a:lvl8pPr lvl="7" rtl="0">
              <a:spcBef>
                <a:spcPts val="1600"/>
              </a:spcBef>
              <a:spcAft>
                <a:spcPts val="0"/>
              </a:spcAft>
              <a:buNone/>
              <a:defRPr b="1" sz="1700">
                <a:solidFill>
                  <a:schemeClr val="accent1"/>
                </a:solidFill>
                <a:latin typeface="Unica One"/>
                <a:ea typeface="Unica One"/>
                <a:cs typeface="Unica One"/>
                <a:sym typeface="Unica One"/>
              </a:defRPr>
            </a:lvl8pPr>
            <a:lvl9pPr lvl="8" rtl="0">
              <a:spcBef>
                <a:spcPts val="1600"/>
              </a:spcBef>
              <a:spcAft>
                <a:spcPts val="1600"/>
              </a:spcAft>
              <a:buNone/>
              <a:defRPr b="1" sz="1700">
                <a:solidFill>
                  <a:schemeClr val="accent1"/>
                </a:solidFill>
                <a:latin typeface="Unica One"/>
                <a:ea typeface="Unica One"/>
                <a:cs typeface="Unica One"/>
                <a:sym typeface="Unica One"/>
              </a:defRPr>
            </a:lvl9pPr>
          </a:lstStyle>
          <a:p/>
        </p:txBody>
      </p:sp>
      <p:sp>
        <p:nvSpPr>
          <p:cNvPr id="134" name="Google Shape;134;p28"/>
          <p:cNvSpPr txBox="1"/>
          <p:nvPr>
            <p:ph idx="5" type="subTitle"/>
          </p:nvPr>
        </p:nvSpPr>
        <p:spPr>
          <a:xfrm>
            <a:off x="2162325" y="35537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35" name="Google Shape;135;p28"/>
          <p:cNvSpPr txBox="1"/>
          <p:nvPr>
            <p:ph idx="6" type="subTitle"/>
          </p:nvPr>
        </p:nvSpPr>
        <p:spPr>
          <a:xfrm>
            <a:off x="5867550" y="35537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36" name="Google Shape;136;p28"/>
          <p:cNvSpPr txBox="1"/>
          <p:nvPr>
            <p:ph idx="7" type="subTitle"/>
          </p:nvPr>
        </p:nvSpPr>
        <p:spPr>
          <a:xfrm>
            <a:off x="2162325" y="3236450"/>
            <a:ext cx="2285700" cy="3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700">
                <a:solidFill>
                  <a:schemeClr val="accent2"/>
                </a:solidFill>
                <a:latin typeface="Unica One"/>
                <a:ea typeface="Unica One"/>
                <a:cs typeface="Unica One"/>
                <a:sym typeface="Unica One"/>
              </a:defRPr>
            </a:lvl1pPr>
            <a:lvl2pPr lvl="1" rtl="0">
              <a:lnSpc>
                <a:spcPct val="100000"/>
              </a:lnSpc>
              <a:spcBef>
                <a:spcPts val="0"/>
              </a:spcBef>
              <a:spcAft>
                <a:spcPts val="0"/>
              </a:spcAft>
              <a:buNone/>
              <a:defRPr b="1" sz="1700">
                <a:solidFill>
                  <a:schemeClr val="accent2"/>
                </a:solidFill>
                <a:latin typeface="Unica One"/>
                <a:ea typeface="Unica One"/>
                <a:cs typeface="Unica One"/>
                <a:sym typeface="Unica One"/>
              </a:defRPr>
            </a:lvl2pPr>
            <a:lvl3pPr lvl="2" rtl="0">
              <a:lnSpc>
                <a:spcPct val="100000"/>
              </a:lnSpc>
              <a:spcBef>
                <a:spcPts val="0"/>
              </a:spcBef>
              <a:spcAft>
                <a:spcPts val="0"/>
              </a:spcAft>
              <a:buNone/>
              <a:defRPr b="1" sz="1700">
                <a:solidFill>
                  <a:schemeClr val="accent2"/>
                </a:solidFill>
                <a:latin typeface="Unica One"/>
                <a:ea typeface="Unica One"/>
                <a:cs typeface="Unica One"/>
                <a:sym typeface="Unica One"/>
              </a:defRPr>
            </a:lvl3pPr>
            <a:lvl4pPr lvl="3" rtl="0">
              <a:lnSpc>
                <a:spcPct val="100000"/>
              </a:lnSpc>
              <a:spcBef>
                <a:spcPts val="0"/>
              </a:spcBef>
              <a:spcAft>
                <a:spcPts val="0"/>
              </a:spcAft>
              <a:buNone/>
              <a:defRPr b="1" sz="1700">
                <a:solidFill>
                  <a:schemeClr val="accent2"/>
                </a:solidFill>
                <a:latin typeface="Unica One"/>
                <a:ea typeface="Unica One"/>
                <a:cs typeface="Unica One"/>
                <a:sym typeface="Unica One"/>
              </a:defRPr>
            </a:lvl4pPr>
            <a:lvl5pPr lvl="4" rtl="0">
              <a:lnSpc>
                <a:spcPct val="100000"/>
              </a:lnSpc>
              <a:spcBef>
                <a:spcPts val="0"/>
              </a:spcBef>
              <a:spcAft>
                <a:spcPts val="0"/>
              </a:spcAft>
              <a:buNone/>
              <a:defRPr b="1" sz="1700">
                <a:solidFill>
                  <a:schemeClr val="accent2"/>
                </a:solidFill>
                <a:latin typeface="Unica One"/>
                <a:ea typeface="Unica One"/>
                <a:cs typeface="Unica One"/>
                <a:sym typeface="Unica One"/>
              </a:defRPr>
            </a:lvl5pPr>
            <a:lvl6pPr lvl="5" rtl="0">
              <a:lnSpc>
                <a:spcPct val="100000"/>
              </a:lnSpc>
              <a:spcBef>
                <a:spcPts val="0"/>
              </a:spcBef>
              <a:spcAft>
                <a:spcPts val="0"/>
              </a:spcAft>
              <a:buNone/>
              <a:defRPr b="1" sz="1700">
                <a:solidFill>
                  <a:schemeClr val="accent2"/>
                </a:solidFill>
                <a:latin typeface="Unica One"/>
                <a:ea typeface="Unica One"/>
                <a:cs typeface="Unica One"/>
                <a:sym typeface="Unica One"/>
              </a:defRPr>
            </a:lvl6pPr>
            <a:lvl7pPr lvl="6" rtl="0">
              <a:lnSpc>
                <a:spcPct val="100000"/>
              </a:lnSpc>
              <a:spcBef>
                <a:spcPts val="0"/>
              </a:spcBef>
              <a:spcAft>
                <a:spcPts val="0"/>
              </a:spcAft>
              <a:buNone/>
              <a:defRPr b="1" sz="1700">
                <a:solidFill>
                  <a:schemeClr val="accent2"/>
                </a:solidFill>
                <a:latin typeface="Unica One"/>
                <a:ea typeface="Unica One"/>
                <a:cs typeface="Unica One"/>
                <a:sym typeface="Unica One"/>
              </a:defRPr>
            </a:lvl7pPr>
            <a:lvl8pPr lvl="7" rtl="0">
              <a:lnSpc>
                <a:spcPct val="100000"/>
              </a:lnSpc>
              <a:spcBef>
                <a:spcPts val="0"/>
              </a:spcBef>
              <a:spcAft>
                <a:spcPts val="0"/>
              </a:spcAft>
              <a:buNone/>
              <a:defRPr b="1" sz="1700">
                <a:solidFill>
                  <a:schemeClr val="accent2"/>
                </a:solidFill>
                <a:latin typeface="Unica One"/>
                <a:ea typeface="Unica One"/>
                <a:cs typeface="Unica One"/>
                <a:sym typeface="Unica One"/>
              </a:defRPr>
            </a:lvl8pPr>
            <a:lvl9pPr lvl="8" rtl="0">
              <a:lnSpc>
                <a:spcPct val="100000"/>
              </a:lnSpc>
              <a:spcBef>
                <a:spcPts val="0"/>
              </a:spcBef>
              <a:spcAft>
                <a:spcPts val="0"/>
              </a:spcAft>
              <a:buNone/>
              <a:defRPr b="1" sz="1700">
                <a:solidFill>
                  <a:schemeClr val="accent2"/>
                </a:solidFill>
                <a:latin typeface="Unica One"/>
                <a:ea typeface="Unica One"/>
                <a:cs typeface="Unica One"/>
                <a:sym typeface="Unica One"/>
              </a:defRPr>
            </a:lvl9pPr>
          </a:lstStyle>
          <a:p/>
        </p:txBody>
      </p:sp>
      <p:sp>
        <p:nvSpPr>
          <p:cNvPr id="137" name="Google Shape;137;p28"/>
          <p:cNvSpPr txBox="1"/>
          <p:nvPr>
            <p:ph idx="8" type="subTitle"/>
          </p:nvPr>
        </p:nvSpPr>
        <p:spPr>
          <a:xfrm>
            <a:off x="5867550" y="3236450"/>
            <a:ext cx="2285700" cy="33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700">
                <a:solidFill>
                  <a:schemeClr val="accent3"/>
                </a:solidFill>
                <a:latin typeface="Unica One"/>
                <a:ea typeface="Unica One"/>
                <a:cs typeface="Unica One"/>
                <a:sym typeface="Unica One"/>
              </a:defRPr>
            </a:lvl1pPr>
            <a:lvl2pPr lvl="1" rtl="0">
              <a:lnSpc>
                <a:spcPct val="100000"/>
              </a:lnSpc>
              <a:spcBef>
                <a:spcPts val="0"/>
              </a:spcBef>
              <a:spcAft>
                <a:spcPts val="0"/>
              </a:spcAft>
              <a:buNone/>
              <a:defRPr b="1" sz="1700">
                <a:solidFill>
                  <a:schemeClr val="accent3"/>
                </a:solidFill>
                <a:latin typeface="Unica One"/>
                <a:ea typeface="Unica One"/>
                <a:cs typeface="Unica One"/>
                <a:sym typeface="Unica One"/>
              </a:defRPr>
            </a:lvl2pPr>
            <a:lvl3pPr lvl="2" rtl="0">
              <a:lnSpc>
                <a:spcPct val="100000"/>
              </a:lnSpc>
              <a:spcBef>
                <a:spcPts val="0"/>
              </a:spcBef>
              <a:spcAft>
                <a:spcPts val="0"/>
              </a:spcAft>
              <a:buNone/>
              <a:defRPr b="1" sz="1700">
                <a:solidFill>
                  <a:schemeClr val="accent3"/>
                </a:solidFill>
                <a:latin typeface="Unica One"/>
                <a:ea typeface="Unica One"/>
                <a:cs typeface="Unica One"/>
                <a:sym typeface="Unica One"/>
              </a:defRPr>
            </a:lvl3pPr>
            <a:lvl4pPr lvl="3" rtl="0">
              <a:lnSpc>
                <a:spcPct val="100000"/>
              </a:lnSpc>
              <a:spcBef>
                <a:spcPts val="0"/>
              </a:spcBef>
              <a:spcAft>
                <a:spcPts val="0"/>
              </a:spcAft>
              <a:buNone/>
              <a:defRPr b="1" sz="1700">
                <a:solidFill>
                  <a:schemeClr val="accent3"/>
                </a:solidFill>
                <a:latin typeface="Unica One"/>
                <a:ea typeface="Unica One"/>
                <a:cs typeface="Unica One"/>
                <a:sym typeface="Unica One"/>
              </a:defRPr>
            </a:lvl4pPr>
            <a:lvl5pPr lvl="4" rtl="0">
              <a:lnSpc>
                <a:spcPct val="100000"/>
              </a:lnSpc>
              <a:spcBef>
                <a:spcPts val="0"/>
              </a:spcBef>
              <a:spcAft>
                <a:spcPts val="0"/>
              </a:spcAft>
              <a:buNone/>
              <a:defRPr b="1" sz="1700">
                <a:solidFill>
                  <a:schemeClr val="accent3"/>
                </a:solidFill>
                <a:latin typeface="Unica One"/>
                <a:ea typeface="Unica One"/>
                <a:cs typeface="Unica One"/>
                <a:sym typeface="Unica One"/>
              </a:defRPr>
            </a:lvl5pPr>
            <a:lvl6pPr lvl="5" rtl="0">
              <a:lnSpc>
                <a:spcPct val="100000"/>
              </a:lnSpc>
              <a:spcBef>
                <a:spcPts val="0"/>
              </a:spcBef>
              <a:spcAft>
                <a:spcPts val="0"/>
              </a:spcAft>
              <a:buNone/>
              <a:defRPr b="1" sz="1700">
                <a:solidFill>
                  <a:schemeClr val="accent3"/>
                </a:solidFill>
                <a:latin typeface="Unica One"/>
                <a:ea typeface="Unica One"/>
                <a:cs typeface="Unica One"/>
                <a:sym typeface="Unica One"/>
              </a:defRPr>
            </a:lvl6pPr>
            <a:lvl7pPr lvl="6" rtl="0">
              <a:lnSpc>
                <a:spcPct val="100000"/>
              </a:lnSpc>
              <a:spcBef>
                <a:spcPts val="0"/>
              </a:spcBef>
              <a:spcAft>
                <a:spcPts val="0"/>
              </a:spcAft>
              <a:buNone/>
              <a:defRPr b="1" sz="1700">
                <a:solidFill>
                  <a:schemeClr val="accent3"/>
                </a:solidFill>
                <a:latin typeface="Unica One"/>
                <a:ea typeface="Unica One"/>
                <a:cs typeface="Unica One"/>
                <a:sym typeface="Unica One"/>
              </a:defRPr>
            </a:lvl7pPr>
            <a:lvl8pPr lvl="7" rtl="0">
              <a:lnSpc>
                <a:spcPct val="100000"/>
              </a:lnSpc>
              <a:spcBef>
                <a:spcPts val="0"/>
              </a:spcBef>
              <a:spcAft>
                <a:spcPts val="0"/>
              </a:spcAft>
              <a:buNone/>
              <a:defRPr b="1" sz="1700">
                <a:solidFill>
                  <a:schemeClr val="accent3"/>
                </a:solidFill>
                <a:latin typeface="Unica One"/>
                <a:ea typeface="Unica One"/>
                <a:cs typeface="Unica One"/>
                <a:sym typeface="Unica One"/>
              </a:defRPr>
            </a:lvl8pPr>
            <a:lvl9pPr lvl="8" rtl="0">
              <a:lnSpc>
                <a:spcPct val="100000"/>
              </a:lnSpc>
              <a:spcBef>
                <a:spcPts val="0"/>
              </a:spcBef>
              <a:spcAft>
                <a:spcPts val="0"/>
              </a:spcAft>
              <a:buNone/>
              <a:defRPr b="1" sz="1700">
                <a:solidFill>
                  <a:schemeClr val="accent3"/>
                </a:solidFill>
                <a:latin typeface="Unica One"/>
                <a:ea typeface="Unica One"/>
                <a:cs typeface="Unica One"/>
                <a:sym typeface="Unica One"/>
              </a:defRPr>
            </a:lvl9pPr>
          </a:lstStyle>
          <a:p/>
        </p:txBody>
      </p:sp>
      <p:sp>
        <p:nvSpPr>
          <p:cNvPr id="138" name="Google Shape;138;p28"/>
          <p:cNvSpPr txBox="1"/>
          <p:nvPr>
            <p:ph type="ctrTitle"/>
          </p:nvPr>
        </p:nvSpPr>
        <p:spPr>
          <a:xfrm>
            <a:off x="720000" y="377975"/>
            <a:ext cx="10848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139" name="Google Shape;139;p28"/>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0" name="Shape 140"/>
        <p:cNvGrpSpPr/>
        <p:nvPr/>
      </p:nvGrpSpPr>
      <p:grpSpPr>
        <a:xfrm>
          <a:off x="0" y="0"/>
          <a:ext cx="0" cy="0"/>
          <a:chOff x="0" y="0"/>
          <a:chExt cx="0" cy="0"/>
        </a:xfrm>
      </p:grpSpPr>
      <p:sp>
        <p:nvSpPr>
          <p:cNvPr id="141" name="Google Shape;141;p29"/>
          <p:cNvSpPr txBox="1"/>
          <p:nvPr>
            <p:ph type="title"/>
          </p:nvPr>
        </p:nvSpPr>
        <p:spPr>
          <a:xfrm>
            <a:off x="921100" y="3317550"/>
            <a:ext cx="2257800" cy="488400"/>
          </a:xfrm>
          <a:prstGeom prst="rect">
            <a:avLst/>
          </a:prstGeom>
          <a:solidFill>
            <a:srgbClr val="595959"/>
          </a:solidFill>
          <a:ln>
            <a:noFill/>
          </a:ln>
        </p:spPr>
        <p:txBody>
          <a:bodyPr anchorCtr="0" anchor="ctr" bIns="91425" lIns="91425" spcFirstLastPara="1" rIns="91425" wrap="square" tIns="91425">
            <a:noAutofit/>
          </a:bodyPr>
          <a:lstStyle>
            <a:lvl1pPr lvl="0" rtl="0" algn="ctr">
              <a:spcBef>
                <a:spcPts val="0"/>
              </a:spcBef>
              <a:spcAft>
                <a:spcPts val="0"/>
              </a:spcAft>
              <a:buSzPts val="1900"/>
              <a:buNone/>
              <a:defRPr b="1" sz="17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2" name="Google Shape;142;p29"/>
          <p:cNvSpPr txBox="1"/>
          <p:nvPr>
            <p:ph idx="1" type="subTitle"/>
          </p:nvPr>
        </p:nvSpPr>
        <p:spPr>
          <a:xfrm>
            <a:off x="921100" y="3772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3" name="Google Shape;143;p29"/>
          <p:cNvSpPr txBox="1"/>
          <p:nvPr>
            <p:ph idx="2" type="title"/>
          </p:nvPr>
        </p:nvSpPr>
        <p:spPr>
          <a:xfrm>
            <a:off x="3443100" y="3317550"/>
            <a:ext cx="2257800" cy="488400"/>
          </a:xfrm>
          <a:prstGeom prst="rect">
            <a:avLst/>
          </a:prstGeom>
          <a:solidFill>
            <a:srgbClr val="EEEEEE"/>
          </a:solidFill>
          <a:ln>
            <a:noFill/>
          </a:ln>
        </p:spPr>
        <p:txBody>
          <a:bodyPr anchorCtr="0" anchor="ctr" bIns="91425" lIns="91425" spcFirstLastPara="1" rIns="91425" wrap="square" tIns="91425">
            <a:noAutofit/>
          </a:bodyPr>
          <a:lstStyle>
            <a:lvl1pPr lvl="0" rtl="0" algn="ctr">
              <a:spcBef>
                <a:spcPts val="0"/>
              </a:spcBef>
              <a:spcAft>
                <a:spcPts val="0"/>
              </a:spcAft>
              <a:buSzPts val="1900"/>
              <a:buNone/>
              <a:defRPr b="1" sz="17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4" name="Google Shape;144;p29"/>
          <p:cNvSpPr txBox="1"/>
          <p:nvPr>
            <p:ph idx="3" type="subTitle"/>
          </p:nvPr>
        </p:nvSpPr>
        <p:spPr>
          <a:xfrm>
            <a:off x="3443100" y="3772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5" name="Google Shape;145;p29"/>
          <p:cNvSpPr txBox="1"/>
          <p:nvPr>
            <p:ph idx="4" type="title"/>
          </p:nvPr>
        </p:nvSpPr>
        <p:spPr>
          <a:xfrm>
            <a:off x="5965100" y="3317550"/>
            <a:ext cx="2257800" cy="4884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1900"/>
              <a:buNone/>
              <a:defRPr b="1" sz="17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6" name="Google Shape;146;p29"/>
          <p:cNvSpPr txBox="1"/>
          <p:nvPr>
            <p:ph idx="5" type="subTitle"/>
          </p:nvPr>
        </p:nvSpPr>
        <p:spPr>
          <a:xfrm>
            <a:off x="5965100" y="37724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7" name="Google Shape;147;p29"/>
          <p:cNvSpPr txBox="1"/>
          <p:nvPr>
            <p:ph idx="6" type="title"/>
          </p:nvPr>
        </p:nvSpPr>
        <p:spPr>
          <a:xfrm>
            <a:off x="921100" y="1594850"/>
            <a:ext cx="2257800" cy="488400"/>
          </a:xfrm>
          <a:prstGeom prst="rect">
            <a:avLst/>
          </a:prstGeom>
          <a:solidFill>
            <a:schemeClr val="accent4"/>
          </a:solidFill>
          <a:ln>
            <a:noFill/>
          </a:ln>
        </p:spPr>
        <p:txBody>
          <a:bodyPr anchorCtr="0" anchor="ctr" bIns="91425" lIns="91425" spcFirstLastPara="1" rIns="91425" wrap="square" tIns="91425">
            <a:noAutofit/>
          </a:bodyPr>
          <a:lstStyle>
            <a:lvl1pPr lvl="0" rtl="0" algn="ctr">
              <a:spcBef>
                <a:spcPts val="0"/>
              </a:spcBef>
              <a:spcAft>
                <a:spcPts val="0"/>
              </a:spcAft>
              <a:buSzPts val="1900"/>
              <a:buNone/>
              <a:defRPr b="1" sz="17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29"/>
          <p:cNvSpPr txBox="1"/>
          <p:nvPr>
            <p:ph idx="7" type="subTitle"/>
          </p:nvPr>
        </p:nvSpPr>
        <p:spPr>
          <a:xfrm>
            <a:off x="921100" y="20497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9" name="Google Shape;149;p29"/>
          <p:cNvSpPr txBox="1"/>
          <p:nvPr>
            <p:ph idx="8" type="title"/>
          </p:nvPr>
        </p:nvSpPr>
        <p:spPr>
          <a:xfrm>
            <a:off x="3443100" y="1594850"/>
            <a:ext cx="2257800" cy="4884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1900"/>
              <a:buNone/>
              <a:defRPr b="1" sz="17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0" name="Google Shape;150;p29"/>
          <p:cNvSpPr txBox="1"/>
          <p:nvPr>
            <p:ph idx="9" type="subTitle"/>
          </p:nvPr>
        </p:nvSpPr>
        <p:spPr>
          <a:xfrm>
            <a:off x="3443100" y="20497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29"/>
          <p:cNvSpPr txBox="1"/>
          <p:nvPr>
            <p:ph idx="13" type="title"/>
          </p:nvPr>
        </p:nvSpPr>
        <p:spPr>
          <a:xfrm>
            <a:off x="5965100" y="1594850"/>
            <a:ext cx="2257800" cy="4884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1900"/>
              <a:buNone/>
              <a:defRPr b="1" sz="17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2" name="Google Shape;152;p29"/>
          <p:cNvSpPr txBox="1"/>
          <p:nvPr>
            <p:ph idx="14" type="subTitle"/>
          </p:nvPr>
        </p:nvSpPr>
        <p:spPr>
          <a:xfrm>
            <a:off x="5965100" y="2049750"/>
            <a:ext cx="22578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3" name="Google Shape;153;p29"/>
          <p:cNvSpPr txBox="1"/>
          <p:nvPr>
            <p:ph idx="15"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54" name="Google Shape;154;p29"/>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55" name="Shape 155"/>
        <p:cNvGrpSpPr/>
        <p:nvPr/>
      </p:nvGrpSpPr>
      <p:grpSpPr>
        <a:xfrm>
          <a:off x="0" y="0"/>
          <a:ext cx="0" cy="0"/>
          <a:chOff x="0" y="0"/>
          <a:chExt cx="0" cy="0"/>
        </a:xfrm>
      </p:grpSpPr>
      <p:sp>
        <p:nvSpPr>
          <p:cNvPr id="156" name="Google Shape;156;p30"/>
          <p:cNvSpPr txBox="1"/>
          <p:nvPr>
            <p:ph type="ctrTitle"/>
          </p:nvPr>
        </p:nvSpPr>
        <p:spPr>
          <a:xfrm>
            <a:off x="2638350" y="771524"/>
            <a:ext cx="3867300" cy="82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800"/>
              <a:buNone/>
              <a:defRPr sz="3500">
                <a:solidFill>
                  <a:schemeClr val="accent1"/>
                </a:solidFill>
              </a:defRPr>
            </a:lvl1pPr>
            <a:lvl2pPr lvl="1" rtl="0" algn="ctr">
              <a:spcBef>
                <a:spcPts val="0"/>
              </a:spcBef>
              <a:spcAft>
                <a:spcPts val="0"/>
              </a:spcAft>
              <a:buClr>
                <a:schemeClr val="lt1"/>
              </a:buClr>
              <a:buSzPts val="1600"/>
              <a:buNone/>
              <a:defRPr sz="1600">
                <a:solidFill>
                  <a:schemeClr val="lt1"/>
                </a:solidFill>
              </a:defRPr>
            </a:lvl2pPr>
            <a:lvl3pPr lvl="2" rtl="0" algn="ctr">
              <a:spcBef>
                <a:spcPts val="0"/>
              </a:spcBef>
              <a:spcAft>
                <a:spcPts val="0"/>
              </a:spcAft>
              <a:buClr>
                <a:schemeClr val="lt1"/>
              </a:buClr>
              <a:buSzPts val="1600"/>
              <a:buNone/>
              <a:defRPr sz="1600">
                <a:solidFill>
                  <a:schemeClr val="lt1"/>
                </a:solidFill>
              </a:defRPr>
            </a:lvl3pPr>
            <a:lvl4pPr lvl="3" rtl="0" algn="ctr">
              <a:spcBef>
                <a:spcPts val="0"/>
              </a:spcBef>
              <a:spcAft>
                <a:spcPts val="0"/>
              </a:spcAft>
              <a:buClr>
                <a:schemeClr val="lt1"/>
              </a:buClr>
              <a:buSzPts val="1600"/>
              <a:buNone/>
              <a:defRPr sz="1600">
                <a:solidFill>
                  <a:schemeClr val="lt1"/>
                </a:solidFill>
              </a:defRPr>
            </a:lvl4pPr>
            <a:lvl5pPr lvl="4" rtl="0" algn="ctr">
              <a:spcBef>
                <a:spcPts val="0"/>
              </a:spcBef>
              <a:spcAft>
                <a:spcPts val="0"/>
              </a:spcAft>
              <a:buClr>
                <a:schemeClr val="lt1"/>
              </a:buClr>
              <a:buSzPts val="1600"/>
              <a:buNone/>
              <a:defRPr sz="1600">
                <a:solidFill>
                  <a:schemeClr val="lt1"/>
                </a:solidFill>
              </a:defRPr>
            </a:lvl5pPr>
            <a:lvl6pPr lvl="5" rtl="0" algn="ctr">
              <a:spcBef>
                <a:spcPts val="0"/>
              </a:spcBef>
              <a:spcAft>
                <a:spcPts val="0"/>
              </a:spcAft>
              <a:buClr>
                <a:schemeClr val="lt1"/>
              </a:buClr>
              <a:buSzPts val="1600"/>
              <a:buNone/>
              <a:defRPr sz="1600">
                <a:solidFill>
                  <a:schemeClr val="lt1"/>
                </a:solidFill>
              </a:defRPr>
            </a:lvl6pPr>
            <a:lvl7pPr lvl="6" rtl="0" algn="ctr">
              <a:spcBef>
                <a:spcPts val="0"/>
              </a:spcBef>
              <a:spcAft>
                <a:spcPts val="0"/>
              </a:spcAft>
              <a:buClr>
                <a:schemeClr val="lt1"/>
              </a:buClr>
              <a:buSzPts val="1600"/>
              <a:buNone/>
              <a:defRPr sz="1600">
                <a:solidFill>
                  <a:schemeClr val="lt1"/>
                </a:solidFill>
              </a:defRPr>
            </a:lvl7pPr>
            <a:lvl8pPr lvl="7" rtl="0" algn="ctr">
              <a:spcBef>
                <a:spcPts val="0"/>
              </a:spcBef>
              <a:spcAft>
                <a:spcPts val="0"/>
              </a:spcAft>
              <a:buClr>
                <a:schemeClr val="lt1"/>
              </a:buClr>
              <a:buSzPts val="1600"/>
              <a:buNone/>
              <a:defRPr sz="1600">
                <a:solidFill>
                  <a:schemeClr val="lt1"/>
                </a:solidFill>
              </a:defRPr>
            </a:lvl8pPr>
            <a:lvl9pPr lvl="8" rtl="0" algn="ctr">
              <a:spcBef>
                <a:spcPts val="0"/>
              </a:spcBef>
              <a:spcAft>
                <a:spcPts val="0"/>
              </a:spcAft>
              <a:buClr>
                <a:schemeClr val="lt1"/>
              </a:buClr>
              <a:buSzPts val="1600"/>
              <a:buNone/>
              <a:defRPr sz="1600">
                <a:solidFill>
                  <a:schemeClr val="lt1"/>
                </a:solidFill>
              </a:defRPr>
            </a:lvl9pPr>
          </a:lstStyle>
          <a:p/>
        </p:txBody>
      </p:sp>
      <p:sp>
        <p:nvSpPr>
          <p:cNvPr id="157" name="Google Shape;157;p30"/>
          <p:cNvSpPr txBox="1"/>
          <p:nvPr>
            <p:ph idx="1" type="subTitle"/>
          </p:nvPr>
        </p:nvSpPr>
        <p:spPr>
          <a:xfrm>
            <a:off x="3031200" y="1552225"/>
            <a:ext cx="30816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8" name="Google Shape;158;p30"/>
          <p:cNvSpPr txBox="1"/>
          <p:nvPr/>
        </p:nvSpPr>
        <p:spPr>
          <a:xfrm>
            <a:off x="2806200" y="3814600"/>
            <a:ext cx="35316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lt1"/>
                </a:solidFill>
                <a:latin typeface="Lato Light"/>
                <a:ea typeface="Lato Light"/>
                <a:cs typeface="Lato Light"/>
                <a:sym typeface="Lato Light"/>
              </a:rPr>
              <a:t>CREDITS: This presentation template was created by </a:t>
            </a:r>
            <a:r>
              <a:rPr b="1" lang="en" sz="1200">
                <a:solidFill>
                  <a:schemeClr val="accent4"/>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lt1"/>
                </a:solidFill>
                <a:latin typeface="Lato Light"/>
                <a:ea typeface="Lato Light"/>
                <a:cs typeface="Lato Light"/>
                <a:sym typeface="Lato Light"/>
              </a:rPr>
              <a:t>, including icons by </a:t>
            </a:r>
            <a:r>
              <a:rPr b="1" lang="en" sz="1200">
                <a:solidFill>
                  <a:schemeClr val="accent4"/>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lt1"/>
                </a:solidFill>
                <a:latin typeface="Lato Light"/>
                <a:ea typeface="Lato Light"/>
                <a:cs typeface="Lato Light"/>
                <a:sym typeface="Lato Light"/>
              </a:rPr>
              <a:t>, and infographics &amp; images by </a:t>
            </a:r>
            <a:r>
              <a:rPr b="1" lang="en" sz="1200">
                <a:solidFill>
                  <a:schemeClr val="accent4"/>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accent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17" name="Google Shape;17;p4"/>
          <p:cNvSpPr txBox="1"/>
          <p:nvPr>
            <p:ph idx="1" type="body"/>
          </p:nvPr>
        </p:nvSpPr>
        <p:spPr>
          <a:xfrm>
            <a:off x="718250" y="1412700"/>
            <a:ext cx="7720800" cy="319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AutoNum type="arabicPeriod"/>
              <a:defRPr sz="1100"/>
            </a:lvl1pPr>
            <a:lvl2pPr indent="-317500" lvl="1" marL="914400" rtl="0">
              <a:spcBef>
                <a:spcPts val="1600"/>
              </a:spcBef>
              <a:spcAft>
                <a:spcPts val="0"/>
              </a:spcAft>
              <a:buClr>
                <a:schemeClr val="accent1"/>
              </a:buClr>
              <a:buSzPts val="1400"/>
              <a:buChar char="●"/>
              <a:defRPr sz="1100"/>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ctrTitle"/>
          </p:nvPr>
        </p:nvSpPr>
        <p:spPr>
          <a:xfrm>
            <a:off x="-7500" y="644663"/>
            <a:ext cx="4567800" cy="94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a:solidFill>
                  <a:schemeClr val="accent1"/>
                </a:solidFill>
              </a:defRPr>
            </a:lvl1pPr>
            <a:lvl2pPr lvl="1" rtl="0" algn="r">
              <a:spcBef>
                <a:spcPts val="0"/>
              </a:spcBef>
              <a:spcAft>
                <a:spcPts val="0"/>
              </a:spcAft>
              <a:buClr>
                <a:schemeClr val="lt1"/>
              </a:buClr>
              <a:buSzPts val="2400"/>
              <a:buNone/>
              <a:defRPr sz="2400">
                <a:solidFill>
                  <a:schemeClr val="lt1"/>
                </a:solidFill>
              </a:defRPr>
            </a:lvl2pPr>
            <a:lvl3pPr lvl="2" rtl="0" algn="r">
              <a:spcBef>
                <a:spcPts val="0"/>
              </a:spcBef>
              <a:spcAft>
                <a:spcPts val="0"/>
              </a:spcAft>
              <a:buClr>
                <a:schemeClr val="lt1"/>
              </a:buClr>
              <a:buSzPts val="2400"/>
              <a:buNone/>
              <a:defRPr sz="2400">
                <a:solidFill>
                  <a:schemeClr val="lt1"/>
                </a:solidFill>
              </a:defRPr>
            </a:lvl3pPr>
            <a:lvl4pPr lvl="3" rtl="0" algn="r">
              <a:spcBef>
                <a:spcPts val="0"/>
              </a:spcBef>
              <a:spcAft>
                <a:spcPts val="0"/>
              </a:spcAft>
              <a:buClr>
                <a:schemeClr val="lt1"/>
              </a:buClr>
              <a:buSzPts val="2400"/>
              <a:buNone/>
              <a:defRPr sz="2400">
                <a:solidFill>
                  <a:schemeClr val="lt1"/>
                </a:solidFill>
              </a:defRPr>
            </a:lvl4pPr>
            <a:lvl5pPr lvl="4" rtl="0" algn="r">
              <a:spcBef>
                <a:spcPts val="0"/>
              </a:spcBef>
              <a:spcAft>
                <a:spcPts val="0"/>
              </a:spcAft>
              <a:buClr>
                <a:schemeClr val="lt1"/>
              </a:buClr>
              <a:buSzPts val="2400"/>
              <a:buNone/>
              <a:defRPr sz="2400">
                <a:solidFill>
                  <a:schemeClr val="lt1"/>
                </a:solidFill>
              </a:defRPr>
            </a:lvl5pPr>
            <a:lvl6pPr lvl="5" rtl="0" algn="r">
              <a:spcBef>
                <a:spcPts val="0"/>
              </a:spcBef>
              <a:spcAft>
                <a:spcPts val="0"/>
              </a:spcAft>
              <a:buClr>
                <a:schemeClr val="lt1"/>
              </a:buClr>
              <a:buSzPts val="2400"/>
              <a:buNone/>
              <a:defRPr sz="2400">
                <a:solidFill>
                  <a:schemeClr val="lt1"/>
                </a:solidFill>
              </a:defRPr>
            </a:lvl6pPr>
            <a:lvl7pPr lvl="6" rtl="0" algn="r">
              <a:spcBef>
                <a:spcPts val="0"/>
              </a:spcBef>
              <a:spcAft>
                <a:spcPts val="0"/>
              </a:spcAft>
              <a:buClr>
                <a:schemeClr val="lt1"/>
              </a:buClr>
              <a:buSzPts val="2400"/>
              <a:buNone/>
              <a:defRPr sz="2400">
                <a:solidFill>
                  <a:schemeClr val="lt1"/>
                </a:solidFill>
              </a:defRPr>
            </a:lvl7pPr>
            <a:lvl8pPr lvl="7" rtl="0" algn="r">
              <a:spcBef>
                <a:spcPts val="0"/>
              </a:spcBef>
              <a:spcAft>
                <a:spcPts val="0"/>
              </a:spcAft>
              <a:buClr>
                <a:schemeClr val="lt1"/>
              </a:buClr>
              <a:buSzPts val="2400"/>
              <a:buNone/>
              <a:defRPr sz="2400">
                <a:solidFill>
                  <a:schemeClr val="lt1"/>
                </a:solidFill>
              </a:defRPr>
            </a:lvl8pPr>
            <a:lvl9pPr lvl="8" rtl="0" algn="r">
              <a:spcBef>
                <a:spcPts val="0"/>
              </a:spcBef>
              <a:spcAft>
                <a:spcPts val="0"/>
              </a:spcAft>
              <a:buClr>
                <a:schemeClr val="lt1"/>
              </a:buClr>
              <a:buSzPts val="2400"/>
              <a:buNone/>
              <a:defRPr sz="2400">
                <a:solidFill>
                  <a:schemeClr val="lt1"/>
                </a:solidFill>
              </a:defRPr>
            </a:lvl9pPr>
          </a:lstStyle>
          <a:p/>
        </p:txBody>
      </p:sp>
      <p:sp>
        <p:nvSpPr>
          <p:cNvPr id="20" name="Google Shape;20;p5"/>
          <p:cNvSpPr txBox="1"/>
          <p:nvPr>
            <p:ph idx="1" type="subTitle"/>
          </p:nvPr>
        </p:nvSpPr>
        <p:spPr>
          <a:xfrm>
            <a:off x="877800" y="1499300"/>
            <a:ext cx="27972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 name="Google Shape;21;p5"/>
          <p:cNvSpPr txBox="1"/>
          <p:nvPr>
            <p:ph idx="2" type="subTitle"/>
          </p:nvPr>
        </p:nvSpPr>
        <p:spPr>
          <a:xfrm>
            <a:off x="5455475" y="1499300"/>
            <a:ext cx="27972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 name="Google Shape;22;p5"/>
          <p:cNvSpPr txBox="1"/>
          <p:nvPr>
            <p:ph idx="3" type="ctrTitle"/>
          </p:nvPr>
        </p:nvSpPr>
        <p:spPr>
          <a:xfrm>
            <a:off x="4560425" y="644663"/>
            <a:ext cx="4587300" cy="94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2400"/>
              <a:buNone/>
              <a:defRPr>
                <a:solidFill>
                  <a:schemeClr val="accent4"/>
                </a:solidFill>
              </a:defRPr>
            </a:lvl1pPr>
            <a:lvl2pPr lvl="1" rtl="0" algn="r">
              <a:spcBef>
                <a:spcPts val="0"/>
              </a:spcBef>
              <a:spcAft>
                <a:spcPts val="0"/>
              </a:spcAft>
              <a:buClr>
                <a:schemeClr val="lt1"/>
              </a:buClr>
              <a:buSzPts val="2400"/>
              <a:buNone/>
              <a:defRPr sz="2400">
                <a:solidFill>
                  <a:schemeClr val="lt1"/>
                </a:solidFill>
              </a:defRPr>
            </a:lvl2pPr>
            <a:lvl3pPr lvl="2" rtl="0" algn="r">
              <a:spcBef>
                <a:spcPts val="0"/>
              </a:spcBef>
              <a:spcAft>
                <a:spcPts val="0"/>
              </a:spcAft>
              <a:buClr>
                <a:schemeClr val="lt1"/>
              </a:buClr>
              <a:buSzPts val="2400"/>
              <a:buNone/>
              <a:defRPr sz="2400">
                <a:solidFill>
                  <a:schemeClr val="lt1"/>
                </a:solidFill>
              </a:defRPr>
            </a:lvl3pPr>
            <a:lvl4pPr lvl="3" rtl="0" algn="r">
              <a:spcBef>
                <a:spcPts val="0"/>
              </a:spcBef>
              <a:spcAft>
                <a:spcPts val="0"/>
              </a:spcAft>
              <a:buClr>
                <a:schemeClr val="lt1"/>
              </a:buClr>
              <a:buSzPts val="2400"/>
              <a:buNone/>
              <a:defRPr sz="2400">
                <a:solidFill>
                  <a:schemeClr val="lt1"/>
                </a:solidFill>
              </a:defRPr>
            </a:lvl4pPr>
            <a:lvl5pPr lvl="4" rtl="0" algn="r">
              <a:spcBef>
                <a:spcPts val="0"/>
              </a:spcBef>
              <a:spcAft>
                <a:spcPts val="0"/>
              </a:spcAft>
              <a:buClr>
                <a:schemeClr val="lt1"/>
              </a:buClr>
              <a:buSzPts val="2400"/>
              <a:buNone/>
              <a:defRPr sz="2400">
                <a:solidFill>
                  <a:schemeClr val="lt1"/>
                </a:solidFill>
              </a:defRPr>
            </a:lvl5pPr>
            <a:lvl6pPr lvl="5" rtl="0" algn="r">
              <a:spcBef>
                <a:spcPts val="0"/>
              </a:spcBef>
              <a:spcAft>
                <a:spcPts val="0"/>
              </a:spcAft>
              <a:buClr>
                <a:schemeClr val="lt1"/>
              </a:buClr>
              <a:buSzPts val="2400"/>
              <a:buNone/>
              <a:defRPr sz="2400">
                <a:solidFill>
                  <a:schemeClr val="lt1"/>
                </a:solidFill>
              </a:defRPr>
            </a:lvl6pPr>
            <a:lvl7pPr lvl="6" rtl="0" algn="r">
              <a:spcBef>
                <a:spcPts val="0"/>
              </a:spcBef>
              <a:spcAft>
                <a:spcPts val="0"/>
              </a:spcAft>
              <a:buClr>
                <a:schemeClr val="lt1"/>
              </a:buClr>
              <a:buSzPts val="2400"/>
              <a:buNone/>
              <a:defRPr sz="2400">
                <a:solidFill>
                  <a:schemeClr val="lt1"/>
                </a:solidFill>
              </a:defRPr>
            </a:lvl7pPr>
            <a:lvl8pPr lvl="7" rtl="0" algn="r">
              <a:spcBef>
                <a:spcPts val="0"/>
              </a:spcBef>
              <a:spcAft>
                <a:spcPts val="0"/>
              </a:spcAft>
              <a:buClr>
                <a:schemeClr val="lt1"/>
              </a:buClr>
              <a:buSzPts val="2400"/>
              <a:buNone/>
              <a:defRPr sz="2400">
                <a:solidFill>
                  <a:schemeClr val="lt1"/>
                </a:solidFill>
              </a:defRPr>
            </a:lvl8pPr>
            <a:lvl9pPr lvl="8" rtl="0" algn="r">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6"/>
        </a:solidFill>
      </p:bgPr>
    </p:bg>
    <p:spTree>
      <p:nvGrpSpPr>
        <p:cNvPr id="23" name="Shape 23"/>
        <p:cNvGrpSpPr/>
        <p:nvPr/>
      </p:nvGrpSpPr>
      <p:grpSpPr>
        <a:xfrm>
          <a:off x="0" y="0"/>
          <a:ext cx="0" cy="0"/>
          <a:chOff x="0" y="0"/>
          <a:chExt cx="0" cy="0"/>
        </a:xfrm>
      </p:grpSpPr>
      <p:sp>
        <p:nvSpPr>
          <p:cNvPr id="24" name="Google Shape;24;p6"/>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5" name="Google Shape;25;p6"/>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subTitle"/>
          </p:nvPr>
        </p:nvSpPr>
        <p:spPr>
          <a:xfrm>
            <a:off x="2828850" y="2085625"/>
            <a:ext cx="3029100" cy="14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7"/>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9" name="Google Shape;29;p7"/>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ctrTitle"/>
          </p:nvPr>
        </p:nvSpPr>
        <p:spPr>
          <a:xfrm>
            <a:off x="804750" y="679625"/>
            <a:ext cx="3834000" cy="206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6000">
                <a:solidFill>
                  <a:schemeClr val="lt2"/>
                </a:solidFill>
              </a:defRPr>
            </a:lvl1pPr>
            <a:lvl2pPr lvl="1" rtl="0" algn="ctr">
              <a:spcBef>
                <a:spcPts val="0"/>
              </a:spcBef>
              <a:spcAft>
                <a:spcPts val="0"/>
              </a:spcAft>
              <a:buClr>
                <a:schemeClr val="lt2"/>
              </a:buClr>
              <a:buSzPts val="5200"/>
              <a:buNone/>
              <a:defRPr sz="5200">
                <a:solidFill>
                  <a:schemeClr val="lt2"/>
                </a:solidFill>
              </a:defRPr>
            </a:lvl2pPr>
            <a:lvl3pPr lvl="2" rtl="0" algn="ctr">
              <a:spcBef>
                <a:spcPts val="0"/>
              </a:spcBef>
              <a:spcAft>
                <a:spcPts val="0"/>
              </a:spcAft>
              <a:buClr>
                <a:schemeClr val="lt2"/>
              </a:buClr>
              <a:buSzPts val="5200"/>
              <a:buNone/>
              <a:defRPr sz="5200">
                <a:solidFill>
                  <a:schemeClr val="lt2"/>
                </a:solidFill>
              </a:defRPr>
            </a:lvl3pPr>
            <a:lvl4pPr lvl="3" rtl="0" algn="ctr">
              <a:spcBef>
                <a:spcPts val="0"/>
              </a:spcBef>
              <a:spcAft>
                <a:spcPts val="0"/>
              </a:spcAft>
              <a:buClr>
                <a:schemeClr val="lt2"/>
              </a:buClr>
              <a:buSzPts val="5200"/>
              <a:buNone/>
              <a:defRPr sz="5200">
                <a:solidFill>
                  <a:schemeClr val="lt2"/>
                </a:solidFill>
              </a:defRPr>
            </a:lvl4pPr>
            <a:lvl5pPr lvl="4" rtl="0" algn="ctr">
              <a:spcBef>
                <a:spcPts val="0"/>
              </a:spcBef>
              <a:spcAft>
                <a:spcPts val="0"/>
              </a:spcAft>
              <a:buClr>
                <a:schemeClr val="lt2"/>
              </a:buClr>
              <a:buSzPts val="5200"/>
              <a:buNone/>
              <a:defRPr sz="5200">
                <a:solidFill>
                  <a:schemeClr val="lt2"/>
                </a:solidFill>
              </a:defRPr>
            </a:lvl5pPr>
            <a:lvl6pPr lvl="5" rtl="0" algn="ctr">
              <a:spcBef>
                <a:spcPts val="0"/>
              </a:spcBef>
              <a:spcAft>
                <a:spcPts val="0"/>
              </a:spcAft>
              <a:buClr>
                <a:schemeClr val="lt2"/>
              </a:buClr>
              <a:buSzPts val="5200"/>
              <a:buNone/>
              <a:defRPr sz="5200">
                <a:solidFill>
                  <a:schemeClr val="lt2"/>
                </a:solidFill>
              </a:defRPr>
            </a:lvl6pPr>
            <a:lvl7pPr lvl="6" rtl="0" algn="ctr">
              <a:spcBef>
                <a:spcPts val="0"/>
              </a:spcBef>
              <a:spcAft>
                <a:spcPts val="0"/>
              </a:spcAft>
              <a:buClr>
                <a:schemeClr val="lt2"/>
              </a:buClr>
              <a:buSzPts val="5200"/>
              <a:buNone/>
              <a:defRPr sz="5200">
                <a:solidFill>
                  <a:schemeClr val="lt2"/>
                </a:solidFill>
              </a:defRPr>
            </a:lvl7pPr>
            <a:lvl8pPr lvl="7" rtl="0" algn="ctr">
              <a:spcBef>
                <a:spcPts val="0"/>
              </a:spcBef>
              <a:spcAft>
                <a:spcPts val="0"/>
              </a:spcAft>
              <a:buClr>
                <a:schemeClr val="lt2"/>
              </a:buClr>
              <a:buSzPts val="5200"/>
              <a:buNone/>
              <a:defRPr sz="5200">
                <a:solidFill>
                  <a:schemeClr val="lt2"/>
                </a:solidFill>
              </a:defRPr>
            </a:lvl8pPr>
            <a:lvl9pPr lvl="8" rtl="0" algn="ctr">
              <a:spcBef>
                <a:spcPts val="0"/>
              </a:spcBef>
              <a:spcAft>
                <a:spcPts val="0"/>
              </a:spcAft>
              <a:buClr>
                <a:schemeClr val="lt2"/>
              </a:buClr>
              <a:buSzPts val="5200"/>
              <a:buNone/>
              <a:defRPr sz="5200">
                <a:solidFill>
                  <a:schemeClr val="l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idx="1" type="subTitle"/>
          </p:nvPr>
        </p:nvSpPr>
        <p:spPr>
          <a:xfrm>
            <a:off x="1409700" y="2076450"/>
            <a:ext cx="2984100" cy="164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34" name="Google Shape;34;p9"/>
          <p:cNvSpPr/>
          <p:nvPr/>
        </p:nvSpPr>
        <p:spPr>
          <a:xfrm>
            <a:off x="-92200" y="550200"/>
            <a:ext cx="21495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10"/>
          <p:cNvSpPr txBox="1"/>
          <p:nvPr>
            <p:ph type="ctrTitle"/>
          </p:nvPr>
        </p:nvSpPr>
        <p:spPr>
          <a:xfrm>
            <a:off x="713225" y="907900"/>
            <a:ext cx="3269700" cy="206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4000"/>
              <a:buNone/>
              <a:defRPr b="1" sz="4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Unica One"/>
              <a:buNone/>
              <a:defRPr sz="2800">
                <a:solidFill>
                  <a:schemeClr val="accent2"/>
                </a:solidFill>
                <a:latin typeface="Unica One"/>
                <a:ea typeface="Unica One"/>
                <a:cs typeface="Unica One"/>
                <a:sym typeface="Unic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Lato Light"/>
              <a:buChar char="●"/>
              <a:defRPr sz="1800">
                <a:solidFill>
                  <a:schemeClr val="lt1"/>
                </a:solidFill>
                <a:latin typeface="Lato Light"/>
                <a:ea typeface="Lato Light"/>
                <a:cs typeface="Lato Light"/>
                <a:sym typeface="Lato Light"/>
              </a:defRPr>
            </a:lvl1pPr>
            <a:lvl2pPr indent="-317500" lvl="1" marL="9144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2pPr>
            <a:lvl3pPr indent="-317500" lvl="2" marL="13716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3pPr>
            <a:lvl4pPr indent="-317500" lvl="3" marL="18288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4pPr>
            <a:lvl5pPr indent="-317500" lvl="4" marL="22860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5pPr>
            <a:lvl6pPr indent="-317500" lvl="5" marL="27432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6pPr>
            <a:lvl7pPr indent="-317500" lvl="6" marL="32004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7pPr>
            <a:lvl8pPr indent="-317500" lvl="7" marL="3657600">
              <a:lnSpc>
                <a:spcPct val="115000"/>
              </a:lnSpc>
              <a:spcBef>
                <a:spcPts val="1600"/>
              </a:spcBef>
              <a:spcAft>
                <a:spcPts val="0"/>
              </a:spcAft>
              <a:buClr>
                <a:schemeClr val="lt1"/>
              </a:buClr>
              <a:buSzPts val="1400"/>
              <a:buFont typeface="Lato Light"/>
              <a:buChar char="○"/>
              <a:defRPr>
                <a:solidFill>
                  <a:schemeClr val="lt1"/>
                </a:solidFill>
                <a:latin typeface="Lato Light"/>
                <a:ea typeface="Lato Light"/>
                <a:cs typeface="Lato Light"/>
                <a:sym typeface="Lato Light"/>
              </a:defRPr>
            </a:lvl8pPr>
            <a:lvl9pPr indent="-317500" lvl="8" marL="4114800">
              <a:lnSpc>
                <a:spcPct val="115000"/>
              </a:lnSpc>
              <a:spcBef>
                <a:spcPts val="1600"/>
              </a:spcBef>
              <a:spcAft>
                <a:spcPts val="1600"/>
              </a:spcAft>
              <a:buClr>
                <a:schemeClr val="lt1"/>
              </a:buClr>
              <a:buSzPts val="1400"/>
              <a:buFont typeface="Lato Light"/>
              <a:buChar char="■"/>
              <a:defRPr>
                <a:solidFill>
                  <a:schemeClr val="lt1"/>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citibikenyc.com/system-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62" name="Shape 162"/>
        <p:cNvGrpSpPr/>
        <p:nvPr/>
      </p:nvGrpSpPr>
      <p:grpSpPr>
        <a:xfrm>
          <a:off x="0" y="0"/>
          <a:ext cx="0" cy="0"/>
          <a:chOff x="0" y="0"/>
          <a:chExt cx="0" cy="0"/>
        </a:xfrm>
      </p:grpSpPr>
      <p:pic>
        <p:nvPicPr>
          <p:cNvPr id="163" name="Google Shape;163;p31"/>
          <p:cNvPicPr preferRelativeResize="0"/>
          <p:nvPr/>
        </p:nvPicPr>
        <p:blipFill rotWithShape="1">
          <a:blip r:embed="rId3">
            <a:alphaModFix/>
          </a:blip>
          <a:srcRect b="0" l="0" r="0" t="0"/>
          <a:stretch/>
        </p:blipFill>
        <p:spPr>
          <a:xfrm>
            <a:off x="-943675" y="834625"/>
            <a:ext cx="10846454" cy="4313299"/>
          </a:xfrm>
          <a:prstGeom prst="rect">
            <a:avLst/>
          </a:prstGeom>
          <a:noFill/>
          <a:ln>
            <a:noFill/>
          </a:ln>
        </p:spPr>
      </p:pic>
      <p:sp>
        <p:nvSpPr>
          <p:cNvPr id="164" name="Google Shape;164;p31"/>
          <p:cNvSpPr txBox="1"/>
          <p:nvPr>
            <p:ph type="ctrTitle"/>
          </p:nvPr>
        </p:nvSpPr>
        <p:spPr>
          <a:xfrm>
            <a:off x="1479000" y="476775"/>
            <a:ext cx="6186000" cy="149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en" sz="4300">
                <a:solidFill>
                  <a:srgbClr val="68A4E3"/>
                </a:solidFill>
              </a:rPr>
              <a:t>ANALYZING </a:t>
            </a:r>
            <a:r>
              <a:rPr b="1" i="1" lang="en" sz="4300">
                <a:solidFill>
                  <a:srgbClr val="68A4E3"/>
                </a:solidFill>
              </a:rPr>
              <a:t>CITI BIKE USAGE TRENDS IN NEW YORK CITY </a:t>
            </a:r>
            <a:endParaRPr b="1" i="1" sz="4300">
              <a:solidFill>
                <a:srgbClr val="68A4E3"/>
              </a:solidFill>
            </a:endParaRPr>
          </a:p>
        </p:txBody>
      </p:sp>
      <p:sp>
        <p:nvSpPr>
          <p:cNvPr id="165" name="Google Shape;165;p31"/>
          <p:cNvSpPr txBox="1"/>
          <p:nvPr>
            <p:ph idx="1" type="subTitle"/>
          </p:nvPr>
        </p:nvSpPr>
        <p:spPr>
          <a:xfrm>
            <a:off x="3196950" y="2191600"/>
            <a:ext cx="2750100" cy="50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900">
                <a:solidFill>
                  <a:srgbClr val="003B70"/>
                </a:solidFill>
                <a:latin typeface="Unica One"/>
                <a:ea typeface="Unica One"/>
                <a:cs typeface="Unica One"/>
                <a:sym typeface="Unica One"/>
              </a:rPr>
              <a:t>FELICIA FAITH HANGGE</a:t>
            </a:r>
            <a:endParaRPr b="1" sz="1900">
              <a:solidFill>
                <a:srgbClr val="003B70"/>
              </a:solidFill>
              <a:latin typeface="Unica One"/>
              <a:ea typeface="Unica One"/>
              <a:cs typeface="Unica One"/>
              <a:sym typeface="Unica One"/>
            </a:endParaRPr>
          </a:p>
          <a:p>
            <a:pPr indent="0" lvl="0" marL="0" rtl="0" algn="ctr">
              <a:spcBef>
                <a:spcPts val="0"/>
              </a:spcBef>
              <a:spcAft>
                <a:spcPts val="0"/>
              </a:spcAft>
              <a:buNone/>
            </a:pPr>
            <a:r>
              <a:rPr b="1" lang="en" sz="1900">
                <a:solidFill>
                  <a:srgbClr val="003B70"/>
                </a:solidFill>
                <a:latin typeface="Unica One"/>
                <a:ea typeface="Unica One"/>
                <a:cs typeface="Unica One"/>
                <a:sym typeface="Unica One"/>
              </a:rPr>
              <a:t>SPRING 2025  </a:t>
            </a:r>
            <a:endParaRPr b="1" sz="1900">
              <a:solidFill>
                <a:srgbClr val="003B70"/>
              </a:solidFill>
              <a:latin typeface="Unica One"/>
              <a:ea typeface="Unica One"/>
              <a:cs typeface="Unica One"/>
              <a:sym typeface="Unic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44" name="Shape 244"/>
        <p:cNvGrpSpPr/>
        <p:nvPr/>
      </p:nvGrpSpPr>
      <p:grpSpPr>
        <a:xfrm>
          <a:off x="0" y="0"/>
          <a:ext cx="0" cy="0"/>
          <a:chOff x="0" y="0"/>
          <a:chExt cx="0" cy="0"/>
        </a:xfrm>
      </p:grpSpPr>
      <p:sp>
        <p:nvSpPr>
          <p:cNvPr id="245" name="Google Shape;245;p40"/>
          <p:cNvSpPr txBox="1"/>
          <p:nvPr/>
        </p:nvSpPr>
        <p:spPr>
          <a:xfrm>
            <a:off x="710525" y="271675"/>
            <a:ext cx="4729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i="1" sz="3000">
              <a:solidFill>
                <a:schemeClr val="lt1"/>
              </a:solidFill>
              <a:latin typeface="Unica One"/>
              <a:ea typeface="Unica One"/>
              <a:cs typeface="Unica One"/>
              <a:sym typeface="Unica One"/>
            </a:endParaRPr>
          </a:p>
        </p:txBody>
      </p:sp>
      <p:sp>
        <p:nvSpPr>
          <p:cNvPr id="246" name="Google Shape;246;p40"/>
          <p:cNvSpPr txBox="1"/>
          <p:nvPr/>
        </p:nvSpPr>
        <p:spPr>
          <a:xfrm>
            <a:off x="193450" y="106550"/>
            <a:ext cx="80385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200">
                <a:solidFill>
                  <a:srgbClr val="68A4E3"/>
                </a:solidFill>
                <a:latin typeface="Unica One"/>
                <a:ea typeface="Unica One"/>
                <a:cs typeface="Unica One"/>
                <a:sym typeface="Unica One"/>
              </a:rPr>
              <a:t>Question #4: What days of the week and times of day have the highest ride volume and duration?</a:t>
            </a:r>
            <a:endParaRPr b="1" i="1" sz="2200">
              <a:solidFill>
                <a:schemeClr val="lt1"/>
              </a:solidFill>
              <a:latin typeface="Unica One"/>
              <a:ea typeface="Unica One"/>
              <a:cs typeface="Unica One"/>
              <a:sym typeface="Unica One"/>
            </a:endParaRPr>
          </a:p>
        </p:txBody>
      </p:sp>
      <p:pic>
        <p:nvPicPr>
          <p:cNvPr id="247" name="Google Shape;247;p40"/>
          <p:cNvPicPr preferRelativeResize="0"/>
          <p:nvPr/>
        </p:nvPicPr>
        <p:blipFill rotWithShape="1">
          <a:blip r:embed="rId3">
            <a:alphaModFix/>
          </a:blip>
          <a:srcRect b="0" l="-17075" r="-17062" t="0"/>
          <a:stretch/>
        </p:blipFill>
        <p:spPr>
          <a:xfrm>
            <a:off x="8075225" y="208650"/>
            <a:ext cx="551125" cy="796376"/>
          </a:xfrm>
          <a:prstGeom prst="rect">
            <a:avLst/>
          </a:prstGeom>
          <a:noFill/>
          <a:ln>
            <a:noFill/>
          </a:ln>
        </p:spPr>
      </p:pic>
      <p:pic>
        <p:nvPicPr>
          <p:cNvPr id="248" name="Google Shape;248;p40" title="Question4B (1).jpg"/>
          <p:cNvPicPr preferRelativeResize="0"/>
          <p:nvPr/>
        </p:nvPicPr>
        <p:blipFill rotWithShape="1">
          <a:blip r:embed="rId4">
            <a:alphaModFix/>
          </a:blip>
          <a:srcRect b="0" l="0" r="0" t="0"/>
          <a:stretch/>
        </p:blipFill>
        <p:spPr>
          <a:xfrm>
            <a:off x="1004892" y="1054650"/>
            <a:ext cx="6649508" cy="3990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52" name="Shape 252"/>
        <p:cNvGrpSpPr/>
        <p:nvPr/>
      </p:nvGrpSpPr>
      <p:grpSpPr>
        <a:xfrm>
          <a:off x="0" y="0"/>
          <a:ext cx="0" cy="0"/>
          <a:chOff x="0" y="0"/>
          <a:chExt cx="0" cy="0"/>
        </a:xfrm>
      </p:grpSpPr>
      <p:sp>
        <p:nvSpPr>
          <p:cNvPr id="253" name="Google Shape;253;p41"/>
          <p:cNvSpPr txBox="1"/>
          <p:nvPr/>
        </p:nvSpPr>
        <p:spPr>
          <a:xfrm>
            <a:off x="221250" y="410325"/>
            <a:ext cx="81003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i="1" lang="en" sz="2400">
                <a:solidFill>
                  <a:srgbClr val="68A4E3"/>
                </a:solidFill>
                <a:latin typeface="Unica One"/>
                <a:ea typeface="Unica One"/>
                <a:cs typeface="Unica One"/>
                <a:sym typeface="Unica One"/>
              </a:rPr>
              <a:t>FUTURE WORK &amp; </a:t>
            </a:r>
            <a:r>
              <a:rPr b="1" i="1" lang="en" sz="2400">
                <a:solidFill>
                  <a:srgbClr val="68A4E3"/>
                </a:solidFill>
                <a:latin typeface="Unica One"/>
                <a:ea typeface="Unica One"/>
                <a:cs typeface="Unica One"/>
                <a:sym typeface="Unica One"/>
              </a:rPr>
              <a:t>RECOMMENDATIONS</a:t>
            </a:r>
            <a:r>
              <a:rPr b="1" i="1" lang="en" sz="2400">
                <a:solidFill>
                  <a:srgbClr val="68A4E3"/>
                </a:solidFill>
                <a:latin typeface="Unica One"/>
                <a:ea typeface="Unica One"/>
                <a:cs typeface="Unica One"/>
                <a:sym typeface="Unica One"/>
              </a:rPr>
              <a:t> FOR CITI bike / lyfT</a:t>
            </a:r>
            <a:endParaRPr b="1" i="1" sz="2400">
              <a:solidFill>
                <a:srgbClr val="68A4E3"/>
              </a:solidFill>
              <a:latin typeface="Unica One"/>
              <a:ea typeface="Unica One"/>
              <a:cs typeface="Unica One"/>
              <a:sym typeface="Unica One"/>
            </a:endParaRPr>
          </a:p>
        </p:txBody>
      </p:sp>
      <p:sp>
        <p:nvSpPr>
          <p:cNvPr id="254" name="Google Shape;254;p41"/>
          <p:cNvSpPr txBox="1"/>
          <p:nvPr/>
        </p:nvSpPr>
        <p:spPr>
          <a:xfrm>
            <a:off x="221250" y="1238475"/>
            <a:ext cx="5813400" cy="21108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sz="1800">
              <a:solidFill>
                <a:srgbClr val="68A4E3"/>
              </a:solidFill>
              <a:latin typeface="PT Sans Narrow"/>
              <a:ea typeface="PT Sans Narrow"/>
              <a:cs typeface="PT Sans Narrow"/>
              <a:sym typeface="PT Sans Narrow"/>
            </a:endParaRPr>
          </a:p>
        </p:txBody>
      </p:sp>
      <p:sp>
        <p:nvSpPr>
          <p:cNvPr id="255" name="Google Shape;255;p41"/>
          <p:cNvSpPr txBox="1"/>
          <p:nvPr/>
        </p:nvSpPr>
        <p:spPr>
          <a:xfrm>
            <a:off x="-433650" y="1131075"/>
            <a:ext cx="7908900" cy="21108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Increase the number of total electric bikes, particularly at the most popular/busiest stations.</a:t>
            </a:r>
            <a:endParaRPr b="1" sz="1700">
              <a:solidFill>
                <a:schemeClr val="lt1"/>
              </a:solidFill>
              <a:latin typeface="Lato"/>
              <a:ea typeface="Lato"/>
              <a:cs typeface="Lato"/>
              <a:sym typeface="Lato"/>
            </a:endParaRPr>
          </a:p>
          <a:p>
            <a:pPr indent="-336550" lvl="1" marL="914400" rtl="0" algn="l">
              <a:lnSpc>
                <a:spcPct val="115000"/>
              </a:lnSpc>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Introduce marketing strategies including weekday promotions targeting casual riders to improve usage during non peak times. </a:t>
            </a:r>
            <a:endParaRPr b="1" sz="1700">
              <a:solidFill>
                <a:schemeClr val="lt1"/>
              </a:solidFill>
              <a:latin typeface="Lato"/>
              <a:ea typeface="Lato"/>
              <a:cs typeface="Lato"/>
              <a:sym typeface="Lato"/>
            </a:endParaRPr>
          </a:p>
          <a:p>
            <a:pPr indent="-336550" lvl="1" marL="914400" rtl="0" algn="l">
              <a:lnSpc>
                <a:spcPct val="115000"/>
              </a:lnSpc>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Reallocate resources away from consistently underused stations and focus on inventory management at busier stations </a:t>
            </a:r>
            <a:endParaRPr b="1" sz="1700">
              <a:solidFill>
                <a:schemeClr val="lt1"/>
              </a:solidFill>
              <a:latin typeface="Lato"/>
              <a:ea typeface="Lato"/>
              <a:cs typeface="Lato"/>
              <a:sym typeface="Lato"/>
            </a:endParaRPr>
          </a:p>
          <a:p>
            <a:pPr indent="-336550" lvl="1" marL="914400" rtl="0" algn="l">
              <a:lnSpc>
                <a:spcPct val="115000"/>
              </a:lnSpc>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Expand staffing and maintenance support during peak weekend hours and peak locations.</a:t>
            </a:r>
            <a:endParaRPr b="1" sz="1700">
              <a:solidFill>
                <a:schemeClr val="lt1"/>
              </a:solidFill>
              <a:latin typeface="Lato"/>
              <a:ea typeface="Lato"/>
              <a:cs typeface="Lato"/>
              <a:sym typeface="Lato"/>
            </a:endParaRPr>
          </a:p>
          <a:p>
            <a:pPr indent="-336550" lvl="1" marL="914400" rtl="0" algn="l">
              <a:lnSpc>
                <a:spcPct val="115000"/>
              </a:lnSpc>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Integrate weather data to analyze its impact on ride volume and trip duration and use predictive modeling to forecast demand by station and hour.</a:t>
            </a:r>
            <a:endParaRPr sz="1700">
              <a:solidFill>
                <a:schemeClr val="lt1"/>
              </a:solidFill>
              <a:latin typeface="Lato"/>
              <a:ea typeface="Lato"/>
              <a:cs typeface="Lato"/>
              <a:sym typeface="Lato"/>
            </a:endParaRPr>
          </a:p>
        </p:txBody>
      </p:sp>
      <p:pic>
        <p:nvPicPr>
          <p:cNvPr id="256" name="Google Shape;256;p41"/>
          <p:cNvPicPr preferRelativeResize="0"/>
          <p:nvPr/>
        </p:nvPicPr>
        <p:blipFill rotWithShape="1">
          <a:blip r:embed="rId3">
            <a:alphaModFix/>
          </a:blip>
          <a:srcRect b="0" l="-1093" r="-1083" t="0"/>
          <a:stretch/>
        </p:blipFill>
        <p:spPr>
          <a:xfrm>
            <a:off x="8075232" y="271674"/>
            <a:ext cx="459415" cy="733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69" name="Shape 169"/>
        <p:cNvGrpSpPr/>
        <p:nvPr/>
      </p:nvGrpSpPr>
      <p:grpSpPr>
        <a:xfrm>
          <a:off x="0" y="0"/>
          <a:ext cx="0" cy="0"/>
          <a:chOff x="0" y="0"/>
          <a:chExt cx="0" cy="0"/>
        </a:xfrm>
      </p:grpSpPr>
      <p:sp>
        <p:nvSpPr>
          <p:cNvPr id="170" name="Google Shape;170;p32"/>
          <p:cNvSpPr/>
          <p:nvPr/>
        </p:nvSpPr>
        <p:spPr>
          <a:xfrm>
            <a:off x="0" y="214375"/>
            <a:ext cx="2136600" cy="999000"/>
          </a:xfrm>
          <a:prstGeom prst="rect">
            <a:avLst/>
          </a:prstGeom>
          <a:solidFill>
            <a:srgbClr val="1A1A1A"/>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Light"/>
              <a:ea typeface="Lato Light"/>
              <a:cs typeface="Lato Light"/>
              <a:sym typeface="Lato Light"/>
            </a:endParaRPr>
          </a:p>
        </p:txBody>
      </p:sp>
      <p:sp>
        <p:nvSpPr>
          <p:cNvPr id="171" name="Google Shape;171;p32">
            <a:hlinkClick action="ppaction://hlinksldjump" r:id="rId3"/>
          </p:cNvPr>
          <p:cNvSpPr txBox="1"/>
          <p:nvPr>
            <p:ph idx="2" type="ctrTitle"/>
          </p:nvPr>
        </p:nvSpPr>
        <p:spPr>
          <a:xfrm>
            <a:off x="3544091" y="1175630"/>
            <a:ext cx="2539500" cy="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3B70"/>
                </a:solidFill>
              </a:rPr>
              <a:t>METHODOLOGY</a:t>
            </a:r>
            <a:endParaRPr>
              <a:solidFill>
                <a:srgbClr val="003B70"/>
              </a:solidFill>
            </a:endParaRPr>
          </a:p>
        </p:txBody>
      </p:sp>
      <p:sp>
        <p:nvSpPr>
          <p:cNvPr id="172" name="Google Shape;172;p32">
            <a:hlinkClick/>
          </p:cNvPr>
          <p:cNvSpPr txBox="1"/>
          <p:nvPr>
            <p:ph type="ctrTitle"/>
          </p:nvPr>
        </p:nvSpPr>
        <p:spPr>
          <a:xfrm>
            <a:off x="2024287" y="366775"/>
            <a:ext cx="2539500" cy="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3B70"/>
                </a:solidFill>
              </a:rPr>
              <a:t>INTRODUCTION</a:t>
            </a:r>
            <a:endParaRPr>
              <a:solidFill>
                <a:srgbClr val="003B70"/>
              </a:solidFill>
            </a:endParaRPr>
          </a:p>
        </p:txBody>
      </p:sp>
      <p:sp>
        <p:nvSpPr>
          <p:cNvPr id="173" name="Google Shape;173;p32"/>
          <p:cNvSpPr txBox="1"/>
          <p:nvPr>
            <p:ph idx="1" type="subTitle"/>
          </p:nvPr>
        </p:nvSpPr>
        <p:spPr>
          <a:xfrm>
            <a:off x="2024287" y="791414"/>
            <a:ext cx="21495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68A4E3"/>
                </a:solidFill>
                <a:latin typeface="Lato"/>
                <a:ea typeface="Lato"/>
                <a:cs typeface="Lato"/>
                <a:sym typeface="Lato"/>
              </a:rPr>
              <a:t>Project Overview &amp; Purpose of Analysis  </a:t>
            </a:r>
            <a:endParaRPr b="1" i="1">
              <a:solidFill>
                <a:srgbClr val="68A4E3"/>
              </a:solidFill>
              <a:latin typeface="Lato"/>
              <a:ea typeface="Lato"/>
              <a:cs typeface="Lato"/>
              <a:sym typeface="Lato"/>
            </a:endParaRPr>
          </a:p>
        </p:txBody>
      </p:sp>
      <p:sp>
        <p:nvSpPr>
          <p:cNvPr id="174" name="Google Shape;174;p32"/>
          <p:cNvSpPr txBox="1"/>
          <p:nvPr>
            <p:ph idx="3" type="subTitle"/>
          </p:nvPr>
        </p:nvSpPr>
        <p:spPr>
          <a:xfrm>
            <a:off x="3544091" y="1598335"/>
            <a:ext cx="22293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68A4E3"/>
                </a:solidFill>
                <a:latin typeface="Lato"/>
                <a:ea typeface="Lato"/>
                <a:cs typeface="Lato"/>
                <a:sym typeface="Lato"/>
              </a:rPr>
              <a:t>Data Source, Dataset &amp; Tools Used</a:t>
            </a:r>
            <a:endParaRPr b="1" i="1">
              <a:solidFill>
                <a:srgbClr val="68A4E3"/>
              </a:solidFill>
              <a:latin typeface="Lato"/>
              <a:ea typeface="Lato"/>
              <a:cs typeface="Lato"/>
              <a:sym typeface="Lato"/>
            </a:endParaRPr>
          </a:p>
        </p:txBody>
      </p:sp>
      <p:sp>
        <p:nvSpPr>
          <p:cNvPr id="175" name="Google Shape;175;p32">
            <a:hlinkClick/>
          </p:cNvPr>
          <p:cNvSpPr txBox="1"/>
          <p:nvPr>
            <p:ph idx="4" type="ctrTitle"/>
          </p:nvPr>
        </p:nvSpPr>
        <p:spPr>
          <a:xfrm>
            <a:off x="5049464" y="1996840"/>
            <a:ext cx="2539500" cy="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3B70"/>
                </a:solidFill>
              </a:rPr>
              <a:t>RESULTS</a:t>
            </a:r>
            <a:endParaRPr>
              <a:solidFill>
                <a:srgbClr val="003B70"/>
              </a:solidFill>
            </a:endParaRPr>
          </a:p>
        </p:txBody>
      </p:sp>
      <p:sp>
        <p:nvSpPr>
          <p:cNvPr id="176" name="Google Shape;176;p32"/>
          <p:cNvSpPr txBox="1"/>
          <p:nvPr>
            <p:ph idx="5" type="subTitle"/>
          </p:nvPr>
        </p:nvSpPr>
        <p:spPr>
          <a:xfrm>
            <a:off x="5049464" y="2419535"/>
            <a:ext cx="21495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68A4E3"/>
                </a:solidFill>
                <a:latin typeface="Lato"/>
                <a:ea typeface="Lato"/>
                <a:cs typeface="Lato"/>
                <a:sym typeface="Lato"/>
              </a:rPr>
              <a:t>Insights, Visuals &amp; Key Takeaways</a:t>
            </a:r>
            <a:endParaRPr b="1" i="1">
              <a:solidFill>
                <a:srgbClr val="68A4E3"/>
              </a:solidFill>
              <a:latin typeface="Lato"/>
              <a:ea typeface="Lato"/>
              <a:cs typeface="Lato"/>
              <a:sym typeface="Lato"/>
            </a:endParaRPr>
          </a:p>
        </p:txBody>
      </p:sp>
      <p:sp>
        <p:nvSpPr>
          <p:cNvPr id="177" name="Google Shape;177;p32">
            <a:hlinkClick/>
          </p:cNvPr>
          <p:cNvSpPr txBox="1"/>
          <p:nvPr>
            <p:ph idx="6" type="ctrTitle"/>
          </p:nvPr>
        </p:nvSpPr>
        <p:spPr>
          <a:xfrm>
            <a:off x="6362838" y="2800940"/>
            <a:ext cx="2539500" cy="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3B70"/>
                </a:solidFill>
              </a:rPr>
              <a:t>FUTURE WORK</a:t>
            </a:r>
            <a:endParaRPr>
              <a:solidFill>
                <a:srgbClr val="003B70"/>
              </a:solidFill>
            </a:endParaRPr>
          </a:p>
        </p:txBody>
      </p:sp>
      <p:sp>
        <p:nvSpPr>
          <p:cNvPr id="178" name="Google Shape;178;p32"/>
          <p:cNvSpPr txBox="1"/>
          <p:nvPr>
            <p:ph idx="7" type="subTitle"/>
          </p:nvPr>
        </p:nvSpPr>
        <p:spPr>
          <a:xfrm>
            <a:off x="6362825" y="3225575"/>
            <a:ext cx="24915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68A4E3"/>
                </a:solidFill>
                <a:latin typeface="Lato"/>
                <a:ea typeface="Lato"/>
                <a:cs typeface="Lato"/>
                <a:sym typeface="Lato"/>
              </a:rPr>
              <a:t>Recommendations &amp; </a:t>
            </a:r>
            <a:r>
              <a:rPr b="1" i="1" lang="en">
                <a:solidFill>
                  <a:srgbClr val="68A4E3"/>
                </a:solidFill>
                <a:latin typeface="Lato"/>
                <a:ea typeface="Lato"/>
                <a:cs typeface="Lato"/>
                <a:sym typeface="Lato"/>
              </a:rPr>
              <a:t>Opportunities</a:t>
            </a:r>
            <a:r>
              <a:rPr b="1" i="1" lang="en">
                <a:solidFill>
                  <a:srgbClr val="68A4E3"/>
                </a:solidFill>
                <a:latin typeface="Lato"/>
                <a:ea typeface="Lato"/>
                <a:cs typeface="Lato"/>
                <a:sym typeface="Lato"/>
              </a:rPr>
              <a:t> for Further Analysis</a:t>
            </a:r>
            <a:endParaRPr b="1" i="1">
              <a:solidFill>
                <a:srgbClr val="68A4E3"/>
              </a:solidFill>
              <a:latin typeface="Lato"/>
              <a:ea typeface="Lato"/>
              <a:cs typeface="Lato"/>
              <a:sym typeface="Lato"/>
            </a:endParaRPr>
          </a:p>
        </p:txBody>
      </p:sp>
      <p:pic>
        <p:nvPicPr>
          <p:cNvPr id="179" name="Google Shape;179;p32"/>
          <p:cNvPicPr preferRelativeResize="0"/>
          <p:nvPr/>
        </p:nvPicPr>
        <p:blipFill rotWithShape="1">
          <a:blip r:embed="rId4">
            <a:alphaModFix/>
          </a:blip>
          <a:srcRect b="0" l="-5163" r="-5163" t="0"/>
          <a:stretch/>
        </p:blipFill>
        <p:spPr>
          <a:xfrm>
            <a:off x="1191150" y="721570"/>
            <a:ext cx="708152" cy="1219976"/>
          </a:xfrm>
          <a:prstGeom prst="rect">
            <a:avLst/>
          </a:prstGeom>
          <a:noFill/>
          <a:ln>
            <a:noFill/>
          </a:ln>
        </p:spPr>
      </p:pic>
      <p:pic>
        <p:nvPicPr>
          <p:cNvPr id="180" name="Google Shape;180;p32"/>
          <p:cNvPicPr preferRelativeResize="0"/>
          <p:nvPr/>
        </p:nvPicPr>
        <p:blipFill rotWithShape="1">
          <a:blip r:embed="rId5">
            <a:alphaModFix/>
          </a:blip>
          <a:srcRect b="0" l="-6985" r="-6974" t="0"/>
          <a:stretch/>
        </p:blipFill>
        <p:spPr>
          <a:xfrm>
            <a:off x="2640081" y="1530349"/>
            <a:ext cx="662597" cy="1219980"/>
          </a:xfrm>
          <a:prstGeom prst="rect">
            <a:avLst/>
          </a:prstGeom>
          <a:noFill/>
          <a:ln>
            <a:noFill/>
          </a:ln>
        </p:spPr>
      </p:pic>
      <p:pic>
        <p:nvPicPr>
          <p:cNvPr id="181" name="Google Shape;181;p32"/>
          <p:cNvPicPr preferRelativeResize="0"/>
          <p:nvPr/>
        </p:nvPicPr>
        <p:blipFill rotWithShape="1">
          <a:blip r:embed="rId6">
            <a:alphaModFix/>
          </a:blip>
          <a:srcRect b="0" l="-1093" r="-1083" t="0"/>
          <a:stretch/>
        </p:blipFill>
        <p:spPr>
          <a:xfrm>
            <a:off x="5378131" y="3153697"/>
            <a:ext cx="745535" cy="1190103"/>
          </a:xfrm>
          <a:prstGeom prst="rect">
            <a:avLst/>
          </a:prstGeom>
          <a:noFill/>
          <a:ln>
            <a:noFill/>
          </a:ln>
        </p:spPr>
      </p:pic>
      <p:pic>
        <p:nvPicPr>
          <p:cNvPr id="182" name="Google Shape;182;p32"/>
          <p:cNvPicPr preferRelativeResize="0"/>
          <p:nvPr/>
        </p:nvPicPr>
        <p:blipFill rotWithShape="1">
          <a:blip r:embed="rId7">
            <a:alphaModFix/>
          </a:blip>
          <a:srcRect b="0" l="-17075" r="-17062" t="0"/>
          <a:stretch/>
        </p:blipFill>
        <p:spPr>
          <a:xfrm>
            <a:off x="3957786" y="2346603"/>
            <a:ext cx="856443" cy="1237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86" name="Shape 186"/>
        <p:cNvGrpSpPr/>
        <p:nvPr/>
      </p:nvGrpSpPr>
      <p:grpSpPr>
        <a:xfrm>
          <a:off x="0" y="0"/>
          <a:ext cx="0" cy="0"/>
          <a:chOff x="0" y="0"/>
          <a:chExt cx="0" cy="0"/>
        </a:xfrm>
      </p:grpSpPr>
      <p:sp>
        <p:nvSpPr>
          <p:cNvPr id="187" name="Google Shape;187;p33"/>
          <p:cNvSpPr txBox="1"/>
          <p:nvPr>
            <p:ph type="title"/>
          </p:nvPr>
        </p:nvSpPr>
        <p:spPr>
          <a:xfrm>
            <a:off x="165375" y="497150"/>
            <a:ext cx="33603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200">
                <a:solidFill>
                  <a:schemeClr val="lt1"/>
                </a:solidFill>
              </a:rPr>
              <a:t>PRojecT overview </a:t>
            </a:r>
            <a:endParaRPr b="1" i="1" sz="3200">
              <a:solidFill>
                <a:schemeClr val="lt1"/>
              </a:solidFill>
            </a:endParaRPr>
          </a:p>
        </p:txBody>
      </p:sp>
      <p:pic>
        <p:nvPicPr>
          <p:cNvPr id="188" name="Google Shape;188;p33"/>
          <p:cNvPicPr preferRelativeResize="0"/>
          <p:nvPr/>
        </p:nvPicPr>
        <p:blipFill rotWithShape="1">
          <a:blip r:embed="rId3">
            <a:alphaModFix/>
          </a:blip>
          <a:srcRect b="0" l="-5163" r="-5163" t="0"/>
          <a:stretch/>
        </p:blipFill>
        <p:spPr>
          <a:xfrm>
            <a:off x="8136200" y="231652"/>
            <a:ext cx="424850" cy="806724"/>
          </a:xfrm>
          <a:prstGeom prst="rect">
            <a:avLst/>
          </a:prstGeom>
          <a:noFill/>
          <a:ln>
            <a:noFill/>
          </a:ln>
        </p:spPr>
      </p:pic>
      <p:sp>
        <p:nvSpPr>
          <p:cNvPr id="189" name="Google Shape;189;p33"/>
          <p:cNvSpPr txBox="1"/>
          <p:nvPr/>
        </p:nvSpPr>
        <p:spPr>
          <a:xfrm>
            <a:off x="5325850" y="1491950"/>
            <a:ext cx="369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3200">
                <a:solidFill>
                  <a:srgbClr val="68A4E3"/>
                </a:solidFill>
                <a:latin typeface="Unica One"/>
                <a:ea typeface="Unica One"/>
                <a:cs typeface="Unica One"/>
                <a:sym typeface="Unica One"/>
              </a:rPr>
              <a:t>PuRpose of analysis</a:t>
            </a:r>
            <a:endParaRPr b="1" i="1" sz="3200">
              <a:solidFill>
                <a:srgbClr val="68A4E3"/>
              </a:solidFill>
              <a:latin typeface="Unica One"/>
              <a:ea typeface="Unica One"/>
              <a:cs typeface="Unica One"/>
              <a:sym typeface="Unica One"/>
            </a:endParaRPr>
          </a:p>
        </p:txBody>
      </p:sp>
      <p:sp>
        <p:nvSpPr>
          <p:cNvPr id="190" name="Google Shape;190;p33"/>
          <p:cNvSpPr txBox="1"/>
          <p:nvPr/>
        </p:nvSpPr>
        <p:spPr>
          <a:xfrm>
            <a:off x="165375" y="1028000"/>
            <a:ext cx="4178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8A4E3"/>
                </a:solidFill>
                <a:latin typeface="Lato"/>
                <a:ea typeface="Lato"/>
                <a:cs typeface="Lato"/>
                <a:sym typeface="Lato"/>
              </a:rPr>
              <a:t>This project explores Citi Bike usage data from October 2024 to identify trends in how riders interact with New York City’s biggest bike-sharing system with over millions of rides each month. The insights gained from this analysis are intended to help Citi Bike and Lyft optimize bike distribution, enhance user experience, and improve their marketing  strategies. </a:t>
            </a:r>
            <a:endParaRPr sz="1600">
              <a:solidFill>
                <a:srgbClr val="68A4E3"/>
              </a:solidFill>
              <a:latin typeface="Lato"/>
              <a:ea typeface="Lato"/>
              <a:cs typeface="Lato"/>
              <a:sym typeface="Lato"/>
            </a:endParaRPr>
          </a:p>
          <a:p>
            <a:pPr indent="0" lvl="0" marL="0" rtl="0" algn="l">
              <a:spcBef>
                <a:spcPts val="0"/>
              </a:spcBef>
              <a:spcAft>
                <a:spcPts val="0"/>
              </a:spcAft>
              <a:buNone/>
            </a:pPr>
            <a:r>
              <a:t/>
            </a:r>
            <a:endParaRPr sz="1600">
              <a:solidFill>
                <a:srgbClr val="68A4E3"/>
              </a:solidFill>
              <a:latin typeface="Lato"/>
              <a:ea typeface="Lato"/>
              <a:cs typeface="Lato"/>
              <a:sym typeface="Lato"/>
            </a:endParaRPr>
          </a:p>
        </p:txBody>
      </p:sp>
      <p:sp>
        <p:nvSpPr>
          <p:cNvPr id="191" name="Google Shape;191;p33"/>
          <p:cNvSpPr txBox="1"/>
          <p:nvPr/>
        </p:nvSpPr>
        <p:spPr>
          <a:xfrm>
            <a:off x="4632725" y="2122825"/>
            <a:ext cx="4288200" cy="2696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1200"/>
              </a:spcAft>
              <a:buNone/>
            </a:pPr>
            <a:r>
              <a:rPr lang="en" sz="1600">
                <a:solidFill>
                  <a:schemeClr val="lt1"/>
                </a:solidFill>
                <a:latin typeface="Lato"/>
                <a:ea typeface="Lato"/>
                <a:cs typeface="Lato"/>
                <a:sym typeface="Lato"/>
              </a:rPr>
              <a:t>The purpose of this analysis is to better understand how, when, and where Citi Bikes are being used across New York City. By identifying patterns in rider types, trip durations, station activity, and bike preferences, the analysis aims to help Citi Bike and their parent company Lyft make  smarter </a:t>
            </a:r>
            <a:r>
              <a:rPr lang="en" sz="1600">
                <a:solidFill>
                  <a:schemeClr val="lt1"/>
                </a:solidFill>
                <a:latin typeface="Lato"/>
                <a:ea typeface="Lato"/>
                <a:cs typeface="Lato"/>
                <a:sym typeface="Lato"/>
              </a:rPr>
              <a:t>business decisions and improve their company using solutions backed up by data.</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95" name="Shape 195"/>
        <p:cNvGrpSpPr/>
        <p:nvPr/>
      </p:nvGrpSpPr>
      <p:grpSpPr>
        <a:xfrm>
          <a:off x="0" y="0"/>
          <a:ext cx="0" cy="0"/>
          <a:chOff x="0" y="0"/>
          <a:chExt cx="0" cy="0"/>
        </a:xfrm>
      </p:grpSpPr>
      <p:pic>
        <p:nvPicPr>
          <p:cNvPr id="196" name="Google Shape;196;p34"/>
          <p:cNvPicPr preferRelativeResize="0"/>
          <p:nvPr/>
        </p:nvPicPr>
        <p:blipFill rotWithShape="1">
          <a:blip r:embed="rId3">
            <a:alphaModFix/>
          </a:blip>
          <a:srcRect b="0" l="-6985" r="-6974" t="0"/>
          <a:stretch/>
        </p:blipFill>
        <p:spPr>
          <a:xfrm>
            <a:off x="8136200" y="217850"/>
            <a:ext cx="445650" cy="820525"/>
          </a:xfrm>
          <a:prstGeom prst="rect">
            <a:avLst/>
          </a:prstGeom>
          <a:noFill/>
          <a:ln>
            <a:noFill/>
          </a:ln>
        </p:spPr>
      </p:pic>
      <p:sp>
        <p:nvSpPr>
          <p:cNvPr id="197" name="Google Shape;197;p34"/>
          <p:cNvSpPr txBox="1"/>
          <p:nvPr/>
        </p:nvSpPr>
        <p:spPr>
          <a:xfrm>
            <a:off x="3202725" y="391875"/>
            <a:ext cx="4729800" cy="6465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1200"/>
              </a:spcAft>
              <a:buNone/>
            </a:pPr>
            <a:r>
              <a:rPr b="1" i="1" lang="en" sz="3000">
                <a:solidFill>
                  <a:srgbClr val="68A4E3"/>
                </a:solidFill>
                <a:latin typeface="Unica One"/>
                <a:ea typeface="Unica One"/>
                <a:cs typeface="Unica One"/>
                <a:sym typeface="Unica One"/>
              </a:rPr>
              <a:t>DaTa &amp; MeThodology</a:t>
            </a:r>
            <a:endParaRPr b="1" i="1" sz="3000">
              <a:solidFill>
                <a:srgbClr val="68A4E3"/>
              </a:solidFill>
              <a:latin typeface="Unica One"/>
              <a:ea typeface="Unica One"/>
              <a:cs typeface="Unica One"/>
              <a:sym typeface="Unica One"/>
            </a:endParaRPr>
          </a:p>
        </p:txBody>
      </p:sp>
      <p:sp>
        <p:nvSpPr>
          <p:cNvPr id="198" name="Google Shape;198;p34"/>
          <p:cNvSpPr txBox="1"/>
          <p:nvPr/>
        </p:nvSpPr>
        <p:spPr>
          <a:xfrm>
            <a:off x="34450" y="1102300"/>
            <a:ext cx="5867400" cy="21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1"/>
                </a:solidFill>
                <a:latin typeface="PT Sans Narrow"/>
                <a:ea typeface="PT Sans Narrow"/>
                <a:cs typeface="PT Sans Narrow"/>
                <a:sym typeface="PT Sans Narrow"/>
              </a:rPr>
              <a:t>DATASET: CITI BIKE TRIP DATA FROM OCTOBER 2024</a:t>
            </a:r>
            <a:endParaRPr sz="2000">
              <a:solidFill>
                <a:schemeClr val="lt1"/>
              </a:solidFill>
              <a:latin typeface="PT Sans Narrow"/>
              <a:ea typeface="PT Sans Narrow"/>
              <a:cs typeface="PT Sans Narrow"/>
              <a:sym typeface="PT Sans Narrow"/>
            </a:endParaRPr>
          </a:p>
          <a:p>
            <a:pPr indent="-342900" lvl="0" marL="457200" rtl="0" algn="l">
              <a:lnSpc>
                <a:spcPct val="115000"/>
              </a:lnSpc>
              <a:spcBef>
                <a:spcPts val="0"/>
              </a:spcBef>
              <a:spcAft>
                <a:spcPts val="0"/>
              </a:spcAft>
              <a:buClr>
                <a:srgbClr val="68A4E3"/>
              </a:buClr>
              <a:buSzPts val="1800"/>
              <a:buFont typeface="Lato"/>
              <a:buChar char="●"/>
            </a:pPr>
            <a:r>
              <a:rPr b="1" lang="en" sz="1800" u="sng">
                <a:solidFill>
                  <a:srgbClr val="68A4E3"/>
                </a:solidFill>
                <a:latin typeface="Lato"/>
                <a:ea typeface="Lato"/>
                <a:cs typeface="Lato"/>
                <a:sym typeface="Lato"/>
                <a:hlinkClick r:id="rId4">
                  <a:extLst>
                    <a:ext uri="{A12FA001-AC4F-418D-AE19-62706E023703}">
                      <ahyp:hlinkClr val="tx"/>
                    </a:ext>
                  </a:extLst>
                </a:hlinkClick>
              </a:rPr>
              <a:t>https://citibikenyc.com/system-data</a:t>
            </a:r>
            <a:endParaRPr b="1" sz="1800">
              <a:solidFill>
                <a:srgbClr val="68A4E3"/>
              </a:solidFill>
              <a:latin typeface="Lato"/>
              <a:ea typeface="Lato"/>
              <a:cs typeface="Lato"/>
              <a:sym typeface="Lato"/>
            </a:endParaRPr>
          </a:p>
          <a:p>
            <a:pPr indent="-342900" lvl="1" marL="914400" rtl="0" algn="l">
              <a:lnSpc>
                <a:spcPct val="115000"/>
              </a:lnSpc>
              <a:spcBef>
                <a:spcPts val="0"/>
              </a:spcBef>
              <a:spcAft>
                <a:spcPts val="0"/>
              </a:spcAft>
              <a:buClr>
                <a:srgbClr val="68A4E3"/>
              </a:buClr>
              <a:buSzPts val="1800"/>
              <a:buFont typeface="Lato"/>
              <a:buChar char="○"/>
            </a:pPr>
            <a:r>
              <a:rPr lang="en" sz="1800">
                <a:solidFill>
                  <a:srgbClr val="68A4E3"/>
                </a:solidFill>
                <a:latin typeface="Lato"/>
                <a:ea typeface="Lato"/>
                <a:cs typeface="Lato"/>
                <a:sym typeface="Lato"/>
              </a:rPr>
              <a:t>Over one million rows </a:t>
            </a:r>
            <a:endParaRPr sz="1800">
              <a:solidFill>
                <a:srgbClr val="68A4E3"/>
              </a:solidFill>
              <a:latin typeface="Lato"/>
              <a:ea typeface="Lato"/>
              <a:cs typeface="Lato"/>
              <a:sym typeface="Lato"/>
            </a:endParaRPr>
          </a:p>
          <a:p>
            <a:pPr indent="-342900" lvl="1" marL="914400" rtl="0" algn="l">
              <a:lnSpc>
                <a:spcPct val="115000"/>
              </a:lnSpc>
              <a:spcBef>
                <a:spcPts val="0"/>
              </a:spcBef>
              <a:spcAft>
                <a:spcPts val="0"/>
              </a:spcAft>
              <a:buClr>
                <a:srgbClr val="68A4E3"/>
              </a:buClr>
              <a:buSzPts val="1800"/>
              <a:buFont typeface="Lato"/>
              <a:buChar char="○"/>
            </a:pPr>
            <a:r>
              <a:rPr lang="en" sz="1800">
                <a:solidFill>
                  <a:srgbClr val="68A4E3"/>
                </a:solidFill>
                <a:latin typeface="Lato"/>
                <a:ea typeface="Lato"/>
                <a:cs typeface="Lato"/>
                <a:sym typeface="Lato"/>
              </a:rPr>
              <a:t>Includes timestamps, station names, user types, </a:t>
            </a:r>
            <a:endParaRPr sz="1800">
              <a:solidFill>
                <a:srgbClr val="68A4E3"/>
              </a:solidFill>
              <a:latin typeface="Lato"/>
              <a:ea typeface="Lato"/>
              <a:cs typeface="Lato"/>
              <a:sym typeface="Lato"/>
            </a:endParaRPr>
          </a:p>
          <a:p>
            <a:pPr indent="0" lvl="0" marL="914400" rtl="0" algn="l">
              <a:lnSpc>
                <a:spcPct val="115000"/>
              </a:lnSpc>
              <a:spcBef>
                <a:spcPts val="0"/>
              </a:spcBef>
              <a:spcAft>
                <a:spcPts val="0"/>
              </a:spcAft>
              <a:buNone/>
            </a:pPr>
            <a:r>
              <a:rPr lang="en" sz="1800">
                <a:solidFill>
                  <a:srgbClr val="68A4E3"/>
                </a:solidFill>
                <a:latin typeface="Lato"/>
                <a:ea typeface="Lato"/>
                <a:cs typeface="Lato"/>
                <a:sym typeface="Lato"/>
              </a:rPr>
              <a:t>bike types, etc.</a:t>
            </a:r>
            <a:endParaRPr sz="1800">
              <a:solidFill>
                <a:srgbClr val="68A4E3"/>
              </a:solidFill>
              <a:latin typeface="Lato"/>
              <a:ea typeface="Lato"/>
              <a:cs typeface="Lato"/>
              <a:sym typeface="Lato"/>
            </a:endParaRPr>
          </a:p>
        </p:txBody>
      </p:sp>
      <p:sp>
        <p:nvSpPr>
          <p:cNvPr id="199" name="Google Shape;199;p34"/>
          <p:cNvSpPr txBox="1"/>
          <p:nvPr/>
        </p:nvSpPr>
        <p:spPr>
          <a:xfrm>
            <a:off x="2635050" y="2718100"/>
            <a:ext cx="6132600" cy="22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lt1"/>
                </a:solidFill>
                <a:latin typeface="PT Sans Narrow"/>
                <a:ea typeface="PT Sans Narrow"/>
                <a:cs typeface="PT Sans Narrow"/>
                <a:sym typeface="PT Sans Narrow"/>
              </a:rPr>
              <a:t>TOOLS USED:</a:t>
            </a:r>
            <a:endParaRPr sz="2100">
              <a:solidFill>
                <a:schemeClr val="lt1"/>
              </a:solidFill>
              <a:latin typeface="PT Sans Narrow"/>
              <a:ea typeface="PT Sans Narrow"/>
              <a:cs typeface="PT Sans Narrow"/>
              <a:sym typeface="PT Sans Narrow"/>
            </a:endParaRPr>
          </a:p>
          <a:p>
            <a:pPr indent="-342900" lvl="0" marL="457200" rtl="0" algn="l">
              <a:lnSpc>
                <a:spcPct val="115000"/>
              </a:lnSpc>
              <a:spcBef>
                <a:spcPts val="0"/>
              </a:spcBef>
              <a:spcAft>
                <a:spcPts val="0"/>
              </a:spcAft>
              <a:buClr>
                <a:srgbClr val="68A4E3"/>
              </a:buClr>
              <a:buSzPts val="1800"/>
              <a:buFont typeface="Lato"/>
              <a:buChar char="●"/>
            </a:pPr>
            <a:r>
              <a:rPr lang="en" sz="1800">
                <a:solidFill>
                  <a:srgbClr val="68A4E3"/>
                </a:solidFill>
                <a:latin typeface="Lato"/>
                <a:ea typeface="Lato"/>
                <a:cs typeface="Lato"/>
                <a:sym typeface="Lato"/>
              </a:rPr>
              <a:t>The</a:t>
            </a:r>
            <a:r>
              <a:rPr lang="en" sz="1800">
                <a:solidFill>
                  <a:srgbClr val="68A4E3"/>
                </a:solidFill>
                <a:latin typeface="Lato"/>
                <a:ea typeface="Lato"/>
                <a:cs typeface="Lato"/>
                <a:sym typeface="Lato"/>
              </a:rPr>
              <a:t> </a:t>
            </a:r>
            <a:r>
              <a:rPr lang="en" sz="1800">
                <a:solidFill>
                  <a:srgbClr val="68A4E3"/>
                </a:solidFill>
                <a:latin typeface="Lato"/>
                <a:ea typeface="Lato"/>
                <a:cs typeface="Lato"/>
                <a:sym typeface="Lato"/>
              </a:rPr>
              <a:t>analysis</a:t>
            </a:r>
            <a:r>
              <a:rPr lang="en" sz="1800">
                <a:solidFill>
                  <a:srgbClr val="68A4E3"/>
                </a:solidFill>
                <a:latin typeface="Lato"/>
                <a:ea typeface="Lato"/>
                <a:cs typeface="Lato"/>
                <a:sym typeface="Lato"/>
              </a:rPr>
              <a:t> was </a:t>
            </a:r>
            <a:r>
              <a:rPr lang="en" sz="1800">
                <a:solidFill>
                  <a:srgbClr val="68A4E3"/>
                </a:solidFill>
                <a:latin typeface="Lato"/>
                <a:ea typeface="Lato"/>
                <a:cs typeface="Lato"/>
                <a:sym typeface="Lato"/>
              </a:rPr>
              <a:t>completed</a:t>
            </a:r>
            <a:r>
              <a:rPr lang="en" sz="1800">
                <a:solidFill>
                  <a:srgbClr val="68A4E3"/>
                </a:solidFill>
                <a:latin typeface="Lato"/>
                <a:ea typeface="Lato"/>
                <a:cs typeface="Lato"/>
                <a:sym typeface="Lato"/>
              </a:rPr>
              <a:t> using a </a:t>
            </a:r>
            <a:r>
              <a:rPr i="1" lang="en" sz="1800">
                <a:solidFill>
                  <a:srgbClr val="68A4E3"/>
                </a:solidFill>
                <a:latin typeface="Lato"/>
                <a:ea typeface="Lato"/>
                <a:cs typeface="Lato"/>
                <a:sym typeface="Lato"/>
              </a:rPr>
              <a:t>Jupyter Notebook</a:t>
            </a:r>
            <a:r>
              <a:rPr lang="en" sz="1800">
                <a:solidFill>
                  <a:srgbClr val="68A4E3"/>
                </a:solidFill>
                <a:latin typeface="Lato"/>
                <a:ea typeface="Lato"/>
                <a:cs typeface="Lato"/>
                <a:sym typeface="Lato"/>
              </a:rPr>
              <a:t> with the following </a:t>
            </a:r>
            <a:r>
              <a:rPr i="1" lang="en" sz="1800">
                <a:solidFill>
                  <a:srgbClr val="68A4E3"/>
                </a:solidFill>
                <a:latin typeface="Lato"/>
                <a:ea typeface="Lato"/>
                <a:cs typeface="Lato"/>
                <a:sym typeface="Lato"/>
              </a:rPr>
              <a:t>Python</a:t>
            </a:r>
            <a:r>
              <a:rPr lang="en" sz="1800">
                <a:solidFill>
                  <a:srgbClr val="68A4E3"/>
                </a:solidFill>
                <a:latin typeface="Lato"/>
                <a:ea typeface="Lato"/>
                <a:cs typeface="Lato"/>
                <a:sym typeface="Lato"/>
              </a:rPr>
              <a:t> packages:</a:t>
            </a:r>
            <a:endParaRPr sz="1800">
              <a:solidFill>
                <a:srgbClr val="68A4E3"/>
              </a:solidFill>
              <a:latin typeface="Lato"/>
              <a:ea typeface="Lato"/>
              <a:cs typeface="Lato"/>
              <a:sym typeface="Lato"/>
            </a:endParaRPr>
          </a:p>
          <a:p>
            <a:pPr indent="-342900" lvl="1" marL="914400" rtl="0" algn="l">
              <a:lnSpc>
                <a:spcPct val="115000"/>
              </a:lnSpc>
              <a:spcBef>
                <a:spcPts val="0"/>
              </a:spcBef>
              <a:spcAft>
                <a:spcPts val="0"/>
              </a:spcAft>
              <a:buClr>
                <a:srgbClr val="68A4E3"/>
              </a:buClr>
              <a:buSzPts val="1800"/>
              <a:buFont typeface="PT Sans Narrow"/>
              <a:buChar char="○"/>
            </a:pPr>
            <a:r>
              <a:rPr b="1" lang="en" sz="1800" u="sng">
                <a:solidFill>
                  <a:srgbClr val="68A4E3"/>
                </a:solidFill>
                <a:latin typeface="Lato"/>
                <a:ea typeface="Lato"/>
                <a:cs typeface="Lato"/>
                <a:sym typeface="Lato"/>
              </a:rPr>
              <a:t>pandas</a:t>
            </a:r>
            <a:r>
              <a:rPr lang="en" sz="1800">
                <a:solidFill>
                  <a:srgbClr val="68A4E3"/>
                </a:solidFill>
                <a:latin typeface="Lato"/>
                <a:ea typeface="Lato"/>
                <a:cs typeface="Lato"/>
                <a:sym typeface="Lato"/>
              </a:rPr>
              <a:t> for data cleaning, manipulation, and analysis </a:t>
            </a:r>
            <a:endParaRPr sz="1800">
              <a:solidFill>
                <a:srgbClr val="68A4E3"/>
              </a:solidFill>
              <a:latin typeface="Lato"/>
              <a:ea typeface="Lato"/>
              <a:cs typeface="Lato"/>
              <a:sym typeface="Lato"/>
            </a:endParaRPr>
          </a:p>
          <a:p>
            <a:pPr indent="-342900" lvl="1" marL="914400" rtl="0" algn="l">
              <a:lnSpc>
                <a:spcPct val="115000"/>
              </a:lnSpc>
              <a:spcBef>
                <a:spcPts val="0"/>
              </a:spcBef>
              <a:spcAft>
                <a:spcPts val="0"/>
              </a:spcAft>
              <a:buClr>
                <a:srgbClr val="68A4E3"/>
              </a:buClr>
              <a:buSzPts val="1800"/>
              <a:buFont typeface="PT Sans Narrow"/>
              <a:buChar char="○"/>
            </a:pPr>
            <a:r>
              <a:rPr b="1" lang="en" sz="1800" u="sng">
                <a:solidFill>
                  <a:srgbClr val="68A4E3"/>
                </a:solidFill>
                <a:latin typeface="Lato"/>
                <a:ea typeface="Lato"/>
                <a:cs typeface="Lato"/>
                <a:sym typeface="Lato"/>
              </a:rPr>
              <a:t>matplotlib</a:t>
            </a:r>
            <a:r>
              <a:rPr lang="en" sz="1800">
                <a:solidFill>
                  <a:srgbClr val="68A4E3"/>
                </a:solidFill>
                <a:latin typeface="Lato"/>
                <a:ea typeface="Lato"/>
                <a:cs typeface="Lato"/>
                <a:sym typeface="Lato"/>
              </a:rPr>
              <a:t> for data visualization</a:t>
            </a:r>
            <a:endParaRPr sz="1800">
              <a:solidFill>
                <a:srgbClr val="68A4E3"/>
              </a:solidFill>
              <a:latin typeface="Lato"/>
              <a:ea typeface="Lato"/>
              <a:cs typeface="Lato"/>
              <a:sym typeface="Lato"/>
            </a:endParaRPr>
          </a:p>
          <a:p>
            <a:pPr indent="0" lvl="0" marL="457200" rtl="0" algn="l">
              <a:lnSpc>
                <a:spcPct val="115000"/>
              </a:lnSpc>
              <a:spcBef>
                <a:spcPts val="0"/>
              </a:spcBef>
              <a:spcAft>
                <a:spcPts val="0"/>
              </a:spcAft>
              <a:buNone/>
            </a:pPr>
            <a:r>
              <a:t/>
            </a:r>
            <a:endParaRPr sz="1800">
              <a:solidFill>
                <a:schemeClr val="lt1"/>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sz="1800">
              <a:solidFill>
                <a:schemeClr val="lt1"/>
              </a:solidFill>
              <a:latin typeface="PT Sans Narrow"/>
              <a:ea typeface="PT Sans Narrow"/>
              <a:cs typeface="PT Sans Narrow"/>
              <a:sym typeface="PT Sans Narrow"/>
            </a:endParaRPr>
          </a:p>
          <a:p>
            <a:pPr indent="0" lvl="0" marL="914400" rtl="0" algn="l">
              <a:lnSpc>
                <a:spcPct val="115000"/>
              </a:lnSpc>
              <a:spcBef>
                <a:spcPts val="0"/>
              </a:spcBef>
              <a:spcAft>
                <a:spcPts val="0"/>
              </a:spcAft>
              <a:buNone/>
            </a:pPr>
            <a:r>
              <a:t/>
            </a:r>
            <a:endParaRPr sz="1800">
              <a:solidFill>
                <a:schemeClr val="l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03" name="Shape 203"/>
        <p:cNvGrpSpPr/>
        <p:nvPr/>
      </p:nvGrpSpPr>
      <p:grpSpPr>
        <a:xfrm>
          <a:off x="0" y="0"/>
          <a:ext cx="0" cy="0"/>
          <a:chOff x="0" y="0"/>
          <a:chExt cx="0" cy="0"/>
        </a:xfrm>
      </p:grpSpPr>
      <p:sp>
        <p:nvSpPr>
          <p:cNvPr id="204" name="Google Shape;204;p35"/>
          <p:cNvSpPr txBox="1"/>
          <p:nvPr/>
        </p:nvSpPr>
        <p:spPr>
          <a:xfrm>
            <a:off x="710525" y="271675"/>
            <a:ext cx="4729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i="1" sz="3000">
              <a:solidFill>
                <a:schemeClr val="lt1"/>
              </a:solidFill>
              <a:latin typeface="Unica One"/>
              <a:ea typeface="Unica One"/>
              <a:cs typeface="Unica One"/>
              <a:sym typeface="Unica One"/>
            </a:endParaRPr>
          </a:p>
        </p:txBody>
      </p:sp>
      <p:sp>
        <p:nvSpPr>
          <p:cNvPr id="205" name="Google Shape;205;p35"/>
          <p:cNvSpPr txBox="1"/>
          <p:nvPr/>
        </p:nvSpPr>
        <p:spPr>
          <a:xfrm>
            <a:off x="193450" y="106550"/>
            <a:ext cx="80385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200">
                <a:solidFill>
                  <a:srgbClr val="68A4E3"/>
                </a:solidFill>
                <a:latin typeface="Unica One"/>
                <a:ea typeface="Unica One"/>
                <a:cs typeface="Unica One"/>
                <a:sym typeface="Unica One"/>
              </a:rPr>
              <a:t>QuesTion #1: WhaT sTaRT And end STaTions Are The MosT and LeasT PopulaR?</a:t>
            </a:r>
            <a:endParaRPr b="1" i="1" sz="2200">
              <a:solidFill>
                <a:schemeClr val="lt1"/>
              </a:solidFill>
              <a:latin typeface="Unica One"/>
              <a:ea typeface="Unica One"/>
              <a:cs typeface="Unica One"/>
              <a:sym typeface="Unica One"/>
            </a:endParaRPr>
          </a:p>
        </p:txBody>
      </p:sp>
      <p:pic>
        <p:nvPicPr>
          <p:cNvPr id="206" name="Google Shape;206;p35"/>
          <p:cNvPicPr preferRelativeResize="0"/>
          <p:nvPr/>
        </p:nvPicPr>
        <p:blipFill rotWithShape="1">
          <a:blip r:embed="rId3">
            <a:alphaModFix/>
          </a:blip>
          <a:srcRect b="0" l="-17075" r="-17062" t="0"/>
          <a:stretch/>
        </p:blipFill>
        <p:spPr>
          <a:xfrm>
            <a:off x="8075225" y="199675"/>
            <a:ext cx="557325" cy="805351"/>
          </a:xfrm>
          <a:prstGeom prst="rect">
            <a:avLst/>
          </a:prstGeom>
          <a:noFill/>
          <a:ln>
            <a:noFill/>
          </a:ln>
        </p:spPr>
      </p:pic>
      <p:pic>
        <p:nvPicPr>
          <p:cNvPr id="207" name="Google Shape;207;p35"/>
          <p:cNvPicPr preferRelativeResize="0"/>
          <p:nvPr/>
        </p:nvPicPr>
        <p:blipFill>
          <a:blip r:embed="rId4">
            <a:alphaModFix/>
          </a:blip>
          <a:stretch>
            <a:fillRect/>
          </a:stretch>
        </p:blipFill>
        <p:spPr>
          <a:xfrm>
            <a:off x="33175" y="1182800"/>
            <a:ext cx="8815698" cy="3525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11" name="Shape 211"/>
        <p:cNvGrpSpPr/>
        <p:nvPr/>
      </p:nvGrpSpPr>
      <p:grpSpPr>
        <a:xfrm>
          <a:off x="0" y="0"/>
          <a:ext cx="0" cy="0"/>
          <a:chOff x="0" y="0"/>
          <a:chExt cx="0" cy="0"/>
        </a:xfrm>
      </p:grpSpPr>
      <p:sp>
        <p:nvSpPr>
          <p:cNvPr id="212" name="Google Shape;212;p36"/>
          <p:cNvSpPr txBox="1"/>
          <p:nvPr/>
        </p:nvSpPr>
        <p:spPr>
          <a:xfrm>
            <a:off x="710525" y="271675"/>
            <a:ext cx="4729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i="1" sz="3000">
              <a:solidFill>
                <a:schemeClr val="lt1"/>
              </a:solidFill>
              <a:latin typeface="Unica One"/>
              <a:ea typeface="Unica One"/>
              <a:cs typeface="Unica One"/>
              <a:sym typeface="Unica One"/>
            </a:endParaRPr>
          </a:p>
        </p:txBody>
      </p:sp>
      <p:sp>
        <p:nvSpPr>
          <p:cNvPr id="213" name="Google Shape;213;p36"/>
          <p:cNvSpPr txBox="1"/>
          <p:nvPr/>
        </p:nvSpPr>
        <p:spPr>
          <a:xfrm>
            <a:off x="193450" y="106550"/>
            <a:ext cx="80385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200">
                <a:solidFill>
                  <a:srgbClr val="68A4E3"/>
                </a:solidFill>
                <a:latin typeface="Unica One"/>
                <a:ea typeface="Unica One"/>
                <a:cs typeface="Unica One"/>
                <a:sym typeface="Unica One"/>
              </a:rPr>
              <a:t>QuesTion #1: What start and end Stations are the Most and Least Popular?</a:t>
            </a:r>
            <a:endParaRPr b="1" i="1" sz="2200">
              <a:solidFill>
                <a:schemeClr val="lt1"/>
              </a:solidFill>
              <a:latin typeface="Unica One"/>
              <a:ea typeface="Unica One"/>
              <a:cs typeface="Unica One"/>
              <a:sym typeface="Unica One"/>
            </a:endParaRPr>
          </a:p>
        </p:txBody>
      </p:sp>
      <p:pic>
        <p:nvPicPr>
          <p:cNvPr id="214" name="Google Shape;214;p36"/>
          <p:cNvPicPr preferRelativeResize="0"/>
          <p:nvPr/>
        </p:nvPicPr>
        <p:blipFill rotWithShape="1">
          <a:blip r:embed="rId3">
            <a:alphaModFix/>
          </a:blip>
          <a:srcRect b="0" l="-17075" r="-17062" t="0"/>
          <a:stretch/>
        </p:blipFill>
        <p:spPr>
          <a:xfrm>
            <a:off x="8075225" y="199675"/>
            <a:ext cx="557325" cy="805351"/>
          </a:xfrm>
          <a:prstGeom prst="rect">
            <a:avLst/>
          </a:prstGeom>
          <a:noFill/>
          <a:ln>
            <a:noFill/>
          </a:ln>
        </p:spPr>
      </p:pic>
      <p:pic>
        <p:nvPicPr>
          <p:cNvPr id="215" name="Google Shape;215;p36" title="Question1B.jpg"/>
          <p:cNvPicPr preferRelativeResize="0"/>
          <p:nvPr/>
        </p:nvPicPr>
        <p:blipFill>
          <a:blip r:embed="rId4">
            <a:alphaModFix/>
          </a:blip>
          <a:stretch>
            <a:fillRect/>
          </a:stretch>
        </p:blipFill>
        <p:spPr>
          <a:xfrm>
            <a:off x="88588" y="1249525"/>
            <a:ext cx="8966825" cy="3585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19" name="Shape 219"/>
        <p:cNvGrpSpPr/>
        <p:nvPr/>
      </p:nvGrpSpPr>
      <p:grpSpPr>
        <a:xfrm>
          <a:off x="0" y="0"/>
          <a:ext cx="0" cy="0"/>
          <a:chOff x="0" y="0"/>
          <a:chExt cx="0" cy="0"/>
        </a:xfrm>
      </p:grpSpPr>
      <p:sp>
        <p:nvSpPr>
          <p:cNvPr id="220" name="Google Shape;220;p37"/>
          <p:cNvSpPr txBox="1"/>
          <p:nvPr/>
        </p:nvSpPr>
        <p:spPr>
          <a:xfrm>
            <a:off x="710525" y="271675"/>
            <a:ext cx="4729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i="1" sz="3000">
              <a:solidFill>
                <a:schemeClr val="lt1"/>
              </a:solidFill>
              <a:latin typeface="Unica One"/>
              <a:ea typeface="Unica One"/>
              <a:cs typeface="Unica One"/>
              <a:sym typeface="Unica One"/>
            </a:endParaRPr>
          </a:p>
        </p:txBody>
      </p:sp>
      <p:sp>
        <p:nvSpPr>
          <p:cNvPr id="221" name="Google Shape;221;p37"/>
          <p:cNvSpPr txBox="1"/>
          <p:nvPr/>
        </p:nvSpPr>
        <p:spPr>
          <a:xfrm>
            <a:off x="193450" y="106550"/>
            <a:ext cx="80385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300">
                <a:solidFill>
                  <a:srgbClr val="68A4E3"/>
                </a:solidFill>
                <a:latin typeface="Unica One"/>
                <a:ea typeface="Unica One"/>
                <a:cs typeface="Unica One"/>
                <a:sym typeface="Unica One"/>
              </a:rPr>
              <a:t>QuesTion #2: </a:t>
            </a:r>
            <a:r>
              <a:rPr b="1" i="1" lang="en" sz="2300">
                <a:solidFill>
                  <a:srgbClr val="68A4E3"/>
                </a:solidFill>
                <a:latin typeface="Unica One"/>
                <a:ea typeface="Unica One"/>
                <a:cs typeface="Unica One"/>
                <a:sym typeface="Unica One"/>
              </a:rPr>
              <a:t>Which Types of RIders have the longesT Trip duraTion?</a:t>
            </a:r>
            <a:endParaRPr b="1" i="1" sz="2300">
              <a:solidFill>
                <a:schemeClr val="lt1"/>
              </a:solidFill>
              <a:latin typeface="Unica One"/>
              <a:ea typeface="Unica One"/>
              <a:cs typeface="Unica One"/>
              <a:sym typeface="Unica One"/>
            </a:endParaRPr>
          </a:p>
        </p:txBody>
      </p:sp>
      <p:pic>
        <p:nvPicPr>
          <p:cNvPr id="222" name="Google Shape;222;p37"/>
          <p:cNvPicPr preferRelativeResize="0"/>
          <p:nvPr/>
        </p:nvPicPr>
        <p:blipFill rotWithShape="1">
          <a:blip r:embed="rId3">
            <a:alphaModFix/>
          </a:blip>
          <a:srcRect b="0" l="-17075" r="-17062" t="0"/>
          <a:stretch/>
        </p:blipFill>
        <p:spPr>
          <a:xfrm>
            <a:off x="8075225" y="217575"/>
            <a:ext cx="544950" cy="787449"/>
          </a:xfrm>
          <a:prstGeom prst="rect">
            <a:avLst/>
          </a:prstGeom>
          <a:noFill/>
          <a:ln>
            <a:noFill/>
          </a:ln>
        </p:spPr>
      </p:pic>
      <p:pic>
        <p:nvPicPr>
          <p:cNvPr id="223" name="Google Shape;223;p37" title="Question2.jpg"/>
          <p:cNvPicPr preferRelativeResize="0"/>
          <p:nvPr/>
        </p:nvPicPr>
        <p:blipFill>
          <a:blip r:embed="rId4">
            <a:alphaModFix/>
          </a:blip>
          <a:stretch>
            <a:fillRect/>
          </a:stretch>
        </p:blipFill>
        <p:spPr>
          <a:xfrm>
            <a:off x="1192125" y="1129900"/>
            <a:ext cx="6041175" cy="3625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27" name="Shape 227"/>
        <p:cNvGrpSpPr/>
        <p:nvPr/>
      </p:nvGrpSpPr>
      <p:grpSpPr>
        <a:xfrm>
          <a:off x="0" y="0"/>
          <a:ext cx="0" cy="0"/>
          <a:chOff x="0" y="0"/>
          <a:chExt cx="0" cy="0"/>
        </a:xfrm>
      </p:grpSpPr>
      <p:sp>
        <p:nvSpPr>
          <p:cNvPr id="228" name="Google Shape;228;p38"/>
          <p:cNvSpPr txBox="1"/>
          <p:nvPr/>
        </p:nvSpPr>
        <p:spPr>
          <a:xfrm>
            <a:off x="710525" y="271675"/>
            <a:ext cx="4729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i="1" sz="3000">
              <a:solidFill>
                <a:schemeClr val="lt1"/>
              </a:solidFill>
              <a:latin typeface="Unica One"/>
              <a:ea typeface="Unica One"/>
              <a:cs typeface="Unica One"/>
              <a:sym typeface="Unica One"/>
            </a:endParaRPr>
          </a:p>
        </p:txBody>
      </p:sp>
      <p:sp>
        <p:nvSpPr>
          <p:cNvPr id="229" name="Google Shape;229;p38"/>
          <p:cNvSpPr txBox="1"/>
          <p:nvPr/>
        </p:nvSpPr>
        <p:spPr>
          <a:xfrm>
            <a:off x="259775" y="1176850"/>
            <a:ext cx="5813400" cy="21108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sz="1800">
              <a:solidFill>
                <a:srgbClr val="68A4E3"/>
              </a:solidFill>
              <a:latin typeface="PT Sans Narrow"/>
              <a:ea typeface="PT Sans Narrow"/>
              <a:cs typeface="PT Sans Narrow"/>
              <a:sym typeface="PT Sans Narrow"/>
            </a:endParaRPr>
          </a:p>
        </p:txBody>
      </p:sp>
      <p:sp>
        <p:nvSpPr>
          <p:cNvPr id="230" name="Google Shape;230;p38"/>
          <p:cNvSpPr txBox="1"/>
          <p:nvPr/>
        </p:nvSpPr>
        <p:spPr>
          <a:xfrm>
            <a:off x="193450" y="106550"/>
            <a:ext cx="80385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200">
                <a:solidFill>
                  <a:srgbClr val="68A4E3"/>
                </a:solidFill>
                <a:latin typeface="Unica One"/>
                <a:ea typeface="Unica One"/>
                <a:cs typeface="Unica One"/>
                <a:sym typeface="Unica One"/>
              </a:rPr>
              <a:t>QuesTion #3: </a:t>
            </a:r>
            <a:r>
              <a:rPr b="1" i="1" lang="en" sz="2200">
                <a:solidFill>
                  <a:srgbClr val="68A4E3"/>
                </a:solidFill>
                <a:latin typeface="Unica One"/>
                <a:ea typeface="Unica One"/>
                <a:cs typeface="Unica One"/>
                <a:sym typeface="Unica One"/>
              </a:rPr>
              <a:t>WhaT peRcenTage of Rides are Taken on Each bike Type (classic vs elecTRic)?</a:t>
            </a:r>
            <a:endParaRPr b="1" i="1" sz="2200">
              <a:solidFill>
                <a:schemeClr val="lt1"/>
              </a:solidFill>
              <a:latin typeface="Unica One"/>
              <a:ea typeface="Unica One"/>
              <a:cs typeface="Unica One"/>
              <a:sym typeface="Unica One"/>
            </a:endParaRPr>
          </a:p>
        </p:txBody>
      </p:sp>
      <p:pic>
        <p:nvPicPr>
          <p:cNvPr id="231" name="Google Shape;231;p38"/>
          <p:cNvPicPr preferRelativeResize="0"/>
          <p:nvPr/>
        </p:nvPicPr>
        <p:blipFill rotWithShape="1">
          <a:blip r:embed="rId3">
            <a:alphaModFix/>
          </a:blip>
          <a:srcRect b="0" l="-17075" r="-17062" t="0"/>
          <a:stretch/>
        </p:blipFill>
        <p:spPr>
          <a:xfrm>
            <a:off x="8075225" y="208650"/>
            <a:ext cx="551125" cy="796376"/>
          </a:xfrm>
          <a:prstGeom prst="rect">
            <a:avLst/>
          </a:prstGeom>
          <a:noFill/>
          <a:ln>
            <a:noFill/>
          </a:ln>
        </p:spPr>
      </p:pic>
      <p:pic>
        <p:nvPicPr>
          <p:cNvPr id="232" name="Google Shape;232;p38" title="Question3Pie.jpg"/>
          <p:cNvPicPr preferRelativeResize="0"/>
          <p:nvPr/>
        </p:nvPicPr>
        <p:blipFill>
          <a:blip r:embed="rId4">
            <a:alphaModFix/>
          </a:blip>
          <a:stretch>
            <a:fillRect/>
          </a:stretch>
        </p:blipFill>
        <p:spPr>
          <a:xfrm>
            <a:off x="1029463" y="918175"/>
            <a:ext cx="6366474" cy="382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36" name="Shape 236"/>
        <p:cNvGrpSpPr/>
        <p:nvPr/>
      </p:nvGrpSpPr>
      <p:grpSpPr>
        <a:xfrm>
          <a:off x="0" y="0"/>
          <a:ext cx="0" cy="0"/>
          <a:chOff x="0" y="0"/>
          <a:chExt cx="0" cy="0"/>
        </a:xfrm>
      </p:grpSpPr>
      <p:sp>
        <p:nvSpPr>
          <p:cNvPr id="237" name="Google Shape;237;p39"/>
          <p:cNvSpPr txBox="1"/>
          <p:nvPr/>
        </p:nvSpPr>
        <p:spPr>
          <a:xfrm>
            <a:off x="710525" y="271675"/>
            <a:ext cx="47298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i="1" sz="3000">
              <a:solidFill>
                <a:schemeClr val="lt1"/>
              </a:solidFill>
              <a:latin typeface="Unica One"/>
              <a:ea typeface="Unica One"/>
              <a:cs typeface="Unica One"/>
              <a:sym typeface="Unica One"/>
            </a:endParaRPr>
          </a:p>
        </p:txBody>
      </p:sp>
      <p:sp>
        <p:nvSpPr>
          <p:cNvPr id="238" name="Google Shape;238;p39"/>
          <p:cNvSpPr txBox="1"/>
          <p:nvPr/>
        </p:nvSpPr>
        <p:spPr>
          <a:xfrm>
            <a:off x="193450" y="106550"/>
            <a:ext cx="8038500" cy="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200">
                <a:solidFill>
                  <a:srgbClr val="68A4E3"/>
                </a:solidFill>
                <a:latin typeface="Unica One"/>
                <a:ea typeface="Unica One"/>
                <a:cs typeface="Unica One"/>
                <a:sym typeface="Unica One"/>
              </a:rPr>
              <a:t>QuesTIon #4: WhaT</a:t>
            </a:r>
            <a:r>
              <a:rPr b="1" i="1" lang="en" sz="2200">
                <a:solidFill>
                  <a:srgbClr val="68A4E3"/>
                </a:solidFill>
                <a:latin typeface="Unica One"/>
                <a:ea typeface="Unica One"/>
                <a:cs typeface="Unica One"/>
                <a:sym typeface="Unica One"/>
              </a:rPr>
              <a:t> DaYS OF THe WeeK aND TIMES of day have The highesT Ride volume and duraTion?</a:t>
            </a:r>
            <a:endParaRPr b="1" i="1" sz="2200">
              <a:solidFill>
                <a:schemeClr val="lt1"/>
              </a:solidFill>
              <a:latin typeface="Unica One"/>
              <a:ea typeface="Unica One"/>
              <a:cs typeface="Unica One"/>
              <a:sym typeface="Unica One"/>
            </a:endParaRPr>
          </a:p>
        </p:txBody>
      </p:sp>
      <p:pic>
        <p:nvPicPr>
          <p:cNvPr id="239" name="Google Shape;239;p39"/>
          <p:cNvPicPr preferRelativeResize="0"/>
          <p:nvPr/>
        </p:nvPicPr>
        <p:blipFill rotWithShape="1">
          <a:blip r:embed="rId3">
            <a:alphaModFix/>
          </a:blip>
          <a:srcRect b="0" l="-17075" r="-17062" t="0"/>
          <a:stretch/>
        </p:blipFill>
        <p:spPr>
          <a:xfrm>
            <a:off x="8075225" y="208650"/>
            <a:ext cx="551125" cy="796376"/>
          </a:xfrm>
          <a:prstGeom prst="rect">
            <a:avLst/>
          </a:prstGeom>
          <a:noFill/>
          <a:ln>
            <a:noFill/>
          </a:ln>
        </p:spPr>
      </p:pic>
      <p:pic>
        <p:nvPicPr>
          <p:cNvPr id="240" name="Google Shape;240;p39" title="Question4A.jpg"/>
          <p:cNvPicPr preferRelativeResize="0"/>
          <p:nvPr/>
        </p:nvPicPr>
        <p:blipFill>
          <a:blip r:embed="rId4">
            <a:alphaModFix/>
          </a:blip>
          <a:stretch>
            <a:fillRect/>
          </a:stretch>
        </p:blipFill>
        <p:spPr>
          <a:xfrm>
            <a:off x="1012467" y="1153125"/>
            <a:ext cx="6649508" cy="3990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mart City Company Meeting XL by Slidesgo">
  <a:themeElements>
    <a:clrScheme name="Simple Light">
      <a:dk1>
        <a:srgbClr val="000000"/>
      </a:dk1>
      <a:lt1>
        <a:srgbClr val="FFFFFF"/>
      </a:lt1>
      <a:dk2>
        <a:srgbClr val="595959"/>
      </a:dk2>
      <a:lt2>
        <a:srgbClr val="EEEEEE"/>
      </a:lt2>
      <a:accent1>
        <a:srgbClr val="589EA5"/>
      </a:accent1>
      <a:accent2>
        <a:srgbClr val="77BE9C"/>
      </a:accent2>
      <a:accent3>
        <a:srgbClr val="A8DBA7"/>
      </a:accent3>
      <a:accent4>
        <a:srgbClr val="D0F09F"/>
      </a:accent4>
      <a:accent5>
        <a:srgbClr val="FFFFFF"/>
      </a:accent5>
      <a:accent6>
        <a:srgbClr val="22262D"/>
      </a:accent6>
      <a:hlink>
        <a:srgbClr val="68A4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