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9" r:id="rId3"/>
    <p:sldId id="258" r:id="rId4"/>
    <p:sldId id="257" r:id="rId5"/>
    <p:sldId id="263" r:id="rId6"/>
    <p:sldId id="260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7943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8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6400800" cy="12192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D40F-F85B-4C41-A70F-26013B995F93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055736-B0C4-419B-9CB2-5095BA74F3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D40F-F85B-4C41-A70F-26013B995F93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736-B0C4-419B-9CB2-5095BA74F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D40F-F85B-4C41-A70F-26013B995F93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736-B0C4-419B-9CB2-5095BA74F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D40F-F85B-4C41-A70F-26013B995F93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736-B0C4-419B-9CB2-5095BA74F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D40F-F85B-4C41-A70F-26013B995F93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736-B0C4-419B-9CB2-5095BA74F3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D40F-F85B-4C41-A70F-26013B995F93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736-B0C4-419B-9CB2-5095BA74F3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D40F-F85B-4C41-A70F-26013B995F93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736-B0C4-419B-9CB2-5095BA74F3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D40F-F85B-4C41-A70F-26013B995F93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736-B0C4-419B-9CB2-5095BA74F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D40F-F85B-4C41-A70F-26013B995F93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736-B0C4-419B-9CB2-5095BA74F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D40F-F85B-4C41-A70F-26013B995F93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736-B0C4-419B-9CB2-5095BA74F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D40F-F85B-4C41-A70F-26013B995F93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736-B0C4-419B-9CB2-5095BA74F34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932" y="44624"/>
            <a:ext cx="8507540" cy="1008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932" y="1196752"/>
            <a:ext cx="850754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FCBD40F-F85B-4C41-A70F-26013B995F93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B055736-B0C4-419B-9CB2-5095BA74F3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lnSpc>
          <a:spcPts val="5800"/>
        </a:lnSpc>
        <a:spcBef>
          <a:spcPct val="0"/>
        </a:spcBef>
        <a:buNone/>
        <a:defRPr sz="48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 dirty="0" err="1" smtClean="0"/>
              <a:t>스마트폰</a:t>
            </a:r>
            <a:r>
              <a:rPr lang="en-US" altLang="ko-KR" sz="4800" dirty="0" smtClean="0"/>
              <a:t> </a:t>
            </a:r>
            <a:r>
              <a:rPr lang="ko-KR" altLang="en-US" sz="4800" dirty="0" smtClean="0"/>
              <a:t>자동추적 시스템</a:t>
            </a:r>
            <a:endParaRPr lang="ko-KR" altLang="en-US" sz="4800" dirty="0"/>
          </a:p>
        </p:txBody>
      </p:sp>
      <p:sp>
        <p:nvSpPr>
          <p:cNvPr id="49" name="부제목 4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SmartPhone</a:t>
            </a:r>
            <a:r>
              <a:rPr lang="en-US" altLang="ko-KR" dirty="0" smtClean="0"/>
              <a:t> Auto Tracking System</a:t>
            </a:r>
            <a:endParaRPr lang="ko-KR" altLang="en-US" dirty="0"/>
          </a:p>
        </p:txBody>
      </p:sp>
      <p:sp>
        <p:nvSpPr>
          <p:cNvPr id="50" name="부제목 48"/>
          <p:cNvSpPr txBox="1">
            <a:spLocks/>
          </p:cNvSpPr>
          <p:nvPr/>
        </p:nvSpPr>
        <p:spPr>
          <a:xfrm>
            <a:off x="3563888" y="4869160"/>
            <a:ext cx="4888632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dirty="0" smtClean="0"/>
              <a:t>항공 </a:t>
            </a:r>
            <a:r>
              <a:rPr lang="ko-KR" altLang="en-US" sz="2000" dirty="0" err="1" smtClean="0"/>
              <a:t>임베디드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시스템</a:t>
            </a:r>
            <a:endParaRPr lang="en-US" altLang="ko-KR" sz="2000" dirty="0" smtClean="0"/>
          </a:p>
          <a:p>
            <a:pPr algn="r"/>
            <a:r>
              <a:rPr lang="en-US" altLang="ko-KR" sz="2000" dirty="0" err="1" smtClean="0"/>
              <a:t>NSLab</a:t>
            </a:r>
            <a:endParaRPr lang="en-US" altLang="ko-KR" sz="2000" dirty="0"/>
          </a:p>
          <a:p>
            <a:pPr algn="r"/>
            <a:r>
              <a:rPr lang="ko-KR" altLang="en-US" sz="2000" dirty="0" smtClean="0"/>
              <a:t>안성모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엄태훈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터치 </a:t>
            </a:r>
            <a:r>
              <a:rPr lang="ko-KR" altLang="en-US" sz="2000" dirty="0" err="1" smtClean="0"/>
              <a:t>오덤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김희수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943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39112" y="1812706"/>
            <a:ext cx="3260460" cy="3883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53968" y="1105050"/>
            <a:ext cx="3430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HY견고딕" pitchFamily="18" charset="-127"/>
                <a:ea typeface="HY견고딕" pitchFamily="18" charset="-127"/>
              </a:rPr>
              <a:t>MultiCopter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275" y="2148385"/>
            <a:ext cx="205561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PixHawk</a:t>
            </a:r>
            <a:r>
              <a:rPr lang="en-US" altLang="ko-KR" dirty="0" smtClean="0">
                <a:solidFill>
                  <a:schemeClr val="tx1"/>
                </a:solidFill>
              </a:rPr>
              <a:t> 4.0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66940" y="3372521"/>
            <a:ext cx="2592288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Arduino_Mega_ADK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66940" y="4544419"/>
            <a:ext cx="25922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LTE, GPS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6155555" y="3680323"/>
            <a:ext cx="301168" cy="288032"/>
          </a:xfrm>
          <a:prstGeom prst="rightArrow">
            <a:avLst>
              <a:gd name="adj1" fmla="val 50000"/>
              <a:gd name="adj2" fmla="val 35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84483" y="363967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537419" y="2148385"/>
            <a:ext cx="205561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Attach External GPS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31" idx="1"/>
            <a:endCxn id="25" idx="3"/>
          </p:cNvCxnSpPr>
          <p:nvPr/>
        </p:nvCxnSpPr>
        <p:spPr>
          <a:xfrm flipH="1">
            <a:off x="5690893" y="2580433"/>
            <a:ext cx="8465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5" idx="2"/>
            <a:endCxn id="27" idx="0"/>
          </p:cNvCxnSpPr>
          <p:nvPr/>
        </p:nvCxnSpPr>
        <p:spPr>
          <a:xfrm>
            <a:off x="4663084" y="3012481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7" idx="2"/>
            <a:endCxn id="28" idx="0"/>
          </p:cNvCxnSpPr>
          <p:nvPr/>
        </p:nvCxnSpPr>
        <p:spPr>
          <a:xfrm>
            <a:off x="4663084" y="4236617"/>
            <a:ext cx="0" cy="30780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8" idx="1"/>
          </p:cNvCxnSpPr>
          <p:nvPr/>
        </p:nvCxnSpPr>
        <p:spPr>
          <a:xfrm flipH="1">
            <a:off x="1513808" y="4976467"/>
            <a:ext cx="1853132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96488" y="4607135"/>
            <a:ext cx="13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 GPS</a:t>
            </a:r>
            <a:endParaRPr lang="ko-KR" altLang="en-US" dirty="0"/>
          </a:p>
        </p:txBody>
      </p:sp>
      <p:cxnSp>
        <p:nvCxnSpPr>
          <p:cNvPr id="45" name="꺾인 연결선 44"/>
          <p:cNvCxnSpPr>
            <a:stCxn id="28" idx="2"/>
          </p:cNvCxnSpPr>
          <p:nvPr/>
        </p:nvCxnSpPr>
        <p:spPr>
          <a:xfrm rot="5400000">
            <a:off x="2755902" y="4166421"/>
            <a:ext cx="665089" cy="314927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75732" y="570427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MultiCopter</a:t>
            </a:r>
            <a:r>
              <a:rPr lang="en-US" altLang="ko-KR" dirty="0" smtClean="0"/>
              <a:t> Location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75732" y="6073604"/>
            <a:ext cx="227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ex) every 10 seconds</a:t>
            </a:r>
            <a:endParaRPr lang="ko-KR" altLang="en-US" dirty="0"/>
          </a:p>
        </p:txBody>
      </p: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312932" y="44624"/>
            <a:ext cx="8507540" cy="1008112"/>
          </a:xfrm>
        </p:spPr>
        <p:txBody>
          <a:bodyPr/>
          <a:lstStyle/>
          <a:p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251520" y="4941168"/>
            <a:ext cx="1152128" cy="1188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GCS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083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03813" y="2284085"/>
            <a:ext cx="2972428" cy="3379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00012" y="1576198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Target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62218" y="2567526"/>
            <a:ext cx="205561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62218" y="4511742"/>
            <a:ext cx="205561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7" idx="0"/>
            <a:endCxn id="25" idx="2"/>
          </p:cNvCxnSpPr>
          <p:nvPr/>
        </p:nvCxnSpPr>
        <p:spPr>
          <a:xfrm flipV="1">
            <a:off x="5790027" y="3431622"/>
            <a:ext cx="0" cy="10801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1"/>
          </p:cNvCxnSpPr>
          <p:nvPr/>
        </p:nvCxnSpPr>
        <p:spPr>
          <a:xfrm flipH="1">
            <a:off x="1567509" y="2999574"/>
            <a:ext cx="319470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99557" y="2630242"/>
            <a:ext cx="177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 Location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/>
          </p:nvPr>
        </p:nvSpPr>
        <p:spPr>
          <a:xfrm>
            <a:off x="312932" y="44624"/>
            <a:ext cx="8507540" cy="1008112"/>
          </a:xfrm>
        </p:spPr>
        <p:txBody>
          <a:bodyPr/>
          <a:lstStyle/>
          <a:p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343373" y="2405155"/>
            <a:ext cx="1152128" cy="1188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GCS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15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31639" y="1489375"/>
            <a:ext cx="6408713" cy="532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8841" y="781489"/>
            <a:ext cx="140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GCS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35696" y="3576433"/>
            <a:ext cx="1728192" cy="1076705"/>
            <a:chOff x="1835696" y="2462601"/>
            <a:chExt cx="1728192" cy="1076705"/>
          </a:xfrm>
        </p:grpSpPr>
        <p:sp>
          <p:nvSpPr>
            <p:cNvPr id="9" name="직사각형 8"/>
            <p:cNvSpPr/>
            <p:nvPr/>
          </p:nvSpPr>
          <p:spPr>
            <a:xfrm>
              <a:off x="1835696" y="2831933"/>
              <a:ext cx="1728192" cy="7073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…………..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…….…….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35696" y="2462601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Host List</a:t>
              </a:r>
              <a:endParaRPr lang="ko-KR" altLang="en-US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96302" y="5661249"/>
            <a:ext cx="5728026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Target_num</a:t>
            </a:r>
            <a:r>
              <a:rPr lang="en-US" altLang="ko-KR" dirty="0" smtClean="0">
                <a:solidFill>
                  <a:schemeClr val="tx1"/>
                </a:solidFill>
              </a:rPr>
              <a:t>, GPS Location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8132" y="5291917"/>
            <a:ext cx="133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GPS Server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19672" y="1921156"/>
            <a:ext cx="2160240" cy="2803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835696" y="1911955"/>
            <a:ext cx="1728192" cy="1589055"/>
            <a:chOff x="1835696" y="908164"/>
            <a:chExt cx="1728192" cy="1589055"/>
          </a:xfrm>
        </p:grpSpPr>
        <p:sp>
          <p:nvSpPr>
            <p:cNvPr id="4" name="직사각형 3"/>
            <p:cNvSpPr/>
            <p:nvPr/>
          </p:nvSpPr>
          <p:spPr>
            <a:xfrm>
              <a:off x="1835696" y="1273083"/>
              <a:ext cx="1728192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2051720" y="1417099"/>
              <a:ext cx="1217357" cy="890178"/>
            </a:xfrm>
            <a:custGeom>
              <a:avLst/>
              <a:gdLst>
                <a:gd name="connsiteX0" fmla="*/ 102945 w 1217357"/>
                <a:gd name="connsiteY0" fmla="*/ 732731 h 890178"/>
                <a:gd name="connsiteX1" fmla="*/ 109001 w 1217357"/>
                <a:gd name="connsiteY1" fmla="*/ 702453 h 890178"/>
                <a:gd name="connsiteX2" fmla="*/ 121112 w 1217357"/>
                <a:gd name="connsiteY2" fmla="*/ 654008 h 890178"/>
                <a:gd name="connsiteX3" fmla="*/ 109001 w 1217357"/>
                <a:gd name="connsiteY3" fmla="*/ 617674 h 890178"/>
                <a:gd name="connsiteX4" fmla="*/ 102945 w 1217357"/>
                <a:gd name="connsiteY4" fmla="*/ 587396 h 890178"/>
                <a:gd name="connsiteX5" fmla="*/ 96890 w 1217357"/>
                <a:gd name="connsiteY5" fmla="*/ 551062 h 890178"/>
                <a:gd name="connsiteX6" fmla="*/ 84778 w 1217357"/>
                <a:gd name="connsiteY6" fmla="*/ 514729 h 890178"/>
                <a:gd name="connsiteX7" fmla="*/ 84778 w 1217357"/>
                <a:gd name="connsiteY7" fmla="*/ 351227 h 890178"/>
                <a:gd name="connsiteX8" fmla="*/ 115057 w 1217357"/>
                <a:gd name="connsiteY8" fmla="*/ 327004 h 890178"/>
                <a:gd name="connsiteX9" fmla="*/ 151390 w 1217357"/>
                <a:gd name="connsiteY9" fmla="*/ 314893 h 890178"/>
                <a:gd name="connsiteX10" fmla="*/ 254336 w 1217357"/>
                <a:gd name="connsiteY10" fmla="*/ 320948 h 890178"/>
                <a:gd name="connsiteX11" fmla="*/ 278559 w 1217357"/>
                <a:gd name="connsiteY11" fmla="*/ 345171 h 890178"/>
                <a:gd name="connsiteX12" fmla="*/ 302781 w 1217357"/>
                <a:gd name="connsiteY12" fmla="*/ 357282 h 890178"/>
                <a:gd name="connsiteX13" fmla="*/ 314892 w 1217357"/>
                <a:gd name="connsiteY13" fmla="*/ 375449 h 890178"/>
                <a:gd name="connsiteX14" fmla="*/ 351226 w 1217357"/>
                <a:gd name="connsiteY14" fmla="*/ 351227 h 890178"/>
                <a:gd name="connsiteX15" fmla="*/ 357282 w 1217357"/>
                <a:gd name="connsiteY15" fmla="*/ 320948 h 890178"/>
                <a:gd name="connsiteX16" fmla="*/ 351226 w 1217357"/>
                <a:gd name="connsiteY16" fmla="*/ 272503 h 890178"/>
                <a:gd name="connsiteX17" fmla="*/ 345170 w 1217357"/>
                <a:gd name="connsiteY17" fmla="*/ 254336 h 890178"/>
                <a:gd name="connsiteX18" fmla="*/ 375449 w 1217357"/>
                <a:gd name="connsiteY18" fmla="*/ 199836 h 890178"/>
                <a:gd name="connsiteX19" fmla="*/ 381504 w 1217357"/>
                <a:gd name="connsiteY19" fmla="*/ 181669 h 890178"/>
                <a:gd name="connsiteX20" fmla="*/ 423894 w 1217357"/>
                <a:gd name="connsiteY20" fmla="*/ 187725 h 890178"/>
                <a:gd name="connsiteX21" fmla="*/ 442061 w 1217357"/>
                <a:gd name="connsiteY21" fmla="*/ 205891 h 890178"/>
                <a:gd name="connsiteX22" fmla="*/ 448116 w 1217357"/>
                <a:gd name="connsiteY22" fmla="*/ 224058 h 890178"/>
                <a:gd name="connsiteX23" fmla="*/ 472339 w 1217357"/>
                <a:gd name="connsiteY23" fmla="*/ 193780 h 890178"/>
                <a:gd name="connsiteX24" fmla="*/ 490506 w 1217357"/>
                <a:gd name="connsiteY24" fmla="*/ 127168 h 890178"/>
                <a:gd name="connsiteX25" fmla="*/ 508672 w 1217357"/>
                <a:gd name="connsiteY25" fmla="*/ 121113 h 890178"/>
                <a:gd name="connsiteX26" fmla="*/ 520784 w 1217357"/>
                <a:gd name="connsiteY26" fmla="*/ 84779 h 890178"/>
                <a:gd name="connsiteX27" fmla="*/ 526839 w 1217357"/>
                <a:gd name="connsiteY27" fmla="*/ 66612 h 890178"/>
                <a:gd name="connsiteX28" fmla="*/ 551062 w 1217357"/>
                <a:gd name="connsiteY28" fmla="*/ 60556 h 890178"/>
                <a:gd name="connsiteX29" fmla="*/ 563173 w 1217357"/>
                <a:gd name="connsiteY29" fmla="*/ 42389 h 890178"/>
                <a:gd name="connsiteX30" fmla="*/ 611618 w 1217357"/>
                <a:gd name="connsiteY30" fmla="*/ 24223 h 890178"/>
                <a:gd name="connsiteX31" fmla="*/ 672174 w 1217357"/>
                <a:gd name="connsiteY31" fmla="*/ 6056 h 890178"/>
                <a:gd name="connsiteX32" fmla="*/ 744842 w 1217357"/>
                <a:gd name="connsiteY32" fmla="*/ 0 h 890178"/>
                <a:gd name="connsiteX33" fmla="*/ 865955 w 1217357"/>
                <a:gd name="connsiteY33" fmla="*/ 18167 h 890178"/>
                <a:gd name="connsiteX34" fmla="*/ 884121 w 1217357"/>
                <a:gd name="connsiteY34" fmla="*/ 24223 h 890178"/>
                <a:gd name="connsiteX35" fmla="*/ 926511 w 1217357"/>
                <a:gd name="connsiteY35" fmla="*/ 54501 h 890178"/>
                <a:gd name="connsiteX36" fmla="*/ 962845 w 1217357"/>
                <a:gd name="connsiteY36" fmla="*/ 84779 h 890178"/>
                <a:gd name="connsiteX37" fmla="*/ 974956 w 1217357"/>
                <a:gd name="connsiteY37" fmla="*/ 102946 h 890178"/>
                <a:gd name="connsiteX38" fmla="*/ 1005234 w 1217357"/>
                <a:gd name="connsiteY38" fmla="*/ 109001 h 890178"/>
                <a:gd name="connsiteX39" fmla="*/ 1071846 w 1217357"/>
                <a:gd name="connsiteY39" fmla="*/ 121113 h 890178"/>
                <a:gd name="connsiteX40" fmla="*/ 1114235 w 1217357"/>
                <a:gd name="connsiteY40" fmla="*/ 139280 h 890178"/>
                <a:gd name="connsiteX41" fmla="*/ 1132402 w 1217357"/>
                <a:gd name="connsiteY41" fmla="*/ 145335 h 890178"/>
                <a:gd name="connsiteX42" fmla="*/ 1144513 w 1217357"/>
                <a:gd name="connsiteY42" fmla="*/ 163502 h 890178"/>
                <a:gd name="connsiteX43" fmla="*/ 1162680 w 1217357"/>
                <a:gd name="connsiteY43" fmla="*/ 169558 h 890178"/>
                <a:gd name="connsiteX44" fmla="*/ 1168736 w 1217357"/>
                <a:gd name="connsiteY44" fmla="*/ 187725 h 890178"/>
                <a:gd name="connsiteX45" fmla="*/ 1192959 w 1217357"/>
                <a:gd name="connsiteY45" fmla="*/ 224058 h 890178"/>
                <a:gd name="connsiteX46" fmla="*/ 1205070 w 1217357"/>
                <a:gd name="connsiteY46" fmla="*/ 242225 h 890178"/>
                <a:gd name="connsiteX47" fmla="*/ 1211125 w 1217357"/>
                <a:gd name="connsiteY47" fmla="*/ 272503 h 890178"/>
                <a:gd name="connsiteX48" fmla="*/ 1217181 w 1217357"/>
                <a:gd name="connsiteY48" fmla="*/ 290670 h 890178"/>
                <a:gd name="connsiteX49" fmla="*/ 1205070 w 1217357"/>
                <a:gd name="connsiteY49" fmla="*/ 302782 h 890178"/>
                <a:gd name="connsiteX50" fmla="*/ 1186903 w 1217357"/>
                <a:gd name="connsiteY50" fmla="*/ 327004 h 890178"/>
                <a:gd name="connsiteX51" fmla="*/ 1192959 w 1217357"/>
                <a:gd name="connsiteY51" fmla="*/ 381505 h 890178"/>
                <a:gd name="connsiteX52" fmla="*/ 1144513 w 1217357"/>
                <a:gd name="connsiteY52" fmla="*/ 393616 h 890178"/>
                <a:gd name="connsiteX53" fmla="*/ 1156625 w 1217357"/>
                <a:gd name="connsiteY53" fmla="*/ 454172 h 890178"/>
                <a:gd name="connsiteX54" fmla="*/ 1162680 w 1217357"/>
                <a:gd name="connsiteY54" fmla="*/ 478395 h 890178"/>
                <a:gd name="connsiteX55" fmla="*/ 1168736 w 1217357"/>
                <a:gd name="connsiteY55" fmla="*/ 514729 h 890178"/>
                <a:gd name="connsiteX56" fmla="*/ 1186903 w 1217357"/>
                <a:gd name="connsiteY56" fmla="*/ 581340 h 890178"/>
                <a:gd name="connsiteX57" fmla="*/ 1180847 w 1217357"/>
                <a:gd name="connsiteY57" fmla="*/ 611619 h 890178"/>
                <a:gd name="connsiteX58" fmla="*/ 1162680 w 1217357"/>
                <a:gd name="connsiteY58" fmla="*/ 623730 h 890178"/>
                <a:gd name="connsiteX59" fmla="*/ 1077902 w 1217357"/>
                <a:gd name="connsiteY59" fmla="*/ 611619 h 890178"/>
                <a:gd name="connsiteX60" fmla="*/ 1047623 w 1217357"/>
                <a:gd name="connsiteY60" fmla="*/ 654008 h 890178"/>
                <a:gd name="connsiteX61" fmla="*/ 1029457 w 1217357"/>
                <a:gd name="connsiteY61" fmla="*/ 666119 h 890178"/>
                <a:gd name="connsiteX62" fmla="*/ 993123 w 1217357"/>
                <a:gd name="connsiteY62" fmla="*/ 684286 h 890178"/>
                <a:gd name="connsiteX63" fmla="*/ 962845 w 1217357"/>
                <a:gd name="connsiteY63" fmla="*/ 720620 h 890178"/>
                <a:gd name="connsiteX64" fmla="*/ 950733 w 1217357"/>
                <a:gd name="connsiteY64" fmla="*/ 732731 h 890178"/>
                <a:gd name="connsiteX65" fmla="*/ 938622 w 1217357"/>
                <a:gd name="connsiteY65" fmla="*/ 750898 h 890178"/>
                <a:gd name="connsiteX66" fmla="*/ 932566 w 1217357"/>
                <a:gd name="connsiteY66" fmla="*/ 769065 h 890178"/>
                <a:gd name="connsiteX67" fmla="*/ 908344 w 1217357"/>
                <a:gd name="connsiteY67" fmla="*/ 781176 h 890178"/>
                <a:gd name="connsiteX68" fmla="*/ 884121 w 1217357"/>
                <a:gd name="connsiteY68" fmla="*/ 823566 h 890178"/>
                <a:gd name="connsiteX69" fmla="*/ 878066 w 1217357"/>
                <a:gd name="connsiteY69" fmla="*/ 841733 h 890178"/>
                <a:gd name="connsiteX70" fmla="*/ 847788 w 1217357"/>
                <a:gd name="connsiteY70" fmla="*/ 872011 h 890178"/>
                <a:gd name="connsiteX71" fmla="*/ 817510 w 1217357"/>
                <a:gd name="connsiteY71" fmla="*/ 890178 h 890178"/>
                <a:gd name="connsiteX72" fmla="*/ 787231 w 1217357"/>
                <a:gd name="connsiteY72" fmla="*/ 865955 h 890178"/>
                <a:gd name="connsiteX73" fmla="*/ 769064 w 1217357"/>
                <a:gd name="connsiteY73" fmla="*/ 859899 h 890178"/>
                <a:gd name="connsiteX74" fmla="*/ 732731 w 1217357"/>
                <a:gd name="connsiteY74" fmla="*/ 829621 h 890178"/>
                <a:gd name="connsiteX75" fmla="*/ 726675 w 1217357"/>
                <a:gd name="connsiteY75" fmla="*/ 811454 h 890178"/>
                <a:gd name="connsiteX76" fmla="*/ 702453 w 1217357"/>
                <a:gd name="connsiteY76" fmla="*/ 793287 h 890178"/>
                <a:gd name="connsiteX77" fmla="*/ 690341 w 1217357"/>
                <a:gd name="connsiteY77" fmla="*/ 781176 h 890178"/>
                <a:gd name="connsiteX78" fmla="*/ 672174 w 1217357"/>
                <a:gd name="connsiteY78" fmla="*/ 756954 h 890178"/>
                <a:gd name="connsiteX79" fmla="*/ 641896 w 1217357"/>
                <a:gd name="connsiteY79" fmla="*/ 726676 h 890178"/>
                <a:gd name="connsiteX80" fmla="*/ 635841 w 1217357"/>
                <a:gd name="connsiteY80" fmla="*/ 708509 h 890178"/>
                <a:gd name="connsiteX81" fmla="*/ 605562 w 1217357"/>
                <a:gd name="connsiteY81" fmla="*/ 738787 h 890178"/>
                <a:gd name="connsiteX82" fmla="*/ 587396 w 1217357"/>
                <a:gd name="connsiteY82" fmla="*/ 756954 h 890178"/>
                <a:gd name="connsiteX83" fmla="*/ 575284 w 1217357"/>
                <a:gd name="connsiteY83" fmla="*/ 769065 h 890178"/>
                <a:gd name="connsiteX84" fmla="*/ 557117 w 1217357"/>
                <a:gd name="connsiteY84" fmla="*/ 799343 h 890178"/>
                <a:gd name="connsiteX85" fmla="*/ 538951 w 1217357"/>
                <a:gd name="connsiteY85" fmla="*/ 811454 h 890178"/>
                <a:gd name="connsiteX86" fmla="*/ 526839 w 1217357"/>
                <a:gd name="connsiteY86" fmla="*/ 823566 h 890178"/>
                <a:gd name="connsiteX87" fmla="*/ 490506 w 1217357"/>
                <a:gd name="connsiteY87" fmla="*/ 829621 h 890178"/>
                <a:gd name="connsiteX88" fmla="*/ 436005 w 1217357"/>
                <a:gd name="connsiteY88" fmla="*/ 835677 h 890178"/>
                <a:gd name="connsiteX89" fmla="*/ 387560 w 1217357"/>
                <a:gd name="connsiteY89" fmla="*/ 841733 h 890178"/>
                <a:gd name="connsiteX90" fmla="*/ 369393 w 1217357"/>
                <a:gd name="connsiteY90" fmla="*/ 847788 h 890178"/>
                <a:gd name="connsiteX91" fmla="*/ 339115 w 1217357"/>
                <a:gd name="connsiteY91" fmla="*/ 853844 h 890178"/>
                <a:gd name="connsiteX92" fmla="*/ 320948 w 1217357"/>
                <a:gd name="connsiteY92" fmla="*/ 865955 h 890178"/>
                <a:gd name="connsiteX93" fmla="*/ 296725 w 1217357"/>
                <a:gd name="connsiteY93" fmla="*/ 872011 h 890178"/>
                <a:gd name="connsiteX94" fmla="*/ 260392 w 1217357"/>
                <a:gd name="connsiteY94" fmla="*/ 884122 h 890178"/>
                <a:gd name="connsiteX95" fmla="*/ 175613 w 1217357"/>
                <a:gd name="connsiteY95" fmla="*/ 878066 h 890178"/>
                <a:gd name="connsiteX96" fmla="*/ 145335 w 1217357"/>
                <a:gd name="connsiteY96" fmla="*/ 865955 h 890178"/>
                <a:gd name="connsiteX97" fmla="*/ 84778 w 1217357"/>
                <a:gd name="connsiteY97" fmla="*/ 799343 h 890178"/>
                <a:gd name="connsiteX98" fmla="*/ 48445 w 1217357"/>
                <a:gd name="connsiteY98" fmla="*/ 805399 h 890178"/>
                <a:gd name="connsiteX99" fmla="*/ 24222 w 1217357"/>
                <a:gd name="connsiteY99" fmla="*/ 811454 h 890178"/>
                <a:gd name="connsiteX100" fmla="*/ 6055 w 1217357"/>
                <a:gd name="connsiteY100" fmla="*/ 793287 h 890178"/>
                <a:gd name="connsiteX101" fmla="*/ 0 w 1217357"/>
                <a:gd name="connsiteY101" fmla="*/ 763009 h 890178"/>
                <a:gd name="connsiteX102" fmla="*/ 6055 w 1217357"/>
                <a:gd name="connsiteY102" fmla="*/ 738787 h 890178"/>
                <a:gd name="connsiteX103" fmla="*/ 42389 w 1217357"/>
                <a:gd name="connsiteY103" fmla="*/ 720620 h 890178"/>
                <a:gd name="connsiteX104" fmla="*/ 102945 w 1217357"/>
                <a:gd name="connsiteY104" fmla="*/ 732731 h 890178"/>
                <a:gd name="connsiteX105" fmla="*/ 133223 w 1217357"/>
                <a:gd name="connsiteY105" fmla="*/ 750898 h 890178"/>
                <a:gd name="connsiteX106" fmla="*/ 102945 w 1217357"/>
                <a:gd name="connsiteY106" fmla="*/ 732731 h 89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217357" h="890178">
                  <a:moveTo>
                    <a:pt x="102945" y="732731"/>
                  </a:moveTo>
                  <a:cubicBezTo>
                    <a:pt x="98908" y="724657"/>
                    <a:pt x="106687" y="712482"/>
                    <a:pt x="109001" y="702453"/>
                  </a:cubicBezTo>
                  <a:cubicBezTo>
                    <a:pt x="112744" y="686234"/>
                    <a:pt x="121112" y="670653"/>
                    <a:pt x="121112" y="654008"/>
                  </a:cubicBezTo>
                  <a:cubicBezTo>
                    <a:pt x="121112" y="641242"/>
                    <a:pt x="111505" y="630192"/>
                    <a:pt x="109001" y="617674"/>
                  </a:cubicBezTo>
                  <a:cubicBezTo>
                    <a:pt x="106982" y="607581"/>
                    <a:pt x="104786" y="597523"/>
                    <a:pt x="102945" y="587396"/>
                  </a:cubicBezTo>
                  <a:cubicBezTo>
                    <a:pt x="100749" y="575316"/>
                    <a:pt x="99868" y="562974"/>
                    <a:pt x="96890" y="551062"/>
                  </a:cubicBezTo>
                  <a:cubicBezTo>
                    <a:pt x="93794" y="538677"/>
                    <a:pt x="88815" y="526840"/>
                    <a:pt x="84778" y="514729"/>
                  </a:cubicBezTo>
                  <a:cubicBezTo>
                    <a:pt x="73621" y="447781"/>
                    <a:pt x="71661" y="451788"/>
                    <a:pt x="84778" y="351227"/>
                  </a:cubicBezTo>
                  <a:cubicBezTo>
                    <a:pt x="85552" y="345290"/>
                    <a:pt x="113151" y="327851"/>
                    <a:pt x="115057" y="327004"/>
                  </a:cubicBezTo>
                  <a:cubicBezTo>
                    <a:pt x="126723" y="321819"/>
                    <a:pt x="151390" y="314893"/>
                    <a:pt x="151390" y="314893"/>
                  </a:cubicBezTo>
                  <a:cubicBezTo>
                    <a:pt x="185705" y="316911"/>
                    <a:pt x="220896" y="312986"/>
                    <a:pt x="254336" y="320948"/>
                  </a:cubicBezTo>
                  <a:cubicBezTo>
                    <a:pt x="265444" y="323593"/>
                    <a:pt x="268346" y="340064"/>
                    <a:pt x="278559" y="345171"/>
                  </a:cubicBezTo>
                  <a:lnTo>
                    <a:pt x="302781" y="357282"/>
                  </a:lnTo>
                  <a:cubicBezTo>
                    <a:pt x="306818" y="363338"/>
                    <a:pt x="307894" y="373450"/>
                    <a:pt x="314892" y="375449"/>
                  </a:cubicBezTo>
                  <a:cubicBezTo>
                    <a:pt x="343784" y="383704"/>
                    <a:pt x="346656" y="369506"/>
                    <a:pt x="351226" y="351227"/>
                  </a:cubicBezTo>
                  <a:cubicBezTo>
                    <a:pt x="353723" y="341241"/>
                    <a:pt x="355263" y="331041"/>
                    <a:pt x="357282" y="320948"/>
                  </a:cubicBezTo>
                  <a:cubicBezTo>
                    <a:pt x="355263" y="304800"/>
                    <a:pt x="354137" y="288514"/>
                    <a:pt x="351226" y="272503"/>
                  </a:cubicBezTo>
                  <a:cubicBezTo>
                    <a:pt x="350084" y="266223"/>
                    <a:pt x="344465" y="260680"/>
                    <a:pt x="345170" y="254336"/>
                  </a:cubicBezTo>
                  <a:cubicBezTo>
                    <a:pt x="348875" y="220994"/>
                    <a:pt x="355712" y="219573"/>
                    <a:pt x="375449" y="199836"/>
                  </a:cubicBezTo>
                  <a:cubicBezTo>
                    <a:pt x="377467" y="193780"/>
                    <a:pt x="376520" y="185657"/>
                    <a:pt x="381504" y="181669"/>
                  </a:cubicBezTo>
                  <a:cubicBezTo>
                    <a:pt x="399326" y="167411"/>
                    <a:pt x="410574" y="176625"/>
                    <a:pt x="423894" y="187725"/>
                  </a:cubicBezTo>
                  <a:cubicBezTo>
                    <a:pt x="430473" y="193207"/>
                    <a:pt x="436005" y="199836"/>
                    <a:pt x="442061" y="205891"/>
                  </a:cubicBezTo>
                  <a:cubicBezTo>
                    <a:pt x="444079" y="211947"/>
                    <a:pt x="441923" y="222510"/>
                    <a:pt x="448116" y="224058"/>
                  </a:cubicBezTo>
                  <a:cubicBezTo>
                    <a:pt x="464972" y="228272"/>
                    <a:pt x="469790" y="201428"/>
                    <a:pt x="472339" y="193780"/>
                  </a:cubicBezTo>
                  <a:cubicBezTo>
                    <a:pt x="474702" y="174873"/>
                    <a:pt x="471421" y="142436"/>
                    <a:pt x="490506" y="127168"/>
                  </a:cubicBezTo>
                  <a:cubicBezTo>
                    <a:pt x="495490" y="123181"/>
                    <a:pt x="502617" y="123131"/>
                    <a:pt x="508672" y="121113"/>
                  </a:cubicBezTo>
                  <a:lnTo>
                    <a:pt x="520784" y="84779"/>
                  </a:lnTo>
                  <a:cubicBezTo>
                    <a:pt x="522803" y="78723"/>
                    <a:pt x="520646" y="68160"/>
                    <a:pt x="526839" y="66612"/>
                  </a:cubicBezTo>
                  <a:lnTo>
                    <a:pt x="551062" y="60556"/>
                  </a:lnTo>
                  <a:cubicBezTo>
                    <a:pt x="555099" y="54500"/>
                    <a:pt x="557582" y="47048"/>
                    <a:pt x="563173" y="42389"/>
                  </a:cubicBezTo>
                  <a:cubicBezTo>
                    <a:pt x="577898" y="30119"/>
                    <a:pt x="594258" y="29183"/>
                    <a:pt x="611618" y="24223"/>
                  </a:cubicBezTo>
                  <a:cubicBezTo>
                    <a:pt x="634614" y="17653"/>
                    <a:pt x="644623" y="10406"/>
                    <a:pt x="672174" y="6056"/>
                  </a:cubicBezTo>
                  <a:cubicBezTo>
                    <a:pt x="696183" y="2265"/>
                    <a:pt x="720619" y="2019"/>
                    <a:pt x="744842" y="0"/>
                  </a:cubicBezTo>
                  <a:cubicBezTo>
                    <a:pt x="785213" y="6056"/>
                    <a:pt x="825736" y="11172"/>
                    <a:pt x="865955" y="18167"/>
                  </a:cubicBezTo>
                  <a:cubicBezTo>
                    <a:pt x="872244" y="19261"/>
                    <a:pt x="878927" y="20513"/>
                    <a:pt x="884121" y="24223"/>
                  </a:cubicBezTo>
                  <a:cubicBezTo>
                    <a:pt x="934408" y="60142"/>
                    <a:pt x="885464" y="40818"/>
                    <a:pt x="926511" y="54501"/>
                  </a:cubicBezTo>
                  <a:cubicBezTo>
                    <a:pt x="953523" y="108524"/>
                    <a:pt x="919558" y="55921"/>
                    <a:pt x="962845" y="84779"/>
                  </a:cubicBezTo>
                  <a:cubicBezTo>
                    <a:pt x="968901" y="88816"/>
                    <a:pt x="968637" y="99335"/>
                    <a:pt x="974956" y="102946"/>
                  </a:cubicBezTo>
                  <a:cubicBezTo>
                    <a:pt x="983892" y="108052"/>
                    <a:pt x="995108" y="107160"/>
                    <a:pt x="1005234" y="109001"/>
                  </a:cubicBezTo>
                  <a:cubicBezTo>
                    <a:pt x="1025034" y="112601"/>
                    <a:pt x="1051898" y="116126"/>
                    <a:pt x="1071846" y="121113"/>
                  </a:cubicBezTo>
                  <a:cubicBezTo>
                    <a:pt x="1094577" y="126796"/>
                    <a:pt x="1089960" y="128876"/>
                    <a:pt x="1114235" y="139280"/>
                  </a:cubicBezTo>
                  <a:cubicBezTo>
                    <a:pt x="1120102" y="141794"/>
                    <a:pt x="1126346" y="143317"/>
                    <a:pt x="1132402" y="145335"/>
                  </a:cubicBezTo>
                  <a:cubicBezTo>
                    <a:pt x="1136439" y="151391"/>
                    <a:pt x="1138830" y="158955"/>
                    <a:pt x="1144513" y="163502"/>
                  </a:cubicBezTo>
                  <a:cubicBezTo>
                    <a:pt x="1149497" y="167490"/>
                    <a:pt x="1158166" y="165044"/>
                    <a:pt x="1162680" y="169558"/>
                  </a:cubicBezTo>
                  <a:cubicBezTo>
                    <a:pt x="1167194" y="174072"/>
                    <a:pt x="1165636" y="182145"/>
                    <a:pt x="1168736" y="187725"/>
                  </a:cubicBezTo>
                  <a:cubicBezTo>
                    <a:pt x="1175805" y="200449"/>
                    <a:pt x="1184885" y="211947"/>
                    <a:pt x="1192959" y="224058"/>
                  </a:cubicBezTo>
                  <a:lnTo>
                    <a:pt x="1205070" y="242225"/>
                  </a:lnTo>
                  <a:cubicBezTo>
                    <a:pt x="1207088" y="252318"/>
                    <a:pt x="1208629" y="262518"/>
                    <a:pt x="1211125" y="272503"/>
                  </a:cubicBezTo>
                  <a:cubicBezTo>
                    <a:pt x="1212673" y="278696"/>
                    <a:pt x="1218433" y="284411"/>
                    <a:pt x="1217181" y="290670"/>
                  </a:cubicBezTo>
                  <a:cubicBezTo>
                    <a:pt x="1216061" y="296269"/>
                    <a:pt x="1208725" y="298396"/>
                    <a:pt x="1205070" y="302782"/>
                  </a:cubicBezTo>
                  <a:cubicBezTo>
                    <a:pt x="1198609" y="310535"/>
                    <a:pt x="1192959" y="318930"/>
                    <a:pt x="1186903" y="327004"/>
                  </a:cubicBezTo>
                  <a:cubicBezTo>
                    <a:pt x="1172084" y="371463"/>
                    <a:pt x="1165765" y="354311"/>
                    <a:pt x="1192959" y="381505"/>
                  </a:cubicBezTo>
                  <a:cubicBezTo>
                    <a:pt x="1176810" y="385542"/>
                    <a:pt x="1151957" y="378728"/>
                    <a:pt x="1144513" y="393616"/>
                  </a:cubicBezTo>
                  <a:cubicBezTo>
                    <a:pt x="1135307" y="412028"/>
                    <a:pt x="1152312" y="434044"/>
                    <a:pt x="1156625" y="454172"/>
                  </a:cubicBezTo>
                  <a:cubicBezTo>
                    <a:pt x="1158369" y="462310"/>
                    <a:pt x="1161048" y="470234"/>
                    <a:pt x="1162680" y="478395"/>
                  </a:cubicBezTo>
                  <a:cubicBezTo>
                    <a:pt x="1165088" y="490435"/>
                    <a:pt x="1166163" y="502723"/>
                    <a:pt x="1168736" y="514729"/>
                  </a:cubicBezTo>
                  <a:cubicBezTo>
                    <a:pt x="1176933" y="552983"/>
                    <a:pt x="1177677" y="553666"/>
                    <a:pt x="1186903" y="581340"/>
                  </a:cubicBezTo>
                  <a:cubicBezTo>
                    <a:pt x="1184884" y="591433"/>
                    <a:pt x="1185954" y="602682"/>
                    <a:pt x="1180847" y="611619"/>
                  </a:cubicBezTo>
                  <a:cubicBezTo>
                    <a:pt x="1177236" y="617938"/>
                    <a:pt x="1169928" y="623071"/>
                    <a:pt x="1162680" y="623730"/>
                  </a:cubicBezTo>
                  <a:cubicBezTo>
                    <a:pt x="1152877" y="624621"/>
                    <a:pt x="1091943" y="613959"/>
                    <a:pt x="1077902" y="611619"/>
                  </a:cubicBezTo>
                  <a:cubicBezTo>
                    <a:pt x="1030266" y="623527"/>
                    <a:pt x="1072015" y="605223"/>
                    <a:pt x="1047623" y="654008"/>
                  </a:cubicBezTo>
                  <a:cubicBezTo>
                    <a:pt x="1044368" y="660517"/>
                    <a:pt x="1035140" y="661573"/>
                    <a:pt x="1029457" y="666119"/>
                  </a:cubicBezTo>
                  <a:cubicBezTo>
                    <a:pt x="1004917" y="685752"/>
                    <a:pt x="1032422" y="674462"/>
                    <a:pt x="993123" y="684286"/>
                  </a:cubicBezTo>
                  <a:cubicBezTo>
                    <a:pt x="949961" y="727448"/>
                    <a:pt x="996575" y="678459"/>
                    <a:pt x="962845" y="720620"/>
                  </a:cubicBezTo>
                  <a:cubicBezTo>
                    <a:pt x="959278" y="725078"/>
                    <a:pt x="954300" y="728273"/>
                    <a:pt x="950733" y="732731"/>
                  </a:cubicBezTo>
                  <a:cubicBezTo>
                    <a:pt x="946186" y="738414"/>
                    <a:pt x="941877" y="744388"/>
                    <a:pt x="938622" y="750898"/>
                  </a:cubicBezTo>
                  <a:cubicBezTo>
                    <a:pt x="935767" y="756607"/>
                    <a:pt x="937080" y="764551"/>
                    <a:pt x="932566" y="769065"/>
                  </a:cubicBezTo>
                  <a:cubicBezTo>
                    <a:pt x="926183" y="775448"/>
                    <a:pt x="916418" y="777139"/>
                    <a:pt x="908344" y="781176"/>
                  </a:cubicBezTo>
                  <a:cubicBezTo>
                    <a:pt x="894458" y="822833"/>
                    <a:pt x="913452" y="772234"/>
                    <a:pt x="884121" y="823566"/>
                  </a:cubicBezTo>
                  <a:cubicBezTo>
                    <a:pt x="880954" y="829108"/>
                    <a:pt x="880921" y="836024"/>
                    <a:pt x="878066" y="841733"/>
                  </a:cubicBezTo>
                  <a:cubicBezTo>
                    <a:pt x="865957" y="865952"/>
                    <a:pt x="867971" y="855865"/>
                    <a:pt x="847788" y="872011"/>
                  </a:cubicBezTo>
                  <a:cubicBezTo>
                    <a:pt x="824039" y="891010"/>
                    <a:pt x="849056" y="879662"/>
                    <a:pt x="817510" y="890178"/>
                  </a:cubicBezTo>
                  <a:cubicBezTo>
                    <a:pt x="806244" y="878912"/>
                    <a:pt x="802510" y="873595"/>
                    <a:pt x="787231" y="865955"/>
                  </a:cubicBezTo>
                  <a:cubicBezTo>
                    <a:pt x="781522" y="863100"/>
                    <a:pt x="775120" y="861918"/>
                    <a:pt x="769064" y="859899"/>
                  </a:cubicBezTo>
                  <a:cubicBezTo>
                    <a:pt x="727167" y="797055"/>
                    <a:pt x="794198" y="891090"/>
                    <a:pt x="732731" y="829621"/>
                  </a:cubicBezTo>
                  <a:cubicBezTo>
                    <a:pt x="728217" y="825107"/>
                    <a:pt x="730761" y="816358"/>
                    <a:pt x="726675" y="811454"/>
                  </a:cubicBezTo>
                  <a:cubicBezTo>
                    <a:pt x="720214" y="803701"/>
                    <a:pt x="710206" y="799748"/>
                    <a:pt x="702453" y="793287"/>
                  </a:cubicBezTo>
                  <a:cubicBezTo>
                    <a:pt x="698067" y="789632"/>
                    <a:pt x="693996" y="785562"/>
                    <a:pt x="690341" y="781176"/>
                  </a:cubicBezTo>
                  <a:cubicBezTo>
                    <a:pt x="683880" y="773423"/>
                    <a:pt x="678879" y="764497"/>
                    <a:pt x="672174" y="756954"/>
                  </a:cubicBezTo>
                  <a:cubicBezTo>
                    <a:pt x="662691" y="746286"/>
                    <a:pt x="641896" y="726676"/>
                    <a:pt x="641896" y="726676"/>
                  </a:cubicBezTo>
                  <a:cubicBezTo>
                    <a:pt x="639878" y="720620"/>
                    <a:pt x="641897" y="706491"/>
                    <a:pt x="635841" y="708509"/>
                  </a:cubicBezTo>
                  <a:cubicBezTo>
                    <a:pt x="622300" y="713023"/>
                    <a:pt x="615655" y="728694"/>
                    <a:pt x="605562" y="738787"/>
                  </a:cubicBezTo>
                  <a:lnTo>
                    <a:pt x="587396" y="756954"/>
                  </a:lnTo>
                  <a:cubicBezTo>
                    <a:pt x="583359" y="760991"/>
                    <a:pt x="578221" y="764169"/>
                    <a:pt x="575284" y="769065"/>
                  </a:cubicBezTo>
                  <a:cubicBezTo>
                    <a:pt x="569228" y="779158"/>
                    <a:pt x="564777" y="790407"/>
                    <a:pt x="557117" y="799343"/>
                  </a:cubicBezTo>
                  <a:cubicBezTo>
                    <a:pt x="552381" y="804869"/>
                    <a:pt x="544634" y="806908"/>
                    <a:pt x="538951" y="811454"/>
                  </a:cubicBezTo>
                  <a:cubicBezTo>
                    <a:pt x="534493" y="815021"/>
                    <a:pt x="532185" y="821561"/>
                    <a:pt x="526839" y="823566"/>
                  </a:cubicBezTo>
                  <a:cubicBezTo>
                    <a:pt x="515343" y="827877"/>
                    <a:pt x="502676" y="827998"/>
                    <a:pt x="490506" y="829621"/>
                  </a:cubicBezTo>
                  <a:cubicBezTo>
                    <a:pt x="472388" y="832037"/>
                    <a:pt x="454159" y="833541"/>
                    <a:pt x="436005" y="835677"/>
                  </a:cubicBezTo>
                  <a:lnTo>
                    <a:pt x="387560" y="841733"/>
                  </a:lnTo>
                  <a:cubicBezTo>
                    <a:pt x="381504" y="843751"/>
                    <a:pt x="375586" y="846240"/>
                    <a:pt x="369393" y="847788"/>
                  </a:cubicBezTo>
                  <a:cubicBezTo>
                    <a:pt x="359408" y="850284"/>
                    <a:pt x="348752" y="850230"/>
                    <a:pt x="339115" y="853844"/>
                  </a:cubicBezTo>
                  <a:cubicBezTo>
                    <a:pt x="332300" y="856399"/>
                    <a:pt x="327637" y="863088"/>
                    <a:pt x="320948" y="865955"/>
                  </a:cubicBezTo>
                  <a:cubicBezTo>
                    <a:pt x="313298" y="869234"/>
                    <a:pt x="304697" y="869619"/>
                    <a:pt x="296725" y="872011"/>
                  </a:cubicBezTo>
                  <a:cubicBezTo>
                    <a:pt x="284497" y="875679"/>
                    <a:pt x="260392" y="884122"/>
                    <a:pt x="260392" y="884122"/>
                  </a:cubicBezTo>
                  <a:cubicBezTo>
                    <a:pt x="232132" y="882103"/>
                    <a:pt x="203598" y="882485"/>
                    <a:pt x="175613" y="878066"/>
                  </a:cubicBezTo>
                  <a:cubicBezTo>
                    <a:pt x="164876" y="876371"/>
                    <a:pt x="153951" y="872583"/>
                    <a:pt x="145335" y="865955"/>
                  </a:cubicBezTo>
                  <a:cubicBezTo>
                    <a:pt x="108669" y="837751"/>
                    <a:pt x="104164" y="828421"/>
                    <a:pt x="84778" y="799343"/>
                  </a:cubicBezTo>
                  <a:cubicBezTo>
                    <a:pt x="72667" y="801362"/>
                    <a:pt x="60485" y="802991"/>
                    <a:pt x="48445" y="805399"/>
                  </a:cubicBezTo>
                  <a:cubicBezTo>
                    <a:pt x="40284" y="807031"/>
                    <a:pt x="32225" y="813741"/>
                    <a:pt x="24222" y="811454"/>
                  </a:cubicBezTo>
                  <a:cubicBezTo>
                    <a:pt x="15988" y="809101"/>
                    <a:pt x="12111" y="799343"/>
                    <a:pt x="6055" y="793287"/>
                  </a:cubicBezTo>
                  <a:cubicBezTo>
                    <a:pt x="4037" y="783194"/>
                    <a:pt x="0" y="773302"/>
                    <a:pt x="0" y="763009"/>
                  </a:cubicBezTo>
                  <a:cubicBezTo>
                    <a:pt x="0" y="754687"/>
                    <a:pt x="1439" y="745712"/>
                    <a:pt x="6055" y="738787"/>
                  </a:cubicBezTo>
                  <a:cubicBezTo>
                    <a:pt x="12762" y="728726"/>
                    <a:pt x="32027" y="724074"/>
                    <a:pt x="42389" y="720620"/>
                  </a:cubicBezTo>
                  <a:cubicBezTo>
                    <a:pt x="49735" y="721669"/>
                    <a:pt x="89735" y="724806"/>
                    <a:pt x="102945" y="732731"/>
                  </a:cubicBezTo>
                  <a:cubicBezTo>
                    <a:pt x="144515" y="757671"/>
                    <a:pt x="81754" y="733740"/>
                    <a:pt x="133223" y="750898"/>
                  </a:cubicBezTo>
                  <a:cubicBezTo>
                    <a:pt x="119093" y="722639"/>
                    <a:pt x="106982" y="740805"/>
                    <a:pt x="102945" y="73273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곱셈 기호 5"/>
            <p:cNvSpPr/>
            <p:nvPr/>
          </p:nvSpPr>
          <p:spPr>
            <a:xfrm>
              <a:off x="2483768" y="1669127"/>
              <a:ext cx="288032" cy="288032"/>
            </a:xfrm>
            <a:prstGeom prst="mathMultiply">
              <a:avLst>
                <a:gd name="adj1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35696" y="908164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MAP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90252" y="15426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64088" y="1935326"/>
            <a:ext cx="2160240" cy="2803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Ensure Communication with </a:t>
            </a:r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arget </a:t>
            </a:r>
            <a:r>
              <a:rPr lang="en-US" altLang="ko-KR" dirty="0">
                <a:solidFill>
                  <a:schemeClr val="tx1"/>
                </a:solidFill>
              </a:rPr>
              <a:t>L</a:t>
            </a:r>
            <a:r>
              <a:rPr lang="en-US" altLang="ko-KR" dirty="0" smtClean="0">
                <a:solidFill>
                  <a:schemeClr val="tx1"/>
                </a:solidFill>
              </a:rPr>
              <a:t>ocation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003" y="155182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Control_Unit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3779912" y="2420890"/>
            <a:ext cx="158417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62750" y="205155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Multicopter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5446" y="2447602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Location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779912" y="4259387"/>
            <a:ext cx="158187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flipV="1">
            <a:off x="5364088" y="2632268"/>
            <a:ext cx="2160240" cy="1627120"/>
          </a:xfrm>
          <a:prstGeom prst="bentConnector3">
            <a:avLst>
              <a:gd name="adj1" fmla="val 352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196532" y="4739315"/>
            <a:ext cx="0" cy="9219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94744" y="4922585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GPS, Host, Num..</a:t>
            </a:r>
            <a:endParaRPr lang="ko-KR" altLang="en-US" dirty="0"/>
          </a:p>
        </p:txBody>
      </p:sp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312932" y="44624"/>
            <a:ext cx="8507540" cy="1008112"/>
          </a:xfrm>
        </p:spPr>
        <p:txBody>
          <a:bodyPr/>
          <a:lstStyle/>
          <a:p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스마트폰 자동추적 무인기 아키텍쳐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856984" cy="681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12932" y="44624"/>
            <a:ext cx="8507540" cy="1008112"/>
          </a:xfrm>
        </p:spPr>
        <p:txBody>
          <a:bodyPr/>
          <a:lstStyle/>
          <a:p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6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23958" y="2212996"/>
            <a:ext cx="1316365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44359" y="184366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G.Unit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56406" y="2212996"/>
            <a:ext cx="1316365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69594" y="184366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M.Cop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91910" y="2501028"/>
            <a:ext cx="35889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95966" y="2316362"/>
            <a:ext cx="121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Save_GPS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140323" y="2501028"/>
            <a:ext cx="2716083" cy="1440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5395" y="2460378"/>
            <a:ext cx="6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Save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107388" y="2901264"/>
            <a:ext cx="2749019" cy="1758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69171" y="22129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GPS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52150" y="267579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Ack</a:t>
            </a:r>
            <a:r>
              <a:rPr lang="en-US" altLang="ko-KR" dirty="0" smtClean="0"/>
              <a:t> with GPS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89544" y="286281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Check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151116" y="3437132"/>
            <a:ext cx="2716083" cy="1440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52150" y="313980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Connect,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20298" y="3499848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Send </a:t>
            </a:r>
            <a:r>
              <a:rPr lang="en-US" altLang="ko-KR" dirty="0" err="1" smtClean="0"/>
              <a:t>Ack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56406" y="339648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 Flight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144683" y="4305478"/>
            <a:ext cx="2716083" cy="1440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45717" y="40081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Else,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77159" y="436819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Resend GPS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88612" y="4264828"/>
            <a:ext cx="6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Save</a:t>
            </a:r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12932" y="44624"/>
            <a:ext cx="8507540" cy="1008112"/>
          </a:xfrm>
        </p:spPr>
        <p:txBody>
          <a:bodyPr/>
          <a:lstStyle/>
          <a:p>
            <a:r>
              <a:rPr lang="ko-KR" altLang="en-US" dirty="0" smtClean="0"/>
              <a:t>데이터 송수신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차후 진행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PixHawk4.0 </a:t>
            </a:r>
            <a:r>
              <a:rPr lang="ko-KR" altLang="en-US" dirty="0" smtClean="0"/>
              <a:t>설치 및 시험비행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주문 완료 상태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PixHawk</a:t>
            </a:r>
            <a:r>
              <a:rPr lang="en-US" altLang="ko-KR" dirty="0" smtClean="0"/>
              <a:t> Board, PPM Encoder, GPS Compass Kit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스마트폰</a:t>
            </a:r>
            <a:r>
              <a:rPr lang="ko-KR" altLang="en-US" dirty="0" smtClean="0"/>
              <a:t> 어플리케이션 개발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타겟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스마트폰에서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LTE </a:t>
            </a:r>
            <a:r>
              <a:rPr lang="ko-KR" altLang="en-US" dirty="0" smtClean="0"/>
              <a:t>통신을 이용하여 위치 정보를 </a:t>
            </a:r>
            <a:r>
              <a:rPr lang="en-US" altLang="ko-KR" dirty="0" smtClean="0"/>
              <a:t>GCS</a:t>
            </a:r>
            <a:r>
              <a:rPr lang="ko-KR" altLang="en-US" dirty="0" smtClean="0"/>
              <a:t>로 송신하는 어플리케이션 개발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GCS </a:t>
            </a:r>
            <a:r>
              <a:rPr lang="ko-KR" altLang="en-US" dirty="0" smtClean="0"/>
              <a:t>프로그램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 err="1" smtClean="0"/>
              <a:t>멀티콥터의</a:t>
            </a:r>
            <a:r>
              <a:rPr lang="ko-KR" altLang="en-US" dirty="0" smtClean="0"/>
              <a:t> 위치를 지도에 표시함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타겟의</a:t>
            </a:r>
            <a:r>
              <a:rPr lang="ko-KR" altLang="en-US" dirty="0" smtClean="0"/>
              <a:t> 위치를 지도에 표시함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타겟의</a:t>
            </a:r>
            <a:r>
              <a:rPr lang="ko-KR" altLang="en-US" dirty="0" smtClean="0"/>
              <a:t> 정보를 저장하고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멀티콥터로</a:t>
            </a:r>
            <a:r>
              <a:rPr lang="ko-KR" altLang="en-US" dirty="0" smtClean="0"/>
              <a:t> 명령을 내리는 역할을 수행함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멀티콥터와의</a:t>
            </a:r>
            <a:r>
              <a:rPr lang="ko-KR" altLang="en-US" dirty="0" smtClean="0"/>
              <a:t> 통신을 보장할 수 있는 알고리즘이 개발되어야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무인기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어플리케이션</a:t>
            </a:r>
            <a:r>
              <a:rPr lang="en-US" altLang="ko-KR" dirty="0" smtClean="0"/>
              <a:t>, GCS </a:t>
            </a:r>
            <a:r>
              <a:rPr lang="ko-KR" altLang="en-US" dirty="0" smtClean="0"/>
              <a:t>프로그램 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1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file6.uf.tistory.com/image/185A57584D413A5722AE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-225789"/>
            <a:ext cx="5251445" cy="699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file6.uf.tistory.com/image/185A57584D413A5722AE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676" y="-268956"/>
            <a:ext cx="5251445" cy="699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69" y="1821484"/>
            <a:ext cx="1806999" cy="312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48664"/>
            <a:ext cx="1872208" cy="310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7650"/>
            <a:ext cx="1523156" cy="188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3614" y="5673726"/>
            <a:ext cx="211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Ground Monitor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4228" y="57332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Flight Client</a:t>
            </a:r>
            <a:endParaRPr lang="ko-KR" altLang="en-US" dirty="0"/>
          </a:p>
        </p:txBody>
      </p:sp>
      <p:pic>
        <p:nvPicPr>
          <p:cNvPr id="1030" name="Picture 6" descr="http://images.gofreedownload.net/server-outline-clip-art-1241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2722577"/>
            <a:ext cx="1110871" cy="17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4" descr="http://pixabay.com/static/uploads/photo/2012/04/18/00/25/tower-36266_64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11" y="2229847"/>
            <a:ext cx="756441" cy="81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6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478</TotalTime>
  <Words>184</Words>
  <Application>Microsoft Office PowerPoint</Application>
  <PresentationFormat>화면 슬라이드 쇼(4:3)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실행</vt:lpstr>
      <vt:lpstr>스마트폰 자동추적 시스템</vt:lpstr>
      <vt:lpstr>시스템 아키텍쳐</vt:lpstr>
      <vt:lpstr>시스템 아키텍쳐</vt:lpstr>
      <vt:lpstr>시스템 아키텍쳐</vt:lpstr>
      <vt:lpstr>시스템 아키텍쳐</vt:lpstr>
      <vt:lpstr>데이터 송수신</vt:lpstr>
      <vt:lpstr>차후 진행 방향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Kim</cp:lastModifiedBy>
  <cp:revision>28</cp:revision>
  <dcterms:created xsi:type="dcterms:W3CDTF">2015-04-07T06:46:54Z</dcterms:created>
  <dcterms:modified xsi:type="dcterms:W3CDTF">2015-04-08T22:36:07Z</dcterms:modified>
</cp:coreProperties>
</file>