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2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8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76CEA-9062-43A0-9BE7-7033FEC3697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12F2-4898-4599-87F1-6FC45FAD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droneswatch.files.wordpress.com/2012/08/drones_005_w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4" t="24043" r="9555"/>
          <a:stretch/>
        </p:blipFill>
        <p:spPr bwMode="auto">
          <a:xfrm>
            <a:off x="2326511" y="3381339"/>
            <a:ext cx="1730415" cy="13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20352567">
            <a:off x="3158572" y="3851472"/>
            <a:ext cx="1664106" cy="11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3579108">
            <a:off x="1852234" y="3558587"/>
            <a:ext cx="1624406" cy="104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832948">
            <a:off x="2363672" y="4847789"/>
            <a:ext cx="1519967" cy="11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266" y="263036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7449" y="3167422"/>
            <a:ext cx="69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(y, </a:t>
            </a:r>
            <a:r>
              <a:rPr lang="en-US" dirty="0" err="1" smtClean="0"/>
              <a:t>v</a:t>
            </a:r>
            <a:r>
              <a:rPr lang="en-US" baseline="-25000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4988" y="5726803"/>
            <a:ext cx="68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(z, </a:t>
            </a:r>
            <a:r>
              <a:rPr lang="en-US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Kinematic equation is used in position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65" y="2623831"/>
            <a:ext cx="1781175" cy="7905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9239"/>
              </p:ext>
            </p:extLst>
          </p:nvPr>
        </p:nvGraphicFramePr>
        <p:xfrm>
          <a:off x="1174829" y="4057606"/>
          <a:ext cx="6698126" cy="1676400"/>
        </p:xfrm>
        <a:graphic>
          <a:graphicData uri="http://schemas.openxmlformats.org/drawingml/2006/table">
            <a:tbl>
              <a:tblPr/>
              <a:tblGrid>
                <a:gridCol w="1232705"/>
                <a:gridCol w="54654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Displacement or change in position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  <a:r>
                        <a:rPr lang="en-US" baseline="-25000"/>
                        <a:t>o</a:t>
                      </a:r>
                      <a:endParaRPr lang="en-US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velocity, the velocity at the start of the acceleration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Acceleration, this is a constant acceleration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Prediction</a:t>
            </a:r>
            <a:endParaRPr lang="en-US" dirty="0"/>
          </a:p>
        </p:txBody>
      </p:sp>
      <p:pic>
        <p:nvPicPr>
          <p:cNvPr id="2050" name="Picture 2" descr="http://droneswatch.files.wordpress.com/2012/08/drones_005_w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4" t="24043" r="9555"/>
          <a:stretch/>
        </p:blipFill>
        <p:spPr bwMode="auto">
          <a:xfrm>
            <a:off x="1892460" y="2438003"/>
            <a:ext cx="1730415" cy="13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8582" y="1937896"/>
            <a:ext cx="20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position (P)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858" y="2498915"/>
            <a:ext cx="22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prediction (X)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50157" y="3003183"/>
            <a:ext cx="403644" cy="387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376" y="2164349"/>
            <a:ext cx="254643" cy="3191942"/>
          </a:xfrm>
          <a:prstGeom prst="rightBrace">
            <a:avLst>
              <a:gd name="adj1" fmla="val 8333"/>
              <a:gd name="adj2" fmla="val 498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0722" y="3945036"/>
                <a:ext cx="1060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err="1" smtClean="0"/>
                  <a:t>t</a:t>
                </a:r>
                <a:r>
                  <a:rPr lang="en-US" dirty="0" smtClean="0"/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722" y="3945036"/>
                <a:ext cx="10608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598" t="-8197" r="-45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endCxn id="6" idx="2"/>
          </p:cNvCxnSpPr>
          <p:nvPr/>
        </p:nvCxnSpPr>
        <p:spPr>
          <a:xfrm>
            <a:off x="2862561" y="3191079"/>
            <a:ext cx="3087596" cy="59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862560" y="3113589"/>
            <a:ext cx="1418161" cy="12153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35266" y="3191079"/>
            <a:ext cx="122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Velocity (v)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862559" y="3097922"/>
            <a:ext cx="876064" cy="1790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5367" y="271095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Accelerator (</a:t>
            </a:r>
            <a:r>
              <a:rPr lang="en-US" dirty="0" err="1" smtClean="0">
                <a:solidFill>
                  <a:srgbClr val="FF0000"/>
                </a:solidFill>
              </a:rPr>
              <a:t>acc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149061" y="3133301"/>
            <a:ext cx="923071" cy="1436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11401" y="3307141"/>
            <a:ext cx="23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Velocity prediction (v</a:t>
            </a:r>
            <a:r>
              <a:rPr 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60025" y="4738519"/>
                <a:ext cx="1226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25" y="4738519"/>
                <a:ext cx="12261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95" r="-148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7600" y="5272107"/>
                <a:ext cx="21656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-250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00" y="5272107"/>
                <a:ext cx="2165657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07600" y="5877799"/>
                <a:ext cx="21175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-250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00" y="5877799"/>
                <a:ext cx="2117567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975558" y="4617717"/>
                <a:ext cx="215706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-250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58" y="4617717"/>
                <a:ext cx="2157065" cy="5186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60025" y="5392909"/>
                <a:ext cx="1234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25" y="5392909"/>
                <a:ext cx="123431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93" r="-147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60025" y="5998601"/>
                <a:ext cx="1203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25" y="5998601"/>
                <a:ext cx="120385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10" r="-20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135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프레젠테이션</vt:lpstr>
      <vt:lpstr>PowerPoint 프레젠테이션</vt:lpstr>
      <vt:lpstr>Position Prediction</vt:lpstr>
      <vt:lpstr>Position Prediction</vt:lpstr>
      <vt:lpstr>Position Correction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outhdom TOUCH DET</dc:creator>
  <cp:lastModifiedBy>AutoBVT</cp:lastModifiedBy>
  <cp:revision>57</cp:revision>
  <dcterms:created xsi:type="dcterms:W3CDTF">2015-04-08T20:06:52Z</dcterms:created>
  <dcterms:modified xsi:type="dcterms:W3CDTF">2015-04-09T03:44:44Z</dcterms:modified>
</cp:coreProperties>
</file>