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2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4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CE33-2D42-4298-B015-D757559C43F0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A388-5D21-4C03-9667-1D28FAD5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PX4 Hawk</a:t>
            </a:r>
            <a:br>
              <a:rPr lang="en-US" dirty="0" smtClean="0"/>
            </a:br>
            <a:r>
              <a:rPr lang="en-US" dirty="0" smtClean="0"/>
              <a:t>Position Estimator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Multirotor</a:t>
            </a:r>
            <a:r>
              <a:rPr lang="en-US" dirty="0" smtClean="0"/>
              <a:t> Flight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" y="1958272"/>
            <a:ext cx="8833012" cy="3749123"/>
          </a:xfrm>
        </p:spPr>
      </p:pic>
    </p:spTree>
    <p:extLst>
      <p:ext uri="{BB962C8B-B14F-4D97-AF65-F5344CB8AC3E}">
        <p14:creationId xmlns:p14="http://schemas.microsoft.com/office/powerpoint/2010/main" val="39704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Position_estimator_inav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Position estimator </a:t>
            </a:r>
            <a:r>
              <a:rPr lang="en-US" dirty="0" err="1" smtClean="0"/>
              <a:t>inav</a:t>
            </a:r>
            <a:r>
              <a:rPr lang="en-US" dirty="0" smtClean="0"/>
              <a:t> app is position estimator, based on inertial model, optimized for </a:t>
            </a:r>
            <a:r>
              <a:rPr lang="en-US" dirty="0" err="1" smtClean="0"/>
              <a:t>multirotors</a:t>
            </a:r>
            <a:r>
              <a:rPr lang="en-US" dirty="0" smtClean="0"/>
              <a:t>. It reads multiple sensors and estimate 3D position and velocity, in local and global frames. It can be used with position control apps, e.g. </a:t>
            </a:r>
            <a:r>
              <a:rPr lang="en-US" dirty="0" err="1" smtClean="0"/>
              <a:t>multirotor_pos_control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position_estimator_inav_main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</a:t>
            </a:r>
            <a:r>
              <a:rPr lang="en-US" altLang="ko-KR" dirty="0" err="1"/>
              <a:t>argv</a:t>
            </a:r>
            <a:r>
              <a:rPr lang="en-US" altLang="ko-KR" dirty="0" smtClean="0"/>
              <a:t>[])</a:t>
            </a:r>
          </a:p>
          <a:p>
            <a:pPr lvl="1"/>
            <a:r>
              <a:rPr lang="en-US" altLang="ko-KR" dirty="0" smtClean="0"/>
              <a:t>start</a:t>
            </a:r>
          </a:p>
          <a:p>
            <a:pPr lvl="1"/>
            <a:r>
              <a:rPr lang="en-US" altLang="ko-KR" dirty="0" smtClean="0"/>
              <a:t>stop</a:t>
            </a:r>
          </a:p>
          <a:p>
            <a:pPr lvl="1"/>
            <a:r>
              <a:rPr lang="en-US" altLang="ko-KR" dirty="0" smtClean="0"/>
              <a:t>status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position_estimator_inav_thread_main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</a:t>
            </a:r>
            <a:r>
              <a:rPr lang="en-US" altLang="ko-KR" dirty="0" err="1"/>
              <a:t>argv</a:t>
            </a:r>
            <a:r>
              <a:rPr lang="en-US" altLang="ko-KR" dirty="0" smtClean="0"/>
              <a:t>[]) // thread 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동작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914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following sources (with corresponding parameters for weight) are available for altitude</a:t>
            </a:r>
          </a:p>
          <a:p>
            <a:r>
              <a:rPr lang="en-US" dirty="0" smtClean="0"/>
              <a:t>Accelerometer- acceleration (</a:t>
            </a:r>
            <a:r>
              <a:rPr lang="en-US" b="1" dirty="0" smtClean="0"/>
              <a:t>W_ALT_ACC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Barometer- Absolute altitude (</a:t>
            </a:r>
            <a:r>
              <a:rPr lang="en-US" b="1" dirty="0" smtClean="0"/>
              <a:t>W_ALT_BARO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Sonar- relative altitude (</a:t>
            </a:r>
            <a:r>
              <a:rPr lang="en-US" b="1" dirty="0" smtClean="0"/>
              <a:t>W_ALT_SONAR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following sources (with corresponding parameters for weight) are available for position</a:t>
            </a:r>
          </a:p>
          <a:p>
            <a:r>
              <a:rPr lang="en-US" dirty="0" smtClean="0"/>
              <a:t>Accelerometer (</a:t>
            </a:r>
            <a:r>
              <a:rPr lang="en-US" b="1" dirty="0" smtClean="0"/>
              <a:t>W_POS_ACC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GPS Position (</a:t>
            </a:r>
            <a:r>
              <a:rPr lang="en-US" b="1" dirty="0" smtClean="0"/>
              <a:t>W_POS_GPS_P</a:t>
            </a:r>
            <a:r>
              <a:rPr lang="en-US" dirty="0" smtClean="0"/>
              <a:t>)</a:t>
            </a:r>
          </a:p>
          <a:p>
            <a:r>
              <a:rPr lang="en-US" dirty="0" smtClean="0"/>
              <a:t>GPS Velocity (</a:t>
            </a:r>
            <a:r>
              <a:rPr lang="en-US" b="1" dirty="0" smtClean="0"/>
              <a:t>W_POS_GPS_V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Optical Flow (</a:t>
            </a:r>
            <a:r>
              <a:rPr lang="en-US" b="1" dirty="0" smtClean="0"/>
              <a:t>W_POS_FLOW</a:t>
            </a:r>
            <a:r>
              <a:rPr lang="en-US" dirty="0" smtClean="0"/>
              <a:t>) </a:t>
            </a:r>
            <a:r>
              <a:rPr lang="en-US" b="1" dirty="0" smtClean="0"/>
              <a:t>NOT IMPLEMENTED YET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2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Local Position</a:t>
            </a:r>
          </a:p>
          <a:p>
            <a:pPr lvl="1"/>
            <a:r>
              <a:rPr lang="en-US" dirty="0" smtClean="0"/>
              <a:t>X,Y,Z</a:t>
            </a:r>
          </a:p>
          <a:p>
            <a:pPr lvl="1"/>
            <a:r>
              <a:rPr lang="en-US" dirty="0"/>
              <a:t>Velocity of X,Y and </a:t>
            </a:r>
            <a:r>
              <a:rPr lang="en-US" dirty="0" smtClean="0"/>
              <a:t>Z</a:t>
            </a:r>
          </a:p>
          <a:p>
            <a:pPr lvl="1"/>
            <a:r>
              <a:rPr lang="en-US" dirty="0" err="1" smtClean="0"/>
              <a:t>Eph</a:t>
            </a:r>
            <a:r>
              <a:rPr lang="en-US" dirty="0" smtClean="0"/>
              <a:t> //error horizontal</a:t>
            </a:r>
            <a:endParaRPr lang="en-US" dirty="0" smtClean="0"/>
          </a:p>
          <a:p>
            <a:pPr lvl="1"/>
            <a:r>
              <a:rPr lang="en-US" dirty="0" err="1" smtClean="0"/>
              <a:t>Epv</a:t>
            </a:r>
            <a:r>
              <a:rPr lang="en-US" dirty="0" smtClean="0"/>
              <a:t> //</a:t>
            </a:r>
            <a:r>
              <a:rPr lang="en-US" dirty="0" smtClean="0"/>
              <a:t>error vertical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Global Position (Earth Coordination)</a:t>
            </a:r>
          </a:p>
          <a:p>
            <a:pPr lvl="1"/>
            <a:r>
              <a:rPr lang="en-US" dirty="0" smtClean="0"/>
              <a:t>Latitude</a:t>
            </a:r>
          </a:p>
          <a:p>
            <a:pPr lvl="1"/>
            <a:r>
              <a:rPr lang="en-US" dirty="0" smtClean="0"/>
              <a:t>Longitude</a:t>
            </a:r>
          </a:p>
          <a:p>
            <a:pPr lvl="1"/>
            <a:r>
              <a:rPr lang="en-US" dirty="0" smtClean="0"/>
              <a:t>Altitude</a:t>
            </a:r>
          </a:p>
          <a:p>
            <a:pPr lvl="1"/>
            <a:r>
              <a:rPr lang="en-US" dirty="0" smtClean="0"/>
              <a:t>Velocity of NED</a:t>
            </a:r>
          </a:p>
          <a:p>
            <a:pPr lvl="1"/>
            <a:r>
              <a:rPr lang="en-US" dirty="0" err="1" smtClean="0"/>
              <a:t>Eph</a:t>
            </a:r>
            <a:endParaRPr lang="en-US" dirty="0" smtClean="0"/>
          </a:p>
          <a:p>
            <a:pPr lvl="1"/>
            <a:r>
              <a:rPr lang="en-US" dirty="0" err="1" smtClean="0"/>
              <a:t>Epv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01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179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Theme</vt:lpstr>
      <vt:lpstr>PX4 Hawk Position Estimator</vt:lpstr>
      <vt:lpstr>Multirotor Flight Control</vt:lpstr>
      <vt:lpstr>Position_estimator_inav</vt:lpstr>
      <vt:lpstr>Basic structure</vt:lpstr>
      <vt:lpstr>Data Source</vt:lpstr>
      <vt:lpstr>Data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PX4 Hawk Position Estimator</dc:title>
  <dc:creator>outhdom TOUCH DET</dc:creator>
  <cp:lastModifiedBy>AutoBVT</cp:lastModifiedBy>
  <cp:revision>48</cp:revision>
  <dcterms:created xsi:type="dcterms:W3CDTF">2015-04-01T09:46:55Z</dcterms:created>
  <dcterms:modified xsi:type="dcterms:W3CDTF">2015-04-02T03:47:36Z</dcterms:modified>
</cp:coreProperties>
</file>