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8"/>
  </p:notesMasterIdLst>
  <p:sldIdLst>
    <p:sldId id="256" r:id="rId2"/>
    <p:sldId id="396" r:id="rId3"/>
    <p:sldId id="397" r:id="rId4"/>
    <p:sldId id="399" r:id="rId5"/>
    <p:sldId id="398" r:id="rId6"/>
    <p:sldId id="348" r:id="rId7"/>
  </p:sldIdLst>
  <p:sldSz cx="9144000" cy="6858000" type="screen4x3"/>
  <p:notesSz cx="7099300" cy="10234613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kumimoji="1" b="1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algn="l" defTabSz="914400" rtl="0" eaLnBrk="1" latinLnBrk="1" hangingPunct="1">
      <a:defRPr kumimoji="1" b="1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algn="l" defTabSz="914400" rtl="0" eaLnBrk="1" latinLnBrk="1" hangingPunct="1">
      <a:defRPr kumimoji="1" b="1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algn="l" defTabSz="914400" rtl="0" eaLnBrk="1" latinLnBrk="1" hangingPunct="1">
      <a:defRPr kumimoji="1" b="1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1B2E7"/>
    <a:srgbClr val="BACFF0"/>
    <a:srgbClr val="B9E2F1"/>
    <a:srgbClr val="1DFF43"/>
    <a:srgbClr val="1DFF83"/>
    <a:srgbClr val="9AD35B"/>
    <a:srgbClr val="00D25F"/>
    <a:srgbClr val="AFDC7E"/>
    <a:srgbClr val="B08600"/>
    <a:srgbClr val="FFE0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8603FDC-E32A-4AB5-989C-0864C3EAD2B8}" styleName="테마 스타일 2 - 강조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46F890A9-2807-4EBB-B81D-B2AA78EC7F39}" styleName="어두운 스타일 2 - 강조 5/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38B1855-1B75-4FBE-930C-398BA8C253C6}" styleName="테마 스타일 2 - 강조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288" autoAdjust="0"/>
    <p:restoredTop sz="98963" autoAdjust="0"/>
  </p:normalViewPr>
  <p:slideViewPr>
    <p:cSldViewPr>
      <p:cViewPr varScale="1">
        <p:scale>
          <a:sx n="120" d="100"/>
          <a:sy n="120" d="100"/>
        </p:scale>
        <p:origin x="-222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3" d="100"/>
          <a:sy n="73" d="100"/>
        </p:scale>
        <p:origin x="-3414" y="-108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6363" cy="5117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91" tIns="47745" rIns="95491" bIns="47745" numCol="1" anchor="t" anchorCtr="0" compatLnSpc="1">
            <a:prstTxWarp prst="textNoShape">
              <a:avLst/>
            </a:prstTxWarp>
          </a:bodyPr>
          <a:lstStyle>
            <a:lvl1pPr>
              <a:defRPr sz="1300" b="0" smtClean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294" y="1"/>
            <a:ext cx="3076363" cy="5117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91" tIns="47745" rIns="95491" bIns="47745" numCol="1" anchor="t" anchorCtr="0" compatLnSpc="1">
            <a:prstTxWarp prst="textNoShape">
              <a:avLst/>
            </a:prstTxWarp>
          </a:bodyPr>
          <a:lstStyle>
            <a:lvl1pPr algn="r">
              <a:defRPr sz="1300" b="0" smtClean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930" y="4861442"/>
            <a:ext cx="5679440" cy="4605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91" tIns="47745" rIns="95491" bIns="477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107"/>
            <a:ext cx="3076363" cy="5117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91" tIns="47745" rIns="95491" bIns="47745" numCol="1" anchor="b" anchorCtr="0" compatLnSpc="1">
            <a:prstTxWarp prst="textNoShape">
              <a:avLst/>
            </a:prstTxWarp>
          </a:bodyPr>
          <a:lstStyle>
            <a:lvl1pPr>
              <a:defRPr sz="1300" b="0" smtClean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294" y="9721107"/>
            <a:ext cx="3076363" cy="5117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91" tIns="47745" rIns="95491" bIns="47745" numCol="1" anchor="b" anchorCtr="0" compatLnSpc="1">
            <a:prstTxWarp prst="textNoShape">
              <a:avLst/>
            </a:prstTxWarp>
          </a:bodyPr>
          <a:lstStyle>
            <a:lvl1pPr algn="r">
              <a:defRPr sz="1300" b="0" smtClean="0"/>
            </a:lvl1pPr>
          </a:lstStyle>
          <a:p>
            <a:pPr>
              <a:defRPr/>
            </a:pPr>
            <a:fld id="{84A4ABCA-A3A2-4C6D-8AF7-71326F7FCB9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3751089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7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en-US" dirty="0" smtClean="0"/>
          </a:p>
        </p:txBody>
      </p:sp>
      <p:sp>
        <p:nvSpPr>
          <p:cNvPr id="614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1A7046A-B823-4425-814E-8B056B40F5D6}" type="slidenum">
              <a:rPr lang="en-US" altLang="ko-KR"/>
              <a:pPr/>
              <a:t>1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A4ABCA-A3A2-4C6D-8AF7-71326F7FCB9B}" type="slidenum">
              <a:rPr lang="en-US" altLang="ko-KR" smtClean="0"/>
              <a:pPr>
                <a:defRPr/>
              </a:pPr>
              <a:t>6</a:t>
            </a:fld>
            <a:endParaRPr lang="en-US" altLang="ko-K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3" descr="blue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Freeform 5"/>
          <p:cNvSpPr>
            <a:spLocks/>
          </p:cNvSpPr>
          <p:nvPr userDrawn="1"/>
        </p:nvSpPr>
        <p:spPr bwMode="auto">
          <a:xfrm>
            <a:off x="-19050" y="1168400"/>
            <a:ext cx="9163050" cy="2965450"/>
          </a:xfrm>
          <a:custGeom>
            <a:avLst/>
            <a:gdLst/>
            <a:ahLst/>
            <a:cxnLst>
              <a:cxn ang="0">
                <a:pos x="12" y="50"/>
              </a:cxn>
              <a:cxn ang="0">
                <a:pos x="1632" y="44"/>
              </a:cxn>
              <a:cxn ang="0">
                <a:pos x="1632" y="0"/>
              </a:cxn>
              <a:cxn ang="0">
                <a:pos x="5790" y="0"/>
              </a:cxn>
              <a:cxn ang="0">
                <a:pos x="5790" y="1820"/>
              </a:cxn>
              <a:cxn ang="0">
                <a:pos x="4194" y="1820"/>
              </a:cxn>
              <a:cxn ang="0">
                <a:pos x="4194" y="1868"/>
              </a:cxn>
              <a:cxn ang="0">
                <a:pos x="0" y="1856"/>
              </a:cxn>
              <a:cxn ang="0">
                <a:pos x="12" y="50"/>
              </a:cxn>
            </a:cxnLst>
            <a:rect l="0" t="0" r="r" b="b"/>
            <a:pathLst>
              <a:path w="5790" h="1868">
                <a:moveTo>
                  <a:pt x="12" y="50"/>
                </a:moveTo>
                <a:lnTo>
                  <a:pt x="1632" y="44"/>
                </a:lnTo>
                <a:lnTo>
                  <a:pt x="1632" y="0"/>
                </a:lnTo>
                <a:lnTo>
                  <a:pt x="5790" y="0"/>
                </a:lnTo>
                <a:lnTo>
                  <a:pt x="5790" y="1820"/>
                </a:lnTo>
                <a:lnTo>
                  <a:pt x="4194" y="1820"/>
                </a:lnTo>
                <a:lnTo>
                  <a:pt x="4194" y="1868"/>
                </a:lnTo>
                <a:lnTo>
                  <a:pt x="0" y="1856"/>
                </a:lnTo>
                <a:lnTo>
                  <a:pt x="12" y="50"/>
                </a:lnTo>
                <a:close/>
              </a:path>
            </a:pathLst>
          </a:custGeom>
          <a:solidFill>
            <a:srgbClr val="0291B1">
              <a:alpha val="80000"/>
            </a:srgbClr>
          </a:solidFill>
          <a:ln w="9525" cap="flat" cmpd="sng">
            <a:noFill/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5" name="Rectangle 6"/>
          <p:cNvSpPr>
            <a:spLocks noChangeArrowheads="1"/>
          </p:cNvSpPr>
          <p:nvPr userDrawn="1"/>
        </p:nvSpPr>
        <p:spPr bwMode="auto">
          <a:xfrm>
            <a:off x="-7938" y="1844675"/>
            <a:ext cx="9151938" cy="1571625"/>
          </a:xfrm>
          <a:prstGeom prst="rect">
            <a:avLst/>
          </a:prstGeom>
          <a:gradFill rotWithShape="1">
            <a:gsLst>
              <a:gs pos="0">
                <a:srgbClr val="00BEFC">
                  <a:alpha val="80000"/>
                </a:srgbClr>
              </a:gs>
              <a:gs pos="100000">
                <a:srgbClr val="00608A">
                  <a:alpha val="80000"/>
                </a:srgbClr>
              </a:gs>
            </a:gsLst>
            <a:lin ang="540000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dirty="0">
              <a:latin typeface="+mj-ea"/>
              <a:ea typeface="+mj-ea"/>
            </a:endParaRPr>
          </a:p>
        </p:txBody>
      </p:sp>
    </p:spTree>
  </p:cSld>
  <p:clrMapOvr>
    <a:masterClrMapping/>
  </p:clrMapOvr>
  <p:transition>
    <p:push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098925" y="6538913"/>
            <a:ext cx="982663" cy="276999"/>
          </a:xfrm>
          <a:ln/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AA1B79CD-8D03-4F80-9A9E-95331F2BA600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transition>
    <p:push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098925" y="6538913"/>
            <a:ext cx="982663" cy="276999"/>
          </a:xfrm>
          <a:ln/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05FBB03B-153A-42FA-B6CB-49D9713DE178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transition>
    <p:push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제목, 텍스트 및 차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차트 개체 틀 3"/>
          <p:cNvSpPr>
            <a:spLocks noGrp="1"/>
          </p:cNvSpPr>
          <p:nvPr>
            <p:ph type="chart"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endParaRPr lang="ko-KR" altLang="en-US" noProof="0" smtClean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098925" y="6538913"/>
            <a:ext cx="982663" cy="276999"/>
          </a:xfrm>
          <a:ln/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3CB095B3-AC9C-4649-AB9B-871661C4AAFD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transition>
    <p:pu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  <a:prstGeom prst="rect">
            <a:avLst/>
          </a:prstGeom>
        </p:spPr>
        <p:txBody>
          <a:bodyPr/>
          <a:lstStyle>
            <a:lvl1pPr>
              <a:defRPr lang="ko-KR" altLang="en-US" baseline="0" dirty="0">
                <a:solidFill>
                  <a:schemeClr val="accent2">
                    <a:lumMod val="5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+mj-ea"/>
                <a:ea typeface="+mj-ea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5054617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+mn-ea"/>
                <a:ea typeface="+mn-ea"/>
              </a:defRPr>
            </a:lvl1pPr>
            <a:lvl2pPr>
              <a:defRPr sz="2200" baseline="0">
                <a:latin typeface="+mn-ea"/>
                <a:ea typeface="+mn-ea"/>
              </a:defRPr>
            </a:lvl2pPr>
            <a:lvl3pPr>
              <a:defRPr baseline="0">
                <a:latin typeface="+mn-ea"/>
                <a:ea typeface="+mn-ea"/>
              </a:defRPr>
            </a:lvl3pPr>
            <a:lvl4pPr>
              <a:defRPr baseline="0">
                <a:latin typeface="+mn-ea"/>
                <a:ea typeface="+mn-ea"/>
              </a:defRPr>
            </a:lvl4pPr>
            <a:lvl5pPr>
              <a:defRPr baseline="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098925" y="6538913"/>
            <a:ext cx="982663" cy="261610"/>
          </a:xfrm>
          <a:ln/>
        </p:spPr>
        <p:txBody>
          <a:bodyPr/>
          <a:lstStyle>
            <a:lvl1pPr>
              <a:defRPr sz="1100"/>
            </a:lvl1pPr>
          </a:lstStyle>
          <a:p>
            <a:pPr>
              <a:defRPr/>
            </a:pPr>
            <a:fld id="{F94B996B-8CE8-4F7F-BF2A-ED29CD50ADE0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  <p:transition>
    <p:push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098925" y="6538913"/>
            <a:ext cx="982663" cy="276999"/>
          </a:xfrm>
          <a:ln/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34765741-E55C-412E-A6B7-123D44A1C330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transition>
    <p:pu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098925" y="6538913"/>
            <a:ext cx="982663" cy="276999"/>
          </a:xfrm>
          <a:ln/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BCB4E395-3DA9-49E7-90F2-93F377661C29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transition>
    <p:push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8E4F24-C137-4BC3-BF63-D29C970E002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transition>
    <p:push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098925" y="6538913"/>
            <a:ext cx="982663" cy="276999"/>
          </a:xfrm>
          <a:ln/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2DF50860-DF43-4BC1-99D3-96D5AA963D26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transition>
    <p:push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098925" y="6538913"/>
            <a:ext cx="982663" cy="276999"/>
          </a:xfrm>
          <a:ln/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04372B31-67F6-4F69-A097-59E542FB5FDE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transition>
    <p:push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098925" y="6538913"/>
            <a:ext cx="982663" cy="276999"/>
          </a:xfrm>
          <a:ln/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6EB5BC03-F85C-42C9-A762-3BB2264F71E1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transition>
    <p:push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098925" y="6538913"/>
            <a:ext cx="982663" cy="276999"/>
          </a:xfrm>
          <a:ln/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635D1499-831F-45D2-AF17-6D5D1CB38E03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transition>
    <p:push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1" descr="blue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 rot="10800000">
            <a:off x="32" y="5905585"/>
            <a:ext cx="9144000" cy="952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Rectangle 8"/>
          <p:cNvSpPr>
            <a:spLocks noChangeArrowheads="1"/>
          </p:cNvSpPr>
          <p:nvPr userDrawn="1"/>
        </p:nvSpPr>
        <p:spPr bwMode="auto">
          <a:xfrm>
            <a:off x="0" y="6500834"/>
            <a:ext cx="9151938" cy="357190"/>
          </a:xfrm>
          <a:prstGeom prst="rect">
            <a:avLst/>
          </a:prstGeom>
          <a:gradFill rotWithShape="1">
            <a:gsLst>
              <a:gs pos="0">
                <a:srgbClr val="00BEFC">
                  <a:alpha val="80000"/>
                </a:srgbClr>
              </a:gs>
              <a:gs pos="100000">
                <a:srgbClr val="00608A">
                  <a:alpha val="80000"/>
                </a:srgbClr>
              </a:gs>
            </a:gsLst>
            <a:lin ang="540000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098925" y="6538913"/>
            <a:ext cx="98266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  <a:spAutoFit/>
          </a:bodyPr>
          <a:lstStyle>
            <a:lvl1pPr>
              <a:defRPr kumimoji="0" sz="1200" b="1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BFBA6ADF-E5B1-4EC8-A716-4BA97D621696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26" name="TextBox 25"/>
          <p:cNvSpPr txBox="1"/>
          <p:nvPr userDrawn="1"/>
        </p:nvSpPr>
        <p:spPr>
          <a:xfrm>
            <a:off x="7147761" y="6515411"/>
            <a:ext cx="19255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400" b="1" dirty="0" smtClean="0">
                <a:solidFill>
                  <a:schemeClr val="bg1"/>
                </a:solidFill>
                <a:latin typeface="+mj-ea"/>
                <a:ea typeface="+mj-ea"/>
              </a:rPr>
              <a:t>자동비행 시스템 개발</a:t>
            </a:r>
            <a:endParaRPr lang="ko-KR" altLang="en-US" sz="1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35844" name="Picture 4" descr="http://www.kau.ac.kr/aboutkau/down/ui_3_04.jpg"/>
          <p:cNvPicPr>
            <a:picLocks noChangeAspect="1" noChangeArrowheads="1"/>
          </p:cNvPicPr>
          <p:nvPr userDrawn="1"/>
        </p:nvPicPr>
        <p:blipFill>
          <a:blip r:embed="rId1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2730" y="6530580"/>
            <a:ext cx="3258589" cy="292608"/>
          </a:xfrm>
          <a:prstGeom prst="rect">
            <a:avLst/>
          </a:prstGeom>
          <a:noFill/>
        </p:spPr>
      </p:pic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-19050" y="-24"/>
            <a:ext cx="9182100" cy="2266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ransition>
    <p:push/>
  </p:transition>
  <p:hf hdr="0" ftr="0" dt="0"/>
  <p:txStyles>
    <p:titleStyle>
      <a:lvl1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굴림" charset="-127"/>
          <a:ea typeface="굴림" charset="-127"/>
        </a:defRPr>
      </a:lvl2pPr>
      <a:lvl3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굴림" charset="-127"/>
          <a:ea typeface="굴림" charset="-127"/>
        </a:defRPr>
      </a:lvl3pPr>
      <a:lvl4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굴림" charset="-127"/>
          <a:ea typeface="굴림" charset="-127"/>
        </a:defRPr>
      </a:lvl4pPr>
      <a:lvl5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굴림" charset="-127"/>
          <a:ea typeface="굴림" charset="-127"/>
        </a:defRPr>
      </a:lvl5pPr>
      <a:lvl6pPr marL="4572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굴림" charset="-127"/>
          <a:ea typeface="굴림" charset="-127"/>
        </a:defRPr>
      </a:lvl6pPr>
      <a:lvl7pPr marL="9144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굴림" charset="-127"/>
          <a:ea typeface="굴림" charset="-127"/>
        </a:defRPr>
      </a:lvl7pPr>
      <a:lvl8pPr marL="13716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굴림" charset="-127"/>
          <a:ea typeface="굴림" charset="-127"/>
        </a:defRPr>
      </a:lvl8pPr>
      <a:lvl9pPr marL="18288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굴림" charset="-127"/>
          <a:ea typeface="굴림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l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£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itchFamily="2" charset="2"/>
        <a:buChar char="£"/>
        <a:defRPr kumimoji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4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177614" y="2214554"/>
            <a:ext cx="8786874" cy="121444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ko-KR" sz="4000" dirty="0" smtClean="0"/>
              <a:t>Multi-Rotor</a:t>
            </a:r>
            <a:br>
              <a:rPr lang="en-US" altLang="ko-KR" sz="4000" dirty="0" smtClean="0"/>
            </a:br>
            <a:r>
              <a:rPr lang="ko-KR" altLang="en-US" sz="4000" dirty="0" smtClean="0"/>
              <a:t>자동비행 시스템 개발</a:t>
            </a:r>
            <a:endParaRPr lang="ko-KR" altLang="en-US" sz="4000" dirty="0"/>
          </a:p>
        </p:txBody>
      </p:sp>
      <p:sp>
        <p:nvSpPr>
          <p:cNvPr id="3076" name="Rectangle 47"/>
          <p:cNvSpPr>
            <a:spLocks noChangeArrowheads="1"/>
          </p:cNvSpPr>
          <p:nvPr/>
        </p:nvSpPr>
        <p:spPr bwMode="white">
          <a:xfrm>
            <a:off x="4492631" y="4149080"/>
            <a:ext cx="4437087" cy="259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r>
              <a:rPr lang="en-US" altLang="ko-KR" sz="2000" dirty="0" err="1" smtClean="0">
                <a:solidFill>
                  <a:schemeClr val="bg1"/>
                </a:solidFill>
                <a:latin typeface="+mn-ea"/>
                <a:ea typeface="+mn-ea"/>
              </a:rPr>
              <a:t>NSLab</a:t>
            </a:r>
            <a:endParaRPr lang="en-US" altLang="ko-KR" sz="2000" dirty="0">
              <a:solidFill>
                <a:schemeClr val="bg1"/>
              </a:solidFill>
              <a:latin typeface="+mn-ea"/>
              <a:ea typeface="+mn-ea"/>
            </a:endParaRPr>
          </a:p>
          <a:p>
            <a:pPr algn="r"/>
            <a:r>
              <a:rPr lang="ko-KR" altLang="en-US" sz="2000" dirty="0" smtClean="0">
                <a:solidFill>
                  <a:schemeClr val="bg1"/>
                </a:solidFill>
                <a:latin typeface="+mn-ea"/>
                <a:ea typeface="+mn-ea"/>
              </a:rPr>
              <a:t>엄태훈</a:t>
            </a:r>
            <a:r>
              <a:rPr lang="en-US" altLang="ko-KR" sz="2000" dirty="0" smtClean="0">
                <a:solidFill>
                  <a:schemeClr val="bg1"/>
                </a:solidFill>
                <a:latin typeface="+mn-ea"/>
                <a:ea typeface="+mn-ea"/>
              </a:rPr>
              <a:t>, </a:t>
            </a:r>
            <a:r>
              <a:rPr lang="ko-KR" altLang="en-US" sz="2000" dirty="0" smtClean="0">
                <a:solidFill>
                  <a:schemeClr val="bg1"/>
                </a:solidFill>
                <a:latin typeface="+mn-ea"/>
                <a:ea typeface="+mn-ea"/>
              </a:rPr>
              <a:t>터치 </a:t>
            </a:r>
            <a:r>
              <a:rPr lang="ko-KR" altLang="en-US" sz="2000" dirty="0" err="1" smtClean="0">
                <a:solidFill>
                  <a:schemeClr val="bg1"/>
                </a:solidFill>
                <a:latin typeface="+mn-ea"/>
                <a:ea typeface="+mn-ea"/>
              </a:rPr>
              <a:t>오덤</a:t>
            </a:r>
            <a:endParaRPr lang="en-US" altLang="ko-KR" sz="2000" dirty="0" smtClean="0">
              <a:solidFill>
                <a:schemeClr val="bg1"/>
              </a:solidFill>
              <a:latin typeface="+mn-ea"/>
              <a:ea typeface="+mn-ea"/>
            </a:endParaRPr>
          </a:p>
          <a:p>
            <a:pPr algn="r"/>
            <a:r>
              <a:rPr lang="ko-KR" altLang="en-US" sz="2000" dirty="0" smtClean="0">
                <a:solidFill>
                  <a:schemeClr val="bg1"/>
                </a:solidFill>
                <a:latin typeface="+mn-ea"/>
                <a:ea typeface="+mn-ea"/>
              </a:rPr>
              <a:t>안성모</a:t>
            </a:r>
            <a:r>
              <a:rPr lang="en-US" altLang="ko-KR" sz="2000" dirty="0" smtClean="0">
                <a:solidFill>
                  <a:schemeClr val="bg1"/>
                </a:solidFill>
                <a:latin typeface="+mn-ea"/>
                <a:ea typeface="+mn-ea"/>
              </a:rPr>
              <a:t>, </a:t>
            </a:r>
            <a:r>
              <a:rPr lang="ko-KR" altLang="en-US" sz="2000" dirty="0" smtClean="0">
                <a:solidFill>
                  <a:schemeClr val="bg1"/>
                </a:solidFill>
                <a:latin typeface="+mn-ea"/>
                <a:ea typeface="+mn-ea"/>
              </a:rPr>
              <a:t>김희수</a:t>
            </a:r>
            <a:endParaRPr lang="en-US" altLang="ko-KR" sz="2000" dirty="0" smtClean="0">
              <a:solidFill>
                <a:schemeClr val="bg1"/>
              </a:solidFill>
              <a:latin typeface="+mn-ea"/>
              <a:ea typeface="+mn-ea"/>
            </a:endParaRPr>
          </a:p>
          <a:p>
            <a:pPr algn="r"/>
            <a:endParaRPr lang="en-US" altLang="ko-KR" sz="2000" dirty="0" smtClean="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1029" name="Picture 5" descr="http://www.kau.ac.kr/aboutkau/down/ui_3_05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383130"/>
            <a:ext cx="2428201" cy="474870"/>
          </a:xfrm>
          <a:prstGeom prst="rect">
            <a:avLst/>
          </a:prstGeom>
          <a:noFill/>
        </p:spPr>
      </p:pic>
      <p:sp>
        <p:nvSpPr>
          <p:cNvPr id="10" name="Rectangle 47"/>
          <p:cNvSpPr>
            <a:spLocks noChangeArrowheads="1"/>
          </p:cNvSpPr>
          <p:nvPr/>
        </p:nvSpPr>
        <p:spPr bwMode="white">
          <a:xfrm>
            <a:off x="1428728" y="3429000"/>
            <a:ext cx="6572296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+mn-ea"/>
                <a:ea typeface="+mn-ea"/>
              </a:rPr>
              <a:t>2015</a:t>
            </a:r>
            <a:r>
              <a:rPr lang="ko-KR" altLang="en-US" dirty="0" smtClean="0">
                <a:solidFill>
                  <a:schemeClr val="bg1"/>
                </a:solidFill>
                <a:latin typeface="+mn-ea"/>
                <a:ea typeface="+mn-ea"/>
              </a:rPr>
              <a:t>년</a:t>
            </a:r>
            <a:r>
              <a:rPr lang="en-US" altLang="ko-KR" dirty="0" smtClean="0">
                <a:solidFill>
                  <a:schemeClr val="bg1"/>
                </a:solidFill>
                <a:latin typeface="+mn-ea"/>
                <a:ea typeface="+mn-ea"/>
              </a:rPr>
              <a:t> 3</a:t>
            </a:r>
            <a:r>
              <a:rPr lang="ko-KR" altLang="en-US" dirty="0" smtClean="0">
                <a:solidFill>
                  <a:schemeClr val="bg1"/>
                </a:solidFill>
                <a:latin typeface="+mn-ea"/>
                <a:ea typeface="+mn-ea"/>
              </a:rPr>
              <a:t>월 </a:t>
            </a:r>
            <a:r>
              <a:rPr lang="en-US" altLang="ko-KR" dirty="0" smtClean="0">
                <a:solidFill>
                  <a:schemeClr val="bg1"/>
                </a:solidFill>
                <a:latin typeface="+mn-ea"/>
                <a:ea typeface="+mn-ea"/>
              </a:rPr>
              <a:t>12</a:t>
            </a:r>
            <a:r>
              <a:rPr lang="ko-KR" altLang="en-US" dirty="0" smtClean="0">
                <a:solidFill>
                  <a:schemeClr val="bg1"/>
                </a:solidFill>
                <a:latin typeface="+mn-ea"/>
                <a:ea typeface="+mn-ea"/>
              </a:rPr>
              <a:t>일</a:t>
            </a:r>
            <a:endParaRPr lang="en-US" altLang="ko-KR" dirty="0" smtClean="0">
              <a:solidFill>
                <a:schemeClr val="bg1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텀</a:t>
            </a:r>
            <a:r>
              <a:rPr lang="ko-KR" altLang="en-US" dirty="0" smtClean="0"/>
              <a:t> 프로젝트 주제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4B996B-8CE8-4F7F-BF2A-ED29CD50ADE0}" type="slidenum">
              <a:rPr lang="en-US" altLang="ko-KR" smtClean="0"/>
              <a:pPr>
                <a:defRPr/>
              </a:pPr>
              <a:t>2</a:t>
            </a:fld>
            <a:endParaRPr lang="en-US" altLang="ko-KR" dirty="0"/>
          </a:p>
        </p:txBody>
      </p:sp>
      <p:sp>
        <p:nvSpPr>
          <p:cNvPr id="5" name="직사각형 4"/>
          <p:cNvSpPr/>
          <p:nvPr/>
        </p:nvSpPr>
        <p:spPr bwMode="auto">
          <a:xfrm>
            <a:off x="714348" y="1484784"/>
            <a:ext cx="8001056" cy="4536504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</a:schemeClr>
              </a:gs>
              <a:gs pos="100000">
                <a:schemeClr val="bg1">
                  <a:lumMod val="95000"/>
                </a:schemeClr>
              </a:gs>
            </a:gsLst>
            <a:lin ang="135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spcCol="72000" rtlCol="0" anchor="t" anchorCtr="0" compatLnSpc="1">
            <a:prstTxWarp prst="textNoShape">
              <a:avLst/>
            </a:prstTxWarp>
          </a:bodyPr>
          <a:lstStyle/>
          <a:p>
            <a:pPr marL="1200150" lvl="2" indent="-285750" latinLnBrk="0">
              <a:buClr>
                <a:srgbClr val="00B0F0"/>
              </a:buClr>
              <a:buFont typeface="Wingdings" panose="05000000000000000000" pitchFamily="2" charset="2"/>
              <a:buChar char="§"/>
            </a:pPr>
            <a:endParaRPr lang="en-US" altLang="ko-KR" sz="1600" dirty="0" smtClean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6" name="AutoShape 44"/>
          <p:cNvSpPr>
            <a:spLocks noChangeArrowheads="1"/>
          </p:cNvSpPr>
          <p:nvPr/>
        </p:nvSpPr>
        <p:spPr bwMode="auto">
          <a:xfrm>
            <a:off x="561947" y="1268760"/>
            <a:ext cx="3217966" cy="381003"/>
          </a:xfrm>
          <a:prstGeom prst="homePlate">
            <a:avLst>
              <a:gd name="adj" fmla="val 0"/>
            </a:avLst>
          </a:prstGeom>
          <a:gradFill flip="none" rotWithShape="1">
            <a:gsLst>
              <a:gs pos="50000">
                <a:srgbClr val="99CCFF"/>
              </a:gs>
              <a:gs pos="100000">
                <a:srgbClr val="99CCFF">
                  <a:gamma/>
                  <a:shade val="56078"/>
                  <a:invGamma/>
                </a:srgbClr>
              </a:gs>
            </a:gsLst>
            <a:lin ang="2700000" scaled="1"/>
            <a:tileRect/>
          </a:gradFill>
          <a:ln w="9525">
            <a:noFill/>
            <a:miter lim="800000"/>
            <a:headEnd/>
            <a:tailEnd/>
          </a:ln>
          <a:effectLst>
            <a:outerShdw dist="45791" dir="2021404" algn="ctr" rotWithShape="0">
              <a:schemeClr val="tx1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None/>
            </a:pPr>
            <a:r>
              <a:rPr lang="ko-KR" altLang="en-US" b="1" dirty="0" err="1" smtClean="0">
                <a:solidFill>
                  <a:srgbClr val="FFFFFF"/>
                </a:solidFill>
                <a:latin typeface="+mn-ea"/>
                <a:ea typeface="+mn-ea"/>
              </a:rPr>
              <a:t>무인기</a:t>
            </a:r>
            <a:r>
              <a:rPr lang="ko-KR" altLang="en-US" b="1" dirty="0" smtClean="0">
                <a:solidFill>
                  <a:srgbClr val="FFFFFF"/>
                </a:solidFill>
                <a:latin typeface="+mn-ea"/>
                <a:ea typeface="+mn-ea"/>
              </a:rPr>
              <a:t> </a:t>
            </a:r>
            <a:r>
              <a:rPr lang="ko-KR" altLang="en-US" b="1" dirty="0" err="1" smtClean="0">
                <a:solidFill>
                  <a:srgbClr val="FFFFFF"/>
                </a:solidFill>
                <a:latin typeface="+mn-ea"/>
                <a:ea typeface="+mn-ea"/>
              </a:rPr>
              <a:t>스마트폰</a:t>
            </a:r>
            <a:r>
              <a:rPr lang="ko-KR" altLang="en-US" b="1" dirty="0" smtClean="0">
                <a:solidFill>
                  <a:srgbClr val="FFFFFF"/>
                </a:solidFill>
                <a:latin typeface="+mn-ea"/>
                <a:ea typeface="+mn-ea"/>
              </a:rPr>
              <a:t> 추적 시스템</a:t>
            </a:r>
            <a:endParaRPr lang="en-GB" altLang="ko-KR" b="1" dirty="0">
              <a:solidFill>
                <a:srgbClr val="FFFFFF"/>
              </a:solidFill>
              <a:latin typeface="+mn-ea"/>
              <a:ea typeface="+mn-ea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2843808" y="2140396"/>
            <a:ext cx="717957" cy="890425"/>
            <a:chOff x="6713737" y="2291953"/>
            <a:chExt cx="717957" cy="890425"/>
          </a:xfrm>
        </p:grpSpPr>
        <p:grpSp>
          <p:nvGrpSpPr>
            <p:cNvPr id="21" name="그룹 20"/>
            <p:cNvGrpSpPr/>
            <p:nvPr/>
          </p:nvGrpSpPr>
          <p:grpSpPr>
            <a:xfrm>
              <a:off x="7027672" y="2291953"/>
              <a:ext cx="404022" cy="890425"/>
              <a:chOff x="1857203" y="2106527"/>
              <a:chExt cx="589156" cy="1492818"/>
            </a:xfrm>
          </p:grpSpPr>
          <p:sp>
            <p:nvSpPr>
              <p:cNvPr id="3" name="웃는 얼굴 2"/>
              <p:cNvSpPr/>
              <p:nvPr/>
            </p:nvSpPr>
            <p:spPr bwMode="auto">
              <a:xfrm>
                <a:off x="1979712" y="2106527"/>
                <a:ext cx="360040" cy="360040"/>
              </a:xfrm>
              <a:prstGeom prst="smileyFace">
                <a:avLst/>
              </a:prstGeom>
              <a:solidFill>
                <a:schemeClr val="accent2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굴림" charset="-127"/>
                  <a:ea typeface="굴림" charset="-127"/>
                </a:endParaRPr>
              </a:p>
            </p:txBody>
          </p:sp>
          <p:sp>
            <p:nvSpPr>
              <p:cNvPr id="17" name="양쪽 모서리가 둥근 사각형 16"/>
              <p:cNvSpPr/>
              <p:nvPr/>
            </p:nvSpPr>
            <p:spPr bwMode="auto">
              <a:xfrm>
                <a:off x="1857203" y="2466567"/>
                <a:ext cx="589156" cy="530385"/>
              </a:xfrm>
              <a:prstGeom prst="round2SameRect">
                <a:avLst/>
              </a:prstGeom>
              <a:solidFill>
                <a:schemeClr val="accent2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굴림" charset="-127"/>
                  <a:ea typeface="굴림" charset="-127"/>
                </a:endParaRPr>
              </a:p>
            </p:txBody>
          </p:sp>
          <p:sp>
            <p:nvSpPr>
              <p:cNvPr id="13" name="직사각형 12"/>
              <p:cNvSpPr/>
              <p:nvPr/>
            </p:nvSpPr>
            <p:spPr bwMode="auto">
              <a:xfrm>
                <a:off x="1979712" y="2466567"/>
                <a:ext cx="360040" cy="674401"/>
              </a:xfrm>
              <a:prstGeom prst="rect">
                <a:avLst/>
              </a:prstGeom>
              <a:solidFill>
                <a:schemeClr val="accent2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굴림" charset="-127"/>
                  <a:ea typeface="굴림" charset="-127"/>
                </a:endParaRPr>
              </a:p>
            </p:txBody>
          </p:sp>
          <p:sp>
            <p:nvSpPr>
              <p:cNvPr id="19" name="직사각형 18"/>
              <p:cNvSpPr/>
              <p:nvPr/>
            </p:nvSpPr>
            <p:spPr bwMode="auto">
              <a:xfrm>
                <a:off x="1979712" y="3140968"/>
                <a:ext cx="144016" cy="458377"/>
              </a:xfrm>
              <a:prstGeom prst="rect">
                <a:avLst/>
              </a:prstGeom>
              <a:solidFill>
                <a:schemeClr val="accent2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굴림" charset="-127"/>
                  <a:ea typeface="굴림" charset="-127"/>
                </a:endParaRPr>
              </a:p>
            </p:txBody>
          </p:sp>
          <p:sp>
            <p:nvSpPr>
              <p:cNvPr id="20" name="직사각형 19"/>
              <p:cNvSpPr/>
              <p:nvPr/>
            </p:nvSpPr>
            <p:spPr bwMode="auto">
              <a:xfrm>
                <a:off x="2189217" y="3140968"/>
                <a:ext cx="144016" cy="458377"/>
              </a:xfrm>
              <a:prstGeom prst="rect">
                <a:avLst/>
              </a:prstGeom>
              <a:solidFill>
                <a:schemeClr val="accent2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굴림" charset="-127"/>
                  <a:ea typeface="굴림" charset="-127"/>
                </a:endParaRPr>
              </a:p>
            </p:txBody>
          </p:sp>
        </p:grpSp>
        <p:pic>
          <p:nvPicPr>
            <p:cNvPr id="23" name="그림 22" descr="갤럭시A.jpg"/>
            <p:cNvPicPr>
              <a:picLocks noChangeAspect="1"/>
            </p:cNvPicPr>
            <p:nvPr/>
          </p:nvPicPr>
          <p:blipFill>
            <a:blip r:embed="rId2" cstate="print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713737" y="2393775"/>
              <a:ext cx="378871" cy="679793"/>
            </a:xfrm>
            <a:prstGeom prst="rect">
              <a:avLst/>
            </a:prstGeom>
          </p:spPr>
        </p:pic>
      </p:grpSp>
      <p:pic>
        <p:nvPicPr>
          <p:cNvPr id="1026" name="Picture 2" descr="http://www.ilbe.com/files/attach/new/20130403/377678/199218226/1025092535/caa2c272364e6d94e29947015fafbd94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772816"/>
            <a:ext cx="1820791" cy="1625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2668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2.53586E-6 L 0.49636 -0.00278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809" y="-139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3.33333E-6 1.1615E-6 L 0.51475 -0.00301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729" y="-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9636 -0.00278 L -0.00764 0.35392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208" y="17835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51475 -0.00301 L 0.01076 0.35369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208" y="178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764 0.35392 L 0.49636 0.35392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91" y="0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42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01076 0.35369 L 0.49896 0.35369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41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주요</a:t>
            </a:r>
            <a:r>
              <a:rPr lang="en-US" altLang="ko-KR" dirty="0" smtClean="0"/>
              <a:t> </a:t>
            </a:r>
            <a:r>
              <a:rPr lang="ko-KR" altLang="en-US" dirty="0" smtClean="0"/>
              <a:t>기능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4B996B-8CE8-4F7F-BF2A-ED29CD50ADE0}" type="slidenum">
              <a:rPr lang="en-US" altLang="ko-KR" smtClean="0"/>
              <a:pPr>
                <a:defRPr/>
              </a:pPr>
              <a:t>3</a:t>
            </a:fld>
            <a:endParaRPr lang="en-US" altLang="ko-KR" dirty="0"/>
          </a:p>
        </p:txBody>
      </p:sp>
      <p:sp>
        <p:nvSpPr>
          <p:cNvPr id="5" name="직사각형 4"/>
          <p:cNvSpPr/>
          <p:nvPr/>
        </p:nvSpPr>
        <p:spPr bwMode="auto">
          <a:xfrm>
            <a:off x="714348" y="1484784"/>
            <a:ext cx="8001056" cy="1368152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</a:schemeClr>
              </a:gs>
              <a:gs pos="100000">
                <a:schemeClr val="bg1">
                  <a:lumMod val="95000"/>
                </a:schemeClr>
              </a:gs>
            </a:gsLst>
            <a:lin ang="135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spcCol="72000" rtlCol="0" anchor="t" anchorCtr="0" compatLnSpc="1">
            <a:prstTxWarp prst="textNoShape">
              <a:avLst/>
            </a:prstTxWarp>
          </a:bodyPr>
          <a:lstStyle/>
          <a:p>
            <a:pPr marL="1200150" lvl="2" indent="-285750" latinLnBrk="0">
              <a:buClr>
                <a:srgbClr val="00B0F0"/>
              </a:buClr>
              <a:buFont typeface="Wingdings" panose="05000000000000000000" pitchFamily="2" charset="2"/>
              <a:buChar char="§"/>
            </a:pPr>
            <a:endParaRPr lang="en-US" altLang="ko-KR" sz="1600" dirty="0" smtClean="0">
              <a:solidFill>
                <a:srgbClr val="000000"/>
              </a:solidFill>
              <a:latin typeface="+mn-ea"/>
              <a:ea typeface="+mn-ea"/>
            </a:endParaRPr>
          </a:p>
          <a:p>
            <a:pPr marL="1200150" lvl="2" indent="-285750" latinLnBrk="0"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ko-KR" altLang="en-US" sz="1600" dirty="0" smtClean="0">
                <a:solidFill>
                  <a:srgbClr val="000000"/>
                </a:solidFill>
                <a:latin typeface="+mn-ea"/>
                <a:ea typeface="+mn-ea"/>
              </a:rPr>
              <a:t>자세제어 </a:t>
            </a:r>
            <a:r>
              <a:rPr lang="en-US" altLang="ko-KR" sz="1600" dirty="0" smtClean="0">
                <a:solidFill>
                  <a:srgbClr val="000000"/>
                </a:solidFill>
                <a:latin typeface="+mn-ea"/>
                <a:ea typeface="+mn-ea"/>
              </a:rPr>
              <a:t>: </a:t>
            </a:r>
            <a:r>
              <a:rPr lang="ko-KR" altLang="en-US" sz="1600" dirty="0" smtClean="0">
                <a:solidFill>
                  <a:srgbClr val="000000"/>
                </a:solidFill>
                <a:latin typeface="+mn-ea"/>
                <a:ea typeface="+mn-ea"/>
              </a:rPr>
              <a:t>특정 명령이 없을 시 현재 위치에서 </a:t>
            </a:r>
            <a:r>
              <a:rPr lang="ko-KR" altLang="en-US" sz="1600" dirty="0" err="1" smtClean="0">
                <a:solidFill>
                  <a:srgbClr val="000000"/>
                </a:solidFill>
                <a:latin typeface="+mn-ea"/>
                <a:ea typeface="+mn-ea"/>
              </a:rPr>
              <a:t>호버링해야</a:t>
            </a:r>
            <a:r>
              <a:rPr lang="ko-KR" altLang="en-US" sz="1600" dirty="0" smtClean="0">
                <a:solidFill>
                  <a:srgbClr val="000000"/>
                </a:solidFill>
                <a:latin typeface="+mn-ea"/>
                <a:ea typeface="+mn-ea"/>
              </a:rPr>
              <a:t> 함</a:t>
            </a:r>
            <a:r>
              <a:rPr lang="en-US" altLang="ko-KR" sz="1600" dirty="0" smtClean="0">
                <a:solidFill>
                  <a:srgbClr val="000000"/>
                </a:solidFill>
                <a:latin typeface="+mn-ea"/>
                <a:ea typeface="+mn-ea"/>
              </a:rPr>
              <a:t>.</a:t>
            </a:r>
          </a:p>
          <a:p>
            <a:pPr marL="1200150" lvl="2" indent="-285750" latinLnBrk="0">
              <a:buClr>
                <a:srgbClr val="00B0F0"/>
              </a:buClr>
              <a:buFont typeface="Wingdings" panose="05000000000000000000" pitchFamily="2" charset="2"/>
              <a:buChar char="§"/>
            </a:pPr>
            <a:endParaRPr lang="en-US" altLang="ko-KR" sz="1600" dirty="0">
              <a:solidFill>
                <a:srgbClr val="000000"/>
              </a:solidFill>
              <a:latin typeface="+mn-ea"/>
              <a:ea typeface="+mn-ea"/>
            </a:endParaRPr>
          </a:p>
          <a:p>
            <a:pPr marL="1200150" lvl="2" indent="-285750" latinLnBrk="0"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ko-KR" altLang="en-US" sz="1600" dirty="0" smtClean="0">
                <a:solidFill>
                  <a:srgbClr val="000000"/>
                </a:solidFill>
                <a:latin typeface="+mn-ea"/>
                <a:ea typeface="+mn-ea"/>
              </a:rPr>
              <a:t>자동비행 </a:t>
            </a:r>
            <a:r>
              <a:rPr lang="en-US" altLang="ko-KR" sz="1600" dirty="0" smtClean="0">
                <a:solidFill>
                  <a:srgbClr val="000000"/>
                </a:solidFill>
                <a:latin typeface="+mn-ea"/>
                <a:ea typeface="+mn-ea"/>
              </a:rPr>
              <a:t>: </a:t>
            </a:r>
            <a:r>
              <a:rPr lang="ko-KR" altLang="en-US" sz="1600" dirty="0" smtClean="0">
                <a:solidFill>
                  <a:srgbClr val="000000"/>
                </a:solidFill>
                <a:latin typeface="+mn-ea"/>
                <a:ea typeface="+mn-ea"/>
              </a:rPr>
              <a:t>목적지까지 수동 컨트롤 없이 도달해야 함</a:t>
            </a:r>
            <a:r>
              <a:rPr lang="en-US" altLang="ko-KR" sz="1600" dirty="0" smtClean="0">
                <a:solidFill>
                  <a:srgbClr val="000000"/>
                </a:solidFill>
                <a:latin typeface="+mn-ea"/>
                <a:ea typeface="+mn-ea"/>
              </a:rPr>
              <a:t>.</a:t>
            </a:r>
          </a:p>
          <a:p>
            <a:pPr marL="1200150" lvl="2" indent="-285750" latinLnBrk="0">
              <a:buClr>
                <a:srgbClr val="00B0F0"/>
              </a:buClr>
              <a:buFont typeface="Wingdings" panose="05000000000000000000" pitchFamily="2" charset="2"/>
              <a:buChar char="§"/>
            </a:pPr>
            <a:endParaRPr lang="en-US" altLang="ko-KR" sz="1600" dirty="0">
              <a:solidFill>
                <a:srgbClr val="000000"/>
              </a:solidFill>
              <a:latin typeface="+mn-ea"/>
              <a:ea typeface="+mn-ea"/>
            </a:endParaRPr>
          </a:p>
          <a:p>
            <a:pPr marL="1200150" lvl="2" indent="-285750" latinLnBrk="0">
              <a:buClr>
                <a:srgbClr val="00B0F0"/>
              </a:buClr>
              <a:buFont typeface="Wingdings" panose="05000000000000000000" pitchFamily="2" charset="2"/>
              <a:buChar char="§"/>
            </a:pPr>
            <a:endParaRPr lang="en-US" altLang="ko-KR" sz="1600" dirty="0" smtClean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6" name="AutoShape 44"/>
          <p:cNvSpPr>
            <a:spLocks noChangeArrowheads="1"/>
          </p:cNvSpPr>
          <p:nvPr/>
        </p:nvSpPr>
        <p:spPr bwMode="auto">
          <a:xfrm>
            <a:off x="561947" y="1268760"/>
            <a:ext cx="1921821" cy="381003"/>
          </a:xfrm>
          <a:prstGeom prst="homePlate">
            <a:avLst>
              <a:gd name="adj" fmla="val 0"/>
            </a:avLst>
          </a:prstGeom>
          <a:gradFill flip="none" rotWithShape="1">
            <a:gsLst>
              <a:gs pos="50000">
                <a:srgbClr val="99CCFF"/>
              </a:gs>
              <a:gs pos="100000">
                <a:srgbClr val="99CCFF">
                  <a:gamma/>
                  <a:shade val="56078"/>
                  <a:invGamma/>
                </a:srgbClr>
              </a:gs>
            </a:gsLst>
            <a:lin ang="2700000" scaled="1"/>
            <a:tileRect/>
          </a:gradFill>
          <a:ln w="9525">
            <a:noFill/>
            <a:miter lim="800000"/>
            <a:headEnd/>
            <a:tailEnd/>
          </a:ln>
          <a:effectLst>
            <a:outerShdw dist="45791" dir="2021404" algn="ctr" rotWithShape="0">
              <a:schemeClr val="tx1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None/>
            </a:pPr>
            <a:r>
              <a:rPr lang="ko-KR" altLang="en-US" b="1" dirty="0" err="1" smtClean="0">
                <a:solidFill>
                  <a:srgbClr val="FFFFFF"/>
                </a:solidFill>
                <a:latin typeface="+mn-ea"/>
                <a:ea typeface="+mn-ea"/>
              </a:rPr>
              <a:t>무인기</a:t>
            </a:r>
            <a:r>
              <a:rPr lang="ko-KR" altLang="en-US" b="1" dirty="0" smtClean="0">
                <a:solidFill>
                  <a:srgbClr val="FFFFFF"/>
                </a:solidFill>
                <a:latin typeface="+mn-ea"/>
                <a:ea typeface="+mn-ea"/>
              </a:rPr>
              <a:t> 자동제어</a:t>
            </a:r>
            <a:endParaRPr lang="en-GB" altLang="ko-KR" b="1" dirty="0">
              <a:solidFill>
                <a:srgbClr val="FFFFFF"/>
              </a:solidFill>
              <a:latin typeface="+mn-ea"/>
              <a:ea typeface="+mn-ea"/>
            </a:endParaRPr>
          </a:p>
        </p:txBody>
      </p:sp>
      <p:sp>
        <p:nvSpPr>
          <p:cNvPr id="15" name="직사각형 14"/>
          <p:cNvSpPr/>
          <p:nvPr/>
        </p:nvSpPr>
        <p:spPr bwMode="auto">
          <a:xfrm>
            <a:off x="714348" y="3501008"/>
            <a:ext cx="8001056" cy="1944216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</a:schemeClr>
              </a:gs>
              <a:gs pos="100000">
                <a:schemeClr val="bg1">
                  <a:lumMod val="95000"/>
                </a:schemeClr>
              </a:gs>
            </a:gsLst>
            <a:lin ang="135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spcCol="72000" rtlCol="0" anchor="t" anchorCtr="0" compatLnSpc="1">
            <a:prstTxWarp prst="textNoShape">
              <a:avLst/>
            </a:prstTxWarp>
          </a:bodyPr>
          <a:lstStyle/>
          <a:p>
            <a:pPr marL="1200150" lvl="2" indent="-285750" latinLnBrk="0">
              <a:buClr>
                <a:srgbClr val="00B0F0"/>
              </a:buClr>
              <a:buFont typeface="Wingdings" panose="05000000000000000000" pitchFamily="2" charset="2"/>
              <a:buChar char="§"/>
            </a:pPr>
            <a:endParaRPr lang="en-US" altLang="ko-KR" sz="1600" dirty="0" smtClean="0">
              <a:solidFill>
                <a:srgbClr val="000000"/>
              </a:solidFill>
              <a:latin typeface="+mn-ea"/>
              <a:ea typeface="+mn-ea"/>
            </a:endParaRPr>
          </a:p>
          <a:p>
            <a:pPr marL="1200150" lvl="2" indent="-285750" latinLnBrk="0"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ko-KR" altLang="en-US" sz="1600" dirty="0" smtClean="0">
                <a:solidFill>
                  <a:srgbClr val="000000"/>
                </a:solidFill>
                <a:latin typeface="+mn-ea"/>
                <a:ea typeface="+mn-ea"/>
              </a:rPr>
              <a:t>위치 표시 </a:t>
            </a:r>
            <a:r>
              <a:rPr lang="en-US" altLang="ko-KR" sz="1600" dirty="0" smtClean="0">
                <a:solidFill>
                  <a:srgbClr val="000000"/>
                </a:solidFill>
                <a:latin typeface="+mn-ea"/>
                <a:ea typeface="+mn-ea"/>
              </a:rPr>
              <a:t>: </a:t>
            </a:r>
            <a:r>
              <a:rPr lang="ko-KR" altLang="en-US" sz="1600" dirty="0" smtClean="0">
                <a:solidFill>
                  <a:srgbClr val="000000"/>
                </a:solidFill>
                <a:latin typeface="+mn-ea"/>
                <a:ea typeface="+mn-ea"/>
              </a:rPr>
              <a:t>지도에서 사용자와 </a:t>
            </a:r>
            <a:r>
              <a:rPr lang="ko-KR" altLang="en-US" sz="1600" dirty="0" err="1" smtClean="0">
                <a:solidFill>
                  <a:srgbClr val="000000"/>
                </a:solidFill>
                <a:latin typeface="+mn-ea"/>
                <a:ea typeface="+mn-ea"/>
              </a:rPr>
              <a:t>무인기의</a:t>
            </a:r>
            <a:r>
              <a:rPr lang="ko-KR" altLang="en-US" sz="1600" dirty="0" smtClean="0">
                <a:solidFill>
                  <a:srgbClr val="000000"/>
                </a:solidFill>
                <a:latin typeface="+mn-ea"/>
                <a:ea typeface="+mn-ea"/>
              </a:rPr>
              <a:t> 위치를 나타냄</a:t>
            </a:r>
            <a:r>
              <a:rPr lang="en-US" altLang="ko-KR" sz="1600" dirty="0" smtClean="0">
                <a:solidFill>
                  <a:srgbClr val="000000"/>
                </a:solidFill>
                <a:latin typeface="+mn-ea"/>
                <a:ea typeface="+mn-ea"/>
              </a:rPr>
              <a:t>.</a:t>
            </a:r>
          </a:p>
          <a:p>
            <a:pPr marL="1200150" lvl="2" indent="-285750" latinLnBrk="0">
              <a:buClr>
                <a:srgbClr val="00B0F0"/>
              </a:buClr>
              <a:buFont typeface="Wingdings" panose="05000000000000000000" pitchFamily="2" charset="2"/>
              <a:buChar char="§"/>
            </a:pPr>
            <a:endParaRPr lang="en-US" altLang="ko-KR" sz="1600" dirty="0">
              <a:solidFill>
                <a:srgbClr val="000000"/>
              </a:solidFill>
              <a:latin typeface="+mn-ea"/>
              <a:ea typeface="+mn-ea"/>
            </a:endParaRPr>
          </a:p>
          <a:p>
            <a:pPr marL="1200150" lvl="2" indent="-285750" latinLnBrk="0"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ko-KR" altLang="en-US" sz="1600" dirty="0" smtClean="0">
                <a:solidFill>
                  <a:srgbClr val="000000"/>
                </a:solidFill>
                <a:latin typeface="+mn-ea"/>
                <a:ea typeface="+mn-ea"/>
              </a:rPr>
              <a:t>명령 입력 </a:t>
            </a:r>
            <a:r>
              <a:rPr lang="en-US" altLang="ko-KR" sz="1600" dirty="0" smtClean="0">
                <a:solidFill>
                  <a:srgbClr val="000000"/>
                </a:solidFill>
                <a:latin typeface="+mn-ea"/>
                <a:ea typeface="+mn-ea"/>
              </a:rPr>
              <a:t>: </a:t>
            </a:r>
            <a:r>
              <a:rPr lang="ko-KR" altLang="en-US" sz="1600" dirty="0" err="1" smtClean="0">
                <a:solidFill>
                  <a:srgbClr val="000000"/>
                </a:solidFill>
                <a:latin typeface="+mn-ea"/>
                <a:ea typeface="+mn-ea"/>
              </a:rPr>
              <a:t>무인기의</a:t>
            </a:r>
            <a:r>
              <a:rPr lang="ko-KR" altLang="en-US" sz="1600" dirty="0" smtClean="0">
                <a:solidFill>
                  <a:srgbClr val="000000"/>
                </a:solidFill>
                <a:latin typeface="+mn-ea"/>
                <a:ea typeface="+mn-ea"/>
              </a:rPr>
              <a:t> 임무를 스마트 디바이스에서 원격으로 입력함</a:t>
            </a:r>
            <a:r>
              <a:rPr lang="en-US" altLang="ko-KR" sz="1600" dirty="0" smtClean="0">
                <a:solidFill>
                  <a:srgbClr val="000000"/>
                </a:solidFill>
                <a:latin typeface="+mn-ea"/>
                <a:ea typeface="+mn-ea"/>
              </a:rPr>
              <a:t>.</a:t>
            </a:r>
          </a:p>
          <a:p>
            <a:pPr marL="1200150" lvl="2" indent="-285750" latinLnBrk="0">
              <a:buClr>
                <a:srgbClr val="00B0F0"/>
              </a:buClr>
              <a:buFont typeface="Wingdings" panose="05000000000000000000" pitchFamily="2" charset="2"/>
              <a:buChar char="§"/>
            </a:pPr>
            <a:endParaRPr lang="en-US" altLang="ko-KR" sz="1600" dirty="0">
              <a:solidFill>
                <a:srgbClr val="000000"/>
              </a:solidFill>
              <a:latin typeface="+mn-ea"/>
              <a:ea typeface="+mn-ea"/>
            </a:endParaRPr>
          </a:p>
          <a:p>
            <a:pPr marL="1200150" lvl="2" indent="-285750" latinLnBrk="0"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ko-KR" altLang="en-US" sz="1600" dirty="0" smtClean="0">
                <a:solidFill>
                  <a:srgbClr val="000000"/>
                </a:solidFill>
                <a:latin typeface="+mn-ea"/>
                <a:ea typeface="+mn-ea"/>
              </a:rPr>
              <a:t>도착 알림 </a:t>
            </a:r>
            <a:r>
              <a:rPr lang="en-US" altLang="ko-KR" sz="1600" dirty="0" smtClean="0">
                <a:solidFill>
                  <a:srgbClr val="000000"/>
                </a:solidFill>
                <a:latin typeface="+mn-ea"/>
                <a:ea typeface="+mn-ea"/>
              </a:rPr>
              <a:t>: </a:t>
            </a:r>
            <a:r>
              <a:rPr lang="ko-KR" altLang="en-US" sz="1600" dirty="0" err="1" smtClean="0">
                <a:solidFill>
                  <a:srgbClr val="000000"/>
                </a:solidFill>
                <a:latin typeface="+mn-ea"/>
                <a:ea typeface="+mn-ea"/>
              </a:rPr>
              <a:t>무인기가</a:t>
            </a:r>
            <a:r>
              <a:rPr lang="ko-KR" altLang="en-US" sz="1600" dirty="0" smtClean="0">
                <a:solidFill>
                  <a:srgbClr val="000000"/>
                </a:solidFill>
                <a:latin typeface="+mn-ea"/>
                <a:ea typeface="+mn-ea"/>
              </a:rPr>
              <a:t> 대상 스마트 디바이스에 도착했을 시 알림</a:t>
            </a:r>
            <a:r>
              <a:rPr lang="en-US" altLang="ko-KR" sz="1600" dirty="0" smtClean="0">
                <a:solidFill>
                  <a:srgbClr val="000000"/>
                </a:solidFill>
                <a:latin typeface="+mn-ea"/>
                <a:ea typeface="+mn-ea"/>
              </a:rPr>
              <a:t>.</a:t>
            </a:r>
            <a:endParaRPr lang="en-US" altLang="ko-KR" sz="1600" dirty="0" smtClean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16" name="AutoShape 44"/>
          <p:cNvSpPr>
            <a:spLocks noChangeArrowheads="1"/>
          </p:cNvSpPr>
          <p:nvPr/>
        </p:nvSpPr>
        <p:spPr bwMode="auto">
          <a:xfrm>
            <a:off x="561947" y="3284984"/>
            <a:ext cx="2569893" cy="381003"/>
          </a:xfrm>
          <a:prstGeom prst="homePlate">
            <a:avLst>
              <a:gd name="adj" fmla="val 0"/>
            </a:avLst>
          </a:prstGeom>
          <a:gradFill flip="none" rotWithShape="1">
            <a:gsLst>
              <a:gs pos="50000">
                <a:srgbClr val="99CCFF"/>
              </a:gs>
              <a:gs pos="100000">
                <a:srgbClr val="99CCFF">
                  <a:gamma/>
                  <a:shade val="56078"/>
                  <a:invGamma/>
                </a:srgbClr>
              </a:gs>
            </a:gsLst>
            <a:lin ang="2700000" scaled="1"/>
            <a:tileRect/>
          </a:gradFill>
          <a:ln w="9525">
            <a:noFill/>
            <a:miter lim="800000"/>
            <a:headEnd/>
            <a:tailEnd/>
          </a:ln>
          <a:effectLst>
            <a:outerShdw dist="45791" dir="2021404" algn="ctr" rotWithShape="0">
              <a:schemeClr val="tx1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None/>
            </a:pPr>
            <a:r>
              <a:rPr lang="ko-KR" altLang="en-US" b="1" err="1" smtClean="0">
                <a:solidFill>
                  <a:srgbClr val="FFFFFF"/>
                </a:solidFill>
                <a:latin typeface="+mn-ea"/>
                <a:ea typeface="+mn-ea"/>
              </a:rPr>
              <a:t>스마트폰</a:t>
            </a:r>
            <a:r>
              <a:rPr lang="ko-KR" altLang="en-US" b="1" dirty="0" smtClean="0">
                <a:solidFill>
                  <a:srgbClr val="FFFFFF"/>
                </a:solidFill>
                <a:latin typeface="+mn-ea"/>
                <a:ea typeface="+mn-ea"/>
              </a:rPr>
              <a:t> 어플리케이션</a:t>
            </a:r>
            <a:endParaRPr lang="en-GB" altLang="ko-KR" b="1" dirty="0">
              <a:solidFill>
                <a:srgbClr val="FFFFFF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51893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활용 분야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4B996B-8CE8-4F7F-BF2A-ED29CD50ADE0}" type="slidenum">
              <a:rPr lang="en-US" altLang="ko-KR" smtClean="0"/>
              <a:pPr>
                <a:defRPr/>
              </a:pPr>
              <a:t>4</a:t>
            </a:fld>
            <a:endParaRPr lang="en-US" altLang="ko-KR" dirty="0"/>
          </a:p>
        </p:txBody>
      </p:sp>
      <p:sp>
        <p:nvSpPr>
          <p:cNvPr id="5" name="직사각형 4"/>
          <p:cNvSpPr/>
          <p:nvPr/>
        </p:nvSpPr>
        <p:spPr bwMode="auto">
          <a:xfrm>
            <a:off x="714348" y="1484784"/>
            <a:ext cx="8001056" cy="4536504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</a:schemeClr>
              </a:gs>
              <a:gs pos="100000">
                <a:schemeClr val="bg1">
                  <a:lumMod val="95000"/>
                </a:schemeClr>
              </a:gs>
            </a:gsLst>
            <a:lin ang="135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spcCol="72000" rtlCol="0" anchor="t" anchorCtr="0" compatLnSpc="1">
            <a:prstTxWarp prst="textNoShape">
              <a:avLst/>
            </a:prstTxWarp>
          </a:bodyPr>
          <a:lstStyle/>
          <a:p>
            <a:pPr marL="1200150" lvl="2" indent="-285750" latinLnBrk="0">
              <a:buClr>
                <a:srgbClr val="00B0F0"/>
              </a:buClr>
              <a:buFont typeface="Wingdings" panose="05000000000000000000" pitchFamily="2" charset="2"/>
              <a:buChar char="§"/>
            </a:pPr>
            <a:endParaRPr lang="en-US" altLang="ko-KR" sz="1600" dirty="0" smtClean="0">
              <a:solidFill>
                <a:srgbClr val="000000"/>
              </a:solidFill>
              <a:latin typeface="+mn-ea"/>
              <a:ea typeface="+mn-ea"/>
            </a:endParaRPr>
          </a:p>
          <a:p>
            <a:pPr marL="1200150" lvl="2" indent="-285750" latinLnBrk="0">
              <a:buClr>
                <a:srgbClr val="00B0F0"/>
              </a:buClr>
              <a:buFont typeface="Wingdings" panose="05000000000000000000" pitchFamily="2" charset="2"/>
              <a:buChar char="§"/>
            </a:pPr>
            <a:endParaRPr lang="en-US" altLang="ko-KR" sz="1600" dirty="0">
              <a:solidFill>
                <a:srgbClr val="000000"/>
              </a:solidFill>
              <a:latin typeface="+mn-ea"/>
              <a:ea typeface="+mn-ea"/>
            </a:endParaRPr>
          </a:p>
          <a:p>
            <a:pPr marL="1200150" lvl="2" indent="-285750" latinLnBrk="0">
              <a:buClr>
                <a:srgbClr val="00B0F0"/>
              </a:buClr>
              <a:buFont typeface="Wingdings" panose="05000000000000000000" pitchFamily="2" charset="2"/>
              <a:buChar char="§"/>
            </a:pPr>
            <a:endParaRPr lang="en-US" altLang="ko-KR" sz="1600" dirty="0" smtClean="0">
              <a:solidFill>
                <a:srgbClr val="000000"/>
              </a:solidFill>
              <a:latin typeface="+mn-ea"/>
              <a:ea typeface="+mn-ea"/>
            </a:endParaRPr>
          </a:p>
          <a:p>
            <a:pPr marL="1200150" lvl="2" indent="-285750" latinLnBrk="0">
              <a:buClr>
                <a:srgbClr val="00B0F0"/>
              </a:buClr>
              <a:buFont typeface="Wingdings" panose="05000000000000000000" pitchFamily="2" charset="2"/>
              <a:buChar char="§"/>
            </a:pPr>
            <a:endParaRPr lang="en-US" altLang="ko-KR" sz="1600" dirty="0">
              <a:solidFill>
                <a:srgbClr val="000000"/>
              </a:solidFill>
              <a:latin typeface="+mn-ea"/>
              <a:ea typeface="+mn-ea"/>
            </a:endParaRPr>
          </a:p>
          <a:p>
            <a:pPr marL="1200150" lvl="2" indent="-285750" latinLnBrk="0">
              <a:buClr>
                <a:srgbClr val="00B0F0"/>
              </a:buClr>
              <a:buFont typeface="Wingdings" panose="05000000000000000000" pitchFamily="2" charset="2"/>
              <a:buChar char="§"/>
            </a:pPr>
            <a:endParaRPr lang="en-US" altLang="ko-KR" sz="1600" dirty="0" smtClean="0">
              <a:solidFill>
                <a:srgbClr val="000000"/>
              </a:solidFill>
              <a:latin typeface="+mn-ea"/>
              <a:ea typeface="+mn-ea"/>
            </a:endParaRPr>
          </a:p>
          <a:p>
            <a:pPr marL="1200150" lvl="2" indent="-285750" latinLnBrk="0">
              <a:buClr>
                <a:srgbClr val="00B0F0"/>
              </a:buClr>
              <a:buFont typeface="Wingdings" panose="05000000000000000000" pitchFamily="2" charset="2"/>
              <a:buChar char="§"/>
            </a:pPr>
            <a:endParaRPr lang="en-US" altLang="ko-KR" sz="1600" dirty="0">
              <a:solidFill>
                <a:srgbClr val="000000"/>
              </a:solidFill>
              <a:latin typeface="+mn-ea"/>
              <a:ea typeface="+mn-ea"/>
            </a:endParaRPr>
          </a:p>
          <a:p>
            <a:pPr marL="1200150" lvl="2" indent="-285750" latinLnBrk="0">
              <a:buClr>
                <a:srgbClr val="00B0F0"/>
              </a:buClr>
              <a:buFont typeface="Wingdings" panose="05000000000000000000" pitchFamily="2" charset="2"/>
              <a:buChar char="§"/>
            </a:pPr>
            <a:endParaRPr lang="en-US" altLang="ko-KR" sz="1600" dirty="0" smtClean="0">
              <a:solidFill>
                <a:srgbClr val="000000"/>
              </a:solidFill>
              <a:latin typeface="+mn-ea"/>
              <a:ea typeface="+mn-ea"/>
            </a:endParaRPr>
          </a:p>
          <a:p>
            <a:pPr marL="1200150" lvl="2" indent="-285750" latinLnBrk="0">
              <a:buClr>
                <a:srgbClr val="00B0F0"/>
              </a:buClr>
              <a:buFont typeface="Wingdings" panose="05000000000000000000" pitchFamily="2" charset="2"/>
              <a:buChar char="§"/>
            </a:pPr>
            <a:endParaRPr lang="en-US" altLang="ko-KR" sz="1600" dirty="0">
              <a:solidFill>
                <a:srgbClr val="000000"/>
              </a:solidFill>
              <a:latin typeface="+mn-ea"/>
              <a:ea typeface="+mn-ea"/>
            </a:endParaRPr>
          </a:p>
          <a:p>
            <a:pPr marL="1200150" lvl="2" indent="-285750" latinLnBrk="0">
              <a:buClr>
                <a:srgbClr val="00B0F0"/>
              </a:buClr>
              <a:buFont typeface="Wingdings" panose="05000000000000000000" pitchFamily="2" charset="2"/>
              <a:buChar char="§"/>
            </a:pPr>
            <a:endParaRPr lang="en-US" altLang="ko-KR" sz="1600" dirty="0" smtClean="0">
              <a:solidFill>
                <a:srgbClr val="000000"/>
              </a:solidFill>
              <a:latin typeface="+mn-ea"/>
              <a:ea typeface="+mn-ea"/>
            </a:endParaRPr>
          </a:p>
          <a:p>
            <a:pPr marL="1200150" lvl="2" indent="-285750" latinLnBrk="0">
              <a:buClr>
                <a:srgbClr val="00B0F0"/>
              </a:buClr>
              <a:buFont typeface="Wingdings" panose="05000000000000000000" pitchFamily="2" charset="2"/>
              <a:buChar char="§"/>
            </a:pPr>
            <a:endParaRPr lang="en-US" altLang="ko-KR" sz="1600" dirty="0">
              <a:solidFill>
                <a:srgbClr val="000000"/>
              </a:solidFill>
              <a:latin typeface="+mn-ea"/>
              <a:ea typeface="+mn-ea"/>
            </a:endParaRPr>
          </a:p>
          <a:p>
            <a:pPr marL="1200150" lvl="2" indent="-285750" latinLnBrk="0">
              <a:buClr>
                <a:srgbClr val="00B0F0"/>
              </a:buClr>
              <a:buFont typeface="Wingdings" panose="05000000000000000000" pitchFamily="2" charset="2"/>
              <a:buChar char="§"/>
            </a:pPr>
            <a:endParaRPr lang="en-US" altLang="ko-KR" sz="1600" dirty="0" smtClean="0">
              <a:solidFill>
                <a:srgbClr val="000000"/>
              </a:solidFill>
              <a:latin typeface="+mn-ea"/>
              <a:ea typeface="+mn-ea"/>
            </a:endParaRPr>
          </a:p>
          <a:p>
            <a:pPr marL="1200150" lvl="2" indent="-285750" latinLnBrk="0">
              <a:buClr>
                <a:srgbClr val="00B0F0"/>
              </a:buClr>
              <a:buFont typeface="Wingdings" panose="05000000000000000000" pitchFamily="2" charset="2"/>
              <a:buChar char="§"/>
            </a:pPr>
            <a:endParaRPr lang="en-US" altLang="ko-KR" sz="1600" dirty="0">
              <a:solidFill>
                <a:srgbClr val="000000"/>
              </a:solidFill>
              <a:latin typeface="+mn-ea"/>
              <a:ea typeface="+mn-ea"/>
            </a:endParaRPr>
          </a:p>
          <a:p>
            <a:pPr marL="1200150" lvl="2" indent="-285750" latinLnBrk="0"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ko-KR" altLang="en-US" sz="1600" dirty="0" smtClean="0">
                <a:solidFill>
                  <a:srgbClr val="000000"/>
                </a:solidFill>
                <a:latin typeface="+mn-ea"/>
                <a:ea typeface="+mn-ea"/>
              </a:rPr>
              <a:t>대상 </a:t>
            </a:r>
            <a:r>
              <a:rPr lang="ko-KR" altLang="en-US" sz="1600" dirty="0" err="1" smtClean="0">
                <a:solidFill>
                  <a:srgbClr val="000000"/>
                </a:solidFill>
                <a:latin typeface="+mn-ea"/>
                <a:ea typeface="+mn-ea"/>
              </a:rPr>
              <a:t>스마트폰을</a:t>
            </a:r>
            <a:r>
              <a:rPr lang="ko-KR" altLang="en-US" sz="1600" dirty="0" smtClean="0">
                <a:solidFill>
                  <a:srgbClr val="000000"/>
                </a:solidFill>
                <a:latin typeface="+mn-ea"/>
                <a:ea typeface="+mn-ea"/>
              </a:rPr>
              <a:t> 목적지로 설정하여 물건을 배달하는 서비스</a:t>
            </a:r>
            <a:r>
              <a:rPr lang="en-US" altLang="ko-KR" sz="1600" dirty="0" smtClean="0">
                <a:solidFill>
                  <a:srgbClr val="000000"/>
                </a:solidFill>
                <a:latin typeface="+mn-ea"/>
                <a:ea typeface="+mn-ea"/>
              </a:rPr>
              <a:t>.</a:t>
            </a:r>
          </a:p>
          <a:p>
            <a:pPr marL="1200150" lvl="2" indent="-285750" latinLnBrk="0">
              <a:buClr>
                <a:srgbClr val="00B0F0"/>
              </a:buClr>
              <a:buFont typeface="Wingdings" panose="05000000000000000000" pitchFamily="2" charset="2"/>
              <a:buChar char="§"/>
            </a:pPr>
            <a:endParaRPr lang="en-US" altLang="ko-KR" sz="1600" dirty="0" smtClean="0">
              <a:solidFill>
                <a:srgbClr val="000000"/>
              </a:solidFill>
              <a:latin typeface="+mn-ea"/>
              <a:ea typeface="+mn-ea"/>
            </a:endParaRPr>
          </a:p>
          <a:p>
            <a:pPr marL="1200150" lvl="2" indent="-285750" latinLnBrk="0"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ko-KR" altLang="en-US" sz="1600" dirty="0" smtClean="0">
                <a:solidFill>
                  <a:srgbClr val="000000"/>
                </a:solidFill>
                <a:latin typeface="+mn-ea"/>
                <a:ea typeface="+mn-ea"/>
              </a:rPr>
              <a:t>현재 아마존의 </a:t>
            </a:r>
            <a:r>
              <a:rPr lang="en-US" altLang="ko-KR" sz="1600" dirty="0" smtClean="0">
                <a:solidFill>
                  <a:srgbClr val="000000"/>
                </a:solidFill>
                <a:latin typeface="+mn-ea"/>
                <a:ea typeface="+mn-ea"/>
              </a:rPr>
              <a:t>‘</a:t>
            </a:r>
            <a:r>
              <a:rPr lang="ko-KR" altLang="en-US" sz="1600" dirty="0" err="1" smtClean="0">
                <a:solidFill>
                  <a:srgbClr val="000000"/>
                </a:solidFill>
                <a:latin typeface="+mn-ea"/>
                <a:ea typeface="+mn-ea"/>
              </a:rPr>
              <a:t>프라임</a:t>
            </a:r>
            <a:r>
              <a:rPr lang="ko-KR" altLang="en-US" sz="1600" dirty="0" smtClean="0">
                <a:solidFill>
                  <a:srgbClr val="000000"/>
                </a:solidFill>
                <a:latin typeface="+mn-ea"/>
                <a:ea typeface="+mn-ea"/>
              </a:rPr>
              <a:t> 에어</a:t>
            </a:r>
            <a:r>
              <a:rPr lang="en-US" altLang="ko-KR" sz="1600" dirty="0" smtClean="0">
                <a:solidFill>
                  <a:srgbClr val="000000"/>
                </a:solidFill>
                <a:latin typeface="+mn-ea"/>
                <a:ea typeface="+mn-ea"/>
              </a:rPr>
              <a:t>’</a:t>
            </a:r>
            <a:r>
              <a:rPr lang="ko-KR" altLang="en-US" sz="1600" dirty="0" smtClean="0">
                <a:solidFill>
                  <a:srgbClr val="000000"/>
                </a:solidFill>
                <a:latin typeface="+mn-ea"/>
                <a:ea typeface="+mn-ea"/>
              </a:rPr>
              <a:t>서비스가 개발되고 있음</a:t>
            </a:r>
            <a:r>
              <a:rPr lang="en-US" altLang="ko-KR" sz="1600" dirty="0" smtClean="0">
                <a:solidFill>
                  <a:srgbClr val="000000"/>
                </a:solidFill>
                <a:latin typeface="+mn-ea"/>
                <a:ea typeface="+mn-ea"/>
              </a:rPr>
              <a:t>.</a:t>
            </a:r>
          </a:p>
          <a:p>
            <a:pPr marL="1200150" lvl="2" indent="-285750" latinLnBrk="0">
              <a:buClr>
                <a:srgbClr val="00B0F0"/>
              </a:buClr>
              <a:buFont typeface="Wingdings" panose="05000000000000000000" pitchFamily="2" charset="2"/>
              <a:buChar char="§"/>
            </a:pPr>
            <a:endParaRPr lang="en-US" altLang="ko-KR" sz="1600" dirty="0">
              <a:solidFill>
                <a:srgbClr val="000000"/>
              </a:solidFill>
              <a:latin typeface="+mn-ea"/>
              <a:ea typeface="+mn-ea"/>
            </a:endParaRPr>
          </a:p>
          <a:p>
            <a:pPr marL="1200150" lvl="2" indent="-285750" latinLnBrk="0">
              <a:buClr>
                <a:srgbClr val="00B0F0"/>
              </a:buClr>
              <a:buFont typeface="Wingdings" panose="05000000000000000000" pitchFamily="2" charset="2"/>
              <a:buChar char="§"/>
            </a:pPr>
            <a:endParaRPr lang="en-US" altLang="ko-KR" sz="1600" dirty="0" smtClean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6" name="AutoShape 44"/>
          <p:cNvSpPr>
            <a:spLocks noChangeArrowheads="1"/>
          </p:cNvSpPr>
          <p:nvPr/>
        </p:nvSpPr>
        <p:spPr bwMode="auto">
          <a:xfrm>
            <a:off x="561947" y="1268760"/>
            <a:ext cx="2209853" cy="381003"/>
          </a:xfrm>
          <a:prstGeom prst="homePlate">
            <a:avLst>
              <a:gd name="adj" fmla="val 0"/>
            </a:avLst>
          </a:prstGeom>
          <a:gradFill flip="none" rotWithShape="1">
            <a:gsLst>
              <a:gs pos="50000">
                <a:srgbClr val="99CCFF"/>
              </a:gs>
              <a:gs pos="100000">
                <a:srgbClr val="99CCFF">
                  <a:gamma/>
                  <a:shade val="56078"/>
                  <a:invGamma/>
                </a:srgbClr>
              </a:gs>
            </a:gsLst>
            <a:lin ang="2700000" scaled="1"/>
            <a:tileRect/>
          </a:gradFill>
          <a:ln w="9525">
            <a:noFill/>
            <a:miter lim="800000"/>
            <a:headEnd/>
            <a:tailEnd/>
          </a:ln>
          <a:effectLst>
            <a:outerShdw dist="45791" dir="2021404" algn="ctr" rotWithShape="0">
              <a:schemeClr val="tx1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None/>
            </a:pPr>
            <a:r>
              <a:rPr lang="ko-KR" altLang="en-US" b="1" smtClean="0">
                <a:solidFill>
                  <a:srgbClr val="FFFFFF"/>
                </a:solidFill>
                <a:latin typeface="+mn-ea"/>
                <a:ea typeface="+mn-ea"/>
              </a:rPr>
              <a:t>스마트 배달 시스템</a:t>
            </a:r>
            <a:endParaRPr lang="en-GB" altLang="ko-KR" b="1" dirty="0">
              <a:solidFill>
                <a:srgbClr val="FFFFFF"/>
              </a:solidFill>
              <a:latin typeface="+mn-ea"/>
              <a:ea typeface="+mn-ea"/>
            </a:endParaRPr>
          </a:p>
        </p:txBody>
      </p:sp>
      <p:pic>
        <p:nvPicPr>
          <p:cNvPr id="2050" name="Picture 2" descr="http://www.irobotnews.com/news/photo/201312/1483_4388_341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1239" y="1790260"/>
            <a:ext cx="4633319" cy="2461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2453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활용 분야</a:t>
            </a:r>
            <a:r>
              <a:rPr lang="en-US" altLang="ko-KR" dirty="0" smtClean="0"/>
              <a:t>(Cont.)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4B996B-8CE8-4F7F-BF2A-ED29CD50ADE0}" type="slidenum">
              <a:rPr lang="en-US" altLang="ko-KR" smtClean="0"/>
              <a:pPr>
                <a:defRPr/>
              </a:pPr>
              <a:t>5</a:t>
            </a:fld>
            <a:endParaRPr lang="en-US" altLang="ko-KR" dirty="0"/>
          </a:p>
        </p:txBody>
      </p:sp>
      <p:sp>
        <p:nvSpPr>
          <p:cNvPr id="5" name="직사각형 4"/>
          <p:cNvSpPr/>
          <p:nvPr/>
        </p:nvSpPr>
        <p:spPr bwMode="auto">
          <a:xfrm>
            <a:off x="714348" y="1484784"/>
            <a:ext cx="8001056" cy="4536504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</a:schemeClr>
              </a:gs>
              <a:gs pos="100000">
                <a:schemeClr val="bg1">
                  <a:lumMod val="95000"/>
                </a:schemeClr>
              </a:gs>
            </a:gsLst>
            <a:lin ang="135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spcCol="72000" rtlCol="0" anchor="t" anchorCtr="0" compatLnSpc="1">
            <a:prstTxWarp prst="textNoShape">
              <a:avLst/>
            </a:prstTxWarp>
          </a:bodyPr>
          <a:lstStyle/>
          <a:p>
            <a:pPr marL="1200150" lvl="2" indent="-285750" latinLnBrk="0">
              <a:buClr>
                <a:srgbClr val="00B0F0"/>
              </a:buClr>
              <a:buFont typeface="Wingdings" panose="05000000000000000000" pitchFamily="2" charset="2"/>
              <a:buChar char="§"/>
            </a:pPr>
            <a:endParaRPr lang="en-US" altLang="ko-KR" sz="1600" dirty="0" smtClean="0">
              <a:solidFill>
                <a:srgbClr val="000000"/>
              </a:solidFill>
              <a:latin typeface="+mn-ea"/>
              <a:ea typeface="+mn-ea"/>
            </a:endParaRPr>
          </a:p>
          <a:p>
            <a:pPr marL="1200150" lvl="2" indent="-285750" latinLnBrk="0">
              <a:buClr>
                <a:srgbClr val="00B0F0"/>
              </a:buClr>
              <a:buFont typeface="Wingdings" panose="05000000000000000000" pitchFamily="2" charset="2"/>
              <a:buChar char="§"/>
            </a:pPr>
            <a:endParaRPr lang="en-US" altLang="ko-KR" sz="1600" dirty="0">
              <a:solidFill>
                <a:srgbClr val="000000"/>
              </a:solidFill>
              <a:latin typeface="+mn-ea"/>
              <a:ea typeface="+mn-ea"/>
            </a:endParaRPr>
          </a:p>
          <a:p>
            <a:pPr marL="1200150" lvl="2" indent="-285750" latinLnBrk="0">
              <a:buClr>
                <a:srgbClr val="00B0F0"/>
              </a:buClr>
              <a:buFont typeface="Wingdings" panose="05000000000000000000" pitchFamily="2" charset="2"/>
              <a:buChar char="§"/>
            </a:pPr>
            <a:endParaRPr lang="en-US" altLang="ko-KR" sz="1600" dirty="0" smtClean="0">
              <a:solidFill>
                <a:srgbClr val="000000"/>
              </a:solidFill>
              <a:latin typeface="+mn-ea"/>
              <a:ea typeface="+mn-ea"/>
            </a:endParaRPr>
          </a:p>
          <a:p>
            <a:pPr marL="1200150" lvl="2" indent="-285750" latinLnBrk="0">
              <a:buClr>
                <a:srgbClr val="00B0F0"/>
              </a:buClr>
              <a:buFont typeface="Wingdings" panose="05000000000000000000" pitchFamily="2" charset="2"/>
              <a:buChar char="§"/>
            </a:pPr>
            <a:endParaRPr lang="en-US" altLang="ko-KR" sz="1600" dirty="0">
              <a:solidFill>
                <a:srgbClr val="000000"/>
              </a:solidFill>
              <a:latin typeface="+mn-ea"/>
              <a:ea typeface="+mn-ea"/>
            </a:endParaRPr>
          </a:p>
          <a:p>
            <a:pPr marL="1200150" lvl="2" indent="-285750" latinLnBrk="0">
              <a:buClr>
                <a:srgbClr val="00B0F0"/>
              </a:buClr>
              <a:buFont typeface="Wingdings" panose="05000000000000000000" pitchFamily="2" charset="2"/>
              <a:buChar char="§"/>
            </a:pPr>
            <a:endParaRPr lang="en-US" altLang="ko-KR" sz="1600" dirty="0" smtClean="0">
              <a:solidFill>
                <a:srgbClr val="000000"/>
              </a:solidFill>
              <a:latin typeface="+mn-ea"/>
              <a:ea typeface="+mn-ea"/>
            </a:endParaRPr>
          </a:p>
          <a:p>
            <a:pPr marL="1200150" lvl="2" indent="-285750" latinLnBrk="0">
              <a:buClr>
                <a:srgbClr val="00B0F0"/>
              </a:buClr>
              <a:buFont typeface="Wingdings" panose="05000000000000000000" pitchFamily="2" charset="2"/>
              <a:buChar char="§"/>
            </a:pPr>
            <a:endParaRPr lang="en-US" altLang="ko-KR" sz="1600" dirty="0">
              <a:solidFill>
                <a:srgbClr val="000000"/>
              </a:solidFill>
              <a:latin typeface="+mn-ea"/>
              <a:ea typeface="+mn-ea"/>
            </a:endParaRPr>
          </a:p>
          <a:p>
            <a:pPr marL="1200150" lvl="2" indent="-285750" latinLnBrk="0">
              <a:buClr>
                <a:srgbClr val="00B0F0"/>
              </a:buClr>
              <a:buFont typeface="Wingdings" panose="05000000000000000000" pitchFamily="2" charset="2"/>
              <a:buChar char="§"/>
            </a:pPr>
            <a:endParaRPr lang="en-US" altLang="ko-KR" sz="1600" dirty="0" smtClean="0">
              <a:solidFill>
                <a:srgbClr val="000000"/>
              </a:solidFill>
              <a:latin typeface="+mn-ea"/>
              <a:ea typeface="+mn-ea"/>
            </a:endParaRPr>
          </a:p>
          <a:p>
            <a:pPr marL="1200150" lvl="2" indent="-285750" latinLnBrk="0">
              <a:buClr>
                <a:srgbClr val="00B0F0"/>
              </a:buClr>
              <a:buFont typeface="Wingdings" panose="05000000000000000000" pitchFamily="2" charset="2"/>
              <a:buChar char="§"/>
            </a:pPr>
            <a:endParaRPr lang="en-US" altLang="ko-KR" sz="1600" dirty="0">
              <a:solidFill>
                <a:srgbClr val="000000"/>
              </a:solidFill>
              <a:latin typeface="+mn-ea"/>
              <a:ea typeface="+mn-ea"/>
            </a:endParaRPr>
          </a:p>
          <a:p>
            <a:pPr marL="1200150" lvl="2" indent="-285750" latinLnBrk="0">
              <a:buClr>
                <a:srgbClr val="00B0F0"/>
              </a:buClr>
              <a:buFont typeface="Wingdings" panose="05000000000000000000" pitchFamily="2" charset="2"/>
              <a:buChar char="§"/>
            </a:pPr>
            <a:endParaRPr lang="en-US" altLang="ko-KR" sz="1600" dirty="0" smtClean="0">
              <a:solidFill>
                <a:srgbClr val="000000"/>
              </a:solidFill>
              <a:latin typeface="+mn-ea"/>
              <a:ea typeface="+mn-ea"/>
            </a:endParaRPr>
          </a:p>
          <a:p>
            <a:pPr marL="1200150" lvl="2" indent="-285750" latinLnBrk="0">
              <a:buClr>
                <a:srgbClr val="00B0F0"/>
              </a:buClr>
              <a:buFont typeface="Wingdings" panose="05000000000000000000" pitchFamily="2" charset="2"/>
              <a:buChar char="§"/>
            </a:pPr>
            <a:endParaRPr lang="en-US" altLang="ko-KR" sz="1600" dirty="0">
              <a:solidFill>
                <a:srgbClr val="000000"/>
              </a:solidFill>
              <a:latin typeface="+mn-ea"/>
              <a:ea typeface="+mn-ea"/>
            </a:endParaRPr>
          </a:p>
          <a:p>
            <a:pPr marL="1200150" lvl="2" indent="-285750" latinLnBrk="0">
              <a:buClr>
                <a:srgbClr val="00B0F0"/>
              </a:buClr>
              <a:buFont typeface="Wingdings" panose="05000000000000000000" pitchFamily="2" charset="2"/>
              <a:buChar char="§"/>
            </a:pPr>
            <a:endParaRPr lang="en-US" altLang="ko-KR" sz="1600" dirty="0" smtClean="0">
              <a:solidFill>
                <a:srgbClr val="000000"/>
              </a:solidFill>
              <a:latin typeface="+mn-ea"/>
              <a:ea typeface="+mn-ea"/>
            </a:endParaRPr>
          </a:p>
          <a:p>
            <a:pPr marL="1200150" lvl="2" indent="-285750" latinLnBrk="0">
              <a:buClr>
                <a:srgbClr val="00B0F0"/>
              </a:buClr>
              <a:buFont typeface="Wingdings" panose="05000000000000000000" pitchFamily="2" charset="2"/>
              <a:buChar char="§"/>
            </a:pPr>
            <a:endParaRPr lang="en-US" altLang="ko-KR" sz="1600" dirty="0">
              <a:solidFill>
                <a:srgbClr val="000000"/>
              </a:solidFill>
              <a:latin typeface="+mn-ea"/>
              <a:ea typeface="+mn-ea"/>
            </a:endParaRPr>
          </a:p>
          <a:p>
            <a:pPr marL="1200150" lvl="2" indent="-285750" latinLnBrk="0">
              <a:buClr>
                <a:srgbClr val="00B0F0"/>
              </a:buClr>
              <a:buFont typeface="Wingdings" panose="05000000000000000000" pitchFamily="2" charset="2"/>
              <a:buChar char="§"/>
            </a:pPr>
            <a:endParaRPr lang="en-US" altLang="ko-KR" sz="1600" dirty="0" smtClean="0">
              <a:solidFill>
                <a:srgbClr val="000000"/>
              </a:solidFill>
              <a:latin typeface="+mn-ea"/>
              <a:ea typeface="+mn-ea"/>
            </a:endParaRPr>
          </a:p>
          <a:p>
            <a:pPr marL="1200150" lvl="2" indent="-285750" latinLnBrk="0"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ko-KR" altLang="en-US" sz="1600" dirty="0" smtClean="0">
                <a:solidFill>
                  <a:srgbClr val="000000"/>
                </a:solidFill>
                <a:latin typeface="+mn-ea"/>
                <a:ea typeface="+mn-ea"/>
              </a:rPr>
              <a:t>재해</a:t>
            </a:r>
            <a:r>
              <a:rPr lang="en-US" altLang="ko-KR" sz="1600" dirty="0" smtClean="0">
                <a:solidFill>
                  <a:srgbClr val="000000"/>
                </a:solidFill>
                <a:latin typeface="+mn-ea"/>
                <a:ea typeface="+mn-ea"/>
              </a:rPr>
              <a:t>, </a:t>
            </a:r>
            <a:r>
              <a:rPr lang="ko-KR" altLang="en-US" sz="1600" dirty="0" smtClean="0">
                <a:solidFill>
                  <a:srgbClr val="000000"/>
                </a:solidFill>
                <a:latin typeface="+mn-ea"/>
                <a:ea typeface="+mn-ea"/>
              </a:rPr>
              <a:t>재난 발생 시 인명 구조에 활용</a:t>
            </a:r>
            <a:r>
              <a:rPr lang="en-US" altLang="ko-KR" sz="1600" dirty="0" smtClean="0">
                <a:solidFill>
                  <a:srgbClr val="000000"/>
                </a:solidFill>
                <a:latin typeface="+mn-ea"/>
                <a:ea typeface="+mn-ea"/>
              </a:rPr>
              <a:t>.</a:t>
            </a:r>
          </a:p>
          <a:p>
            <a:pPr marL="1200150" lvl="2" indent="-285750" latinLnBrk="0">
              <a:buClr>
                <a:srgbClr val="00B0F0"/>
              </a:buClr>
              <a:buFont typeface="Wingdings" panose="05000000000000000000" pitchFamily="2" charset="2"/>
              <a:buChar char="§"/>
            </a:pPr>
            <a:endParaRPr lang="en-US" altLang="ko-KR" sz="1600" dirty="0">
              <a:solidFill>
                <a:srgbClr val="000000"/>
              </a:solidFill>
              <a:latin typeface="+mn-ea"/>
              <a:ea typeface="+mn-ea"/>
            </a:endParaRPr>
          </a:p>
          <a:p>
            <a:pPr marL="1200150" lvl="2" indent="-285750" latinLnBrk="0"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ko-KR" altLang="en-US" sz="1600" dirty="0" smtClean="0">
                <a:solidFill>
                  <a:srgbClr val="000000"/>
                </a:solidFill>
                <a:latin typeface="+mn-ea"/>
                <a:ea typeface="+mn-ea"/>
              </a:rPr>
              <a:t>인명 구조 시 위치를 찾지 못해 구조가 지연되는 경우가 발생함</a:t>
            </a:r>
            <a:r>
              <a:rPr lang="en-US" altLang="ko-KR" sz="1600" dirty="0" smtClean="0">
                <a:solidFill>
                  <a:srgbClr val="000000"/>
                </a:solidFill>
                <a:latin typeface="+mn-ea"/>
                <a:ea typeface="+mn-ea"/>
              </a:rPr>
              <a:t>.</a:t>
            </a:r>
          </a:p>
          <a:p>
            <a:pPr marL="1200150" lvl="2" indent="-285750" latinLnBrk="0">
              <a:buClr>
                <a:srgbClr val="00B0F0"/>
              </a:buClr>
              <a:buFont typeface="Wingdings" panose="05000000000000000000" pitchFamily="2" charset="2"/>
              <a:buChar char="§"/>
            </a:pPr>
            <a:endParaRPr lang="en-US" altLang="ko-KR" sz="1600" dirty="0">
              <a:solidFill>
                <a:srgbClr val="000000"/>
              </a:solidFill>
              <a:latin typeface="+mn-ea"/>
              <a:ea typeface="+mn-ea"/>
            </a:endParaRPr>
          </a:p>
          <a:p>
            <a:pPr marL="1200150" lvl="2" indent="-285750" latinLnBrk="0"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ko-KR" altLang="en-US" sz="1600" dirty="0" smtClean="0">
                <a:solidFill>
                  <a:srgbClr val="000000"/>
                </a:solidFill>
                <a:latin typeface="+mn-ea"/>
                <a:ea typeface="+mn-ea"/>
              </a:rPr>
              <a:t>신고를 </a:t>
            </a:r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한</a:t>
            </a:r>
            <a:r>
              <a:rPr lang="ko-KR" altLang="en-US" sz="1600" dirty="0" smtClean="0">
                <a:solidFill>
                  <a:srgbClr val="000000"/>
                </a:solidFill>
                <a:latin typeface="+mn-ea"/>
                <a:ea typeface="+mn-ea"/>
              </a:rPr>
              <a:t> 생존자의 위치를 </a:t>
            </a:r>
            <a:r>
              <a:rPr lang="ko-KR" altLang="en-US" sz="1600" dirty="0" err="1" smtClean="0">
                <a:solidFill>
                  <a:srgbClr val="000000"/>
                </a:solidFill>
                <a:latin typeface="+mn-ea"/>
                <a:ea typeface="+mn-ea"/>
              </a:rPr>
              <a:t>무인기가</a:t>
            </a:r>
            <a:r>
              <a:rPr lang="ko-KR" altLang="en-US" sz="1600" dirty="0" smtClean="0">
                <a:solidFill>
                  <a:srgbClr val="000000"/>
                </a:solidFill>
                <a:latin typeface="+mn-ea"/>
                <a:ea typeface="+mn-ea"/>
              </a:rPr>
              <a:t> 추적할 수 있음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.</a:t>
            </a:r>
            <a:endParaRPr lang="en-US" altLang="ko-KR" sz="1600" dirty="0" smtClean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6" name="AutoShape 44"/>
          <p:cNvSpPr>
            <a:spLocks noChangeArrowheads="1"/>
          </p:cNvSpPr>
          <p:nvPr/>
        </p:nvSpPr>
        <p:spPr bwMode="auto">
          <a:xfrm>
            <a:off x="561947" y="1268760"/>
            <a:ext cx="1921821" cy="381003"/>
          </a:xfrm>
          <a:prstGeom prst="homePlate">
            <a:avLst>
              <a:gd name="adj" fmla="val 0"/>
            </a:avLst>
          </a:prstGeom>
          <a:gradFill flip="none" rotWithShape="1">
            <a:gsLst>
              <a:gs pos="50000">
                <a:srgbClr val="99CCFF"/>
              </a:gs>
              <a:gs pos="100000">
                <a:srgbClr val="99CCFF">
                  <a:gamma/>
                  <a:shade val="56078"/>
                  <a:invGamma/>
                </a:srgbClr>
              </a:gs>
            </a:gsLst>
            <a:lin ang="2700000" scaled="1"/>
            <a:tileRect/>
          </a:gradFill>
          <a:ln w="9525">
            <a:noFill/>
            <a:miter lim="800000"/>
            <a:headEnd/>
            <a:tailEnd/>
          </a:ln>
          <a:effectLst>
            <a:outerShdw dist="45791" dir="2021404" algn="ctr" rotWithShape="0">
              <a:schemeClr val="tx1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None/>
            </a:pPr>
            <a:r>
              <a:rPr lang="ko-KR" altLang="en-US" b="1" smtClean="0">
                <a:solidFill>
                  <a:srgbClr val="FFFFFF"/>
                </a:solidFill>
                <a:latin typeface="+mn-ea"/>
                <a:ea typeface="+mn-ea"/>
              </a:rPr>
              <a:t>재난구조 시스템</a:t>
            </a:r>
            <a:endParaRPr lang="en-GB" altLang="ko-KR" b="1" dirty="0">
              <a:solidFill>
                <a:srgbClr val="FFFFFF"/>
              </a:solidFill>
              <a:latin typeface="+mn-ea"/>
              <a:ea typeface="+mn-ea"/>
            </a:endParaRPr>
          </a:p>
        </p:txBody>
      </p:sp>
      <p:pic>
        <p:nvPicPr>
          <p:cNvPr id="3073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7579" y="1700808"/>
            <a:ext cx="4134594" cy="27957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16268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질의 응답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 bwMode="auto">
          <a:xfrm>
            <a:off x="928662" y="1340768"/>
            <a:ext cx="7751117" cy="4248472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</a:schemeClr>
              </a:gs>
              <a:gs pos="100000">
                <a:schemeClr val="bg1">
                  <a:lumMod val="95000"/>
                </a:schemeClr>
              </a:gs>
            </a:gsLst>
            <a:lin ang="135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spcCol="72000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sz="4800" dirty="0" smtClean="0">
                <a:solidFill>
                  <a:srgbClr val="000000"/>
                </a:solidFill>
                <a:latin typeface="+mn-ea"/>
                <a:ea typeface="+mn-ea"/>
              </a:rPr>
              <a:t>감사합니다</a:t>
            </a:r>
            <a:r>
              <a:rPr lang="en-US" altLang="ko-KR" sz="4800" dirty="0" smtClean="0">
                <a:solidFill>
                  <a:srgbClr val="000000"/>
                </a:solidFill>
                <a:latin typeface="+mn-ea"/>
                <a:ea typeface="+mn-ea"/>
              </a:rPr>
              <a:t>.</a:t>
            </a: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4B996B-8CE8-4F7F-BF2A-ED29CD50ADE0}" type="slidenum">
              <a:rPr lang="en-US" altLang="ko-KR" smtClean="0"/>
              <a:pPr>
                <a:defRPr/>
              </a:pPr>
              <a:t>6</a:t>
            </a:fld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기본 디자인">
  <a:themeElements>
    <a:clrScheme name="1_기본 디자인 3">
      <a:dk1>
        <a:srgbClr val="000000"/>
      </a:dk1>
      <a:lt1>
        <a:srgbClr val="FFFFFF"/>
      </a:lt1>
      <a:dk2>
        <a:srgbClr val="FFFFFF"/>
      </a:dk2>
      <a:lt2>
        <a:srgbClr val="4D4D4D"/>
      </a:lt2>
      <a:accent1>
        <a:srgbClr val="7067AF"/>
      </a:accent1>
      <a:accent2>
        <a:srgbClr val="99CCFF"/>
      </a:accent2>
      <a:accent3>
        <a:srgbClr val="FFFFFF"/>
      </a:accent3>
      <a:accent4>
        <a:srgbClr val="000000"/>
      </a:accent4>
      <a:accent5>
        <a:srgbClr val="BBB8D4"/>
      </a:accent5>
      <a:accent6>
        <a:srgbClr val="8AB9E7"/>
      </a:accent6>
      <a:hlink>
        <a:srgbClr val="CCCCFF"/>
      </a:hlink>
      <a:folHlink>
        <a:srgbClr val="C68DFF"/>
      </a:folHlink>
    </a:clrScheme>
    <a:fontScheme name="광장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charset="-127"/>
            <a:ea typeface="굴림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charset="-127"/>
            <a:ea typeface="굴림" charset="-127"/>
          </a:defRPr>
        </a:defPPr>
      </a:lstStyle>
    </a:lnDef>
  </a:objectDefaults>
  <a:extraClrSchemeLst>
    <a:extraClrScheme>
      <a:clrScheme name="1_기본 디자인 1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737373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2">
        <a:dk1>
          <a:srgbClr val="000000"/>
        </a:dk1>
        <a:lt1>
          <a:srgbClr val="FFFFFF"/>
        </a:lt1>
        <a:dk2>
          <a:srgbClr val="FFFFCC"/>
        </a:dk2>
        <a:lt2>
          <a:srgbClr val="5F5F5F"/>
        </a:lt2>
        <a:accent1>
          <a:srgbClr val="5A9E65"/>
        </a:accent1>
        <a:accent2>
          <a:srgbClr val="CCCC00"/>
        </a:accent2>
        <a:accent3>
          <a:srgbClr val="FFFFFF"/>
        </a:accent3>
        <a:accent4>
          <a:srgbClr val="000000"/>
        </a:accent4>
        <a:accent5>
          <a:srgbClr val="B5CCB8"/>
        </a:accent5>
        <a:accent6>
          <a:srgbClr val="B9B900"/>
        </a:accent6>
        <a:hlink>
          <a:srgbClr val="DB8647"/>
        </a:hlink>
        <a:folHlink>
          <a:srgbClr val="90B7C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3">
        <a:dk1>
          <a:srgbClr val="000000"/>
        </a:dk1>
        <a:lt1>
          <a:srgbClr val="FFFFFF"/>
        </a:lt1>
        <a:dk2>
          <a:srgbClr val="FFFFFF"/>
        </a:dk2>
        <a:lt2>
          <a:srgbClr val="4D4D4D"/>
        </a:lt2>
        <a:accent1>
          <a:srgbClr val="7067A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BBB8D4"/>
        </a:accent5>
        <a:accent6>
          <a:srgbClr val="8AB9E7"/>
        </a:accent6>
        <a:hlink>
          <a:srgbClr val="CCCCFF"/>
        </a:hlink>
        <a:folHlink>
          <a:srgbClr val="C68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4">
        <a:dk1>
          <a:srgbClr val="000000"/>
        </a:dk1>
        <a:lt1>
          <a:srgbClr val="FFFFFF"/>
        </a:lt1>
        <a:dk2>
          <a:srgbClr val="FEE9DE"/>
        </a:dk2>
        <a:lt2>
          <a:srgbClr val="777777"/>
        </a:lt2>
        <a:accent1>
          <a:srgbClr val="6D5484"/>
        </a:accent1>
        <a:accent2>
          <a:srgbClr val="D88EC6"/>
        </a:accent2>
        <a:accent3>
          <a:srgbClr val="FFFFFF"/>
        </a:accent3>
        <a:accent4>
          <a:srgbClr val="000000"/>
        </a:accent4>
        <a:accent5>
          <a:srgbClr val="BAB3C2"/>
        </a:accent5>
        <a:accent6>
          <a:srgbClr val="C480B3"/>
        </a:accent6>
        <a:hlink>
          <a:srgbClr val="EA8484"/>
        </a:hlink>
        <a:folHlink>
          <a:srgbClr val="8BCFB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12053</TotalTime>
  <Words>148</Words>
  <Application>Microsoft Office PowerPoint</Application>
  <PresentationFormat>화면 슬라이드 쇼(4:3)</PresentationFormat>
  <Paragraphs>66</Paragraphs>
  <Slides>6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1_기본 디자인</vt:lpstr>
      <vt:lpstr>Multi-Rotor 자동비행 시스템 개발</vt:lpstr>
      <vt:lpstr>텀 프로젝트 주제</vt:lpstr>
      <vt:lpstr>주요 기능</vt:lpstr>
      <vt:lpstr>활용 분야</vt:lpstr>
      <vt:lpstr>활용 분야(Cont.)</vt:lpstr>
      <vt:lpstr>질의 응답</vt:lpstr>
    </vt:vector>
  </TitlesOfParts>
  <Company>artcom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ARTCOM PT</dc:creator>
  <dc:description>본 디자인은 ARTCOM PT연구소에 저작권이 있습니다.</dc:description>
  <cp:lastModifiedBy>AutoBVT</cp:lastModifiedBy>
  <cp:revision>1253</cp:revision>
  <dcterms:created xsi:type="dcterms:W3CDTF">2004-04-26T07:31:07Z</dcterms:created>
  <dcterms:modified xsi:type="dcterms:W3CDTF">2015-03-11T19:53:30Z</dcterms:modified>
</cp:coreProperties>
</file>