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91" r:id="rId11"/>
    <p:sldId id="293" r:id="rId12"/>
    <p:sldId id="29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37BC-1B1A-7431-7965-93133F4B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7D0D-2860-2310-3B7E-CDBC01B3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C9FE-2AFB-021D-9D77-C5A76642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9889-1FDB-E6D4-09F6-DEA5B39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B1EC7-8B94-AC9F-3796-F151AC1A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E1EE-1FBE-783F-73C5-D530B195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D9215-D5AC-E634-8786-35B130B4C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4748-F4F8-26C7-4293-61F56D92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FC31-084A-D486-AAB7-41816B2E9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EB23-83CE-5AAC-A296-1FE51BA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5E85C-1E44-6710-6780-6933EDB4A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8CC95-B101-CDD3-BDC9-A0D2E4E5A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0DD3-8048-10DA-75B6-403D6116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1F07-228D-298D-29DA-E6C55C97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2E78-5847-1D65-8F69-AC369BF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0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1A58-006B-5EB7-37F2-B86040F3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7FD3-B30F-C163-C2A1-9BD6BE63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8C86-874D-F120-133C-C816F30E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7AC77-118F-CAF3-DC82-EB4704D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085B-7622-54E7-65A8-C57DB5EB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E3B7-57AA-23F8-0E97-9525C5CF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F7440-C207-480E-06A6-BB481CDA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26A6-2933-A342-4A8E-0FB9C69D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B88D-0F90-6D3D-FED0-C84D4E37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CCE0-E179-75DB-9C2F-3FCCB741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8CA-1956-E761-E142-D4481832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8A5F-9BDB-3D2D-1E30-D4BD5B16F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3505-9B26-3E7C-9964-4ABD5BA7C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011F6-002E-7EC2-36BC-BC9ECCB4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2471D-5526-DFBF-E24B-E5025BAE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219B-EC70-BCEA-15F3-3872DB1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1A4-ACFB-7556-C2D9-F5BEDE8D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D0D-7E32-AF95-4FE7-00311550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750EC-058A-88A8-2960-C36D5C95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1FACE-AC16-7ED5-1F5B-F771334FF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2EEA3-943C-DE87-6EB9-36D97B5A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0A9C2-C931-E84F-778A-F3956685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36F81-BA17-2F71-7909-C51EF19E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7ED40-2929-205E-1211-2F597B81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E8CE-310B-12A9-B26D-A1D3F38C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74B78-7DC1-BFB3-6657-896BD941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C57A-AB87-6ED8-82D7-14699D51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5FD5E-2962-BF61-2FD7-2C2D8286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AB6FC-73BF-F143-2D23-87E91137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7E27E-26E6-1E96-CD28-F8EE693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38C0D-57FB-320B-0B56-B1A426A4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BA02-8F68-81A5-900F-6410224A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F094-3303-253A-760E-67FDF709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94C0C-1738-9575-1678-56B27079B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94B9-8ACF-1F31-9A0E-15F8ABA8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7E6B-0A4D-014C-8ACE-AC16B067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7E13-FA37-A003-18B6-1891AE2B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8911-D9E2-2DF3-0FE0-6DABD95D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F2791-41F0-2C4D-807D-8880708F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BE94-8E7B-4096-AF45-BECDCEB1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AABD-516F-517E-9385-8125AA88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D9752-16A9-CCA7-3F96-192E1896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D43D9-32C1-21B0-6F72-21A069A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3600A-2416-A8F8-2F62-4232FF9A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C4AB-24AE-D0A0-A32B-F04D070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18C1-3731-171F-2409-9B5228BFF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A919-D2FB-A74F-92DC-10970954B04E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F28C-27F8-7F58-B77B-7B2346A5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6B9A-3A9E-8F43-AE98-35662F28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0292-B13D-5A43-A377-020FB3253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ggoro-litbang/Libra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CA52-112C-9846-12F3-DD410C296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HPC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6E174-A35E-ABA5-E02C-4B6FF320E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InaNWP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FD0400-CB51-3B47-B9CD-ACF1C446E4EA}"/>
              </a:ext>
            </a:extLst>
          </p:cNvPr>
          <p:cNvSpPr/>
          <p:nvPr/>
        </p:nvSpPr>
        <p:spPr>
          <a:xfrm>
            <a:off x="1493435" y="2553490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Script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518729-62E4-2749-98A0-B9C7F9D2163E}"/>
              </a:ext>
            </a:extLst>
          </p:cNvPr>
          <p:cNvSpPr/>
          <p:nvPr/>
        </p:nvSpPr>
        <p:spPr>
          <a:xfrm>
            <a:off x="1493435" y="746462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 Script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4A52D7-1880-7447-9ED7-80EF3A1F7601}"/>
              </a:ext>
            </a:extLst>
          </p:cNvPr>
          <p:cNvSpPr/>
          <p:nvPr/>
        </p:nvSpPr>
        <p:spPr>
          <a:xfrm>
            <a:off x="1363019" y="4548598"/>
            <a:ext cx="2229480" cy="163550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Download </a:t>
            </a:r>
            <a:r>
              <a:rPr lang="en-US" sz="1600" dirty="0" err="1">
                <a:solidFill>
                  <a:schemeClr val="tx1"/>
                </a:solidFill>
              </a:rPr>
              <a:t>obs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little R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Obsproc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Download GFS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C0E0B5-B754-EA47-8D8B-70CD2E6CD40F}"/>
              </a:ext>
            </a:extLst>
          </p:cNvPr>
          <p:cNvSpPr/>
          <p:nvPr/>
        </p:nvSpPr>
        <p:spPr>
          <a:xfrm>
            <a:off x="4066300" y="2534150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WRF Pre Processing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27183D-9B6E-1C4F-83C3-5C7B068B54B8}"/>
              </a:ext>
            </a:extLst>
          </p:cNvPr>
          <p:cNvSpPr/>
          <p:nvPr/>
        </p:nvSpPr>
        <p:spPr>
          <a:xfrm>
            <a:off x="6638450" y="3493374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57CE49-318B-EE42-BA34-E92644D2AAD4}"/>
              </a:ext>
            </a:extLst>
          </p:cNvPr>
          <p:cNvSpPr/>
          <p:nvPr/>
        </p:nvSpPr>
        <p:spPr>
          <a:xfrm>
            <a:off x="6638451" y="1634605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WRF </a:t>
            </a:r>
            <a:r>
              <a:rPr lang="en-US" dirty="0" err="1">
                <a:solidFill>
                  <a:schemeClr val="tx1"/>
                </a:solidFill>
              </a:rPr>
              <a:t>Asimilasi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2DF935-CCCA-BF45-84DF-1A70CFBC01E3}"/>
              </a:ext>
            </a:extLst>
          </p:cNvPr>
          <p:cNvSpPr/>
          <p:nvPr/>
        </p:nvSpPr>
        <p:spPr>
          <a:xfrm>
            <a:off x="9125253" y="2534151"/>
            <a:ext cx="1968649" cy="11725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Processing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76B537-922D-CF42-A396-F17F5A15E81C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477760" y="1919045"/>
            <a:ext cx="0" cy="634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9526BB-49D7-E446-B3E0-FD00DCD78AD0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462084" y="3120442"/>
            <a:ext cx="604216" cy="19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9201705-5CEF-0044-B937-AB1B78EE71C3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5666141" y="1561840"/>
            <a:ext cx="356795" cy="158782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CC66129-FF19-1946-A597-B4A9C7F70270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5658071" y="3099286"/>
            <a:ext cx="372933" cy="15878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88527E1-74FB-344E-83AB-6612CAE4E3D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07100" y="2177355"/>
            <a:ext cx="1502478" cy="3567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30CE7CB-53CA-1A4B-BEA4-430B2BE75FBE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8607099" y="3706734"/>
            <a:ext cx="1502479" cy="3729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2A6ED-2B1A-F54F-8CC4-1B8AC78145C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77759" y="3726073"/>
            <a:ext cx="1" cy="822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8D4FB7-76F7-A6EE-8D24-ACB83C61C10D}"/>
              </a:ext>
            </a:extLst>
          </p:cNvPr>
          <p:cNvSpPr txBox="1"/>
          <p:nvPr/>
        </p:nvSpPr>
        <p:spPr>
          <a:xfrm>
            <a:off x="6034949" y="5999438"/>
            <a:ext cx="554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hanggoro-litbang</a:t>
            </a:r>
            <a:r>
              <a:rPr lang="en-US" dirty="0"/>
              <a:t>/</a:t>
            </a:r>
            <a:r>
              <a:rPr lang="en-US" dirty="0" err="1"/>
              <a:t>InaNWP</a:t>
            </a:r>
            <a:r>
              <a:rPr lang="en-US" dirty="0"/>
              <a:t>/tree/main</a:t>
            </a:r>
          </a:p>
        </p:txBody>
      </p:sp>
    </p:spTree>
    <p:extLst>
      <p:ext uri="{BB962C8B-B14F-4D97-AF65-F5344CB8AC3E}">
        <p14:creationId xmlns:p14="http://schemas.microsoft.com/office/powerpoint/2010/main" val="419932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584D-9C74-CC9D-FD39-D7116289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InaNWP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0844-C5FC-F427-348A-74953724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Libraries (</a:t>
            </a:r>
            <a:r>
              <a:rPr lang="en-US" dirty="0" err="1"/>
              <a:t>openMPI</a:t>
            </a:r>
            <a:r>
              <a:rPr lang="en-US" dirty="0"/>
              <a:t>, </a:t>
            </a:r>
            <a:r>
              <a:rPr lang="en-US" dirty="0" err="1"/>
              <a:t>zlib</a:t>
            </a:r>
            <a:r>
              <a:rPr lang="en-US" dirty="0"/>
              <a:t>, </a:t>
            </a:r>
            <a:r>
              <a:rPr lang="en-US" dirty="0" err="1"/>
              <a:t>szip</a:t>
            </a:r>
            <a:r>
              <a:rPr lang="en-US" dirty="0"/>
              <a:t>, hdf5, </a:t>
            </a:r>
            <a:r>
              <a:rPr lang="en-US" dirty="0" err="1"/>
              <a:t>netcdf</a:t>
            </a:r>
            <a:r>
              <a:rPr lang="en-US" dirty="0"/>
              <a:t> C, </a:t>
            </a:r>
            <a:r>
              <a:rPr lang="en-US" dirty="0" err="1"/>
              <a:t>netcdf</a:t>
            </a:r>
            <a:r>
              <a:rPr lang="en-US" dirty="0"/>
              <a:t> F, </a:t>
            </a:r>
            <a:r>
              <a:rPr lang="en-US" dirty="0" err="1"/>
              <a:t>libjpeg</a:t>
            </a:r>
            <a:r>
              <a:rPr lang="en-US" dirty="0"/>
              <a:t>, </a:t>
            </a:r>
            <a:r>
              <a:rPr lang="en-US" dirty="0" err="1"/>
              <a:t>libpng</a:t>
            </a:r>
            <a:r>
              <a:rPr lang="en-US" dirty="0"/>
              <a:t>, dan jasper)</a:t>
            </a:r>
          </a:p>
          <a:p>
            <a:r>
              <a:rPr lang="en-US" dirty="0"/>
              <a:t>WRF</a:t>
            </a:r>
          </a:p>
          <a:p>
            <a:r>
              <a:rPr lang="en-US" dirty="0"/>
              <a:t>WPS</a:t>
            </a:r>
          </a:p>
          <a:p>
            <a:r>
              <a:rPr lang="en-US" dirty="0"/>
              <a:t>WRFPLUS</a:t>
            </a:r>
          </a:p>
          <a:p>
            <a:r>
              <a:rPr lang="en-US" dirty="0"/>
              <a:t>WRFDA 4DVAR</a:t>
            </a:r>
          </a:p>
          <a:p>
            <a:r>
              <a:rPr lang="en-US" dirty="0" err="1"/>
              <a:t>ARWPost</a:t>
            </a:r>
            <a:endParaRPr lang="en-US" dirty="0"/>
          </a:p>
          <a:p>
            <a:r>
              <a:rPr lang="en-US" dirty="0"/>
              <a:t>WRFUPP (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NCEPLibs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https://github.com/hanggoro-litbang/Libraries</a:t>
            </a:r>
            <a:r>
              <a:rPr lang="en-US" dirty="0"/>
              <a:t> dan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hanggoro-litbang</a:t>
            </a:r>
            <a:r>
              <a:rPr lang="en-US" dirty="0"/>
              <a:t>/WRF/tree/main</a:t>
            </a:r>
          </a:p>
        </p:txBody>
      </p:sp>
    </p:spTree>
    <p:extLst>
      <p:ext uri="{BB962C8B-B14F-4D97-AF65-F5344CB8AC3E}">
        <p14:creationId xmlns:p14="http://schemas.microsoft.com/office/powerpoint/2010/main" val="410839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7FC9-923B-15D0-C61A-5ACE3790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Otomatisasi</a:t>
            </a:r>
            <a:r>
              <a:rPr lang="en-US" dirty="0"/>
              <a:t> </a:t>
            </a:r>
            <a:r>
              <a:rPr lang="en-US" dirty="0" err="1"/>
              <a:t>InaNWP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6EC0-7FA2-B754-CC56-DD14CFD4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 download local observation data (Credit to Dian H/Database, </a:t>
            </a:r>
            <a:r>
              <a:rPr lang="en-US" dirty="0" err="1"/>
              <a:t>Husein</a:t>
            </a:r>
            <a:r>
              <a:rPr lang="en-US" dirty="0"/>
              <a:t> dan </a:t>
            </a:r>
            <a:r>
              <a:rPr lang="en-US" dirty="0" err="1"/>
              <a:t>Ajie</a:t>
            </a:r>
            <a:r>
              <a:rPr lang="en-US" dirty="0"/>
              <a:t>)</a:t>
            </a:r>
          </a:p>
          <a:p>
            <a:r>
              <a:rPr lang="en-US" dirty="0"/>
              <a:t>step 2 create little R format</a:t>
            </a:r>
          </a:p>
          <a:p>
            <a:r>
              <a:rPr lang="en-US" dirty="0"/>
              <a:t>step 3 download radar data (Credit to </a:t>
            </a:r>
            <a:r>
              <a:rPr lang="en-US" dirty="0" err="1"/>
              <a:t>Donaldi</a:t>
            </a:r>
            <a:r>
              <a:rPr lang="en-US" dirty="0"/>
              <a:t>)</a:t>
            </a:r>
          </a:p>
          <a:p>
            <a:r>
              <a:rPr lang="en-US" dirty="0"/>
              <a:t>step 4 run </a:t>
            </a:r>
            <a:r>
              <a:rPr lang="en-US" dirty="0" err="1"/>
              <a:t>obsproc</a:t>
            </a:r>
            <a:endParaRPr lang="en-US" dirty="0"/>
          </a:p>
          <a:p>
            <a:r>
              <a:rPr lang="en-US" dirty="0"/>
              <a:t>step 5 download </a:t>
            </a:r>
            <a:r>
              <a:rPr lang="en-US" dirty="0" err="1"/>
              <a:t>himawari</a:t>
            </a:r>
            <a:r>
              <a:rPr lang="en-US" dirty="0"/>
              <a:t> (Credit to </a:t>
            </a:r>
            <a:r>
              <a:rPr lang="en-US" dirty="0" err="1"/>
              <a:t>Royan</a:t>
            </a:r>
            <a:r>
              <a:rPr lang="en-US" dirty="0"/>
              <a:t>)</a:t>
            </a:r>
          </a:p>
          <a:p>
            <a:r>
              <a:rPr lang="en-US" dirty="0"/>
              <a:t>step 6 download initial condition data</a:t>
            </a:r>
          </a:p>
          <a:p>
            <a:r>
              <a:rPr lang="en-US" dirty="0"/>
              <a:t>step 7 run Pre-processing WPS</a:t>
            </a:r>
          </a:p>
          <a:p>
            <a:r>
              <a:rPr lang="en-US" dirty="0"/>
              <a:t>step 8 run WRF or WRFDA</a:t>
            </a:r>
          </a:p>
          <a:p>
            <a:r>
              <a:rPr lang="en-US" dirty="0"/>
              <a:t>step 9 run Post-processing WRF-UPP or </a:t>
            </a:r>
            <a:r>
              <a:rPr lang="en-US" dirty="0" err="1"/>
              <a:t>ARWPost</a:t>
            </a:r>
            <a:r>
              <a:rPr lang="en-US" dirty="0"/>
              <a:t> (Credit to Danang)</a:t>
            </a:r>
          </a:p>
          <a:p>
            <a:r>
              <a:rPr lang="en-US" dirty="0"/>
              <a:t>step 10 </a:t>
            </a:r>
            <a:r>
              <a:rPr lang="en-US" dirty="0" err="1"/>
              <a:t>kirim-kirim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8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3B71-8D6E-FEF6-01E7-B2A6E5C4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6688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1640-123D-444A-3362-DCD967CE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7782-A74E-9B5E-0EE2-A31B7F4B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(HPC)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teman-teman</a:t>
            </a:r>
            <a:r>
              <a:rPr lang="en-US"/>
              <a:t> untuk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/</a:t>
            </a:r>
            <a:r>
              <a:rPr lang="en-US" dirty="0" err="1"/>
              <a:t>menggunakan</a:t>
            </a:r>
            <a:r>
              <a:rPr lang="en-US" dirty="0"/>
              <a:t> HPC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berlangsung</a:t>
            </a:r>
            <a:endParaRPr lang="en-US" dirty="0"/>
          </a:p>
          <a:p>
            <a:r>
              <a:rPr lang="en-US" dirty="0"/>
              <a:t>Saran dan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dan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ACDA-72D5-134B-0B63-CF2E6C60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10ACE-3CD7-A020-AA59-58BCF818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Environment module</a:t>
            </a:r>
          </a:p>
          <a:p>
            <a:r>
              <a:rPr lang="en-US" dirty="0"/>
              <a:t>Jobs Management</a:t>
            </a:r>
          </a:p>
          <a:p>
            <a:r>
              <a:rPr lang="en-US" dirty="0"/>
              <a:t>Folder-folder </a:t>
            </a:r>
            <a:r>
              <a:rPr lang="en-US" dirty="0" err="1"/>
              <a:t>penting</a:t>
            </a:r>
            <a:endParaRPr lang="en-US" dirty="0"/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70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420D-C691-54B8-8CD0-BA712B97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1026" name="Picture 2" descr="Dell Poweredge Mx740c Compute Sled Modular Blade Server - Buy Poweredge  Mx740c,Blade Server,Server Dell Poweredge Product on Alibaba.com">
            <a:extLst>
              <a:ext uri="{FF2B5EF4-FFF2-40B4-BE49-F238E27FC236}">
                <a16:creationId xmlns:a16="http://schemas.microsoft.com/office/drawing/2014/main" id="{AED9BD3F-DD05-2C4E-BF4F-6E55B351B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7" t="20843" r="11686" b="29042"/>
          <a:stretch/>
        </p:blipFill>
        <p:spPr bwMode="auto">
          <a:xfrm>
            <a:off x="838200" y="2804625"/>
            <a:ext cx="5412828" cy="343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02D358-E310-EC6D-C33A-29EAD073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028" y="567559"/>
            <a:ext cx="5102772" cy="5609404"/>
          </a:xfrm>
        </p:spPr>
        <p:txBody>
          <a:bodyPr/>
          <a:lstStyle/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1 compute node dan 1 client node (Dell PowerEdge MX740c)</a:t>
            </a:r>
          </a:p>
          <a:p>
            <a:r>
              <a:rPr lang="en-US" dirty="0"/>
              <a:t>Diskless booting on client node</a:t>
            </a:r>
          </a:p>
          <a:p>
            <a:r>
              <a:rPr lang="en-US" dirty="0"/>
              <a:t>Processor - </a:t>
            </a:r>
            <a:r>
              <a:rPr lang="en-ID" dirty="0"/>
              <a:t>Intel(R) Xeon(R) Gold 6238 CPU @ 2.10GHz (Sockets=2 </a:t>
            </a:r>
            <a:r>
              <a:rPr lang="en-ID" dirty="0" err="1"/>
              <a:t>CoresPerSocket</a:t>
            </a:r>
            <a:r>
              <a:rPr lang="en-ID" dirty="0"/>
              <a:t>=64 </a:t>
            </a:r>
            <a:r>
              <a:rPr lang="en-ID" dirty="0" err="1"/>
              <a:t>ThreadsPerCore</a:t>
            </a:r>
            <a:r>
              <a:rPr lang="en-ID" dirty="0"/>
              <a:t>=1)</a:t>
            </a:r>
          </a:p>
          <a:p>
            <a:r>
              <a:rPr lang="en-US" dirty="0"/>
              <a:t>RAM </a:t>
            </a:r>
            <a:r>
              <a:rPr lang="en-ID" dirty="0"/>
              <a:t>- </a:t>
            </a:r>
            <a:r>
              <a:rPr lang="en-US" dirty="0"/>
              <a:t> 512 Gb</a:t>
            </a:r>
          </a:p>
          <a:p>
            <a:r>
              <a:rPr lang="en-US" dirty="0"/>
              <a:t>Network - </a:t>
            </a:r>
            <a:r>
              <a:rPr lang="en-ID" dirty="0"/>
              <a:t>Broadcom Adv Quad 25Gb Ethernet</a:t>
            </a:r>
          </a:p>
          <a:p>
            <a:r>
              <a:rPr lang="en-ID" dirty="0"/>
              <a:t>Storage - 150 TB</a:t>
            </a:r>
          </a:p>
          <a:p>
            <a:endParaRPr lang="en-ID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Dell - Wikipedia bahasa Indonesia, ensiklopedia bebas">
            <a:extLst>
              <a:ext uri="{FF2B5EF4-FFF2-40B4-BE49-F238E27FC236}">
                <a16:creationId xmlns:a16="http://schemas.microsoft.com/office/drawing/2014/main" id="{32DC1E08-A117-78D1-5746-0BA2823C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571137"/>
            <a:ext cx="1233488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6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BA75-F47F-965B-E1A7-F0A96A25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2050" name="Picture 2" descr="Alternatif CentOS Rocky Linux 8.5 Keluar Sekarang dengan Dukungan Boot  Aman, Komponen yang Diperbarui – emka.web.id">
            <a:extLst>
              <a:ext uri="{FF2B5EF4-FFF2-40B4-BE49-F238E27FC236}">
                <a16:creationId xmlns:a16="http://schemas.microsoft.com/office/drawing/2014/main" id="{C95C577E-B5C4-390F-C46D-40D6AB64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3" y="2497577"/>
            <a:ext cx="4276177" cy="320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el® HPC Orchestrator">
            <a:extLst>
              <a:ext uri="{FF2B5EF4-FFF2-40B4-BE49-F238E27FC236}">
                <a16:creationId xmlns:a16="http://schemas.microsoft.com/office/drawing/2014/main" id="{A73F5F1B-179D-ECE9-CC85-941EA585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42" y="365125"/>
            <a:ext cx="2822444" cy="158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lurm Workload Manager - Wikipedia">
            <a:extLst>
              <a:ext uri="{FF2B5EF4-FFF2-40B4-BE49-F238E27FC236}">
                <a16:creationId xmlns:a16="http://schemas.microsoft.com/office/drawing/2014/main" id="{944BF046-7913-8DB1-39AA-CEBD560E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95" y="2347256"/>
            <a:ext cx="2066571" cy="18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mod: A New Environment Module System — Lmod 8.7.8 documentation">
            <a:extLst>
              <a:ext uri="{FF2B5EF4-FFF2-40B4-BE49-F238E27FC236}">
                <a16:creationId xmlns:a16="http://schemas.microsoft.com/office/drawing/2014/main" id="{2D9C1E40-37B1-77FB-3228-435AE231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436" y="4979586"/>
            <a:ext cx="3105806" cy="10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1CB8FF-70A3-D388-C518-DE9CC246A028}"/>
              </a:ext>
            </a:extLst>
          </p:cNvPr>
          <p:cNvSpPr/>
          <p:nvPr/>
        </p:nvSpPr>
        <p:spPr>
          <a:xfrm>
            <a:off x="5696608" y="1793494"/>
            <a:ext cx="6043448" cy="4615300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800A45C-0FBA-D6F0-B702-1DB70E836482}"/>
              </a:ext>
            </a:extLst>
          </p:cNvPr>
          <p:cNvSpPr/>
          <p:nvPr/>
        </p:nvSpPr>
        <p:spPr>
          <a:xfrm>
            <a:off x="4834759" y="3804745"/>
            <a:ext cx="676956" cy="7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RCE Podcast: Spack Package Management Tool - High-Performance Computing  News Analysis | insideHPC">
            <a:extLst>
              <a:ext uri="{FF2B5EF4-FFF2-40B4-BE49-F238E27FC236}">
                <a16:creationId xmlns:a16="http://schemas.microsoft.com/office/drawing/2014/main" id="{6D0E9EC5-7AEC-34CD-FCC8-178795B1B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756" y="3139872"/>
            <a:ext cx="2822444" cy="18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761F17-39ED-1B65-722E-96EF7036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39" y="60527"/>
            <a:ext cx="1387367" cy="138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eBanquise - Home">
            <a:extLst>
              <a:ext uri="{FF2B5EF4-FFF2-40B4-BE49-F238E27FC236}">
                <a16:creationId xmlns:a16="http://schemas.microsoft.com/office/drawing/2014/main" id="{63E64B3F-C7DA-F38C-0FFA-6569ABFF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61" y="406279"/>
            <a:ext cx="3685310" cy="10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8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B162-75C6-6FE5-FF6E-E4047E05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https://</a:t>
            </a:r>
            <a:r>
              <a:rPr lang="en-US" sz="3200" dirty="0" err="1"/>
              <a:t>lmod.readthedocs.io</a:t>
            </a:r>
            <a:r>
              <a:rPr lang="en-US" sz="3200" dirty="0"/>
              <a:t>/</a:t>
            </a:r>
            <a:r>
              <a:rPr lang="en-US" sz="3200" dirty="0" err="1"/>
              <a:t>en</a:t>
            </a:r>
            <a:r>
              <a:rPr lang="en-US" sz="3200" dirty="0"/>
              <a:t>/latest/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CD3B-5B0E-4F48-23D8-367F3545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list – </a:t>
            </a:r>
            <a:r>
              <a:rPr lang="en-US" dirty="0" err="1"/>
              <a:t>menampilkan</a:t>
            </a:r>
            <a:r>
              <a:rPr lang="en-US" dirty="0"/>
              <a:t> list of loaded module</a:t>
            </a:r>
          </a:p>
          <a:p>
            <a:r>
              <a:rPr lang="en-US" dirty="0"/>
              <a:t>module avail – </a:t>
            </a:r>
            <a:r>
              <a:rPr lang="en-US" dirty="0" err="1"/>
              <a:t>menampilkan</a:t>
            </a:r>
            <a:r>
              <a:rPr lang="en-US" dirty="0"/>
              <a:t> module yang </a:t>
            </a:r>
            <a:r>
              <a:rPr lang="en-US" dirty="0" err="1"/>
              <a:t>tersedia</a:t>
            </a:r>
            <a:endParaRPr lang="en-US" dirty="0"/>
          </a:p>
          <a:p>
            <a:r>
              <a:rPr lang="en-US" dirty="0"/>
              <a:t>module load/unload &lt;package name&gt; –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mencopot</a:t>
            </a:r>
            <a:r>
              <a:rPr lang="en-US" dirty="0"/>
              <a:t> module</a:t>
            </a:r>
          </a:p>
          <a:p>
            <a:r>
              <a:rPr lang="en-US" dirty="0"/>
              <a:t>module purge – </a:t>
            </a:r>
            <a:r>
              <a:rPr lang="en-US" dirty="0" err="1"/>
              <a:t>mencopot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module yang </a:t>
            </a:r>
            <a:r>
              <a:rPr lang="en-US" dirty="0" err="1"/>
              <a:t>terpasang</a:t>
            </a:r>
            <a:endParaRPr lang="en-US" dirty="0"/>
          </a:p>
          <a:p>
            <a:r>
              <a:rPr lang="en-US" dirty="0"/>
              <a:t>module spider &lt;package name&gt; - </a:t>
            </a:r>
            <a:r>
              <a:rPr lang="en-US" dirty="0" err="1"/>
              <a:t>mencari</a:t>
            </a:r>
            <a:r>
              <a:rPr lang="en-US" dirty="0"/>
              <a:t> module    </a:t>
            </a:r>
          </a:p>
        </p:txBody>
      </p:sp>
      <p:pic>
        <p:nvPicPr>
          <p:cNvPr id="4" name="Picture 8" descr="Lmod: A New Environment Module System — Lmod 8.7.8 documentation">
            <a:extLst>
              <a:ext uri="{FF2B5EF4-FFF2-40B4-BE49-F238E27FC236}">
                <a16:creationId xmlns:a16="http://schemas.microsoft.com/office/drawing/2014/main" id="{E7DFD258-7CBD-202C-619D-B1DA8BFF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9862"/>
            <a:ext cx="3105806" cy="10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6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6B30-9738-2997-30E3-0D6DBEDA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https://</a:t>
            </a:r>
            <a:r>
              <a:rPr lang="en-US" sz="3200" dirty="0" err="1"/>
              <a:t>slurm.schedmd.com</a:t>
            </a:r>
            <a:r>
              <a:rPr lang="en-US" sz="3200" dirty="0"/>
              <a:t>/</a:t>
            </a:r>
            <a:r>
              <a:rPr lang="en-US" sz="3200" dirty="0" err="1"/>
              <a:t>documentation.html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832270-0AC9-3EF2-D204-25331D1A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46" y="2256162"/>
            <a:ext cx="11185507" cy="3809206"/>
          </a:xfrm>
        </p:spPr>
      </p:pic>
      <p:pic>
        <p:nvPicPr>
          <p:cNvPr id="4" name="Picture 6" descr="Slurm Workload Manager - Wikipedia">
            <a:extLst>
              <a:ext uri="{FF2B5EF4-FFF2-40B4-BE49-F238E27FC236}">
                <a16:creationId xmlns:a16="http://schemas.microsoft.com/office/drawing/2014/main" id="{64896433-FAFE-B348-197B-25B5B5A2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8" y="82387"/>
            <a:ext cx="2066571" cy="189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FBC01E-D66A-47FE-9A2E-58EA60CB3889}"/>
              </a:ext>
            </a:extLst>
          </p:cNvPr>
          <p:cNvSpPr txBox="1"/>
          <p:nvPr/>
        </p:nvSpPr>
        <p:spPr>
          <a:xfrm>
            <a:off x="7386638" y="6065368"/>
            <a:ext cx="458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squeue</a:t>
            </a:r>
            <a:r>
              <a:rPr lang="en-US" dirty="0"/>
              <a:t> –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/>
              <a:t> status job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847E-4B05-4393-58FC-275D61D2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BB161-1BD0-9C15-133C-B3F996BA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614" y="757238"/>
            <a:ext cx="10375186" cy="5562600"/>
          </a:xfrm>
        </p:spPr>
      </p:pic>
    </p:spTree>
    <p:extLst>
      <p:ext uri="{BB962C8B-B14F-4D97-AF65-F5344CB8AC3E}">
        <p14:creationId xmlns:p14="http://schemas.microsoft.com/office/powerpoint/2010/main" val="10807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8E3-1AFA-23DA-E157-1BACD2B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Folder/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AA4F-1A20-1DB7-66D5-8911D167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WRF, WPS, WRPLUS, WRFDA, ver4.2 dan </a:t>
            </a:r>
            <a:r>
              <a:rPr lang="en-US" dirty="0" err="1"/>
              <a:t>Arwpost</a:t>
            </a:r>
            <a:r>
              <a:rPr lang="en-US" dirty="0"/>
              <a:t> ver3.1 (/cm/shared/model/)</a:t>
            </a:r>
          </a:p>
          <a:p>
            <a:r>
              <a:rPr lang="en-US" dirty="0"/>
              <a:t>/mnt-storage1/TRAINING  (</a:t>
            </a:r>
            <a:r>
              <a:rPr lang="en-US" dirty="0" err="1"/>
              <a:t>terdapat</a:t>
            </a:r>
            <a:r>
              <a:rPr lang="en-US" dirty="0"/>
              <a:t> raw, </a:t>
            </a:r>
            <a:r>
              <a:rPr lang="en-US" dirty="0" err="1"/>
              <a:t>namelist</a:t>
            </a:r>
            <a:r>
              <a:rPr lang="en-US" dirty="0"/>
              <a:t>, data input, </a:t>
            </a:r>
            <a:r>
              <a:rPr lang="en-US"/>
              <a:t>dll)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Office Folder Illustration, Folder Clipart, Office Supplies Illustration,  Folder PNG and Vector with Transparent Background for Free Download">
            <a:extLst>
              <a:ext uri="{FF2B5EF4-FFF2-40B4-BE49-F238E27FC236}">
                <a16:creationId xmlns:a16="http://schemas.microsoft.com/office/drawing/2014/main" id="{22F0859C-5F8E-3556-5783-4DF3A8AC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809" y="3306599"/>
            <a:ext cx="3341632" cy="33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72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402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Pengenalan Sistem HPC </vt:lpstr>
      <vt:lpstr>Tujuan</vt:lpstr>
      <vt:lpstr>Outline</vt:lpstr>
      <vt:lpstr>Hardware</vt:lpstr>
      <vt:lpstr>Software</vt:lpstr>
      <vt:lpstr>https://lmod.readthedocs.io/en/latest/</vt:lpstr>
      <vt:lpstr>https://slurm.schedmd.com/documentation.html</vt:lpstr>
      <vt:lpstr>PowerPoint Presentation</vt:lpstr>
      <vt:lpstr>Folder/lokasi penting</vt:lpstr>
      <vt:lpstr>PowerPoint Presentation</vt:lpstr>
      <vt:lpstr>Instalasi InaNWP</vt:lpstr>
      <vt:lpstr>Otomatisasi InaNWP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Sistem HPC </dc:title>
  <dc:creator>Microsoft Office User</dc:creator>
  <cp:lastModifiedBy>Microsoft Office User</cp:lastModifiedBy>
  <cp:revision>29</cp:revision>
  <dcterms:created xsi:type="dcterms:W3CDTF">2022-08-06T11:30:02Z</dcterms:created>
  <dcterms:modified xsi:type="dcterms:W3CDTF">2023-09-13T03:35:30Z</dcterms:modified>
</cp:coreProperties>
</file>