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C06D3C-2FE6-4894-93BC-9D83392C9DB9}">
  <a:tblStyle styleId="{83C06D3C-2FE6-4894-93BC-9D83392C9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967a2436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967a243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967a243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967a243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967a2436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a967a2436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554069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554069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a554069c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a554069c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967a2436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967a2436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a967a243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a967a243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554069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554069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967a243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a967a243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967a2436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967a2436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554069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554069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554069c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554069c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967a24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967a24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967a243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967a243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967a2436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967a243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Compression in Chia Blockchain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Escondrillas (A20528684)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Hendra Wijaya (A20529195)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00" y="524725"/>
            <a:ext cx="6472699" cy="43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4734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Evaluation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Plotting: Phase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58225" y="1768400"/>
            <a:ext cx="31554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compression.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all columns to double-pointers.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375" y="492538"/>
            <a:ext cx="6237626" cy="41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4734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Evaluation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Plotting: Phase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697050"/>
            <a:ext cx="29310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16 buckets for sorting.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final plot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temporary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697050"/>
            <a:ext cx="22599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pos: Proof of Space.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bb: BladeBit.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mm: madMAx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hdd: Hard disk drive.</a:t>
            </a:r>
            <a:endParaRPr sz="1200"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623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Evaluation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22" y="0"/>
            <a:ext cx="6512478" cy="50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Chia´s </a:t>
            </a:r>
            <a:r>
              <a:rPr lang="en"/>
              <a:t>plot compression is 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isn´t much research 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388" y="960075"/>
            <a:ext cx="842075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400" y="2033438"/>
            <a:ext cx="842075" cy="9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Plotting is a costly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Compression reduces size of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radeoff between computation and storage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286" y="1048000"/>
            <a:ext cx="923425" cy="9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823" y="2020423"/>
            <a:ext cx="863825" cy="8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606" y="1978250"/>
            <a:ext cx="698794" cy="9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2447225" y="2736575"/>
            <a:ext cx="316200" cy="44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823" y="2909980"/>
            <a:ext cx="863825" cy="91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Work</a:t>
            </a:r>
            <a:endParaRPr sz="3200"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607350"/>
            <a:ext cx="85206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Explore other compression techniques.</a:t>
            </a:r>
            <a:endParaRPr sz="24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986086"/>
            <a:ext cx="9143999" cy="198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513600" y="1449525"/>
            <a:ext cx="211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2156925"/>
            <a:ext cx="8520600" cy="1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Chia Network: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address </a:t>
            </a:r>
            <a:r>
              <a:rPr lang="en"/>
              <a:t>scalability</a:t>
            </a:r>
            <a:r>
              <a:rPr lang="en"/>
              <a:t> and energy consumption limitations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    </a:t>
            </a:r>
            <a:r>
              <a:rPr lang="en" sz="2100"/>
              <a:t>  	   PoST</a:t>
            </a:r>
            <a:endParaRPr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Farming processes: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Harvesting</a:t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00" y="445023"/>
            <a:ext cx="2934899" cy="1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4419050" y="2513350"/>
            <a:ext cx="269700" cy="46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301" y="3492451"/>
            <a:ext cx="895525" cy="9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Plott</a:t>
            </a:r>
            <a:r>
              <a:rPr lang="en"/>
              <a:t>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→ File containing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using disk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Bladebit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plotter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size → K parameter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975" y="445023"/>
            <a:ext cx="2934899" cy="1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60380"/>
            <a:ext cx="1353500" cy="1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553" y="2460375"/>
            <a:ext cx="1258323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313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Farming → </a:t>
            </a:r>
            <a:r>
              <a:rPr lang="en"/>
              <a:t>Creating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Farmers wait for a challenge to be called out → Check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Higher number of plots → Higher probability of winning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975" y="445023"/>
            <a:ext cx="2934899" cy="1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475" y="1152413"/>
            <a:ext cx="1171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9442" y="2009425"/>
            <a:ext cx="906309" cy="94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6069599" y="2908431"/>
            <a:ext cx="906270" cy="839516"/>
            <a:chOff x="927146" y="2484850"/>
            <a:chExt cx="1138530" cy="971550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49201" y="2499700"/>
              <a:ext cx="616475" cy="941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27146" y="2484850"/>
              <a:ext cx="616475" cy="971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3410" y="2908425"/>
            <a:ext cx="798374" cy="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solve puzzles		     computational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 is selected beforehand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Trades computing power for storage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228525" y="1890200"/>
            <a:ext cx="6138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100" y="853543"/>
            <a:ext cx="1720075" cy="120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100" y="2152975"/>
            <a:ext cx="1594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940" y="3400832"/>
            <a:ext cx="2643235" cy="13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users 		   more data/plots		unwieldy Blockchain size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Plot Compression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186800" y="1425150"/>
            <a:ext cx="6138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373" y="2647506"/>
            <a:ext cx="2229975" cy="117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4720275" y="1425150"/>
            <a:ext cx="6138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400000">
            <a:off x="3795750" y="2290250"/>
            <a:ext cx="1083300" cy="4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610" y="1790525"/>
            <a:ext cx="593565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675" y="1708876"/>
            <a:ext cx="719300" cy="7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1475" y="1639000"/>
            <a:ext cx="788175" cy="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3313" y="3627055"/>
            <a:ext cx="788175" cy="82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1" y="2815300"/>
            <a:ext cx="999756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0963" y="2796250"/>
            <a:ext cx="10191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performance of plotters: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hia Proof of Space 1.0.11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BladeBit Plotter 2.0.1 (Disk plot)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madMAx Plotter (1.1.6-2092041)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789375" y="6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{83C06D3C-2FE6-4894-93BC-9D83392C9DB9}</a:tableStyleId>
              </a:tblPr>
              <a:tblGrid>
                <a:gridCol w="1914450"/>
                <a:gridCol w="1211675"/>
                <a:gridCol w="1316375"/>
                <a:gridCol w="1278950"/>
              </a:tblGrid>
              <a:tr h="41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System requirements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Minimum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Recommended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Testbed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6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CPU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 cores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 cores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cores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16GB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32GB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32GB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Boot drive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SSD SATA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SSD NVMe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SSD NVMe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Temporary directory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HDD 8TB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HDD 4TB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Final directory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HDD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SSD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HDD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25" y="0"/>
            <a:ext cx="5013775" cy="50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4734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Evaluation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Plotting: </a:t>
            </a:r>
            <a:r>
              <a:rPr lang="en"/>
              <a:t>Phase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697050"/>
            <a:ext cx="47349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temporary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with cryptographic hashes.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to 5x bigger size than final plot.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4734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Evaluation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Plotting: Phase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400" y="1209400"/>
            <a:ext cx="6273600" cy="35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697050"/>
            <a:ext cx="27828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tables and keep sorted indices.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unused data in the 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