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95"/>
  </p:normalViewPr>
  <p:slideViewPr>
    <p:cSldViewPr snapToGrid="0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D5A61-D649-3C4F-A271-4682352C5644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422BC-8AA8-7A43-BFE0-4DFDAE9EF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422BC-8AA8-7A43-BFE0-4DFDAE9EF4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9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422BC-8AA8-7A43-BFE0-4DFDAE9EF4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0DE5-D779-B869-CCF9-11251965E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CS579 – Social network attributes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5ED5-751E-CB8E-CD41-A50204543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Hendra Wijaya (A20529195)</a:t>
            </a:r>
          </a:p>
        </p:txBody>
      </p:sp>
    </p:spTree>
    <p:extLst>
      <p:ext uri="{BB962C8B-B14F-4D97-AF65-F5344CB8AC3E}">
        <p14:creationId xmlns:p14="http://schemas.microsoft.com/office/powerpoint/2010/main" val="123619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8FE2-209A-BB53-CC87-099864BAB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D9E5-6D4E-33A1-DE53-65416FCF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A28B-4CB2-40DA-6745-32D0574A0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</a:t>
            </a:r>
          </a:p>
          <a:p>
            <a:pPr lvl="1"/>
            <a:r>
              <a:rPr lang="en-US" dirty="0"/>
              <a:t>Username (ID)</a:t>
            </a:r>
          </a:p>
          <a:p>
            <a:pPr lvl="1"/>
            <a:r>
              <a:rPr lang="en-US" dirty="0"/>
              <a:t>Display name (Full name)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86574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E62-BDEF-3490-DA36-06B51796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90B-97A0-E288-01BC-A2FEC93DD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Phone number</a:t>
            </a:r>
          </a:p>
          <a:p>
            <a:r>
              <a:rPr lang="en-US" dirty="0"/>
              <a:t>Country of Origin</a:t>
            </a:r>
          </a:p>
          <a:p>
            <a:r>
              <a:rPr lang="en-US" dirty="0"/>
              <a:t>Gender (Pronouns)</a:t>
            </a:r>
          </a:p>
        </p:txBody>
      </p:sp>
    </p:spTree>
    <p:extLst>
      <p:ext uri="{BB962C8B-B14F-4D97-AF65-F5344CB8AC3E}">
        <p14:creationId xmlns:p14="http://schemas.microsoft.com/office/powerpoint/2010/main" val="396704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8E40-6B58-71C4-C676-7E19C2732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D611-72BD-3131-AAF7-F26CA748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CF20-22B0-21AB-8086-486FF32C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  <a:p>
            <a:r>
              <a:rPr lang="en-US" dirty="0"/>
              <a:t>External links</a:t>
            </a:r>
          </a:p>
          <a:p>
            <a:pPr lvl="1"/>
            <a:r>
              <a:rPr lang="en-US" dirty="0"/>
              <a:t>LinkedIn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 err="1"/>
              <a:t>Dribbble</a:t>
            </a:r>
            <a:endParaRPr lang="en-US" dirty="0"/>
          </a:p>
          <a:p>
            <a:pPr lvl="1"/>
            <a:r>
              <a:rPr lang="en-US" dirty="0"/>
              <a:t>Personal website</a:t>
            </a:r>
          </a:p>
        </p:txBody>
      </p:sp>
    </p:spTree>
    <p:extLst>
      <p:ext uri="{BB962C8B-B14F-4D97-AF65-F5344CB8AC3E}">
        <p14:creationId xmlns:p14="http://schemas.microsoft.com/office/powerpoint/2010/main" val="39922561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19</TotalTime>
  <Words>48</Words>
  <Application>Microsoft Macintosh PowerPoint</Application>
  <PresentationFormat>Widescreen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Calibri Light</vt:lpstr>
      <vt:lpstr>Rockwell</vt:lpstr>
      <vt:lpstr>Wingdings</vt:lpstr>
      <vt:lpstr>Atlas</vt:lpstr>
      <vt:lpstr>CS579 – Social network attributes</vt:lpstr>
      <vt:lpstr>Mandatory</vt:lpstr>
      <vt:lpstr>Preferred</vt:lpstr>
      <vt:lpstr>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Hendra Anggrian</dc:creator>
  <cp:lastModifiedBy>Hendra Anggrian</cp:lastModifiedBy>
  <cp:revision>6</cp:revision>
  <dcterms:created xsi:type="dcterms:W3CDTF">2025-08-22T20:46:02Z</dcterms:created>
  <dcterms:modified xsi:type="dcterms:W3CDTF">2025-09-03T08:32:18Z</dcterms:modified>
</cp:coreProperties>
</file>