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20CF-927B-D070-BEA8-1435F3E2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CS579 –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1CF90-E57E-BF83-136C-BF83F76E2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Hendra Wijaya (A20529195)</a:t>
            </a:r>
          </a:p>
        </p:txBody>
      </p:sp>
    </p:spTree>
    <p:extLst>
      <p:ext uri="{BB962C8B-B14F-4D97-AF65-F5344CB8AC3E}">
        <p14:creationId xmlns:p14="http://schemas.microsoft.com/office/powerpoint/2010/main" val="215877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8214439-ABC8-1470-4F20-EC4C077F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860" y="602432"/>
            <a:ext cx="5300969" cy="5300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6C9A87-5E4B-875C-1A77-DB587172C174}"/>
              </a:ext>
            </a:extLst>
          </p:cNvPr>
          <p:cNvSpPr txBox="1"/>
          <p:nvPr/>
        </p:nvSpPr>
        <p:spPr>
          <a:xfrm>
            <a:off x="544286" y="1997839"/>
            <a:ext cx="27540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Hi!</a:t>
            </a:r>
          </a:p>
          <a:p>
            <a:endParaRPr lang="en-US" sz="3600" b="1" dirty="0"/>
          </a:p>
          <a:p>
            <a:r>
              <a:rPr lang="en-US" sz="3600" dirty="0"/>
              <a:t>I’m Hendra from Indonesia. </a:t>
            </a:r>
            <a:r>
              <a:rPr lang="en-US" sz="4800" b="1" dirty="0"/>
              <a:t>🇮🇩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2C959-DECE-E9BF-4F83-6693DB747A0F}"/>
              </a:ext>
            </a:extLst>
          </p:cNvPr>
          <p:cNvSpPr txBox="1"/>
          <p:nvPr/>
        </p:nvSpPr>
        <p:spPr>
          <a:xfrm>
            <a:off x="9062318" y="1351508"/>
            <a:ext cx="27160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Fun fact: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am obsessed with the Kotlin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prefer to eat a slice of pizza with a fork and a knife. Some people find this offensive. </a:t>
            </a:r>
            <a:r>
              <a:rPr lang="en-US" sz="4800" dirty="0"/>
              <a:t>🍕</a:t>
            </a:r>
          </a:p>
        </p:txBody>
      </p:sp>
    </p:spTree>
    <p:extLst>
      <p:ext uri="{BB962C8B-B14F-4D97-AF65-F5344CB8AC3E}">
        <p14:creationId xmlns:p14="http://schemas.microsoft.com/office/powerpoint/2010/main" val="68987554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57</TotalTime>
  <Words>49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Badge</vt:lpstr>
      <vt:lpstr>CS579 – 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Hendra Anggrian</dc:creator>
  <cp:lastModifiedBy>Hendra Anggrian</cp:lastModifiedBy>
  <cp:revision>10</cp:revision>
  <dcterms:created xsi:type="dcterms:W3CDTF">2025-09-03T08:26:56Z</dcterms:created>
  <dcterms:modified xsi:type="dcterms:W3CDTF">2025-09-03T09:44:31Z</dcterms:modified>
</cp:coreProperties>
</file>