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339" r:id="rId4"/>
    <p:sldId id="343" r:id="rId5"/>
    <p:sldId id="258" r:id="rId6"/>
    <p:sldId id="322" r:id="rId7"/>
    <p:sldId id="268" r:id="rId8"/>
    <p:sldId id="320" r:id="rId9"/>
    <p:sldId id="279" r:id="rId10"/>
    <p:sldId id="340" r:id="rId11"/>
    <p:sldId id="306" r:id="rId12"/>
    <p:sldId id="283" r:id="rId13"/>
    <p:sldId id="318" r:id="rId14"/>
    <p:sldId id="287" r:id="rId15"/>
    <p:sldId id="309" r:id="rId16"/>
    <p:sldId id="313" r:id="rId17"/>
    <p:sldId id="321" r:id="rId18"/>
    <p:sldId id="288" r:id="rId19"/>
    <p:sldId id="312" r:id="rId20"/>
    <p:sldId id="341" r:id="rId21"/>
    <p:sldId id="319" r:id="rId22"/>
    <p:sldId id="267" r:id="rId23"/>
    <p:sldId id="342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1"/>
    <p:restoredTop sz="94682"/>
  </p:normalViewPr>
  <p:slideViewPr>
    <p:cSldViewPr snapToGrid="0" snapToObjects="1">
      <p:cViewPr varScale="1">
        <p:scale>
          <a:sx n="224" d="100"/>
          <a:sy n="224" d="100"/>
        </p:scale>
        <p:origin x="18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– Agile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XP &amp; Test-Driven Development: Quick Builds, Quality Code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What's Special About XP?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Extreme Agility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Multiple new versions per day, bi-weekly releases to customers.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Test-Driven Development in XP: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Tests First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Before any new feature or function, write the tests that it must pass.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All Tests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Every new build must pass all existing tests to be accepted.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Refactor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After passing tests, continuously improve the code.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TDD in XP?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Quality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Catch issues early, ensure each build is solid.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Agility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Makes frequent iterations reliable and manageable.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Customer's Role in Testing: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Tests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Customer helps create tests for new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Ongoing Validation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Tests ensure the code meets customer needs.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 takes Agile and TDD to an 'extreme' level, ensuring rapid yet reliable development.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454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Automation: Speed, Coverage,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Test Automation?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Executable Tests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Written before development, runnable anytime.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Frameworks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E.g., Junit, simplifies test execution.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 Execution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Tests run easily and catch issues immediately.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Incomplete Tests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Programmers may skip edge cases.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 UI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Difficult to write unit tests for display logic.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Hard to ensure complete testing.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Automation speeds up the process but needs careful planning for effective coverage.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Programming: Teamwork for Better Code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Pair Programming?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Heads, One Computer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Programmers code together at the same workstation.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Each line gets multiple eyes, improving quality.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 Sharing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Skills and insights are spread across the team.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Team-wide benefits from code improvements.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Flexible Pairs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Team members rotate, everyone works with everyone.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a Time Drain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Evidence suggests paired programming can be as efficient as solo work.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 Programming enhances code quality and team cohesion, without necessarily sacrificing efficiency.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23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676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Traditional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Traditional Management: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Plan-Driven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Focus on time and budget.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Management: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Suited for incremental development.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Introducing Scrum: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Method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Manages iterative development.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 Phases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Outline Planning, Sprint Cycles, Project Closure.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lvl="1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Sprints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Fixed-length cycles to develop system increments.</a:t>
            </a:r>
          </a:p>
          <a:p>
            <a:pPr lvl="1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Backlog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Comprehensive list of features and tasks.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 Workflow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Sprint Workflow: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Selection Phase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Team and customer choose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Phase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Team works, guided by Scrum Master.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 Phase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Completed work is shown to stakeholders.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Role of Scrum Master: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Facilitator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Protects team, manages daily meetings, and backlog.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 of Scrum: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 Visibility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Daily 'Scrums' for shared updates.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Adapts to unstable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Trust Building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On-time delivery improves customer trust.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 fosters communication, flexibility, and a success-oriented culture.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sprint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 descr="3.9 Scrum sprint cycl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5200"/>
            <a:ext cx="8159750" cy="32639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403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Scaling agile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547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 methods: Small Teams to Big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Works in Agile?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 Teams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Agile excels with small, co-located groups.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Face-to-face interaction enhances efficiency and understanding.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Agile Principles: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Flexible Planning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Adapt as you go.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Frequent Releases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Get updates out quickly.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Always be blending new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Test-Driven Development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 first, code later.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Communication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Keep the lines open.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is a powerhouse for small, new projects.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success often hinges on retaining core principles like flexibility and communication.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Scaling Agile - Challenges and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Scaling Challenges: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'Scaling Up'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Making Agile work for big projects with multiple teams.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'Scaling Out'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Implementing Agile across a seasoned organization.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Tricky Parts: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Legal Constraints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Agile's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informality doesn't jive with rigid contracts.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Agile is better for building new things than maintaining old 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Teams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Agile's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co-located ideal struggles in a distributed world.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Contractual Hurdles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Traditional contracts lock in features; Agile wants to adapt.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Scaling Agile introduces complexities, especially in large or distributed teams.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Adapting Agile methods for different contexts requires careful balancing of its core principles.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methods</a:t>
            </a:r>
          </a:p>
          <a:p>
            <a:r>
              <a:rPr lang="en-US" dirty="0"/>
              <a:t>Agile development techniques</a:t>
            </a:r>
          </a:p>
          <a:p>
            <a:r>
              <a:rPr lang="en-US" dirty="0"/>
              <a:t>Agile project management</a:t>
            </a:r>
          </a:p>
          <a:p>
            <a:r>
              <a:rPr lang="en-US" dirty="0"/>
              <a:t>Scaling agile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Agile in Large Systems - Considerations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Considerations:</a:t>
            </a:r>
          </a:p>
          <a:p>
            <a:pPr lvl="1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 Size &amp; Location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Agile excels with small, co-located teams.</a:t>
            </a:r>
          </a:p>
          <a:p>
            <a:pPr lvl="1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Type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Detailed upfront design is essential for systems requiring intense analysis.</a:t>
            </a:r>
          </a:p>
          <a:p>
            <a:pPr lvl="1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Lifespan &amp; Regulation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Long-lasting or regulated systems need detailed documentation.</a:t>
            </a:r>
          </a:p>
          <a:p>
            <a:pPr algn="l"/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 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Skilled Teams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Agile often demands higher skill levels.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dispersed teams, design documents become crucial.</a:t>
            </a:r>
          </a:p>
          <a:p>
            <a:pPr algn="l"/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Organizational 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Cultural Fit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Agile may clash with traditional, plan-based cultures.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Standards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Bureaucratic procedures can conflict with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Agile’s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flexibility.</a:t>
            </a:r>
          </a:p>
          <a:p>
            <a:pPr algn="l"/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Complexity: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Teams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Cross-team communication is vital.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 Releases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Even if continuous integration isn’t possible, frequent builds are a must.</a:t>
            </a:r>
          </a:p>
          <a:p>
            <a:pPr algn="l"/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Implementing Agile in large systems introduces a new layer of complexity.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Adaptations and compromises are often required, but core Agile principles should remain the guide.</a:t>
            </a:r>
          </a:p>
          <a:p>
            <a:pPr algn="l"/>
            <a:endParaRPr lang="en-US" sz="14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5044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Agile methods are incremental development methods that focus on rapid software development, frequent releases of the software, reducing process overheads by minimizing documentation and producing high-quality code.  </a:t>
            </a:r>
          </a:p>
          <a:p>
            <a:r>
              <a:rPr lang="en-GB" sz="2000" dirty="0"/>
              <a:t>Agile development practices include </a:t>
            </a:r>
          </a:p>
          <a:p>
            <a:pPr lvl="1"/>
            <a:r>
              <a:rPr lang="en-GB" sz="1600" dirty="0"/>
              <a:t>User stories for system specification</a:t>
            </a:r>
          </a:p>
          <a:p>
            <a:pPr lvl="1"/>
            <a:r>
              <a:rPr lang="en-GB" sz="1600" dirty="0"/>
              <a:t> Frequent releases of the software, </a:t>
            </a:r>
          </a:p>
          <a:p>
            <a:pPr lvl="1"/>
            <a:r>
              <a:rPr lang="en-GB" sz="1600" dirty="0"/>
              <a:t>Continuous software improvement </a:t>
            </a:r>
          </a:p>
          <a:p>
            <a:pPr lvl="1"/>
            <a:r>
              <a:rPr lang="en-GB" sz="1600" dirty="0"/>
              <a:t>Test-first development</a:t>
            </a:r>
          </a:p>
          <a:p>
            <a:pPr lvl="1"/>
            <a:r>
              <a:rPr lang="en-GB" sz="1600" dirty="0"/>
              <a:t>Customer participation in the development team.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2605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Agile?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Focus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Agile emphasizes rapid development, frequent software releases, and high-quality code with minimal documentation.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Practices: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Helps define what the software needs to do.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Frequent Releases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Keeps the product current and user-centric.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Improvement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never-ending quest for quality.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Test-First Development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Building quality in from the start.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&amp; Project Management: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popular Agile framework that uses "sprints" for focused work periods.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is about speed, quality, and adaptability.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Practices like Scrum offer structured ways to implement Agile principles.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Hybrid: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Blended Approaches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Real-world projects often combine Agile with traditional, plan-based methods.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Scaling Agile: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Systems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Require some level of up-front design and documentation.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Organizational Conflicts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Agile's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informal style may not mesh with formal organizational practices.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is versatile but scaling it for larger projects requires thoughtful adjustments.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Agile's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core principles can be integrated into various development scenarios, but compatibility issues may arise in formal settings.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8804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Agile and Rapid Approaches - The 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 Development: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Velocity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fast pace of business necessitates quick software adaptations.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Development: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Interleaved Steps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Specification, design, and coding occur simultaneously.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Incremental Builds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Frequent, small updates replace monolithic releases.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Stakeholder Involvement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continuous feedback loop with end-users.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 Support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Relies on automated testing and other software tools.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Over Docs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Focuses on working software over extensive documentation.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and Rapid approaches align well with the need for speed and adaptability in today's fast-paced business environment.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44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7B04-4908-0F5A-2B97-CFE5E494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Understanding Plan-Driven Approaches - Structure and Flexibility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AF28-39A1-BAF5-AB61-5D95BED9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Plan-Driven Development:</a:t>
            </a: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Structured Stages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Development progresses through planned, distinct stages.</a:t>
            </a: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Beyond Waterfall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Can incorporate incremental elements.</a:t>
            </a: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Iteration Within Activities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Each stage may undergo multiple revisions.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vs. Plan-Driven: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Offers flexibility and speed but may lack structure.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Plan-Driven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Provides structure but may be less adaptive to rapid changes.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Agile and Plan-Driven methods have pros and cons; the choice depends on project-specific needs for speed, adaptability, and structure.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7EE1-6C00-AB7B-8F55-9BC86ADD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DFBB-CBED-4265-988A-921F8509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B5EA-EB28-2F8C-E32D-52E20B75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873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development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 descr="3.2 PlanBasedAgi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50" y="1785249"/>
            <a:ext cx="5731937" cy="435799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58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897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Methods: Coding Fast and Adapting Faster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Agile?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Born from the need for faster, more flexible software development.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Focus:</a:t>
            </a: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Quick, Iterative Coding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Build and improve in small cycles.</a:t>
            </a:r>
          </a:p>
          <a:p>
            <a:pPr lvl="1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Adaptability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Easily pivot to meet new needs.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&amp; Collaboration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Prioritize teamwork and customer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Working Software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Aim for usable products over perfect plans.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is designed for speed and adaptability.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values human interaction and functional software over rigid planning.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42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development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86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(XP): Agile to the Extreme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XP?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'extreme' form of Agile focusing on quick, iterative development.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Frequent Builds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Multiple new versions per day.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Bi-Weekly Releases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Deliver to customers every 2 weeks.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Full-Time Customer Involvement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Customer is a team member.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People-Centric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Pair programming and no long hours.</a:t>
            </a:r>
          </a:p>
          <a:p>
            <a:pPr lvl="1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Embrace Change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Constantly adapt and improve.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Practices: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Simplified requirements from customers.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Test-First Development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Write tests before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 Programming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Two developers, one workstation.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Constantly improve code.</a:t>
            </a:r>
          </a:p>
          <a:p>
            <a:pPr marL="0" indent="0" algn="l">
              <a:buNone/>
            </a:pPr>
            <a:endParaRPr lang="en-US" sz="10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1568</TotalTime>
  <Words>1770</Words>
  <Application>Microsoft Macintosh PowerPoint</Application>
  <PresentationFormat>On-screen Show (4:3)</PresentationFormat>
  <Paragraphs>266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Söhne</vt:lpstr>
      <vt:lpstr>Wingdings</vt:lpstr>
      <vt:lpstr>SE10 slides</vt:lpstr>
      <vt:lpstr>Chapter 3 – Agile Software Development</vt:lpstr>
      <vt:lpstr>Topics covered</vt:lpstr>
      <vt:lpstr>Understanding Agile and Rapid Approaches - The Need for Speed</vt:lpstr>
      <vt:lpstr>Understanding Plan-Driven Approaches - Structure and Flexibility</vt:lpstr>
      <vt:lpstr>Plan-driven and agile development</vt:lpstr>
      <vt:lpstr>Agile methods</vt:lpstr>
      <vt:lpstr>Agile Methods: Coding Fast and Adapting Faster</vt:lpstr>
      <vt:lpstr>Agile development techniques</vt:lpstr>
      <vt:lpstr>Extreme Programming (XP): Agile to the Extreme</vt:lpstr>
      <vt:lpstr>XP &amp; Test-Driven Development: Quick Builds, Quality Code</vt:lpstr>
      <vt:lpstr>Test Automation: Speed, Coverage, and Challenges</vt:lpstr>
      <vt:lpstr>Pair Programming: Teamwork for Better Code</vt:lpstr>
      <vt:lpstr>Agile project management</vt:lpstr>
      <vt:lpstr>Agile vs Traditional Project Management</vt:lpstr>
      <vt:lpstr>Scrum Workflow and Benefits</vt:lpstr>
      <vt:lpstr>Scrum sprint cycle</vt:lpstr>
      <vt:lpstr>Scaling agile methods</vt:lpstr>
      <vt:lpstr>Scaling agile methods: Small Teams to Big Organizations</vt:lpstr>
      <vt:lpstr> Scaling Agile - Challenges and Complications</vt:lpstr>
      <vt:lpstr> Agile in Large Systems - Considerations and Constraints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Smith, Travis</cp:lastModifiedBy>
  <cp:revision>42</cp:revision>
  <dcterms:created xsi:type="dcterms:W3CDTF">2010-01-06T20:28:26Z</dcterms:created>
  <dcterms:modified xsi:type="dcterms:W3CDTF">2023-09-17T22:09:33Z</dcterms:modified>
</cp:coreProperties>
</file>