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3" r:id="rId3"/>
    <p:sldId id="313" r:id="rId4"/>
    <p:sldId id="257" r:id="rId5"/>
    <p:sldId id="274" r:id="rId6"/>
    <p:sldId id="315" r:id="rId7"/>
    <p:sldId id="258" r:id="rId8"/>
    <p:sldId id="328" r:id="rId9"/>
    <p:sldId id="316" r:id="rId10"/>
    <p:sldId id="260" r:id="rId11"/>
    <p:sldId id="285" r:id="rId12"/>
    <p:sldId id="317" r:id="rId13"/>
    <p:sldId id="288" r:id="rId14"/>
    <p:sldId id="291" r:id="rId15"/>
    <p:sldId id="264" r:id="rId16"/>
    <p:sldId id="329" r:id="rId17"/>
    <p:sldId id="297" r:id="rId18"/>
    <p:sldId id="265" r:id="rId19"/>
    <p:sldId id="308" r:id="rId20"/>
    <p:sldId id="331" r:id="rId21"/>
    <p:sldId id="299" r:id="rId22"/>
    <p:sldId id="311" r:id="rId23"/>
    <p:sldId id="332" r:id="rId24"/>
    <p:sldId id="301" r:id="rId25"/>
    <p:sldId id="302" r:id="rId26"/>
    <p:sldId id="267" r:id="rId27"/>
    <p:sldId id="305" r:id="rId28"/>
    <p:sldId id="33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05"/>
    <p:restoredTop sz="94719"/>
  </p:normalViewPr>
  <p:slideViewPr>
    <p:cSldViewPr snapToGrid="0" snapToObjects="1">
      <p:cViewPr varScale="1">
        <p:scale>
          <a:sx n="100" d="100"/>
          <a:sy n="100" d="100"/>
        </p:scale>
        <p:origin x="176" y="1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0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2EF69-4580-D948-9358-37D6C6E355D3}" type="datetimeFigureOut">
              <a:rPr lang="en-US" smtClean="0"/>
              <a:pPr/>
              <a:t>10/1/23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EC278-5BB2-7E49-BE38-1FF54E2178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991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F659B-3BFD-7C4F-8593-16CDDE7417A4}" type="datetimeFigureOut">
              <a:rPr lang="en-US" smtClean="0"/>
              <a:pPr/>
              <a:t>10/1/23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82A43-FD40-714E-BD60-4E5210E14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95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8 – Software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weather station object interface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8.4 WeatherStationIface.eps"/>
          <p:cNvPicPr>
            <a:picLocks noGrp="1" noChangeAspect="1"/>
          </p:cNvPicPr>
          <p:nvPr>
            <p:ph idx="1"/>
          </p:nvPr>
        </p:nvPicPr>
        <p:blipFill>
          <a:blip r:embed="rId2"/>
          <a:srcRect l="-45966" r="-45966"/>
          <a:stretch>
            <a:fillRect/>
          </a:stretch>
        </p:blipFill>
        <p:spPr>
          <a:xfrm>
            <a:off x="1269491" y="1886249"/>
            <a:ext cx="6773339" cy="3725075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&amp; State Models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Specific Test Cases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Tests need to be defined for methods like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reportWeather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calibrate, test, startup, and shutdown.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Utilizing State Models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These models help identify sequences of state transitions and the events that trigger them.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 Sequences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Shutdown -&gt; Running -&gt; Shutdown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Configuring -&gt; Running -&gt; Testing -&gt; Transmitting -&gt; Running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Running -&gt; Collecting -&gt; Running -&gt; Summarizing -&gt; Transmitting -&gt; Running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Essentials of Automated 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Why Automate?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Automated tests run and check results without manual intervention, increasing efficiency.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Framework Use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Tools like JUnit offer generic test classes to create specific test cases.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Components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Setup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Initialize inputs and expected outputs.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Invoke the object or method under test.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Assertion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Compare actual and expected results.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Types of Test Cases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Normal Operation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Validates component functionality.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Abnormal Inputs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Checks robustness against common issues.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Strategies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Partition Testing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Group similar inputs.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Guideline-based Testing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Use past experiences to select test cases.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r>
              <a:rPr lang="en-GB" dirty="0"/>
              <a:t>Comprehensive Guide to Software Testing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Testing Sequences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Single value sequences, different sizes, and zero-length sequences.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Access first, middle, and last elements.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Error &amp; Edge Cases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Force all error messages, buffer overflows, invalid outputs, and extreme computation results.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Composite Components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Focus on component interface behavior, assuming unit tests for individual objects are done.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Interface Types &amp; Errors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Parameter, Shared Memory, Procedural, and Message Passing interfaces.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Watch for misuse, misunderstanding, and timing errors.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Advanced Strategies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extreme parameter ranges, null pointers, component failure scenarios.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stress testing and vary component activation order in shared memory systems.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System Testing in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System Testing?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Integration of components to create and test a complete system, focusing on interactions between components.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Ensure component compatibility, Validate correct data transfer and timing across interfaces, Test emergent system behavior.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Inclusion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Reusable and off-the-shelf components may be integrated with newly developed ones.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Teamwork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Often a collective process, sometimes handled by a separate testing team.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Use-Cases &amp; Sequence Diagrams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Serve as a basis for testing, documenting components and interactions.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Testing a </a:t>
            </a:r>
            <a:r>
              <a:rPr lang="en-US" sz="1600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WeatherStation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report involves creating raw data to validate the summary.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Limitations &amp; Policies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Exhaustive testing is impossible; policies may define required test coverage, such as menu-based functions and user input scenarios.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</a:t>
            </a:r>
            <a:r>
              <a:rPr lang="en-US" b="1" dirty="0"/>
              <a:t> </a:t>
            </a:r>
            <a:r>
              <a:rPr lang="en-US" dirty="0"/>
              <a:t>weather data sequence chart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8.8 WS-SeqDiagram.eps"/>
          <p:cNvPicPr>
            <a:picLocks noGrp="1" noChangeAspect="1"/>
          </p:cNvPicPr>
          <p:nvPr>
            <p:ph idx="1"/>
          </p:nvPr>
        </p:nvPicPr>
        <p:blipFill>
          <a:blip r:embed="rId2"/>
          <a:srcRect t="4378" b="4378"/>
          <a:stretch>
            <a:fillRect/>
          </a:stretch>
        </p:blipFill>
        <p:spPr/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62465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Test-driven development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86274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Test-Driven Development (TDD)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TDD?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An approach where testing and code development are interwoven. Tests are written before the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Development Cycle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Identify a small increment of functionality.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Write an automated test for it.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the functionality.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 the test before moving 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Applicability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Introduced in agile methods like Extreme Programming but also usable in plan-driven processes.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development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 descr="8.9 Test Driven Dev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0" y="2365791"/>
            <a:ext cx="7971995" cy="234040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test-driven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 Coverage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Every code segment has at least one test, ensuring comprehensive testing.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Regression Testing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Builds a test suite incrementally.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Checks that new changes don't break existing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Simplified Debugging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If a test fails, the issue likely lies in the newly written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 Documentation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Tests serve as documentation, describing what the code should 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Automated Testing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Makes regression testing simple and cost-effective.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testing</a:t>
            </a:r>
            <a:endParaRPr lang="en-GB" dirty="0"/>
          </a:p>
          <a:p>
            <a:r>
              <a:rPr lang="en-US" dirty="0"/>
              <a:t>Test-driven development</a:t>
            </a:r>
            <a:endParaRPr lang="en-GB" dirty="0"/>
          </a:p>
          <a:p>
            <a:r>
              <a:rPr lang="en-US" dirty="0"/>
              <a:t>Release testing</a:t>
            </a:r>
            <a:endParaRPr lang="en-GB" dirty="0"/>
          </a:p>
          <a:p>
            <a:r>
              <a:rPr lang="en-US" dirty="0"/>
              <a:t>User testing </a:t>
            </a:r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663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Release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90532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Release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698" y="1600200"/>
            <a:ext cx="8633936" cy="452596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Release Testing?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 process to validate a system's release for external use, focusing on functionality, performance, and dependability.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Black-Box Testing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Tests are derived solely from system specifications.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Team &amp; Objective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Conducted by a separate team not involved in development, aiming for validation rather than defect identification.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Testing Strategies &amp;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Requirements-Based Testing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Develop tests for each system requirement, e.g., allergy warnings in a healthcare 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Emergent Properties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Test performance and reliability as part of the release.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Performance &amp; Stress Testing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Plan tests to increase load until performance drops and to overload the system to test failure behavior.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6812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User testing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99946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&amp; Customer Testing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User Testing?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 stage where users or customers provide input on system testing to capture real-world influences on reliability, performance, and usability.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Why Essential?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User environments have unique factors that can't be replicated in standard testing environments.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Types of User Testing &amp; Agile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Alpha Testing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Users collaborate with the development team at the developer's site.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Beta Testing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 software release is made available for users to experiment and report issues.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Acceptance Testing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Customers decide if the system is ready for deployment, often for custom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Agile Methods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Users are part of the development team and define tests, eliminating a separate acceptance testing process.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acceptance testing process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6" descr="8.11 Acceptance Testing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" y="2938280"/>
            <a:ext cx="8797205" cy="155244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points: The Essence of Software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Testing Uncovers Errors</a:t>
            </a:r>
            <a:r>
              <a:rPr lang="en-US" sz="2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Testing reveals issues but can't guarantee a fault-free program.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Development vs. Release Testing</a:t>
            </a:r>
            <a:r>
              <a:rPr lang="en-US" sz="2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The development team handles development testing, while a separate team tests before customer release.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points: Approaches and Types of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Layers of Development Testing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Includes unit testing for individual elements, component testing for object groups, and system testing for partial or full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Aim to 'Break' the Software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Use past experience and guidelines to select test cases that are effective in finding defects.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Automate When Possible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Embed tests in a program to run them automatically upon system changes.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Test-First Development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Write tests before the actual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Scenario and Acceptance Testing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Use real-world scenarios for test cases and conduct acceptance testing to decide if the software is ready for deployment.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25848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Software Testing Goals &amp;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Testing?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Aims to ensure a program functions as intended and uncovers defects before use.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it's Done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Execute program with artificial data and check results for errors or anomalies.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Two Main Goals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Validation Testing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To confirm the software meets its requirements. In custom software, each requirement should have at least one corresponding test.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Defect Testing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To find faults or defects where the software behaves incorrectly. Test cases are designed to expose defects, even if they are obscure.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Testing can reveal errors but not confirm their absence. It's part of a broader verification and validation process.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input-output model of program testing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8.1 IOModelofTesting.eps"/>
          <p:cNvPicPr>
            <a:picLocks noGrp="1" noChangeAspect="1"/>
          </p:cNvPicPr>
          <p:nvPr>
            <p:ph idx="1"/>
          </p:nvPr>
        </p:nvPicPr>
        <p:blipFill>
          <a:blip r:embed="rId2"/>
          <a:srcRect l="-14077" r="-14077"/>
          <a:stretch>
            <a:fillRect/>
          </a:stretch>
        </p:blipFill>
        <p:spPr>
          <a:xfrm>
            <a:off x="1315254" y="1886248"/>
            <a:ext cx="7097521" cy="3903363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dirty="0"/>
              <a:t>Verification &amp; Validation (V&amp;V) in Software Development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"Are we building the product right?" Ensures software conforms to specifications.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Software inspections for static verification; may include tool-based document and code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"Are we building the right product?" Ensures software meets user requirements.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Software testing for dynamic verification; observes operational behavior with test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Inspections vs Testing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Inspections are static and can be applied even before implementation, focusing on code quality and standards.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Testing is dynamic, requiring the system to be executed.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Complementary Techniques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Both inspections and testing should be used for a comprehensive V&amp;V process.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 in Software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Development Testing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Conducted during the development phase to identify bugs and defects. Aimed at ensuring code quality.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Release Testing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Performed by a separate testing team on the complete version of the system. Focuses on readiness for public release.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Testing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Carried out by users or potential users in their own environment. Validates that the system meets real-world requirements.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Inspections and testing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 descr="8.2 Inspections Testing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86" y="1859586"/>
            <a:ext cx="8441514" cy="353835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1829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Development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48617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Development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Development Testing?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It's the collective term for all testing activities carried out by the development team.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Types of Testing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 Testing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Focuses on individual functions or methods. It's a defect testing process.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 Testing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Involves testing composite components and their interfaces.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 Testing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Tests the system as a whole, focusing on component interactions.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Units in Context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Can be individual functions, object classes, or composite components with defined interfaces.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1076</TotalTime>
  <Words>1619</Words>
  <Application>Microsoft Macintosh PowerPoint</Application>
  <PresentationFormat>On-screen Show (4:3)</PresentationFormat>
  <Paragraphs>210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SE10 slides</vt:lpstr>
      <vt:lpstr>Chapter 8 – Software Testing</vt:lpstr>
      <vt:lpstr>Topics covered</vt:lpstr>
      <vt:lpstr>Understanding Software Testing Goals &amp; Types</vt:lpstr>
      <vt:lpstr>An input-output model of program testing </vt:lpstr>
      <vt:lpstr>Verification &amp; Validation (V&amp;V) in Software Development</vt:lpstr>
      <vt:lpstr>Types of Testing in Software Development</vt:lpstr>
      <vt:lpstr>Inspections and testing </vt:lpstr>
      <vt:lpstr>Development testing</vt:lpstr>
      <vt:lpstr>Overview of Development Testing</vt:lpstr>
      <vt:lpstr>The weather station object interface </vt:lpstr>
      <vt:lpstr>Test Cases &amp; State Models</vt:lpstr>
      <vt:lpstr>Essentials of Automated Unit Testing</vt:lpstr>
      <vt:lpstr>Comprehensive Guide to Software Testing</vt:lpstr>
      <vt:lpstr>Navigating System Testing in Development</vt:lpstr>
      <vt:lpstr>Collect weather data sequence chart </vt:lpstr>
      <vt:lpstr>Test-driven development</vt:lpstr>
      <vt:lpstr>Understanding Test-Driven Development (TDD)</vt:lpstr>
      <vt:lpstr>Test-driven development</vt:lpstr>
      <vt:lpstr>Benefits of test-driven development</vt:lpstr>
      <vt:lpstr>Release testing</vt:lpstr>
      <vt:lpstr>Fundamentals of Release Testing</vt:lpstr>
      <vt:lpstr>Release Testing Strategies &amp; Scenarios</vt:lpstr>
      <vt:lpstr>User testing</vt:lpstr>
      <vt:lpstr>User &amp; Customer Testing Overview</vt:lpstr>
      <vt:lpstr> Types of User Testing &amp; Agile Considerations</vt:lpstr>
      <vt:lpstr>The acceptance testing process </vt:lpstr>
      <vt:lpstr>Key points: The Essence of Software Testing</vt:lpstr>
      <vt:lpstr>Key points: Approaches and Types of Testing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8</dc:title>
  <dc:creator>Ian Sommerville</dc:creator>
  <cp:lastModifiedBy>Smith, Travis</cp:lastModifiedBy>
  <cp:revision>24</cp:revision>
  <dcterms:created xsi:type="dcterms:W3CDTF">2010-01-14T08:17:23Z</dcterms:created>
  <dcterms:modified xsi:type="dcterms:W3CDTF">2023-10-02T01:54:59Z</dcterms:modified>
</cp:coreProperties>
</file>