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256" r:id="rId2"/>
    <p:sldId id="1509" r:id="rId3"/>
    <p:sldId id="1297" r:id="rId4"/>
    <p:sldId id="1580" r:id="rId5"/>
    <p:sldId id="1581" r:id="rId6"/>
    <p:sldId id="1261" r:id="rId7"/>
    <p:sldId id="1262" r:id="rId8"/>
    <p:sldId id="1263" r:id="rId9"/>
    <p:sldId id="1264" r:id="rId10"/>
    <p:sldId id="1266" r:id="rId11"/>
    <p:sldId id="1535" r:id="rId12"/>
    <p:sldId id="1506" r:id="rId13"/>
    <p:sldId id="1507" r:id="rId14"/>
    <p:sldId id="1547" r:id="rId15"/>
    <p:sldId id="1548" r:id="rId16"/>
    <p:sldId id="1283" r:id="rId17"/>
    <p:sldId id="1284" r:id="rId18"/>
    <p:sldId id="1285" r:id="rId19"/>
    <p:sldId id="1298" r:id="rId20"/>
    <p:sldId id="1567" r:id="rId21"/>
    <p:sldId id="1568" r:id="rId22"/>
    <p:sldId id="1287" r:id="rId23"/>
    <p:sldId id="1536" r:id="rId24"/>
    <p:sldId id="1299" r:id="rId25"/>
    <p:sldId id="1288" r:id="rId26"/>
    <p:sldId id="1289" r:id="rId27"/>
    <p:sldId id="1537" r:id="rId28"/>
    <p:sldId id="1286" r:id="rId29"/>
    <p:sldId id="1539" r:id="rId30"/>
    <p:sldId id="1290" r:id="rId31"/>
    <p:sldId id="1291" r:id="rId32"/>
    <p:sldId id="1292" r:id="rId33"/>
    <p:sldId id="1293" r:id="rId34"/>
    <p:sldId id="1533" r:id="rId35"/>
    <p:sldId id="1534" r:id="rId36"/>
    <p:sldId id="1528" r:id="rId37"/>
    <p:sldId id="1583" r:id="rId38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43" autoAdjust="0"/>
    <p:restoredTop sz="94718" autoAdjust="0"/>
  </p:normalViewPr>
  <p:slideViewPr>
    <p:cSldViewPr snapToGrid="0">
      <p:cViewPr varScale="1">
        <p:scale>
          <a:sx n="106" d="100"/>
          <a:sy n="106" d="100"/>
        </p:scale>
        <p:origin x="139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8174"/>
    </p:cViewPr>
  </p:sorterViewPr>
  <p:notesViewPr>
    <p:cSldViewPr snapToGrid="0">
      <p:cViewPr varScale="1">
        <p:scale>
          <a:sx n="82" d="100"/>
          <a:sy n="82" d="100"/>
        </p:scale>
        <p:origin x="-201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452AFC-F4DC-4C70-98E3-4CB24C681B60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1857EC-1411-4F5E-BD2E-753978FBACC4}">
      <dgm:prSet phldrT="[Text]"/>
      <dgm:spPr/>
      <dgm:t>
        <a:bodyPr/>
        <a:lstStyle/>
        <a:p>
          <a:r>
            <a:rPr lang="en-US" dirty="0"/>
            <a:t>Book</a:t>
          </a:r>
        </a:p>
      </dgm:t>
    </dgm:pt>
    <dgm:pt modelId="{6F25B661-4DF7-4002-ABC1-65704C5F7C61}" type="parTrans" cxnId="{58EC2ED3-693A-4F86-9A20-21B7D08394BD}">
      <dgm:prSet/>
      <dgm:spPr/>
      <dgm:t>
        <a:bodyPr/>
        <a:lstStyle/>
        <a:p>
          <a:endParaRPr lang="en-US"/>
        </a:p>
      </dgm:t>
    </dgm:pt>
    <dgm:pt modelId="{E68376E9-A384-42BC-B2A6-AE786C74F72C}" type="sibTrans" cxnId="{58EC2ED3-693A-4F86-9A20-21B7D08394BD}">
      <dgm:prSet/>
      <dgm:spPr/>
      <dgm:t>
        <a:bodyPr/>
        <a:lstStyle/>
        <a:p>
          <a:endParaRPr lang="en-US"/>
        </a:p>
      </dgm:t>
    </dgm:pt>
    <dgm:pt modelId="{A6F5EC4A-31D2-40BE-8D21-D2F345E40CE2}">
      <dgm:prSet phldrT="[Text]"/>
      <dgm:spPr/>
      <dgm:t>
        <a:bodyPr/>
        <a:lstStyle/>
        <a:p>
          <a:r>
            <a:rPr lang="en-US" dirty="0"/>
            <a:t>Authors</a:t>
          </a:r>
        </a:p>
      </dgm:t>
    </dgm:pt>
    <dgm:pt modelId="{7CF98035-A246-44A2-B277-7248CD1C07F9}" type="parTrans" cxnId="{783680AE-6EA4-4508-B1E6-866640541D3F}">
      <dgm:prSet/>
      <dgm:spPr/>
      <dgm:t>
        <a:bodyPr/>
        <a:lstStyle/>
        <a:p>
          <a:endParaRPr lang="en-US"/>
        </a:p>
      </dgm:t>
    </dgm:pt>
    <dgm:pt modelId="{5255914E-64CA-45AC-B01A-8D0DC36E74CF}" type="sibTrans" cxnId="{783680AE-6EA4-4508-B1E6-866640541D3F}">
      <dgm:prSet/>
      <dgm:spPr/>
      <dgm:t>
        <a:bodyPr/>
        <a:lstStyle/>
        <a:p>
          <a:endParaRPr lang="en-US"/>
        </a:p>
      </dgm:t>
    </dgm:pt>
    <dgm:pt modelId="{F0BAB6C8-69FE-4B09-BE1A-851138D8C7FC}">
      <dgm:prSet phldrT="[Text]"/>
      <dgm:spPr/>
      <dgm:t>
        <a:bodyPr/>
        <a:lstStyle/>
        <a:p>
          <a:r>
            <a:rPr lang="en-US" dirty="0"/>
            <a:t>Title</a:t>
          </a:r>
        </a:p>
      </dgm:t>
    </dgm:pt>
    <dgm:pt modelId="{A4F83018-0933-4E24-BC5E-97A60B0A7D78}" type="sibTrans" cxnId="{468F43C6-CB12-4C0F-884A-6A831B591D47}">
      <dgm:prSet/>
      <dgm:spPr/>
      <dgm:t>
        <a:bodyPr/>
        <a:lstStyle/>
        <a:p>
          <a:endParaRPr lang="en-US"/>
        </a:p>
      </dgm:t>
    </dgm:pt>
    <dgm:pt modelId="{CC8B129E-0B9B-44AF-9F1C-E20F3D6316BA}" type="parTrans" cxnId="{468F43C6-CB12-4C0F-884A-6A831B591D47}">
      <dgm:prSet/>
      <dgm:spPr/>
      <dgm:t>
        <a:bodyPr/>
        <a:lstStyle/>
        <a:p>
          <a:endParaRPr lang="en-US"/>
        </a:p>
      </dgm:t>
    </dgm:pt>
    <dgm:pt modelId="{913707A6-FB51-46A4-905C-1A1CA12C4CB1}">
      <dgm:prSet phldrT="[Text]"/>
      <dgm:spPr/>
      <dgm:t>
        <a:bodyPr/>
        <a:lstStyle/>
        <a:p>
          <a:r>
            <a:rPr lang="en-US" dirty="0"/>
            <a:t>Date</a:t>
          </a:r>
        </a:p>
      </dgm:t>
    </dgm:pt>
    <dgm:pt modelId="{11FED386-09B2-4931-A12C-3DEF00F4F916}" type="parTrans" cxnId="{93DBD51F-9D1E-4C4A-ADDA-4048B75F7162}">
      <dgm:prSet/>
      <dgm:spPr/>
      <dgm:t>
        <a:bodyPr/>
        <a:lstStyle/>
        <a:p>
          <a:endParaRPr lang="en-US"/>
        </a:p>
      </dgm:t>
    </dgm:pt>
    <dgm:pt modelId="{E07C7530-89CD-4BE7-886F-0B9EF418A881}" type="sibTrans" cxnId="{93DBD51F-9D1E-4C4A-ADDA-4048B75F7162}">
      <dgm:prSet/>
      <dgm:spPr/>
      <dgm:t>
        <a:bodyPr/>
        <a:lstStyle/>
        <a:p>
          <a:endParaRPr lang="en-US"/>
        </a:p>
      </dgm:t>
    </dgm:pt>
    <dgm:pt modelId="{742D3985-3025-4713-8927-B08FE972C4DF}">
      <dgm:prSet phldrT="[Text]"/>
      <dgm:spPr/>
      <dgm:t>
        <a:bodyPr/>
        <a:lstStyle/>
        <a:p>
          <a:r>
            <a:rPr lang="en-US" dirty="0"/>
            <a:t>Publisher</a:t>
          </a:r>
        </a:p>
      </dgm:t>
    </dgm:pt>
    <dgm:pt modelId="{31FF9867-9967-4356-B27C-12B69413F05A}" type="parTrans" cxnId="{01EFD41A-B9A5-4656-AA91-B2D805D7B021}">
      <dgm:prSet/>
      <dgm:spPr/>
      <dgm:t>
        <a:bodyPr/>
        <a:lstStyle/>
        <a:p>
          <a:endParaRPr lang="en-US"/>
        </a:p>
      </dgm:t>
    </dgm:pt>
    <dgm:pt modelId="{9680A834-A58A-46AC-A9B1-033D27475CA6}" type="sibTrans" cxnId="{01EFD41A-B9A5-4656-AA91-B2D805D7B021}">
      <dgm:prSet/>
      <dgm:spPr/>
      <dgm:t>
        <a:bodyPr/>
        <a:lstStyle/>
        <a:p>
          <a:endParaRPr lang="en-US"/>
        </a:p>
      </dgm:t>
    </dgm:pt>
    <dgm:pt modelId="{407E12F5-37B3-4C14-8462-A0037D1E7926}">
      <dgm:prSet phldrT="[Text]"/>
      <dgm:spPr/>
      <dgm:t>
        <a:bodyPr/>
        <a:lstStyle/>
        <a:p>
          <a:r>
            <a:rPr lang="en-US" dirty="0"/>
            <a:t>Author</a:t>
          </a:r>
        </a:p>
      </dgm:t>
    </dgm:pt>
    <dgm:pt modelId="{A0534169-45F3-4E1B-8B54-4B84BD97420C}" type="parTrans" cxnId="{60DC7340-E588-4BA4-B6AC-93D6C81AD288}">
      <dgm:prSet/>
      <dgm:spPr/>
      <dgm:t>
        <a:bodyPr/>
        <a:lstStyle/>
        <a:p>
          <a:endParaRPr lang="en-US"/>
        </a:p>
      </dgm:t>
    </dgm:pt>
    <dgm:pt modelId="{2ACB9179-1815-480E-91B3-88CB5CA64EA7}" type="sibTrans" cxnId="{60DC7340-E588-4BA4-B6AC-93D6C81AD288}">
      <dgm:prSet/>
      <dgm:spPr/>
      <dgm:t>
        <a:bodyPr/>
        <a:lstStyle/>
        <a:p>
          <a:endParaRPr lang="en-US"/>
        </a:p>
      </dgm:t>
    </dgm:pt>
    <dgm:pt modelId="{2D99EA00-E32F-4B89-B88E-E3A6F7E48355}">
      <dgm:prSet phldrT="[Text]"/>
      <dgm:spPr/>
      <dgm:t>
        <a:bodyPr/>
        <a:lstStyle/>
        <a:p>
          <a:r>
            <a:rPr lang="en-US" dirty="0"/>
            <a:t>Author</a:t>
          </a:r>
        </a:p>
      </dgm:t>
    </dgm:pt>
    <dgm:pt modelId="{89750152-3582-4C97-A94D-9289A98D0452}" type="parTrans" cxnId="{5D6E4754-4386-4CB3-B2EC-4FD070AFECB5}">
      <dgm:prSet/>
      <dgm:spPr/>
      <dgm:t>
        <a:bodyPr/>
        <a:lstStyle/>
        <a:p>
          <a:endParaRPr lang="en-US"/>
        </a:p>
      </dgm:t>
    </dgm:pt>
    <dgm:pt modelId="{37AD8F5D-C86F-4C8F-9968-09ACE91E62A1}" type="sibTrans" cxnId="{5D6E4754-4386-4CB3-B2EC-4FD070AFECB5}">
      <dgm:prSet/>
      <dgm:spPr/>
      <dgm:t>
        <a:bodyPr/>
        <a:lstStyle/>
        <a:p>
          <a:endParaRPr lang="en-US"/>
        </a:p>
      </dgm:t>
    </dgm:pt>
    <dgm:pt modelId="{7CA1FDB3-AB89-4FAC-838B-EFE359F4DA01}">
      <dgm:prSet phldrT="[Text]"/>
      <dgm:spPr/>
      <dgm:t>
        <a:bodyPr/>
        <a:lstStyle/>
        <a:p>
          <a:r>
            <a:rPr lang="en-US" dirty="0"/>
            <a:t>Parsing Techniques</a:t>
          </a:r>
        </a:p>
      </dgm:t>
    </dgm:pt>
    <dgm:pt modelId="{11993FE2-32DE-4335-A169-FB5603B2086A}" type="parTrans" cxnId="{0A48F55C-CE40-4DD9-8146-9D0DDAD4B4C2}">
      <dgm:prSet/>
      <dgm:spPr/>
      <dgm:t>
        <a:bodyPr/>
        <a:lstStyle/>
        <a:p>
          <a:endParaRPr lang="en-US"/>
        </a:p>
      </dgm:t>
    </dgm:pt>
    <dgm:pt modelId="{5376DC80-E601-4299-8075-CB3A5F66FCEE}" type="sibTrans" cxnId="{0A48F55C-CE40-4DD9-8146-9D0DDAD4B4C2}">
      <dgm:prSet/>
      <dgm:spPr/>
      <dgm:t>
        <a:bodyPr/>
        <a:lstStyle/>
        <a:p>
          <a:endParaRPr lang="en-US"/>
        </a:p>
      </dgm:t>
    </dgm:pt>
    <dgm:pt modelId="{83693844-1E37-4E06-868E-71F800D51C6B}">
      <dgm:prSet phldrT="[Text]"/>
      <dgm:spPr/>
      <dgm:t>
        <a:bodyPr/>
        <a:lstStyle/>
        <a:p>
          <a:r>
            <a:rPr lang="en-US" dirty="0"/>
            <a:t>Dick Grune</a:t>
          </a:r>
        </a:p>
      </dgm:t>
    </dgm:pt>
    <dgm:pt modelId="{5487D190-AABF-41EF-B15E-CAB48D47F6FE}" type="parTrans" cxnId="{254D2C5C-7C5A-470D-9E69-08B2CA5CAA9D}">
      <dgm:prSet/>
      <dgm:spPr/>
      <dgm:t>
        <a:bodyPr/>
        <a:lstStyle/>
        <a:p>
          <a:endParaRPr lang="en-US"/>
        </a:p>
      </dgm:t>
    </dgm:pt>
    <dgm:pt modelId="{BF232884-E3C5-4CFD-A952-C4138AD14710}" type="sibTrans" cxnId="{254D2C5C-7C5A-470D-9E69-08B2CA5CAA9D}">
      <dgm:prSet/>
      <dgm:spPr/>
      <dgm:t>
        <a:bodyPr/>
        <a:lstStyle/>
        <a:p>
          <a:endParaRPr lang="en-US"/>
        </a:p>
      </dgm:t>
    </dgm:pt>
    <dgm:pt modelId="{6491441A-DBBE-4813-BA92-6400E63B1B72}">
      <dgm:prSet phldrT="[Text]"/>
      <dgm:spPr/>
      <dgm:t>
        <a:bodyPr/>
        <a:lstStyle/>
        <a:p>
          <a:r>
            <a:rPr lang="en-US" b="0" dirty="0">
              <a:solidFill>
                <a:schemeClr val="bg1"/>
              </a:solidFill>
            </a:rPr>
            <a:t>Ceriel J.H. Jacobs</a:t>
          </a:r>
          <a:endParaRPr lang="en-US" dirty="0">
            <a:solidFill>
              <a:schemeClr val="bg1"/>
            </a:solidFill>
          </a:endParaRPr>
        </a:p>
      </dgm:t>
    </dgm:pt>
    <dgm:pt modelId="{39D92769-4D99-49EF-A90F-ED2D9A0F8738}" type="parTrans" cxnId="{994392A7-D37F-48FD-9283-7F3270F69C4D}">
      <dgm:prSet/>
      <dgm:spPr/>
      <dgm:t>
        <a:bodyPr/>
        <a:lstStyle/>
        <a:p>
          <a:endParaRPr lang="en-US"/>
        </a:p>
      </dgm:t>
    </dgm:pt>
    <dgm:pt modelId="{A6F7DFA7-9F17-4027-9439-652B5A8ECF33}" type="sibTrans" cxnId="{994392A7-D37F-48FD-9283-7F3270F69C4D}">
      <dgm:prSet/>
      <dgm:spPr/>
      <dgm:t>
        <a:bodyPr/>
        <a:lstStyle/>
        <a:p>
          <a:endParaRPr lang="en-US"/>
        </a:p>
      </dgm:t>
    </dgm:pt>
    <dgm:pt modelId="{12BE19F3-9036-4C53-9B17-0A74B1623FBF}">
      <dgm:prSet phldrT="[Text]"/>
      <dgm:spPr/>
      <dgm:t>
        <a:bodyPr/>
        <a:lstStyle/>
        <a:p>
          <a:r>
            <a:rPr lang="en-US" dirty="0"/>
            <a:t>2007</a:t>
          </a:r>
        </a:p>
      </dgm:t>
    </dgm:pt>
    <dgm:pt modelId="{C4693CE2-493A-46BF-A9F4-1F81E3A67819}" type="parTrans" cxnId="{C8C56BDA-80EE-4D7E-9950-FE29937DF7D9}">
      <dgm:prSet/>
      <dgm:spPr/>
      <dgm:t>
        <a:bodyPr/>
        <a:lstStyle/>
        <a:p>
          <a:endParaRPr lang="en-US"/>
        </a:p>
      </dgm:t>
    </dgm:pt>
    <dgm:pt modelId="{481B9732-907C-492B-95D7-3106723EEE3B}" type="sibTrans" cxnId="{C8C56BDA-80EE-4D7E-9950-FE29937DF7D9}">
      <dgm:prSet/>
      <dgm:spPr/>
      <dgm:t>
        <a:bodyPr/>
        <a:lstStyle/>
        <a:p>
          <a:endParaRPr lang="en-US"/>
        </a:p>
      </dgm:t>
    </dgm:pt>
    <dgm:pt modelId="{B9774BE3-6790-4734-9E6A-A81C0E30E2CB}">
      <dgm:prSet phldrT="[Text]"/>
      <dgm:spPr/>
      <dgm:t>
        <a:bodyPr/>
        <a:lstStyle/>
        <a:p>
          <a:r>
            <a:rPr lang="en-US" dirty="0"/>
            <a:t>Springer</a:t>
          </a:r>
        </a:p>
      </dgm:t>
    </dgm:pt>
    <dgm:pt modelId="{9511FD39-411A-4E8D-AAFE-4C977A0818F0}" type="parTrans" cxnId="{45C5C4B5-76FC-4257-9B6B-2D631DA67C41}">
      <dgm:prSet/>
      <dgm:spPr/>
      <dgm:t>
        <a:bodyPr/>
        <a:lstStyle/>
        <a:p>
          <a:endParaRPr lang="en-US"/>
        </a:p>
      </dgm:t>
    </dgm:pt>
    <dgm:pt modelId="{F69BAC04-8C85-470D-85C1-BF23557764C8}" type="sibTrans" cxnId="{45C5C4B5-76FC-4257-9B6B-2D631DA67C41}">
      <dgm:prSet/>
      <dgm:spPr/>
      <dgm:t>
        <a:bodyPr/>
        <a:lstStyle/>
        <a:p>
          <a:endParaRPr lang="en-US"/>
        </a:p>
      </dgm:t>
    </dgm:pt>
    <dgm:pt modelId="{D9B3A494-37F5-47F8-BD71-26D3FA27289C}" type="pres">
      <dgm:prSet presAssocID="{F2452AFC-F4DC-4C70-98E3-4CB24C681B6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2F9E3C3-E099-498A-B7CE-C53A65DEBF86}" type="pres">
      <dgm:prSet presAssocID="{F2452AFC-F4DC-4C70-98E3-4CB24C681B60}" presName="hierFlow" presStyleCnt="0"/>
      <dgm:spPr/>
    </dgm:pt>
    <dgm:pt modelId="{822945F7-E650-43A0-9E92-C8542265F0B7}" type="pres">
      <dgm:prSet presAssocID="{F2452AFC-F4DC-4C70-98E3-4CB24C681B6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E0A2D68-B6FF-413B-A43D-2E73FA3ED173}" type="pres">
      <dgm:prSet presAssocID="{4D1857EC-1411-4F5E-BD2E-753978FBACC4}" presName="Name14" presStyleCnt="0"/>
      <dgm:spPr/>
    </dgm:pt>
    <dgm:pt modelId="{5291D7F8-FB96-4D30-8600-1570DEABD92E}" type="pres">
      <dgm:prSet presAssocID="{4D1857EC-1411-4F5E-BD2E-753978FBACC4}" presName="level1Shape" presStyleLbl="node0" presStyleIdx="0" presStyleCnt="1">
        <dgm:presLayoutVars>
          <dgm:chPref val="3"/>
        </dgm:presLayoutVars>
      </dgm:prSet>
      <dgm:spPr/>
    </dgm:pt>
    <dgm:pt modelId="{DA760D1A-3BF5-4400-8832-6B19EC1EA757}" type="pres">
      <dgm:prSet presAssocID="{4D1857EC-1411-4F5E-BD2E-753978FBACC4}" presName="hierChild2" presStyleCnt="0"/>
      <dgm:spPr/>
    </dgm:pt>
    <dgm:pt modelId="{3677D839-FEED-47E7-A6F4-DC4EA1321F8D}" type="pres">
      <dgm:prSet presAssocID="{CC8B129E-0B9B-44AF-9F1C-E20F3D6316BA}" presName="Name19" presStyleLbl="parChTrans1D2" presStyleIdx="0" presStyleCnt="4"/>
      <dgm:spPr/>
    </dgm:pt>
    <dgm:pt modelId="{B151D251-8C20-41FD-B191-6A4F2E8D1560}" type="pres">
      <dgm:prSet presAssocID="{F0BAB6C8-69FE-4B09-BE1A-851138D8C7FC}" presName="Name21" presStyleCnt="0"/>
      <dgm:spPr/>
    </dgm:pt>
    <dgm:pt modelId="{D66884B5-23CD-4A6D-B476-684AC9E88E52}" type="pres">
      <dgm:prSet presAssocID="{F0BAB6C8-69FE-4B09-BE1A-851138D8C7FC}" presName="level2Shape" presStyleLbl="node2" presStyleIdx="0" presStyleCnt="4" custLinFactNeighborX="6148"/>
      <dgm:spPr/>
    </dgm:pt>
    <dgm:pt modelId="{CDA617EF-53A5-4011-B49E-897291459291}" type="pres">
      <dgm:prSet presAssocID="{F0BAB6C8-69FE-4B09-BE1A-851138D8C7FC}" presName="hierChild3" presStyleCnt="0"/>
      <dgm:spPr/>
    </dgm:pt>
    <dgm:pt modelId="{C1CA2F78-1250-46A2-9AAF-D318D597306F}" type="pres">
      <dgm:prSet presAssocID="{11993FE2-32DE-4335-A169-FB5603B2086A}" presName="Name19" presStyleLbl="parChTrans1D3" presStyleIdx="0" presStyleCnt="5"/>
      <dgm:spPr/>
    </dgm:pt>
    <dgm:pt modelId="{3820C232-72C5-44F4-BE25-A991324A4BD1}" type="pres">
      <dgm:prSet presAssocID="{7CA1FDB3-AB89-4FAC-838B-EFE359F4DA01}" presName="Name21" presStyleCnt="0"/>
      <dgm:spPr/>
    </dgm:pt>
    <dgm:pt modelId="{E3E4A3CA-E45A-4F93-9EFD-53A187E7E19F}" type="pres">
      <dgm:prSet presAssocID="{7CA1FDB3-AB89-4FAC-838B-EFE359F4DA01}" presName="level2Shape" presStyleLbl="node3" presStyleIdx="0" presStyleCnt="5" custLinFactNeighborX="6288"/>
      <dgm:spPr/>
    </dgm:pt>
    <dgm:pt modelId="{CFE6A771-BF77-42B3-A600-BCBFF27EB2D1}" type="pres">
      <dgm:prSet presAssocID="{7CA1FDB3-AB89-4FAC-838B-EFE359F4DA01}" presName="hierChild3" presStyleCnt="0"/>
      <dgm:spPr/>
    </dgm:pt>
    <dgm:pt modelId="{F2C707E0-A41A-458E-B034-C321D04851E1}" type="pres">
      <dgm:prSet presAssocID="{7CF98035-A246-44A2-B277-7248CD1C07F9}" presName="Name19" presStyleLbl="parChTrans1D2" presStyleIdx="1" presStyleCnt="4"/>
      <dgm:spPr/>
    </dgm:pt>
    <dgm:pt modelId="{2D1CEC7D-F2BC-4241-8BBE-74FA843CC1AB}" type="pres">
      <dgm:prSet presAssocID="{A6F5EC4A-31D2-40BE-8D21-D2F345E40CE2}" presName="Name21" presStyleCnt="0"/>
      <dgm:spPr/>
    </dgm:pt>
    <dgm:pt modelId="{42A804E9-47F5-4751-9DAE-88A20BFC17B2}" type="pres">
      <dgm:prSet presAssocID="{A6F5EC4A-31D2-40BE-8D21-D2F345E40CE2}" presName="level2Shape" presStyleLbl="node2" presStyleIdx="1" presStyleCnt="4"/>
      <dgm:spPr/>
    </dgm:pt>
    <dgm:pt modelId="{534BA4D8-2818-4D65-8B3C-60E09BD6DB54}" type="pres">
      <dgm:prSet presAssocID="{A6F5EC4A-31D2-40BE-8D21-D2F345E40CE2}" presName="hierChild3" presStyleCnt="0"/>
      <dgm:spPr/>
    </dgm:pt>
    <dgm:pt modelId="{8C5D2AA8-42D0-4E64-ACC5-0BB0B95D917C}" type="pres">
      <dgm:prSet presAssocID="{A0534169-45F3-4E1B-8B54-4B84BD97420C}" presName="Name19" presStyleLbl="parChTrans1D3" presStyleIdx="1" presStyleCnt="5"/>
      <dgm:spPr/>
    </dgm:pt>
    <dgm:pt modelId="{9CA5720C-1902-413C-BA45-247CEBF16BE7}" type="pres">
      <dgm:prSet presAssocID="{407E12F5-37B3-4C14-8462-A0037D1E7926}" presName="Name21" presStyleCnt="0"/>
      <dgm:spPr/>
    </dgm:pt>
    <dgm:pt modelId="{3921393F-BC6B-438C-B9C2-CC8C939E6339}" type="pres">
      <dgm:prSet presAssocID="{407E12F5-37B3-4C14-8462-A0037D1E7926}" presName="level2Shape" presStyleLbl="node3" presStyleIdx="1" presStyleCnt="5"/>
      <dgm:spPr/>
    </dgm:pt>
    <dgm:pt modelId="{9DC0277C-5291-46A5-BA37-E80C14AF4E46}" type="pres">
      <dgm:prSet presAssocID="{407E12F5-37B3-4C14-8462-A0037D1E7926}" presName="hierChild3" presStyleCnt="0"/>
      <dgm:spPr/>
    </dgm:pt>
    <dgm:pt modelId="{194019C7-0A96-4D11-9CB1-6CA3A0FB8339}" type="pres">
      <dgm:prSet presAssocID="{5487D190-AABF-41EF-B15E-CAB48D47F6FE}" presName="Name19" presStyleLbl="parChTrans1D4" presStyleIdx="0" presStyleCnt="2"/>
      <dgm:spPr/>
    </dgm:pt>
    <dgm:pt modelId="{7621CECE-A0E0-4058-8D64-BCBB83A4277C}" type="pres">
      <dgm:prSet presAssocID="{83693844-1E37-4E06-868E-71F800D51C6B}" presName="Name21" presStyleCnt="0"/>
      <dgm:spPr/>
    </dgm:pt>
    <dgm:pt modelId="{2378018E-442E-43CF-A3F0-4F850F17B0FB}" type="pres">
      <dgm:prSet presAssocID="{83693844-1E37-4E06-868E-71F800D51C6B}" presName="level2Shape" presStyleLbl="node4" presStyleIdx="0" presStyleCnt="2"/>
      <dgm:spPr/>
    </dgm:pt>
    <dgm:pt modelId="{E733A80C-D6D1-4712-88F9-747641799489}" type="pres">
      <dgm:prSet presAssocID="{83693844-1E37-4E06-868E-71F800D51C6B}" presName="hierChild3" presStyleCnt="0"/>
      <dgm:spPr/>
    </dgm:pt>
    <dgm:pt modelId="{473A7B58-00B0-475C-82FA-3C236FCD71B4}" type="pres">
      <dgm:prSet presAssocID="{89750152-3582-4C97-A94D-9289A98D0452}" presName="Name19" presStyleLbl="parChTrans1D3" presStyleIdx="2" presStyleCnt="5"/>
      <dgm:spPr/>
    </dgm:pt>
    <dgm:pt modelId="{727F66D9-757B-4201-9115-34039B63D37E}" type="pres">
      <dgm:prSet presAssocID="{2D99EA00-E32F-4B89-B88E-E3A6F7E48355}" presName="Name21" presStyleCnt="0"/>
      <dgm:spPr/>
    </dgm:pt>
    <dgm:pt modelId="{F751D986-0D82-4D51-BC57-B59655861607}" type="pres">
      <dgm:prSet presAssocID="{2D99EA00-E32F-4B89-B88E-E3A6F7E48355}" presName="level2Shape" presStyleLbl="node3" presStyleIdx="2" presStyleCnt="5"/>
      <dgm:spPr/>
    </dgm:pt>
    <dgm:pt modelId="{BF69DCFC-F611-4A97-8209-993831B43905}" type="pres">
      <dgm:prSet presAssocID="{2D99EA00-E32F-4B89-B88E-E3A6F7E48355}" presName="hierChild3" presStyleCnt="0"/>
      <dgm:spPr/>
    </dgm:pt>
    <dgm:pt modelId="{043998EF-0CA8-440C-B5CB-B553FF7E32C5}" type="pres">
      <dgm:prSet presAssocID="{39D92769-4D99-49EF-A90F-ED2D9A0F8738}" presName="Name19" presStyleLbl="parChTrans1D4" presStyleIdx="1" presStyleCnt="2"/>
      <dgm:spPr/>
    </dgm:pt>
    <dgm:pt modelId="{56EE07C5-879B-4F1E-B4E5-0D9B9C3FAB81}" type="pres">
      <dgm:prSet presAssocID="{6491441A-DBBE-4813-BA92-6400E63B1B72}" presName="Name21" presStyleCnt="0"/>
      <dgm:spPr/>
    </dgm:pt>
    <dgm:pt modelId="{BCD601A3-EC85-4E2A-889F-180B28381005}" type="pres">
      <dgm:prSet presAssocID="{6491441A-DBBE-4813-BA92-6400E63B1B72}" presName="level2Shape" presStyleLbl="node4" presStyleIdx="1" presStyleCnt="2"/>
      <dgm:spPr/>
    </dgm:pt>
    <dgm:pt modelId="{A5ABB507-13C5-4783-AB89-A5A641E028B4}" type="pres">
      <dgm:prSet presAssocID="{6491441A-DBBE-4813-BA92-6400E63B1B72}" presName="hierChild3" presStyleCnt="0"/>
      <dgm:spPr/>
    </dgm:pt>
    <dgm:pt modelId="{D94689B8-C665-4CCC-A471-FD6D4558A892}" type="pres">
      <dgm:prSet presAssocID="{11FED386-09B2-4931-A12C-3DEF00F4F916}" presName="Name19" presStyleLbl="parChTrans1D2" presStyleIdx="2" presStyleCnt="4"/>
      <dgm:spPr/>
    </dgm:pt>
    <dgm:pt modelId="{DC4D7B1E-6F3F-4727-83BC-DA296FCA63A6}" type="pres">
      <dgm:prSet presAssocID="{913707A6-FB51-46A4-905C-1A1CA12C4CB1}" presName="Name21" presStyleCnt="0"/>
      <dgm:spPr/>
    </dgm:pt>
    <dgm:pt modelId="{2D650F21-C416-4686-8A05-73650E98F105}" type="pres">
      <dgm:prSet presAssocID="{913707A6-FB51-46A4-905C-1A1CA12C4CB1}" presName="level2Shape" presStyleLbl="node2" presStyleIdx="2" presStyleCnt="4"/>
      <dgm:spPr/>
    </dgm:pt>
    <dgm:pt modelId="{56B89F7B-9245-4821-A3D1-57FE17C27C0B}" type="pres">
      <dgm:prSet presAssocID="{913707A6-FB51-46A4-905C-1A1CA12C4CB1}" presName="hierChild3" presStyleCnt="0"/>
      <dgm:spPr/>
    </dgm:pt>
    <dgm:pt modelId="{E42757C3-0EC7-4A55-89E5-4E6E91C9624A}" type="pres">
      <dgm:prSet presAssocID="{C4693CE2-493A-46BF-A9F4-1F81E3A67819}" presName="Name19" presStyleLbl="parChTrans1D3" presStyleIdx="3" presStyleCnt="5"/>
      <dgm:spPr/>
    </dgm:pt>
    <dgm:pt modelId="{3727E424-6F9C-43AB-AB74-C4371CC2382F}" type="pres">
      <dgm:prSet presAssocID="{12BE19F3-9036-4C53-9B17-0A74B1623FBF}" presName="Name21" presStyleCnt="0"/>
      <dgm:spPr/>
    </dgm:pt>
    <dgm:pt modelId="{8EB7BBE6-F620-4E01-8804-13D8A6E3B4D1}" type="pres">
      <dgm:prSet presAssocID="{12BE19F3-9036-4C53-9B17-0A74B1623FBF}" presName="level2Shape" presStyleLbl="node3" presStyleIdx="3" presStyleCnt="5"/>
      <dgm:spPr/>
    </dgm:pt>
    <dgm:pt modelId="{F6CDA4C7-D965-4191-A6D3-B08BFA11212A}" type="pres">
      <dgm:prSet presAssocID="{12BE19F3-9036-4C53-9B17-0A74B1623FBF}" presName="hierChild3" presStyleCnt="0"/>
      <dgm:spPr/>
    </dgm:pt>
    <dgm:pt modelId="{1717A42B-094B-4C4D-A223-53BA9805C3AE}" type="pres">
      <dgm:prSet presAssocID="{31FF9867-9967-4356-B27C-12B69413F05A}" presName="Name19" presStyleLbl="parChTrans1D2" presStyleIdx="3" presStyleCnt="4"/>
      <dgm:spPr/>
    </dgm:pt>
    <dgm:pt modelId="{6095A8CD-94A4-46BA-AB56-EB20136C5974}" type="pres">
      <dgm:prSet presAssocID="{742D3985-3025-4713-8927-B08FE972C4DF}" presName="Name21" presStyleCnt="0"/>
      <dgm:spPr/>
    </dgm:pt>
    <dgm:pt modelId="{BB168F77-864C-497F-8350-D295C8847EC9}" type="pres">
      <dgm:prSet presAssocID="{742D3985-3025-4713-8927-B08FE972C4DF}" presName="level2Shape" presStyleLbl="node2" presStyleIdx="3" presStyleCnt="4"/>
      <dgm:spPr/>
    </dgm:pt>
    <dgm:pt modelId="{30FD951B-60C0-4FDA-AA11-2752EB25B49D}" type="pres">
      <dgm:prSet presAssocID="{742D3985-3025-4713-8927-B08FE972C4DF}" presName="hierChild3" presStyleCnt="0"/>
      <dgm:spPr/>
    </dgm:pt>
    <dgm:pt modelId="{403D8CCB-7BE0-4D51-AE81-CBA41F8F1116}" type="pres">
      <dgm:prSet presAssocID="{9511FD39-411A-4E8D-AAFE-4C977A0818F0}" presName="Name19" presStyleLbl="parChTrans1D3" presStyleIdx="4" presStyleCnt="5"/>
      <dgm:spPr/>
    </dgm:pt>
    <dgm:pt modelId="{B1DA0DBA-6BB1-41C0-A412-0AFFDD05E629}" type="pres">
      <dgm:prSet presAssocID="{B9774BE3-6790-4734-9E6A-A81C0E30E2CB}" presName="Name21" presStyleCnt="0"/>
      <dgm:spPr/>
    </dgm:pt>
    <dgm:pt modelId="{A85E3711-136E-41F8-8529-21BF94C0651A}" type="pres">
      <dgm:prSet presAssocID="{B9774BE3-6790-4734-9E6A-A81C0E30E2CB}" presName="level2Shape" presStyleLbl="node3" presStyleIdx="4" presStyleCnt="5"/>
      <dgm:spPr/>
    </dgm:pt>
    <dgm:pt modelId="{AD3719E5-2D9D-44AA-98DF-3223826314C8}" type="pres">
      <dgm:prSet presAssocID="{B9774BE3-6790-4734-9E6A-A81C0E30E2CB}" presName="hierChild3" presStyleCnt="0"/>
      <dgm:spPr/>
    </dgm:pt>
    <dgm:pt modelId="{791638A7-E1CC-4043-B130-D62F4A3910B1}" type="pres">
      <dgm:prSet presAssocID="{F2452AFC-F4DC-4C70-98E3-4CB24C681B60}" presName="bgShapesFlow" presStyleCnt="0"/>
      <dgm:spPr/>
    </dgm:pt>
  </dgm:ptLst>
  <dgm:cxnLst>
    <dgm:cxn modelId="{2F1AB009-D862-DC43-AB51-655E4B49CF52}" type="presOf" srcId="{407E12F5-37B3-4C14-8462-A0037D1E7926}" destId="{3921393F-BC6B-438C-B9C2-CC8C939E6339}" srcOrd="0" destOrd="0" presId="urn:microsoft.com/office/officeart/2005/8/layout/hierarchy6"/>
    <dgm:cxn modelId="{DD69EF0A-F6F6-E948-A399-66E13D0A5DE2}" type="presOf" srcId="{83693844-1E37-4E06-868E-71F800D51C6B}" destId="{2378018E-442E-43CF-A3F0-4F850F17B0FB}" srcOrd="0" destOrd="0" presId="urn:microsoft.com/office/officeart/2005/8/layout/hierarchy6"/>
    <dgm:cxn modelId="{FA5DF815-53DD-F148-BE30-48BF43F89136}" type="presOf" srcId="{742D3985-3025-4713-8927-B08FE972C4DF}" destId="{BB168F77-864C-497F-8350-D295C8847EC9}" srcOrd="0" destOrd="0" presId="urn:microsoft.com/office/officeart/2005/8/layout/hierarchy6"/>
    <dgm:cxn modelId="{01EFD41A-B9A5-4656-AA91-B2D805D7B021}" srcId="{4D1857EC-1411-4F5E-BD2E-753978FBACC4}" destId="{742D3985-3025-4713-8927-B08FE972C4DF}" srcOrd="3" destOrd="0" parTransId="{31FF9867-9967-4356-B27C-12B69413F05A}" sibTransId="{9680A834-A58A-46AC-A9B1-033D27475CA6}"/>
    <dgm:cxn modelId="{93DBD51F-9D1E-4C4A-ADDA-4048B75F7162}" srcId="{4D1857EC-1411-4F5E-BD2E-753978FBACC4}" destId="{913707A6-FB51-46A4-905C-1A1CA12C4CB1}" srcOrd="2" destOrd="0" parTransId="{11FED386-09B2-4931-A12C-3DEF00F4F916}" sibTransId="{E07C7530-89CD-4BE7-886F-0B9EF418A881}"/>
    <dgm:cxn modelId="{C064F824-9EA5-FD48-80F5-FC0250135B52}" type="presOf" srcId="{11FED386-09B2-4931-A12C-3DEF00F4F916}" destId="{D94689B8-C665-4CCC-A471-FD6D4558A892}" srcOrd="0" destOrd="0" presId="urn:microsoft.com/office/officeart/2005/8/layout/hierarchy6"/>
    <dgm:cxn modelId="{87DACB2A-68F6-9E4F-89C6-8BAA0106DEAB}" type="presOf" srcId="{7CF98035-A246-44A2-B277-7248CD1C07F9}" destId="{F2C707E0-A41A-458E-B034-C321D04851E1}" srcOrd="0" destOrd="0" presId="urn:microsoft.com/office/officeart/2005/8/layout/hierarchy6"/>
    <dgm:cxn modelId="{0BA9C52C-77CB-A445-9AC5-D7591DF2CF56}" type="presOf" srcId="{6491441A-DBBE-4813-BA92-6400E63B1B72}" destId="{BCD601A3-EC85-4E2A-889F-180B28381005}" srcOrd="0" destOrd="0" presId="urn:microsoft.com/office/officeart/2005/8/layout/hierarchy6"/>
    <dgm:cxn modelId="{8D7F253C-1E40-3E47-8A90-87764EA260FC}" type="presOf" srcId="{2D99EA00-E32F-4B89-B88E-E3A6F7E48355}" destId="{F751D986-0D82-4D51-BC57-B59655861607}" srcOrd="0" destOrd="0" presId="urn:microsoft.com/office/officeart/2005/8/layout/hierarchy6"/>
    <dgm:cxn modelId="{60DC7340-E588-4BA4-B6AC-93D6C81AD288}" srcId="{A6F5EC4A-31D2-40BE-8D21-D2F345E40CE2}" destId="{407E12F5-37B3-4C14-8462-A0037D1E7926}" srcOrd="0" destOrd="0" parTransId="{A0534169-45F3-4E1B-8B54-4B84BD97420C}" sibTransId="{2ACB9179-1815-480E-91B3-88CB5CA64EA7}"/>
    <dgm:cxn modelId="{DA285652-A98C-2A4F-BD20-1F533D00BC39}" type="presOf" srcId="{CC8B129E-0B9B-44AF-9F1C-E20F3D6316BA}" destId="{3677D839-FEED-47E7-A6F4-DC4EA1321F8D}" srcOrd="0" destOrd="0" presId="urn:microsoft.com/office/officeart/2005/8/layout/hierarchy6"/>
    <dgm:cxn modelId="{5D6E4754-4386-4CB3-B2EC-4FD070AFECB5}" srcId="{A6F5EC4A-31D2-40BE-8D21-D2F345E40CE2}" destId="{2D99EA00-E32F-4B89-B88E-E3A6F7E48355}" srcOrd="1" destOrd="0" parTransId="{89750152-3582-4C97-A94D-9289A98D0452}" sibTransId="{37AD8F5D-C86F-4C8F-9968-09ACE91E62A1}"/>
    <dgm:cxn modelId="{254D2C5C-7C5A-470D-9E69-08B2CA5CAA9D}" srcId="{407E12F5-37B3-4C14-8462-A0037D1E7926}" destId="{83693844-1E37-4E06-868E-71F800D51C6B}" srcOrd="0" destOrd="0" parTransId="{5487D190-AABF-41EF-B15E-CAB48D47F6FE}" sibTransId="{BF232884-E3C5-4CFD-A952-C4138AD14710}"/>
    <dgm:cxn modelId="{BE4FD25C-F286-4442-AE79-EB9DAD24777E}" type="presOf" srcId="{11993FE2-32DE-4335-A169-FB5603B2086A}" destId="{C1CA2F78-1250-46A2-9AAF-D318D597306F}" srcOrd="0" destOrd="0" presId="urn:microsoft.com/office/officeart/2005/8/layout/hierarchy6"/>
    <dgm:cxn modelId="{0A48F55C-CE40-4DD9-8146-9D0DDAD4B4C2}" srcId="{F0BAB6C8-69FE-4B09-BE1A-851138D8C7FC}" destId="{7CA1FDB3-AB89-4FAC-838B-EFE359F4DA01}" srcOrd="0" destOrd="0" parTransId="{11993FE2-32DE-4335-A169-FB5603B2086A}" sibTransId="{5376DC80-E601-4299-8075-CB3A5F66FCEE}"/>
    <dgm:cxn modelId="{CC86555E-D589-2044-941A-B075907A2FF3}" type="presOf" srcId="{7CA1FDB3-AB89-4FAC-838B-EFE359F4DA01}" destId="{E3E4A3CA-E45A-4F93-9EFD-53A187E7E19F}" srcOrd="0" destOrd="0" presId="urn:microsoft.com/office/officeart/2005/8/layout/hierarchy6"/>
    <dgm:cxn modelId="{1568166B-14EF-654C-A926-EE77D16F0328}" type="presOf" srcId="{F0BAB6C8-69FE-4B09-BE1A-851138D8C7FC}" destId="{D66884B5-23CD-4A6D-B476-684AC9E88E52}" srcOrd="0" destOrd="0" presId="urn:microsoft.com/office/officeart/2005/8/layout/hierarchy6"/>
    <dgm:cxn modelId="{F8DEF370-E87E-994E-81AC-07ED03F8BA4D}" type="presOf" srcId="{F2452AFC-F4DC-4C70-98E3-4CB24C681B60}" destId="{D9B3A494-37F5-47F8-BD71-26D3FA27289C}" srcOrd="0" destOrd="0" presId="urn:microsoft.com/office/officeart/2005/8/layout/hierarchy6"/>
    <dgm:cxn modelId="{A6657E76-6A9D-0943-B0F3-43B6899F47BA}" type="presOf" srcId="{A6F5EC4A-31D2-40BE-8D21-D2F345E40CE2}" destId="{42A804E9-47F5-4751-9DAE-88A20BFC17B2}" srcOrd="0" destOrd="0" presId="urn:microsoft.com/office/officeart/2005/8/layout/hierarchy6"/>
    <dgm:cxn modelId="{939AA876-504D-DD4E-91B1-27894C18B528}" type="presOf" srcId="{5487D190-AABF-41EF-B15E-CAB48D47F6FE}" destId="{194019C7-0A96-4D11-9CB1-6CA3A0FB8339}" srcOrd="0" destOrd="0" presId="urn:microsoft.com/office/officeart/2005/8/layout/hierarchy6"/>
    <dgm:cxn modelId="{6971A07A-B1B3-8245-921A-BBF0BFC3447D}" type="presOf" srcId="{B9774BE3-6790-4734-9E6A-A81C0E30E2CB}" destId="{A85E3711-136E-41F8-8529-21BF94C0651A}" srcOrd="0" destOrd="0" presId="urn:microsoft.com/office/officeart/2005/8/layout/hierarchy6"/>
    <dgm:cxn modelId="{A731C983-1E5E-B04A-8742-799B1FC0A30A}" type="presOf" srcId="{C4693CE2-493A-46BF-A9F4-1F81E3A67819}" destId="{E42757C3-0EC7-4A55-89E5-4E6E91C9624A}" srcOrd="0" destOrd="0" presId="urn:microsoft.com/office/officeart/2005/8/layout/hierarchy6"/>
    <dgm:cxn modelId="{E2B62787-2A66-BB4A-90D0-F605E84946DA}" type="presOf" srcId="{4D1857EC-1411-4F5E-BD2E-753978FBACC4}" destId="{5291D7F8-FB96-4D30-8600-1570DEABD92E}" srcOrd="0" destOrd="0" presId="urn:microsoft.com/office/officeart/2005/8/layout/hierarchy6"/>
    <dgm:cxn modelId="{FAF9A789-2528-7B49-9689-8A9B9C393216}" type="presOf" srcId="{39D92769-4D99-49EF-A90F-ED2D9A0F8738}" destId="{043998EF-0CA8-440C-B5CB-B553FF7E32C5}" srcOrd="0" destOrd="0" presId="urn:microsoft.com/office/officeart/2005/8/layout/hierarchy6"/>
    <dgm:cxn modelId="{DA6186A7-8845-6C4C-9BF7-576D05DEEB21}" type="presOf" srcId="{89750152-3582-4C97-A94D-9289A98D0452}" destId="{473A7B58-00B0-475C-82FA-3C236FCD71B4}" srcOrd="0" destOrd="0" presId="urn:microsoft.com/office/officeart/2005/8/layout/hierarchy6"/>
    <dgm:cxn modelId="{994392A7-D37F-48FD-9283-7F3270F69C4D}" srcId="{2D99EA00-E32F-4B89-B88E-E3A6F7E48355}" destId="{6491441A-DBBE-4813-BA92-6400E63B1B72}" srcOrd="0" destOrd="0" parTransId="{39D92769-4D99-49EF-A90F-ED2D9A0F8738}" sibTransId="{A6F7DFA7-9F17-4027-9439-652B5A8ECF33}"/>
    <dgm:cxn modelId="{783680AE-6EA4-4508-B1E6-866640541D3F}" srcId="{4D1857EC-1411-4F5E-BD2E-753978FBACC4}" destId="{A6F5EC4A-31D2-40BE-8D21-D2F345E40CE2}" srcOrd="1" destOrd="0" parTransId="{7CF98035-A246-44A2-B277-7248CD1C07F9}" sibTransId="{5255914E-64CA-45AC-B01A-8D0DC36E74CF}"/>
    <dgm:cxn modelId="{99EEC4AE-F296-1148-8364-54BF38038486}" type="presOf" srcId="{A0534169-45F3-4E1B-8B54-4B84BD97420C}" destId="{8C5D2AA8-42D0-4E64-ACC5-0BB0B95D917C}" srcOrd="0" destOrd="0" presId="urn:microsoft.com/office/officeart/2005/8/layout/hierarchy6"/>
    <dgm:cxn modelId="{45C5C4B5-76FC-4257-9B6B-2D631DA67C41}" srcId="{742D3985-3025-4713-8927-B08FE972C4DF}" destId="{B9774BE3-6790-4734-9E6A-A81C0E30E2CB}" srcOrd="0" destOrd="0" parTransId="{9511FD39-411A-4E8D-AAFE-4C977A0818F0}" sibTransId="{F69BAC04-8C85-470D-85C1-BF23557764C8}"/>
    <dgm:cxn modelId="{B163A4BF-5CBE-AD4C-83DB-B8A72F6B7CC7}" type="presOf" srcId="{12BE19F3-9036-4C53-9B17-0A74B1623FBF}" destId="{8EB7BBE6-F620-4E01-8804-13D8A6E3B4D1}" srcOrd="0" destOrd="0" presId="urn:microsoft.com/office/officeart/2005/8/layout/hierarchy6"/>
    <dgm:cxn modelId="{926F39C4-9FEC-8149-A829-86CE49A5664D}" type="presOf" srcId="{9511FD39-411A-4E8D-AAFE-4C977A0818F0}" destId="{403D8CCB-7BE0-4D51-AE81-CBA41F8F1116}" srcOrd="0" destOrd="0" presId="urn:microsoft.com/office/officeart/2005/8/layout/hierarchy6"/>
    <dgm:cxn modelId="{468F43C6-CB12-4C0F-884A-6A831B591D47}" srcId="{4D1857EC-1411-4F5E-BD2E-753978FBACC4}" destId="{F0BAB6C8-69FE-4B09-BE1A-851138D8C7FC}" srcOrd="0" destOrd="0" parTransId="{CC8B129E-0B9B-44AF-9F1C-E20F3D6316BA}" sibTransId="{A4F83018-0933-4E24-BC5E-97A60B0A7D78}"/>
    <dgm:cxn modelId="{98B817D2-886F-9B4D-B5D0-0565AE388071}" type="presOf" srcId="{913707A6-FB51-46A4-905C-1A1CA12C4CB1}" destId="{2D650F21-C416-4686-8A05-73650E98F105}" srcOrd="0" destOrd="0" presId="urn:microsoft.com/office/officeart/2005/8/layout/hierarchy6"/>
    <dgm:cxn modelId="{58EC2ED3-693A-4F86-9A20-21B7D08394BD}" srcId="{F2452AFC-F4DC-4C70-98E3-4CB24C681B60}" destId="{4D1857EC-1411-4F5E-BD2E-753978FBACC4}" srcOrd="0" destOrd="0" parTransId="{6F25B661-4DF7-4002-ABC1-65704C5F7C61}" sibTransId="{E68376E9-A384-42BC-B2A6-AE786C74F72C}"/>
    <dgm:cxn modelId="{734145D9-2CE6-B044-8B3A-DA47039A2B27}" type="presOf" srcId="{31FF9867-9967-4356-B27C-12B69413F05A}" destId="{1717A42B-094B-4C4D-A223-53BA9805C3AE}" srcOrd="0" destOrd="0" presId="urn:microsoft.com/office/officeart/2005/8/layout/hierarchy6"/>
    <dgm:cxn modelId="{C8C56BDA-80EE-4D7E-9950-FE29937DF7D9}" srcId="{913707A6-FB51-46A4-905C-1A1CA12C4CB1}" destId="{12BE19F3-9036-4C53-9B17-0A74B1623FBF}" srcOrd="0" destOrd="0" parTransId="{C4693CE2-493A-46BF-A9F4-1F81E3A67819}" sibTransId="{481B9732-907C-492B-95D7-3106723EEE3B}"/>
    <dgm:cxn modelId="{11E3A731-8EFD-C44D-ADC0-BB988DB918EA}" type="presParOf" srcId="{D9B3A494-37F5-47F8-BD71-26D3FA27289C}" destId="{02F9E3C3-E099-498A-B7CE-C53A65DEBF86}" srcOrd="0" destOrd="0" presId="urn:microsoft.com/office/officeart/2005/8/layout/hierarchy6"/>
    <dgm:cxn modelId="{96751460-A4C3-2644-8B92-464B328B68D7}" type="presParOf" srcId="{02F9E3C3-E099-498A-B7CE-C53A65DEBF86}" destId="{822945F7-E650-43A0-9E92-C8542265F0B7}" srcOrd="0" destOrd="0" presId="urn:microsoft.com/office/officeart/2005/8/layout/hierarchy6"/>
    <dgm:cxn modelId="{E7186BD9-0ED8-224A-BBC4-A4861E69F597}" type="presParOf" srcId="{822945F7-E650-43A0-9E92-C8542265F0B7}" destId="{5E0A2D68-B6FF-413B-A43D-2E73FA3ED173}" srcOrd="0" destOrd="0" presId="urn:microsoft.com/office/officeart/2005/8/layout/hierarchy6"/>
    <dgm:cxn modelId="{FC970130-56A7-C94D-9997-C70877E05E6C}" type="presParOf" srcId="{5E0A2D68-B6FF-413B-A43D-2E73FA3ED173}" destId="{5291D7F8-FB96-4D30-8600-1570DEABD92E}" srcOrd="0" destOrd="0" presId="urn:microsoft.com/office/officeart/2005/8/layout/hierarchy6"/>
    <dgm:cxn modelId="{3C8EE1F8-DD72-9A40-8EDB-883E009376A8}" type="presParOf" srcId="{5E0A2D68-B6FF-413B-A43D-2E73FA3ED173}" destId="{DA760D1A-3BF5-4400-8832-6B19EC1EA757}" srcOrd="1" destOrd="0" presId="urn:microsoft.com/office/officeart/2005/8/layout/hierarchy6"/>
    <dgm:cxn modelId="{84203D37-5C41-0F4F-A3CD-0B164CE89A1E}" type="presParOf" srcId="{DA760D1A-3BF5-4400-8832-6B19EC1EA757}" destId="{3677D839-FEED-47E7-A6F4-DC4EA1321F8D}" srcOrd="0" destOrd="0" presId="urn:microsoft.com/office/officeart/2005/8/layout/hierarchy6"/>
    <dgm:cxn modelId="{AC3A9E88-EFFD-D049-B049-DE2E406AA1F0}" type="presParOf" srcId="{DA760D1A-3BF5-4400-8832-6B19EC1EA757}" destId="{B151D251-8C20-41FD-B191-6A4F2E8D1560}" srcOrd="1" destOrd="0" presId="urn:microsoft.com/office/officeart/2005/8/layout/hierarchy6"/>
    <dgm:cxn modelId="{70A29370-ACA6-4B45-840E-E813497EC749}" type="presParOf" srcId="{B151D251-8C20-41FD-B191-6A4F2E8D1560}" destId="{D66884B5-23CD-4A6D-B476-684AC9E88E52}" srcOrd="0" destOrd="0" presId="urn:microsoft.com/office/officeart/2005/8/layout/hierarchy6"/>
    <dgm:cxn modelId="{A49A6DFA-0C6A-A24F-A985-A6B4ACD9D920}" type="presParOf" srcId="{B151D251-8C20-41FD-B191-6A4F2E8D1560}" destId="{CDA617EF-53A5-4011-B49E-897291459291}" srcOrd="1" destOrd="0" presId="urn:microsoft.com/office/officeart/2005/8/layout/hierarchy6"/>
    <dgm:cxn modelId="{925BB8C3-D198-844C-9DA9-5184481B616A}" type="presParOf" srcId="{CDA617EF-53A5-4011-B49E-897291459291}" destId="{C1CA2F78-1250-46A2-9AAF-D318D597306F}" srcOrd="0" destOrd="0" presId="urn:microsoft.com/office/officeart/2005/8/layout/hierarchy6"/>
    <dgm:cxn modelId="{C0CD01E9-51D7-E54E-8920-346BEE138630}" type="presParOf" srcId="{CDA617EF-53A5-4011-B49E-897291459291}" destId="{3820C232-72C5-44F4-BE25-A991324A4BD1}" srcOrd="1" destOrd="0" presId="urn:microsoft.com/office/officeart/2005/8/layout/hierarchy6"/>
    <dgm:cxn modelId="{F621F77B-1EFC-5941-B9F5-53DD6F2F5EA1}" type="presParOf" srcId="{3820C232-72C5-44F4-BE25-A991324A4BD1}" destId="{E3E4A3CA-E45A-4F93-9EFD-53A187E7E19F}" srcOrd="0" destOrd="0" presId="urn:microsoft.com/office/officeart/2005/8/layout/hierarchy6"/>
    <dgm:cxn modelId="{593BA0D2-DCBA-6B43-9F39-954135979061}" type="presParOf" srcId="{3820C232-72C5-44F4-BE25-A991324A4BD1}" destId="{CFE6A771-BF77-42B3-A600-BCBFF27EB2D1}" srcOrd="1" destOrd="0" presId="urn:microsoft.com/office/officeart/2005/8/layout/hierarchy6"/>
    <dgm:cxn modelId="{293185DA-22E7-3043-B000-3E35C57CBFC3}" type="presParOf" srcId="{DA760D1A-3BF5-4400-8832-6B19EC1EA757}" destId="{F2C707E0-A41A-458E-B034-C321D04851E1}" srcOrd="2" destOrd="0" presId="urn:microsoft.com/office/officeart/2005/8/layout/hierarchy6"/>
    <dgm:cxn modelId="{8DB528E6-D5AC-4F4E-ABB8-70A90BCE772A}" type="presParOf" srcId="{DA760D1A-3BF5-4400-8832-6B19EC1EA757}" destId="{2D1CEC7D-F2BC-4241-8BBE-74FA843CC1AB}" srcOrd="3" destOrd="0" presId="urn:microsoft.com/office/officeart/2005/8/layout/hierarchy6"/>
    <dgm:cxn modelId="{B84142D1-9F0A-D444-9ACF-EE6507D147F3}" type="presParOf" srcId="{2D1CEC7D-F2BC-4241-8BBE-74FA843CC1AB}" destId="{42A804E9-47F5-4751-9DAE-88A20BFC17B2}" srcOrd="0" destOrd="0" presId="urn:microsoft.com/office/officeart/2005/8/layout/hierarchy6"/>
    <dgm:cxn modelId="{E7F1BA95-0628-A04F-B357-B2ABDB367131}" type="presParOf" srcId="{2D1CEC7D-F2BC-4241-8BBE-74FA843CC1AB}" destId="{534BA4D8-2818-4D65-8B3C-60E09BD6DB54}" srcOrd="1" destOrd="0" presId="urn:microsoft.com/office/officeart/2005/8/layout/hierarchy6"/>
    <dgm:cxn modelId="{C1D85C86-B36C-9A4C-9C11-917C7FD32D1D}" type="presParOf" srcId="{534BA4D8-2818-4D65-8B3C-60E09BD6DB54}" destId="{8C5D2AA8-42D0-4E64-ACC5-0BB0B95D917C}" srcOrd="0" destOrd="0" presId="urn:microsoft.com/office/officeart/2005/8/layout/hierarchy6"/>
    <dgm:cxn modelId="{398D5B9A-A485-6A4E-A158-934E89E61E88}" type="presParOf" srcId="{534BA4D8-2818-4D65-8B3C-60E09BD6DB54}" destId="{9CA5720C-1902-413C-BA45-247CEBF16BE7}" srcOrd="1" destOrd="0" presId="urn:microsoft.com/office/officeart/2005/8/layout/hierarchy6"/>
    <dgm:cxn modelId="{26373073-1CEF-3A4A-AC81-F0A28919C6D9}" type="presParOf" srcId="{9CA5720C-1902-413C-BA45-247CEBF16BE7}" destId="{3921393F-BC6B-438C-B9C2-CC8C939E6339}" srcOrd="0" destOrd="0" presId="urn:microsoft.com/office/officeart/2005/8/layout/hierarchy6"/>
    <dgm:cxn modelId="{B1929E07-560F-0B4E-B77D-22F036140E5F}" type="presParOf" srcId="{9CA5720C-1902-413C-BA45-247CEBF16BE7}" destId="{9DC0277C-5291-46A5-BA37-E80C14AF4E46}" srcOrd="1" destOrd="0" presId="urn:microsoft.com/office/officeart/2005/8/layout/hierarchy6"/>
    <dgm:cxn modelId="{86DAC8C8-459D-774F-A9F0-B476381360D3}" type="presParOf" srcId="{9DC0277C-5291-46A5-BA37-E80C14AF4E46}" destId="{194019C7-0A96-4D11-9CB1-6CA3A0FB8339}" srcOrd="0" destOrd="0" presId="urn:microsoft.com/office/officeart/2005/8/layout/hierarchy6"/>
    <dgm:cxn modelId="{1FBFD7CB-1C8D-FF49-B3F5-96ACE48FB380}" type="presParOf" srcId="{9DC0277C-5291-46A5-BA37-E80C14AF4E46}" destId="{7621CECE-A0E0-4058-8D64-BCBB83A4277C}" srcOrd="1" destOrd="0" presId="urn:microsoft.com/office/officeart/2005/8/layout/hierarchy6"/>
    <dgm:cxn modelId="{54E5FE74-1336-CE4F-9BE6-CE9E1FCAE101}" type="presParOf" srcId="{7621CECE-A0E0-4058-8D64-BCBB83A4277C}" destId="{2378018E-442E-43CF-A3F0-4F850F17B0FB}" srcOrd="0" destOrd="0" presId="urn:microsoft.com/office/officeart/2005/8/layout/hierarchy6"/>
    <dgm:cxn modelId="{CFB22413-1C16-6545-8D77-A376B4B23BE3}" type="presParOf" srcId="{7621CECE-A0E0-4058-8D64-BCBB83A4277C}" destId="{E733A80C-D6D1-4712-88F9-747641799489}" srcOrd="1" destOrd="0" presId="urn:microsoft.com/office/officeart/2005/8/layout/hierarchy6"/>
    <dgm:cxn modelId="{B5041B3A-AD5B-A141-BDE7-10B28E224080}" type="presParOf" srcId="{534BA4D8-2818-4D65-8B3C-60E09BD6DB54}" destId="{473A7B58-00B0-475C-82FA-3C236FCD71B4}" srcOrd="2" destOrd="0" presId="urn:microsoft.com/office/officeart/2005/8/layout/hierarchy6"/>
    <dgm:cxn modelId="{868A18FA-6F49-C248-B14F-266738D38AF8}" type="presParOf" srcId="{534BA4D8-2818-4D65-8B3C-60E09BD6DB54}" destId="{727F66D9-757B-4201-9115-34039B63D37E}" srcOrd="3" destOrd="0" presId="urn:microsoft.com/office/officeart/2005/8/layout/hierarchy6"/>
    <dgm:cxn modelId="{E75D1E20-54D4-F946-8C39-E285D18BE266}" type="presParOf" srcId="{727F66D9-757B-4201-9115-34039B63D37E}" destId="{F751D986-0D82-4D51-BC57-B59655861607}" srcOrd="0" destOrd="0" presId="urn:microsoft.com/office/officeart/2005/8/layout/hierarchy6"/>
    <dgm:cxn modelId="{7AD5F8A9-3107-6F44-9807-B33970C53247}" type="presParOf" srcId="{727F66D9-757B-4201-9115-34039B63D37E}" destId="{BF69DCFC-F611-4A97-8209-993831B43905}" srcOrd="1" destOrd="0" presId="urn:microsoft.com/office/officeart/2005/8/layout/hierarchy6"/>
    <dgm:cxn modelId="{E3E35117-6574-FE43-AD22-60B80D558FD7}" type="presParOf" srcId="{BF69DCFC-F611-4A97-8209-993831B43905}" destId="{043998EF-0CA8-440C-B5CB-B553FF7E32C5}" srcOrd="0" destOrd="0" presId="urn:microsoft.com/office/officeart/2005/8/layout/hierarchy6"/>
    <dgm:cxn modelId="{496A8ED4-30DC-5948-9D27-C422406A779D}" type="presParOf" srcId="{BF69DCFC-F611-4A97-8209-993831B43905}" destId="{56EE07C5-879B-4F1E-B4E5-0D9B9C3FAB81}" srcOrd="1" destOrd="0" presId="urn:microsoft.com/office/officeart/2005/8/layout/hierarchy6"/>
    <dgm:cxn modelId="{4B3272D5-C3C4-FA43-AB3C-ACC59C0AD251}" type="presParOf" srcId="{56EE07C5-879B-4F1E-B4E5-0D9B9C3FAB81}" destId="{BCD601A3-EC85-4E2A-889F-180B28381005}" srcOrd="0" destOrd="0" presId="urn:microsoft.com/office/officeart/2005/8/layout/hierarchy6"/>
    <dgm:cxn modelId="{D65860AF-0FA2-DC4A-B834-74D2CE2429FE}" type="presParOf" srcId="{56EE07C5-879B-4F1E-B4E5-0D9B9C3FAB81}" destId="{A5ABB507-13C5-4783-AB89-A5A641E028B4}" srcOrd="1" destOrd="0" presId="urn:microsoft.com/office/officeart/2005/8/layout/hierarchy6"/>
    <dgm:cxn modelId="{E71624B8-F2BC-3C4F-9127-A765FE29653E}" type="presParOf" srcId="{DA760D1A-3BF5-4400-8832-6B19EC1EA757}" destId="{D94689B8-C665-4CCC-A471-FD6D4558A892}" srcOrd="4" destOrd="0" presId="urn:microsoft.com/office/officeart/2005/8/layout/hierarchy6"/>
    <dgm:cxn modelId="{BC7DD7D2-4068-D749-A991-C7B07BEB32CE}" type="presParOf" srcId="{DA760D1A-3BF5-4400-8832-6B19EC1EA757}" destId="{DC4D7B1E-6F3F-4727-83BC-DA296FCA63A6}" srcOrd="5" destOrd="0" presId="urn:microsoft.com/office/officeart/2005/8/layout/hierarchy6"/>
    <dgm:cxn modelId="{B21289E6-F9C1-184E-B851-CF1B7071EFC7}" type="presParOf" srcId="{DC4D7B1E-6F3F-4727-83BC-DA296FCA63A6}" destId="{2D650F21-C416-4686-8A05-73650E98F105}" srcOrd="0" destOrd="0" presId="urn:microsoft.com/office/officeart/2005/8/layout/hierarchy6"/>
    <dgm:cxn modelId="{9C72992D-389D-9445-A232-0DF1EF885B4E}" type="presParOf" srcId="{DC4D7B1E-6F3F-4727-83BC-DA296FCA63A6}" destId="{56B89F7B-9245-4821-A3D1-57FE17C27C0B}" srcOrd="1" destOrd="0" presId="urn:microsoft.com/office/officeart/2005/8/layout/hierarchy6"/>
    <dgm:cxn modelId="{74B32EED-03A0-4842-8AFA-A2B7FD18EE28}" type="presParOf" srcId="{56B89F7B-9245-4821-A3D1-57FE17C27C0B}" destId="{E42757C3-0EC7-4A55-89E5-4E6E91C9624A}" srcOrd="0" destOrd="0" presId="urn:microsoft.com/office/officeart/2005/8/layout/hierarchy6"/>
    <dgm:cxn modelId="{417FF995-86C8-7342-9214-366C6B7BD673}" type="presParOf" srcId="{56B89F7B-9245-4821-A3D1-57FE17C27C0B}" destId="{3727E424-6F9C-43AB-AB74-C4371CC2382F}" srcOrd="1" destOrd="0" presId="urn:microsoft.com/office/officeart/2005/8/layout/hierarchy6"/>
    <dgm:cxn modelId="{63BFA0FE-9265-7B47-B14C-7D0527DDE158}" type="presParOf" srcId="{3727E424-6F9C-43AB-AB74-C4371CC2382F}" destId="{8EB7BBE6-F620-4E01-8804-13D8A6E3B4D1}" srcOrd="0" destOrd="0" presId="urn:microsoft.com/office/officeart/2005/8/layout/hierarchy6"/>
    <dgm:cxn modelId="{C49F4DD5-8A80-C34F-93B5-B81346A0C351}" type="presParOf" srcId="{3727E424-6F9C-43AB-AB74-C4371CC2382F}" destId="{F6CDA4C7-D965-4191-A6D3-B08BFA11212A}" srcOrd="1" destOrd="0" presId="urn:microsoft.com/office/officeart/2005/8/layout/hierarchy6"/>
    <dgm:cxn modelId="{C21FE209-CE93-D743-B8DE-54028B6E0871}" type="presParOf" srcId="{DA760D1A-3BF5-4400-8832-6B19EC1EA757}" destId="{1717A42B-094B-4C4D-A223-53BA9805C3AE}" srcOrd="6" destOrd="0" presId="urn:microsoft.com/office/officeart/2005/8/layout/hierarchy6"/>
    <dgm:cxn modelId="{4BD38E8F-4A8F-B941-B8B5-99A8A9D76061}" type="presParOf" srcId="{DA760D1A-3BF5-4400-8832-6B19EC1EA757}" destId="{6095A8CD-94A4-46BA-AB56-EB20136C5974}" srcOrd="7" destOrd="0" presId="urn:microsoft.com/office/officeart/2005/8/layout/hierarchy6"/>
    <dgm:cxn modelId="{89F36712-E0DD-044B-8678-25FA0860E13E}" type="presParOf" srcId="{6095A8CD-94A4-46BA-AB56-EB20136C5974}" destId="{BB168F77-864C-497F-8350-D295C8847EC9}" srcOrd="0" destOrd="0" presId="urn:microsoft.com/office/officeart/2005/8/layout/hierarchy6"/>
    <dgm:cxn modelId="{CED210E1-CDE1-F242-AAEF-13EA664DBDB7}" type="presParOf" srcId="{6095A8CD-94A4-46BA-AB56-EB20136C5974}" destId="{30FD951B-60C0-4FDA-AA11-2752EB25B49D}" srcOrd="1" destOrd="0" presId="urn:microsoft.com/office/officeart/2005/8/layout/hierarchy6"/>
    <dgm:cxn modelId="{4D9CD2A1-85F4-0244-8AED-DA6FFE04E858}" type="presParOf" srcId="{30FD951B-60C0-4FDA-AA11-2752EB25B49D}" destId="{403D8CCB-7BE0-4D51-AE81-CBA41F8F1116}" srcOrd="0" destOrd="0" presId="urn:microsoft.com/office/officeart/2005/8/layout/hierarchy6"/>
    <dgm:cxn modelId="{8E512772-9346-FF40-B1A2-E794E7CA78BB}" type="presParOf" srcId="{30FD951B-60C0-4FDA-AA11-2752EB25B49D}" destId="{B1DA0DBA-6BB1-41C0-A412-0AFFDD05E629}" srcOrd="1" destOrd="0" presId="urn:microsoft.com/office/officeart/2005/8/layout/hierarchy6"/>
    <dgm:cxn modelId="{B45CF673-2A11-3642-B03E-260FBAB749CA}" type="presParOf" srcId="{B1DA0DBA-6BB1-41C0-A412-0AFFDD05E629}" destId="{A85E3711-136E-41F8-8529-21BF94C0651A}" srcOrd="0" destOrd="0" presId="urn:microsoft.com/office/officeart/2005/8/layout/hierarchy6"/>
    <dgm:cxn modelId="{99A620D7-718C-2841-87C5-25FA25A0F838}" type="presParOf" srcId="{B1DA0DBA-6BB1-41C0-A412-0AFFDD05E629}" destId="{AD3719E5-2D9D-44AA-98DF-3223826314C8}" srcOrd="1" destOrd="0" presId="urn:microsoft.com/office/officeart/2005/8/layout/hierarchy6"/>
    <dgm:cxn modelId="{97E8B5ED-CBE1-104E-A1D6-D7E953963107}" type="presParOf" srcId="{D9B3A494-37F5-47F8-BD71-26D3FA27289C}" destId="{791638A7-E1CC-4043-B130-D62F4A3910B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452AFC-F4DC-4C70-98E3-4CB24C681B60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1857EC-1411-4F5E-BD2E-753978FBACC4}">
      <dgm:prSet phldrT="[Text]"/>
      <dgm:spPr/>
      <dgm:t>
        <a:bodyPr/>
        <a:lstStyle/>
        <a:p>
          <a:r>
            <a:rPr lang="en-US" dirty="0"/>
            <a:t>Book</a:t>
          </a:r>
        </a:p>
      </dgm:t>
    </dgm:pt>
    <dgm:pt modelId="{6F25B661-4DF7-4002-ABC1-65704C5F7C61}" type="parTrans" cxnId="{58EC2ED3-693A-4F86-9A20-21B7D08394BD}">
      <dgm:prSet/>
      <dgm:spPr/>
      <dgm:t>
        <a:bodyPr/>
        <a:lstStyle/>
        <a:p>
          <a:endParaRPr lang="en-US"/>
        </a:p>
      </dgm:t>
    </dgm:pt>
    <dgm:pt modelId="{E68376E9-A384-42BC-B2A6-AE786C74F72C}" type="sibTrans" cxnId="{58EC2ED3-693A-4F86-9A20-21B7D08394BD}">
      <dgm:prSet/>
      <dgm:spPr/>
      <dgm:t>
        <a:bodyPr/>
        <a:lstStyle/>
        <a:p>
          <a:endParaRPr lang="en-US"/>
        </a:p>
      </dgm:t>
    </dgm:pt>
    <dgm:pt modelId="{A6F5EC4A-31D2-40BE-8D21-D2F345E40CE2}">
      <dgm:prSet phldrT="[Text]"/>
      <dgm:spPr/>
      <dgm:t>
        <a:bodyPr/>
        <a:lstStyle/>
        <a:p>
          <a:r>
            <a:rPr lang="en-US" dirty="0"/>
            <a:t>Authors</a:t>
          </a:r>
        </a:p>
      </dgm:t>
    </dgm:pt>
    <dgm:pt modelId="{7CF98035-A246-44A2-B277-7248CD1C07F9}" type="parTrans" cxnId="{783680AE-6EA4-4508-B1E6-866640541D3F}">
      <dgm:prSet/>
      <dgm:spPr/>
      <dgm:t>
        <a:bodyPr/>
        <a:lstStyle/>
        <a:p>
          <a:endParaRPr lang="en-US"/>
        </a:p>
      </dgm:t>
    </dgm:pt>
    <dgm:pt modelId="{5255914E-64CA-45AC-B01A-8D0DC36E74CF}" type="sibTrans" cxnId="{783680AE-6EA4-4508-B1E6-866640541D3F}">
      <dgm:prSet/>
      <dgm:spPr/>
      <dgm:t>
        <a:bodyPr/>
        <a:lstStyle/>
        <a:p>
          <a:endParaRPr lang="en-US"/>
        </a:p>
      </dgm:t>
    </dgm:pt>
    <dgm:pt modelId="{F0BAB6C8-69FE-4B09-BE1A-851138D8C7FC}">
      <dgm:prSet phldrT="[Text]"/>
      <dgm:spPr/>
      <dgm:t>
        <a:bodyPr/>
        <a:lstStyle/>
        <a:p>
          <a:r>
            <a:rPr lang="en-US" dirty="0"/>
            <a:t>Title</a:t>
          </a:r>
        </a:p>
      </dgm:t>
    </dgm:pt>
    <dgm:pt modelId="{A4F83018-0933-4E24-BC5E-97A60B0A7D78}" type="sibTrans" cxnId="{468F43C6-CB12-4C0F-884A-6A831B591D47}">
      <dgm:prSet/>
      <dgm:spPr/>
      <dgm:t>
        <a:bodyPr/>
        <a:lstStyle/>
        <a:p>
          <a:endParaRPr lang="en-US"/>
        </a:p>
      </dgm:t>
    </dgm:pt>
    <dgm:pt modelId="{CC8B129E-0B9B-44AF-9F1C-E20F3D6316BA}" type="parTrans" cxnId="{468F43C6-CB12-4C0F-884A-6A831B591D47}">
      <dgm:prSet/>
      <dgm:spPr/>
      <dgm:t>
        <a:bodyPr/>
        <a:lstStyle/>
        <a:p>
          <a:endParaRPr lang="en-US"/>
        </a:p>
      </dgm:t>
    </dgm:pt>
    <dgm:pt modelId="{913707A6-FB51-46A4-905C-1A1CA12C4CB1}">
      <dgm:prSet phldrT="[Text]"/>
      <dgm:spPr/>
      <dgm:t>
        <a:bodyPr/>
        <a:lstStyle/>
        <a:p>
          <a:r>
            <a:rPr lang="en-US" dirty="0"/>
            <a:t>Date</a:t>
          </a:r>
        </a:p>
      </dgm:t>
    </dgm:pt>
    <dgm:pt modelId="{11FED386-09B2-4931-A12C-3DEF00F4F916}" type="parTrans" cxnId="{93DBD51F-9D1E-4C4A-ADDA-4048B75F7162}">
      <dgm:prSet/>
      <dgm:spPr/>
      <dgm:t>
        <a:bodyPr/>
        <a:lstStyle/>
        <a:p>
          <a:endParaRPr lang="en-US"/>
        </a:p>
      </dgm:t>
    </dgm:pt>
    <dgm:pt modelId="{E07C7530-89CD-4BE7-886F-0B9EF418A881}" type="sibTrans" cxnId="{93DBD51F-9D1E-4C4A-ADDA-4048B75F7162}">
      <dgm:prSet/>
      <dgm:spPr/>
      <dgm:t>
        <a:bodyPr/>
        <a:lstStyle/>
        <a:p>
          <a:endParaRPr lang="en-US"/>
        </a:p>
      </dgm:t>
    </dgm:pt>
    <dgm:pt modelId="{742D3985-3025-4713-8927-B08FE972C4DF}">
      <dgm:prSet phldrT="[Text]"/>
      <dgm:spPr/>
      <dgm:t>
        <a:bodyPr/>
        <a:lstStyle/>
        <a:p>
          <a:r>
            <a:rPr lang="en-US" dirty="0"/>
            <a:t>Publisher</a:t>
          </a:r>
        </a:p>
      </dgm:t>
    </dgm:pt>
    <dgm:pt modelId="{31FF9867-9967-4356-B27C-12B69413F05A}" type="parTrans" cxnId="{01EFD41A-B9A5-4656-AA91-B2D805D7B021}">
      <dgm:prSet/>
      <dgm:spPr/>
      <dgm:t>
        <a:bodyPr/>
        <a:lstStyle/>
        <a:p>
          <a:endParaRPr lang="en-US"/>
        </a:p>
      </dgm:t>
    </dgm:pt>
    <dgm:pt modelId="{9680A834-A58A-46AC-A9B1-033D27475CA6}" type="sibTrans" cxnId="{01EFD41A-B9A5-4656-AA91-B2D805D7B021}">
      <dgm:prSet/>
      <dgm:spPr/>
      <dgm:t>
        <a:bodyPr/>
        <a:lstStyle/>
        <a:p>
          <a:endParaRPr lang="en-US"/>
        </a:p>
      </dgm:t>
    </dgm:pt>
    <dgm:pt modelId="{407E12F5-37B3-4C14-8462-A0037D1E7926}">
      <dgm:prSet phldrT="[Text]"/>
      <dgm:spPr/>
      <dgm:t>
        <a:bodyPr/>
        <a:lstStyle/>
        <a:p>
          <a:r>
            <a:rPr lang="en-US"/>
            <a:t>[“Dick Grune”, “Ceriel J.H. Jacobs”]</a:t>
          </a:r>
          <a:endParaRPr lang="en-US" dirty="0"/>
        </a:p>
      </dgm:t>
    </dgm:pt>
    <dgm:pt modelId="{A0534169-45F3-4E1B-8B54-4B84BD97420C}" type="parTrans" cxnId="{60DC7340-E588-4BA4-B6AC-93D6C81AD288}">
      <dgm:prSet/>
      <dgm:spPr/>
      <dgm:t>
        <a:bodyPr/>
        <a:lstStyle/>
        <a:p>
          <a:endParaRPr lang="en-US"/>
        </a:p>
      </dgm:t>
    </dgm:pt>
    <dgm:pt modelId="{2ACB9179-1815-480E-91B3-88CB5CA64EA7}" type="sibTrans" cxnId="{60DC7340-E588-4BA4-B6AC-93D6C81AD288}">
      <dgm:prSet/>
      <dgm:spPr/>
      <dgm:t>
        <a:bodyPr/>
        <a:lstStyle/>
        <a:p>
          <a:endParaRPr lang="en-US"/>
        </a:p>
      </dgm:t>
    </dgm:pt>
    <dgm:pt modelId="{7CA1FDB3-AB89-4FAC-838B-EFE359F4DA01}">
      <dgm:prSet phldrT="[Text]"/>
      <dgm:spPr/>
      <dgm:t>
        <a:bodyPr/>
        <a:lstStyle/>
        <a:p>
          <a:r>
            <a:rPr lang="en-US" dirty="0"/>
            <a:t>Parsing Techniques</a:t>
          </a:r>
        </a:p>
      </dgm:t>
    </dgm:pt>
    <dgm:pt modelId="{11993FE2-32DE-4335-A169-FB5603B2086A}" type="parTrans" cxnId="{0A48F55C-CE40-4DD9-8146-9D0DDAD4B4C2}">
      <dgm:prSet/>
      <dgm:spPr/>
      <dgm:t>
        <a:bodyPr/>
        <a:lstStyle/>
        <a:p>
          <a:endParaRPr lang="en-US"/>
        </a:p>
      </dgm:t>
    </dgm:pt>
    <dgm:pt modelId="{5376DC80-E601-4299-8075-CB3A5F66FCEE}" type="sibTrans" cxnId="{0A48F55C-CE40-4DD9-8146-9D0DDAD4B4C2}">
      <dgm:prSet/>
      <dgm:spPr/>
      <dgm:t>
        <a:bodyPr/>
        <a:lstStyle/>
        <a:p>
          <a:endParaRPr lang="en-US"/>
        </a:p>
      </dgm:t>
    </dgm:pt>
    <dgm:pt modelId="{12BE19F3-9036-4C53-9B17-0A74B1623FBF}">
      <dgm:prSet phldrT="[Text]"/>
      <dgm:spPr/>
      <dgm:t>
        <a:bodyPr/>
        <a:lstStyle/>
        <a:p>
          <a:r>
            <a:rPr lang="en-US" dirty="0"/>
            <a:t>2007</a:t>
          </a:r>
        </a:p>
      </dgm:t>
    </dgm:pt>
    <dgm:pt modelId="{C4693CE2-493A-46BF-A9F4-1F81E3A67819}" type="parTrans" cxnId="{C8C56BDA-80EE-4D7E-9950-FE29937DF7D9}">
      <dgm:prSet/>
      <dgm:spPr/>
      <dgm:t>
        <a:bodyPr/>
        <a:lstStyle/>
        <a:p>
          <a:endParaRPr lang="en-US"/>
        </a:p>
      </dgm:t>
    </dgm:pt>
    <dgm:pt modelId="{481B9732-907C-492B-95D7-3106723EEE3B}" type="sibTrans" cxnId="{C8C56BDA-80EE-4D7E-9950-FE29937DF7D9}">
      <dgm:prSet/>
      <dgm:spPr/>
      <dgm:t>
        <a:bodyPr/>
        <a:lstStyle/>
        <a:p>
          <a:endParaRPr lang="en-US"/>
        </a:p>
      </dgm:t>
    </dgm:pt>
    <dgm:pt modelId="{B9774BE3-6790-4734-9E6A-A81C0E30E2CB}">
      <dgm:prSet phldrT="[Text]"/>
      <dgm:spPr/>
      <dgm:t>
        <a:bodyPr/>
        <a:lstStyle/>
        <a:p>
          <a:r>
            <a:rPr lang="en-US" dirty="0"/>
            <a:t>Springer</a:t>
          </a:r>
        </a:p>
      </dgm:t>
    </dgm:pt>
    <dgm:pt modelId="{9511FD39-411A-4E8D-AAFE-4C977A0818F0}" type="parTrans" cxnId="{45C5C4B5-76FC-4257-9B6B-2D631DA67C41}">
      <dgm:prSet/>
      <dgm:spPr/>
      <dgm:t>
        <a:bodyPr/>
        <a:lstStyle/>
        <a:p>
          <a:endParaRPr lang="en-US"/>
        </a:p>
      </dgm:t>
    </dgm:pt>
    <dgm:pt modelId="{F69BAC04-8C85-470D-85C1-BF23557764C8}" type="sibTrans" cxnId="{45C5C4B5-76FC-4257-9B6B-2D631DA67C41}">
      <dgm:prSet/>
      <dgm:spPr/>
      <dgm:t>
        <a:bodyPr/>
        <a:lstStyle/>
        <a:p>
          <a:endParaRPr lang="en-US"/>
        </a:p>
      </dgm:t>
    </dgm:pt>
    <dgm:pt modelId="{D9B3A494-37F5-47F8-BD71-26D3FA27289C}" type="pres">
      <dgm:prSet presAssocID="{F2452AFC-F4DC-4C70-98E3-4CB24C681B6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2F9E3C3-E099-498A-B7CE-C53A65DEBF86}" type="pres">
      <dgm:prSet presAssocID="{F2452AFC-F4DC-4C70-98E3-4CB24C681B60}" presName="hierFlow" presStyleCnt="0"/>
      <dgm:spPr/>
    </dgm:pt>
    <dgm:pt modelId="{822945F7-E650-43A0-9E92-C8542265F0B7}" type="pres">
      <dgm:prSet presAssocID="{F2452AFC-F4DC-4C70-98E3-4CB24C681B6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E0A2D68-B6FF-413B-A43D-2E73FA3ED173}" type="pres">
      <dgm:prSet presAssocID="{4D1857EC-1411-4F5E-BD2E-753978FBACC4}" presName="Name14" presStyleCnt="0"/>
      <dgm:spPr/>
    </dgm:pt>
    <dgm:pt modelId="{5291D7F8-FB96-4D30-8600-1570DEABD92E}" type="pres">
      <dgm:prSet presAssocID="{4D1857EC-1411-4F5E-BD2E-753978FBACC4}" presName="level1Shape" presStyleLbl="node0" presStyleIdx="0" presStyleCnt="1">
        <dgm:presLayoutVars>
          <dgm:chPref val="3"/>
        </dgm:presLayoutVars>
      </dgm:prSet>
      <dgm:spPr/>
    </dgm:pt>
    <dgm:pt modelId="{DA760D1A-3BF5-4400-8832-6B19EC1EA757}" type="pres">
      <dgm:prSet presAssocID="{4D1857EC-1411-4F5E-BD2E-753978FBACC4}" presName="hierChild2" presStyleCnt="0"/>
      <dgm:spPr/>
    </dgm:pt>
    <dgm:pt modelId="{3677D839-FEED-47E7-A6F4-DC4EA1321F8D}" type="pres">
      <dgm:prSet presAssocID="{CC8B129E-0B9B-44AF-9F1C-E20F3D6316BA}" presName="Name19" presStyleLbl="parChTrans1D2" presStyleIdx="0" presStyleCnt="4"/>
      <dgm:spPr/>
    </dgm:pt>
    <dgm:pt modelId="{B151D251-8C20-41FD-B191-6A4F2E8D1560}" type="pres">
      <dgm:prSet presAssocID="{F0BAB6C8-69FE-4B09-BE1A-851138D8C7FC}" presName="Name21" presStyleCnt="0"/>
      <dgm:spPr/>
    </dgm:pt>
    <dgm:pt modelId="{D66884B5-23CD-4A6D-B476-684AC9E88E52}" type="pres">
      <dgm:prSet presAssocID="{F0BAB6C8-69FE-4B09-BE1A-851138D8C7FC}" presName="level2Shape" presStyleLbl="node2" presStyleIdx="0" presStyleCnt="4"/>
      <dgm:spPr/>
    </dgm:pt>
    <dgm:pt modelId="{CDA617EF-53A5-4011-B49E-897291459291}" type="pres">
      <dgm:prSet presAssocID="{F0BAB6C8-69FE-4B09-BE1A-851138D8C7FC}" presName="hierChild3" presStyleCnt="0"/>
      <dgm:spPr/>
    </dgm:pt>
    <dgm:pt modelId="{C1CA2F78-1250-46A2-9AAF-D318D597306F}" type="pres">
      <dgm:prSet presAssocID="{11993FE2-32DE-4335-A169-FB5603B2086A}" presName="Name19" presStyleLbl="parChTrans1D3" presStyleIdx="0" presStyleCnt="4"/>
      <dgm:spPr/>
    </dgm:pt>
    <dgm:pt modelId="{3820C232-72C5-44F4-BE25-A991324A4BD1}" type="pres">
      <dgm:prSet presAssocID="{7CA1FDB3-AB89-4FAC-838B-EFE359F4DA01}" presName="Name21" presStyleCnt="0"/>
      <dgm:spPr/>
    </dgm:pt>
    <dgm:pt modelId="{E3E4A3CA-E45A-4F93-9EFD-53A187E7E19F}" type="pres">
      <dgm:prSet presAssocID="{7CA1FDB3-AB89-4FAC-838B-EFE359F4DA01}" presName="level2Shape" presStyleLbl="node3" presStyleIdx="0" presStyleCnt="4"/>
      <dgm:spPr/>
    </dgm:pt>
    <dgm:pt modelId="{CFE6A771-BF77-42B3-A600-BCBFF27EB2D1}" type="pres">
      <dgm:prSet presAssocID="{7CA1FDB3-AB89-4FAC-838B-EFE359F4DA01}" presName="hierChild3" presStyleCnt="0"/>
      <dgm:spPr/>
    </dgm:pt>
    <dgm:pt modelId="{F2C707E0-A41A-458E-B034-C321D04851E1}" type="pres">
      <dgm:prSet presAssocID="{7CF98035-A246-44A2-B277-7248CD1C07F9}" presName="Name19" presStyleLbl="parChTrans1D2" presStyleIdx="1" presStyleCnt="4"/>
      <dgm:spPr/>
    </dgm:pt>
    <dgm:pt modelId="{2D1CEC7D-F2BC-4241-8BBE-74FA843CC1AB}" type="pres">
      <dgm:prSet presAssocID="{A6F5EC4A-31D2-40BE-8D21-D2F345E40CE2}" presName="Name21" presStyleCnt="0"/>
      <dgm:spPr/>
    </dgm:pt>
    <dgm:pt modelId="{42A804E9-47F5-4751-9DAE-88A20BFC17B2}" type="pres">
      <dgm:prSet presAssocID="{A6F5EC4A-31D2-40BE-8D21-D2F345E40CE2}" presName="level2Shape" presStyleLbl="node2" presStyleIdx="1" presStyleCnt="4"/>
      <dgm:spPr/>
    </dgm:pt>
    <dgm:pt modelId="{534BA4D8-2818-4D65-8B3C-60E09BD6DB54}" type="pres">
      <dgm:prSet presAssocID="{A6F5EC4A-31D2-40BE-8D21-D2F345E40CE2}" presName="hierChild3" presStyleCnt="0"/>
      <dgm:spPr/>
    </dgm:pt>
    <dgm:pt modelId="{8C5D2AA8-42D0-4E64-ACC5-0BB0B95D917C}" type="pres">
      <dgm:prSet presAssocID="{A0534169-45F3-4E1B-8B54-4B84BD97420C}" presName="Name19" presStyleLbl="parChTrans1D3" presStyleIdx="1" presStyleCnt="4"/>
      <dgm:spPr/>
    </dgm:pt>
    <dgm:pt modelId="{9CA5720C-1902-413C-BA45-247CEBF16BE7}" type="pres">
      <dgm:prSet presAssocID="{407E12F5-37B3-4C14-8462-A0037D1E7926}" presName="Name21" presStyleCnt="0"/>
      <dgm:spPr/>
    </dgm:pt>
    <dgm:pt modelId="{3921393F-BC6B-438C-B9C2-CC8C939E6339}" type="pres">
      <dgm:prSet presAssocID="{407E12F5-37B3-4C14-8462-A0037D1E7926}" presName="level2Shape" presStyleLbl="node3" presStyleIdx="1" presStyleCnt="4"/>
      <dgm:spPr/>
    </dgm:pt>
    <dgm:pt modelId="{9DC0277C-5291-46A5-BA37-E80C14AF4E46}" type="pres">
      <dgm:prSet presAssocID="{407E12F5-37B3-4C14-8462-A0037D1E7926}" presName="hierChild3" presStyleCnt="0"/>
      <dgm:spPr/>
    </dgm:pt>
    <dgm:pt modelId="{D94689B8-C665-4CCC-A471-FD6D4558A892}" type="pres">
      <dgm:prSet presAssocID="{11FED386-09B2-4931-A12C-3DEF00F4F916}" presName="Name19" presStyleLbl="parChTrans1D2" presStyleIdx="2" presStyleCnt="4"/>
      <dgm:spPr/>
    </dgm:pt>
    <dgm:pt modelId="{DC4D7B1E-6F3F-4727-83BC-DA296FCA63A6}" type="pres">
      <dgm:prSet presAssocID="{913707A6-FB51-46A4-905C-1A1CA12C4CB1}" presName="Name21" presStyleCnt="0"/>
      <dgm:spPr/>
    </dgm:pt>
    <dgm:pt modelId="{2D650F21-C416-4686-8A05-73650E98F105}" type="pres">
      <dgm:prSet presAssocID="{913707A6-FB51-46A4-905C-1A1CA12C4CB1}" presName="level2Shape" presStyleLbl="node2" presStyleIdx="2" presStyleCnt="4"/>
      <dgm:spPr/>
    </dgm:pt>
    <dgm:pt modelId="{56B89F7B-9245-4821-A3D1-57FE17C27C0B}" type="pres">
      <dgm:prSet presAssocID="{913707A6-FB51-46A4-905C-1A1CA12C4CB1}" presName="hierChild3" presStyleCnt="0"/>
      <dgm:spPr/>
    </dgm:pt>
    <dgm:pt modelId="{E42757C3-0EC7-4A55-89E5-4E6E91C9624A}" type="pres">
      <dgm:prSet presAssocID="{C4693CE2-493A-46BF-A9F4-1F81E3A67819}" presName="Name19" presStyleLbl="parChTrans1D3" presStyleIdx="2" presStyleCnt="4"/>
      <dgm:spPr/>
    </dgm:pt>
    <dgm:pt modelId="{3727E424-6F9C-43AB-AB74-C4371CC2382F}" type="pres">
      <dgm:prSet presAssocID="{12BE19F3-9036-4C53-9B17-0A74B1623FBF}" presName="Name21" presStyleCnt="0"/>
      <dgm:spPr/>
    </dgm:pt>
    <dgm:pt modelId="{8EB7BBE6-F620-4E01-8804-13D8A6E3B4D1}" type="pres">
      <dgm:prSet presAssocID="{12BE19F3-9036-4C53-9B17-0A74B1623FBF}" presName="level2Shape" presStyleLbl="node3" presStyleIdx="2" presStyleCnt="4"/>
      <dgm:spPr/>
    </dgm:pt>
    <dgm:pt modelId="{F6CDA4C7-D965-4191-A6D3-B08BFA11212A}" type="pres">
      <dgm:prSet presAssocID="{12BE19F3-9036-4C53-9B17-0A74B1623FBF}" presName="hierChild3" presStyleCnt="0"/>
      <dgm:spPr/>
    </dgm:pt>
    <dgm:pt modelId="{1717A42B-094B-4C4D-A223-53BA9805C3AE}" type="pres">
      <dgm:prSet presAssocID="{31FF9867-9967-4356-B27C-12B69413F05A}" presName="Name19" presStyleLbl="parChTrans1D2" presStyleIdx="3" presStyleCnt="4"/>
      <dgm:spPr/>
    </dgm:pt>
    <dgm:pt modelId="{6095A8CD-94A4-46BA-AB56-EB20136C5974}" type="pres">
      <dgm:prSet presAssocID="{742D3985-3025-4713-8927-B08FE972C4DF}" presName="Name21" presStyleCnt="0"/>
      <dgm:spPr/>
    </dgm:pt>
    <dgm:pt modelId="{BB168F77-864C-497F-8350-D295C8847EC9}" type="pres">
      <dgm:prSet presAssocID="{742D3985-3025-4713-8927-B08FE972C4DF}" presName="level2Shape" presStyleLbl="node2" presStyleIdx="3" presStyleCnt="4"/>
      <dgm:spPr/>
    </dgm:pt>
    <dgm:pt modelId="{30FD951B-60C0-4FDA-AA11-2752EB25B49D}" type="pres">
      <dgm:prSet presAssocID="{742D3985-3025-4713-8927-B08FE972C4DF}" presName="hierChild3" presStyleCnt="0"/>
      <dgm:spPr/>
    </dgm:pt>
    <dgm:pt modelId="{403D8CCB-7BE0-4D51-AE81-CBA41F8F1116}" type="pres">
      <dgm:prSet presAssocID="{9511FD39-411A-4E8D-AAFE-4C977A0818F0}" presName="Name19" presStyleLbl="parChTrans1D3" presStyleIdx="3" presStyleCnt="4"/>
      <dgm:spPr/>
    </dgm:pt>
    <dgm:pt modelId="{B1DA0DBA-6BB1-41C0-A412-0AFFDD05E629}" type="pres">
      <dgm:prSet presAssocID="{B9774BE3-6790-4734-9E6A-A81C0E30E2CB}" presName="Name21" presStyleCnt="0"/>
      <dgm:spPr/>
    </dgm:pt>
    <dgm:pt modelId="{A85E3711-136E-41F8-8529-21BF94C0651A}" type="pres">
      <dgm:prSet presAssocID="{B9774BE3-6790-4734-9E6A-A81C0E30E2CB}" presName="level2Shape" presStyleLbl="node3" presStyleIdx="3" presStyleCnt="4"/>
      <dgm:spPr/>
    </dgm:pt>
    <dgm:pt modelId="{AD3719E5-2D9D-44AA-98DF-3223826314C8}" type="pres">
      <dgm:prSet presAssocID="{B9774BE3-6790-4734-9E6A-A81C0E30E2CB}" presName="hierChild3" presStyleCnt="0"/>
      <dgm:spPr/>
    </dgm:pt>
    <dgm:pt modelId="{791638A7-E1CC-4043-B130-D62F4A3910B1}" type="pres">
      <dgm:prSet presAssocID="{F2452AFC-F4DC-4C70-98E3-4CB24C681B60}" presName="bgShapesFlow" presStyleCnt="0"/>
      <dgm:spPr/>
    </dgm:pt>
  </dgm:ptLst>
  <dgm:cxnLst>
    <dgm:cxn modelId="{D148BF03-7124-B64A-A984-AC1B204AC004}" type="presOf" srcId="{9511FD39-411A-4E8D-AAFE-4C977A0818F0}" destId="{403D8CCB-7BE0-4D51-AE81-CBA41F8F1116}" srcOrd="0" destOrd="0" presId="urn:microsoft.com/office/officeart/2005/8/layout/hierarchy6"/>
    <dgm:cxn modelId="{15241514-3C4C-8F48-86A6-A31DFF52F9F0}" type="presOf" srcId="{31FF9867-9967-4356-B27C-12B69413F05A}" destId="{1717A42B-094B-4C4D-A223-53BA9805C3AE}" srcOrd="0" destOrd="0" presId="urn:microsoft.com/office/officeart/2005/8/layout/hierarchy6"/>
    <dgm:cxn modelId="{01EFD41A-B9A5-4656-AA91-B2D805D7B021}" srcId="{4D1857EC-1411-4F5E-BD2E-753978FBACC4}" destId="{742D3985-3025-4713-8927-B08FE972C4DF}" srcOrd="3" destOrd="0" parTransId="{31FF9867-9967-4356-B27C-12B69413F05A}" sibTransId="{9680A834-A58A-46AC-A9B1-033D27475CA6}"/>
    <dgm:cxn modelId="{93DBD51F-9D1E-4C4A-ADDA-4048B75F7162}" srcId="{4D1857EC-1411-4F5E-BD2E-753978FBACC4}" destId="{913707A6-FB51-46A4-905C-1A1CA12C4CB1}" srcOrd="2" destOrd="0" parTransId="{11FED386-09B2-4931-A12C-3DEF00F4F916}" sibTransId="{E07C7530-89CD-4BE7-886F-0B9EF418A881}"/>
    <dgm:cxn modelId="{2217322C-5198-1043-96F6-6C3AC138CA3B}" type="presOf" srcId="{913707A6-FB51-46A4-905C-1A1CA12C4CB1}" destId="{2D650F21-C416-4686-8A05-73650E98F105}" srcOrd="0" destOrd="0" presId="urn:microsoft.com/office/officeart/2005/8/layout/hierarchy6"/>
    <dgm:cxn modelId="{173FE82D-CAE4-AC44-A230-AA453BAA29B1}" type="presOf" srcId="{C4693CE2-493A-46BF-A9F4-1F81E3A67819}" destId="{E42757C3-0EC7-4A55-89E5-4E6E91C9624A}" srcOrd="0" destOrd="0" presId="urn:microsoft.com/office/officeart/2005/8/layout/hierarchy6"/>
    <dgm:cxn modelId="{FC117C3D-1603-1641-A398-449E704909E9}" type="presOf" srcId="{742D3985-3025-4713-8927-B08FE972C4DF}" destId="{BB168F77-864C-497F-8350-D295C8847EC9}" srcOrd="0" destOrd="0" presId="urn:microsoft.com/office/officeart/2005/8/layout/hierarchy6"/>
    <dgm:cxn modelId="{60DC7340-E588-4BA4-B6AC-93D6C81AD288}" srcId="{A6F5EC4A-31D2-40BE-8D21-D2F345E40CE2}" destId="{407E12F5-37B3-4C14-8462-A0037D1E7926}" srcOrd="0" destOrd="0" parTransId="{A0534169-45F3-4E1B-8B54-4B84BD97420C}" sibTransId="{2ACB9179-1815-480E-91B3-88CB5CA64EA7}"/>
    <dgm:cxn modelId="{3F382548-5970-3647-9735-8E4A9B5B9A01}" type="presOf" srcId="{7CA1FDB3-AB89-4FAC-838B-EFE359F4DA01}" destId="{E3E4A3CA-E45A-4F93-9EFD-53A187E7E19F}" srcOrd="0" destOrd="0" presId="urn:microsoft.com/office/officeart/2005/8/layout/hierarchy6"/>
    <dgm:cxn modelId="{6D17994F-561E-A743-9B51-E6F4F3077294}" type="presOf" srcId="{F2452AFC-F4DC-4C70-98E3-4CB24C681B60}" destId="{D9B3A494-37F5-47F8-BD71-26D3FA27289C}" srcOrd="0" destOrd="0" presId="urn:microsoft.com/office/officeart/2005/8/layout/hierarchy6"/>
    <dgm:cxn modelId="{5B495C59-63D0-DF40-AEB9-CF13C31D1740}" type="presOf" srcId="{11FED386-09B2-4931-A12C-3DEF00F4F916}" destId="{D94689B8-C665-4CCC-A471-FD6D4558A892}" srcOrd="0" destOrd="0" presId="urn:microsoft.com/office/officeart/2005/8/layout/hierarchy6"/>
    <dgm:cxn modelId="{0A48F55C-CE40-4DD9-8146-9D0DDAD4B4C2}" srcId="{F0BAB6C8-69FE-4B09-BE1A-851138D8C7FC}" destId="{7CA1FDB3-AB89-4FAC-838B-EFE359F4DA01}" srcOrd="0" destOrd="0" parTransId="{11993FE2-32DE-4335-A169-FB5603B2086A}" sibTransId="{5376DC80-E601-4299-8075-CB3A5F66FCEE}"/>
    <dgm:cxn modelId="{9082E968-8ADC-A644-A168-C7E797624F67}" type="presOf" srcId="{11993FE2-32DE-4335-A169-FB5603B2086A}" destId="{C1CA2F78-1250-46A2-9AAF-D318D597306F}" srcOrd="0" destOrd="0" presId="urn:microsoft.com/office/officeart/2005/8/layout/hierarchy6"/>
    <dgm:cxn modelId="{74073A6C-7906-CE47-8D8C-770A56EF5306}" type="presOf" srcId="{A6F5EC4A-31D2-40BE-8D21-D2F345E40CE2}" destId="{42A804E9-47F5-4751-9DAE-88A20BFC17B2}" srcOrd="0" destOrd="0" presId="urn:microsoft.com/office/officeart/2005/8/layout/hierarchy6"/>
    <dgm:cxn modelId="{FC092474-B083-C64B-A90F-1073D162EDA4}" type="presOf" srcId="{B9774BE3-6790-4734-9E6A-A81C0E30E2CB}" destId="{A85E3711-136E-41F8-8529-21BF94C0651A}" srcOrd="0" destOrd="0" presId="urn:microsoft.com/office/officeart/2005/8/layout/hierarchy6"/>
    <dgm:cxn modelId="{F8D9EA7C-900D-EC4A-B359-A489A5CF58FA}" type="presOf" srcId="{407E12F5-37B3-4C14-8462-A0037D1E7926}" destId="{3921393F-BC6B-438C-B9C2-CC8C939E6339}" srcOrd="0" destOrd="0" presId="urn:microsoft.com/office/officeart/2005/8/layout/hierarchy6"/>
    <dgm:cxn modelId="{D9A1F37E-02A5-CA4E-8A13-56396873BAB3}" type="presOf" srcId="{4D1857EC-1411-4F5E-BD2E-753978FBACC4}" destId="{5291D7F8-FB96-4D30-8600-1570DEABD92E}" srcOrd="0" destOrd="0" presId="urn:microsoft.com/office/officeart/2005/8/layout/hierarchy6"/>
    <dgm:cxn modelId="{6FB8AA93-7497-BA42-81AE-A0C283B3BD80}" type="presOf" srcId="{7CF98035-A246-44A2-B277-7248CD1C07F9}" destId="{F2C707E0-A41A-458E-B034-C321D04851E1}" srcOrd="0" destOrd="0" presId="urn:microsoft.com/office/officeart/2005/8/layout/hierarchy6"/>
    <dgm:cxn modelId="{783680AE-6EA4-4508-B1E6-866640541D3F}" srcId="{4D1857EC-1411-4F5E-BD2E-753978FBACC4}" destId="{A6F5EC4A-31D2-40BE-8D21-D2F345E40CE2}" srcOrd="1" destOrd="0" parTransId="{7CF98035-A246-44A2-B277-7248CD1C07F9}" sibTransId="{5255914E-64CA-45AC-B01A-8D0DC36E74CF}"/>
    <dgm:cxn modelId="{45C5C4B5-76FC-4257-9B6B-2D631DA67C41}" srcId="{742D3985-3025-4713-8927-B08FE972C4DF}" destId="{B9774BE3-6790-4734-9E6A-A81C0E30E2CB}" srcOrd="0" destOrd="0" parTransId="{9511FD39-411A-4E8D-AAFE-4C977A0818F0}" sibTransId="{F69BAC04-8C85-470D-85C1-BF23557764C8}"/>
    <dgm:cxn modelId="{468F43C6-CB12-4C0F-884A-6A831B591D47}" srcId="{4D1857EC-1411-4F5E-BD2E-753978FBACC4}" destId="{F0BAB6C8-69FE-4B09-BE1A-851138D8C7FC}" srcOrd="0" destOrd="0" parTransId="{CC8B129E-0B9B-44AF-9F1C-E20F3D6316BA}" sibTransId="{A4F83018-0933-4E24-BC5E-97A60B0A7D78}"/>
    <dgm:cxn modelId="{7B0198C8-96D5-B84E-B8BF-41EA667DCB0B}" type="presOf" srcId="{CC8B129E-0B9B-44AF-9F1C-E20F3D6316BA}" destId="{3677D839-FEED-47E7-A6F4-DC4EA1321F8D}" srcOrd="0" destOrd="0" presId="urn:microsoft.com/office/officeart/2005/8/layout/hierarchy6"/>
    <dgm:cxn modelId="{E43C8FD0-D511-FC4C-A60B-228C7023D759}" type="presOf" srcId="{12BE19F3-9036-4C53-9B17-0A74B1623FBF}" destId="{8EB7BBE6-F620-4E01-8804-13D8A6E3B4D1}" srcOrd="0" destOrd="0" presId="urn:microsoft.com/office/officeart/2005/8/layout/hierarchy6"/>
    <dgm:cxn modelId="{58EC2ED3-693A-4F86-9A20-21B7D08394BD}" srcId="{F2452AFC-F4DC-4C70-98E3-4CB24C681B60}" destId="{4D1857EC-1411-4F5E-BD2E-753978FBACC4}" srcOrd="0" destOrd="0" parTransId="{6F25B661-4DF7-4002-ABC1-65704C5F7C61}" sibTransId="{E68376E9-A384-42BC-B2A6-AE786C74F72C}"/>
    <dgm:cxn modelId="{C8C56BDA-80EE-4D7E-9950-FE29937DF7D9}" srcId="{913707A6-FB51-46A4-905C-1A1CA12C4CB1}" destId="{12BE19F3-9036-4C53-9B17-0A74B1623FBF}" srcOrd="0" destOrd="0" parTransId="{C4693CE2-493A-46BF-A9F4-1F81E3A67819}" sibTransId="{481B9732-907C-492B-95D7-3106723EEE3B}"/>
    <dgm:cxn modelId="{BC59DBE4-6079-4E4A-A7AB-3F3A46BE0E66}" type="presOf" srcId="{F0BAB6C8-69FE-4B09-BE1A-851138D8C7FC}" destId="{D66884B5-23CD-4A6D-B476-684AC9E88E52}" srcOrd="0" destOrd="0" presId="urn:microsoft.com/office/officeart/2005/8/layout/hierarchy6"/>
    <dgm:cxn modelId="{7C95A6F8-576D-994B-9D9B-24E5DDE15802}" type="presOf" srcId="{A0534169-45F3-4E1B-8B54-4B84BD97420C}" destId="{8C5D2AA8-42D0-4E64-ACC5-0BB0B95D917C}" srcOrd="0" destOrd="0" presId="urn:microsoft.com/office/officeart/2005/8/layout/hierarchy6"/>
    <dgm:cxn modelId="{80DB9AB9-877A-3B4C-949D-201FEC9F8F4B}" type="presParOf" srcId="{D9B3A494-37F5-47F8-BD71-26D3FA27289C}" destId="{02F9E3C3-E099-498A-B7CE-C53A65DEBF86}" srcOrd="0" destOrd="0" presId="urn:microsoft.com/office/officeart/2005/8/layout/hierarchy6"/>
    <dgm:cxn modelId="{B1A55835-4C89-7C4B-B0A5-761A4A0426A8}" type="presParOf" srcId="{02F9E3C3-E099-498A-B7CE-C53A65DEBF86}" destId="{822945F7-E650-43A0-9E92-C8542265F0B7}" srcOrd="0" destOrd="0" presId="urn:microsoft.com/office/officeart/2005/8/layout/hierarchy6"/>
    <dgm:cxn modelId="{5D6DB1DC-36B3-6C4B-9422-5592BDD2B4A0}" type="presParOf" srcId="{822945F7-E650-43A0-9E92-C8542265F0B7}" destId="{5E0A2D68-B6FF-413B-A43D-2E73FA3ED173}" srcOrd="0" destOrd="0" presId="urn:microsoft.com/office/officeart/2005/8/layout/hierarchy6"/>
    <dgm:cxn modelId="{A4B05D07-B880-6F48-B430-1AB15D1C5BE2}" type="presParOf" srcId="{5E0A2D68-B6FF-413B-A43D-2E73FA3ED173}" destId="{5291D7F8-FB96-4D30-8600-1570DEABD92E}" srcOrd="0" destOrd="0" presId="urn:microsoft.com/office/officeart/2005/8/layout/hierarchy6"/>
    <dgm:cxn modelId="{067C032B-5913-1E49-9259-BB4D94682D89}" type="presParOf" srcId="{5E0A2D68-B6FF-413B-A43D-2E73FA3ED173}" destId="{DA760D1A-3BF5-4400-8832-6B19EC1EA757}" srcOrd="1" destOrd="0" presId="urn:microsoft.com/office/officeart/2005/8/layout/hierarchy6"/>
    <dgm:cxn modelId="{B1E20977-D382-9848-B52D-F0E76DC23C6B}" type="presParOf" srcId="{DA760D1A-3BF5-4400-8832-6B19EC1EA757}" destId="{3677D839-FEED-47E7-A6F4-DC4EA1321F8D}" srcOrd="0" destOrd="0" presId="urn:microsoft.com/office/officeart/2005/8/layout/hierarchy6"/>
    <dgm:cxn modelId="{77959D62-B732-C248-984E-D1CC81D5074E}" type="presParOf" srcId="{DA760D1A-3BF5-4400-8832-6B19EC1EA757}" destId="{B151D251-8C20-41FD-B191-6A4F2E8D1560}" srcOrd="1" destOrd="0" presId="urn:microsoft.com/office/officeart/2005/8/layout/hierarchy6"/>
    <dgm:cxn modelId="{939FB9A5-537E-C74B-B269-02837CEF919C}" type="presParOf" srcId="{B151D251-8C20-41FD-B191-6A4F2E8D1560}" destId="{D66884B5-23CD-4A6D-B476-684AC9E88E52}" srcOrd="0" destOrd="0" presId="urn:microsoft.com/office/officeart/2005/8/layout/hierarchy6"/>
    <dgm:cxn modelId="{FED463FA-63AF-B241-B832-DF773E0661C1}" type="presParOf" srcId="{B151D251-8C20-41FD-B191-6A4F2E8D1560}" destId="{CDA617EF-53A5-4011-B49E-897291459291}" srcOrd="1" destOrd="0" presId="urn:microsoft.com/office/officeart/2005/8/layout/hierarchy6"/>
    <dgm:cxn modelId="{F5153DB7-4766-C748-A12B-C6755BB2804B}" type="presParOf" srcId="{CDA617EF-53A5-4011-B49E-897291459291}" destId="{C1CA2F78-1250-46A2-9AAF-D318D597306F}" srcOrd="0" destOrd="0" presId="urn:microsoft.com/office/officeart/2005/8/layout/hierarchy6"/>
    <dgm:cxn modelId="{D9A228B2-298D-8146-B09B-0A01A4221ABE}" type="presParOf" srcId="{CDA617EF-53A5-4011-B49E-897291459291}" destId="{3820C232-72C5-44F4-BE25-A991324A4BD1}" srcOrd="1" destOrd="0" presId="urn:microsoft.com/office/officeart/2005/8/layout/hierarchy6"/>
    <dgm:cxn modelId="{6FB1BA80-F51B-6647-87CF-440BBA71F0BC}" type="presParOf" srcId="{3820C232-72C5-44F4-BE25-A991324A4BD1}" destId="{E3E4A3CA-E45A-4F93-9EFD-53A187E7E19F}" srcOrd="0" destOrd="0" presId="urn:microsoft.com/office/officeart/2005/8/layout/hierarchy6"/>
    <dgm:cxn modelId="{A92FE139-6D64-AD44-9997-17155F404E9E}" type="presParOf" srcId="{3820C232-72C5-44F4-BE25-A991324A4BD1}" destId="{CFE6A771-BF77-42B3-A600-BCBFF27EB2D1}" srcOrd="1" destOrd="0" presId="urn:microsoft.com/office/officeart/2005/8/layout/hierarchy6"/>
    <dgm:cxn modelId="{655DE7F0-6FF9-2D46-8F30-EB57B8C1A1A1}" type="presParOf" srcId="{DA760D1A-3BF5-4400-8832-6B19EC1EA757}" destId="{F2C707E0-A41A-458E-B034-C321D04851E1}" srcOrd="2" destOrd="0" presId="urn:microsoft.com/office/officeart/2005/8/layout/hierarchy6"/>
    <dgm:cxn modelId="{265E1CF6-5A87-0C40-A31A-38708B355F4E}" type="presParOf" srcId="{DA760D1A-3BF5-4400-8832-6B19EC1EA757}" destId="{2D1CEC7D-F2BC-4241-8BBE-74FA843CC1AB}" srcOrd="3" destOrd="0" presId="urn:microsoft.com/office/officeart/2005/8/layout/hierarchy6"/>
    <dgm:cxn modelId="{56E5D493-B743-2E42-B5FC-01C9DDE2BC5C}" type="presParOf" srcId="{2D1CEC7D-F2BC-4241-8BBE-74FA843CC1AB}" destId="{42A804E9-47F5-4751-9DAE-88A20BFC17B2}" srcOrd="0" destOrd="0" presId="urn:microsoft.com/office/officeart/2005/8/layout/hierarchy6"/>
    <dgm:cxn modelId="{5452482F-D3FD-6E48-B9C6-945A4874337E}" type="presParOf" srcId="{2D1CEC7D-F2BC-4241-8BBE-74FA843CC1AB}" destId="{534BA4D8-2818-4D65-8B3C-60E09BD6DB54}" srcOrd="1" destOrd="0" presId="urn:microsoft.com/office/officeart/2005/8/layout/hierarchy6"/>
    <dgm:cxn modelId="{98AED89F-2BD6-7847-A9EB-6A6C65843CEB}" type="presParOf" srcId="{534BA4D8-2818-4D65-8B3C-60E09BD6DB54}" destId="{8C5D2AA8-42D0-4E64-ACC5-0BB0B95D917C}" srcOrd="0" destOrd="0" presId="urn:microsoft.com/office/officeart/2005/8/layout/hierarchy6"/>
    <dgm:cxn modelId="{02F5D485-AAFA-C847-A29B-AA2BC7EE43FB}" type="presParOf" srcId="{534BA4D8-2818-4D65-8B3C-60E09BD6DB54}" destId="{9CA5720C-1902-413C-BA45-247CEBF16BE7}" srcOrd="1" destOrd="0" presId="urn:microsoft.com/office/officeart/2005/8/layout/hierarchy6"/>
    <dgm:cxn modelId="{1F2123A7-03D0-1F49-B36E-A106EAABE49D}" type="presParOf" srcId="{9CA5720C-1902-413C-BA45-247CEBF16BE7}" destId="{3921393F-BC6B-438C-B9C2-CC8C939E6339}" srcOrd="0" destOrd="0" presId="urn:microsoft.com/office/officeart/2005/8/layout/hierarchy6"/>
    <dgm:cxn modelId="{DBEC0581-966C-8F4F-87A8-91E322A55BF8}" type="presParOf" srcId="{9CA5720C-1902-413C-BA45-247CEBF16BE7}" destId="{9DC0277C-5291-46A5-BA37-E80C14AF4E46}" srcOrd="1" destOrd="0" presId="urn:microsoft.com/office/officeart/2005/8/layout/hierarchy6"/>
    <dgm:cxn modelId="{AFD7856A-D1E0-5446-9A6D-8EAEA2B499EE}" type="presParOf" srcId="{DA760D1A-3BF5-4400-8832-6B19EC1EA757}" destId="{D94689B8-C665-4CCC-A471-FD6D4558A892}" srcOrd="4" destOrd="0" presId="urn:microsoft.com/office/officeart/2005/8/layout/hierarchy6"/>
    <dgm:cxn modelId="{00D348DA-CE1C-764B-8510-B72BC9A315BF}" type="presParOf" srcId="{DA760D1A-3BF5-4400-8832-6B19EC1EA757}" destId="{DC4D7B1E-6F3F-4727-83BC-DA296FCA63A6}" srcOrd="5" destOrd="0" presId="urn:microsoft.com/office/officeart/2005/8/layout/hierarchy6"/>
    <dgm:cxn modelId="{0B223526-2E21-BC48-A591-C93E1C95D5B7}" type="presParOf" srcId="{DC4D7B1E-6F3F-4727-83BC-DA296FCA63A6}" destId="{2D650F21-C416-4686-8A05-73650E98F105}" srcOrd="0" destOrd="0" presId="urn:microsoft.com/office/officeart/2005/8/layout/hierarchy6"/>
    <dgm:cxn modelId="{44AA42FD-AF03-5C45-BFF7-DD9F72CF116B}" type="presParOf" srcId="{DC4D7B1E-6F3F-4727-83BC-DA296FCA63A6}" destId="{56B89F7B-9245-4821-A3D1-57FE17C27C0B}" srcOrd="1" destOrd="0" presId="urn:microsoft.com/office/officeart/2005/8/layout/hierarchy6"/>
    <dgm:cxn modelId="{E4B8BF41-F449-0F4A-8C54-C437E9FE07DA}" type="presParOf" srcId="{56B89F7B-9245-4821-A3D1-57FE17C27C0B}" destId="{E42757C3-0EC7-4A55-89E5-4E6E91C9624A}" srcOrd="0" destOrd="0" presId="urn:microsoft.com/office/officeart/2005/8/layout/hierarchy6"/>
    <dgm:cxn modelId="{2877ACE7-48C7-CF4E-BE13-02185A8FA56A}" type="presParOf" srcId="{56B89F7B-9245-4821-A3D1-57FE17C27C0B}" destId="{3727E424-6F9C-43AB-AB74-C4371CC2382F}" srcOrd="1" destOrd="0" presId="urn:microsoft.com/office/officeart/2005/8/layout/hierarchy6"/>
    <dgm:cxn modelId="{1BBF7628-BBD7-6B47-AC22-A6C178869CE9}" type="presParOf" srcId="{3727E424-6F9C-43AB-AB74-C4371CC2382F}" destId="{8EB7BBE6-F620-4E01-8804-13D8A6E3B4D1}" srcOrd="0" destOrd="0" presId="urn:microsoft.com/office/officeart/2005/8/layout/hierarchy6"/>
    <dgm:cxn modelId="{25B5E42F-26BC-844E-945D-2D7A8DB412A1}" type="presParOf" srcId="{3727E424-6F9C-43AB-AB74-C4371CC2382F}" destId="{F6CDA4C7-D965-4191-A6D3-B08BFA11212A}" srcOrd="1" destOrd="0" presId="urn:microsoft.com/office/officeart/2005/8/layout/hierarchy6"/>
    <dgm:cxn modelId="{92989D1C-BA18-1049-80B0-2A5EC3275749}" type="presParOf" srcId="{DA760D1A-3BF5-4400-8832-6B19EC1EA757}" destId="{1717A42B-094B-4C4D-A223-53BA9805C3AE}" srcOrd="6" destOrd="0" presId="urn:microsoft.com/office/officeart/2005/8/layout/hierarchy6"/>
    <dgm:cxn modelId="{92D24AF1-5F34-C04D-8F7F-8A390CE4E002}" type="presParOf" srcId="{DA760D1A-3BF5-4400-8832-6B19EC1EA757}" destId="{6095A8CD-94A4-46BA-AB56-EB20136C5974}" srcOrd="7" destOrd="0" presId="urn:microsoft.com/office/officeart/2005/8/layout/hierarchy6"/>
    <dgm:cxn modelId="{AF117C69-1875-AB49-9F8E-7F15B3247EB9}" type="presParOf" srcId="{6095A8CD-94A4-46BA-AB56-EB20136C5974}" destId="{BB168F77-864C-497F-8350-D295C8847EC9}" srcOrd="0" destOrd="0" presId="urn:microsoft.com/office/officeart/2005/8/layout/hierarchy6"/>
    <dgm:cxn modelId="{424DC37C-ACE1-0945-A1F7-62EE6BC7643E}" type="presParOf" srcId="{6095A8CD-94A4-46BA-AB56-EB20136C5974}" destId="{30FD951B-60C0-4FDA-AA11-2752EB25B49D}" srcOrd="1" destOrd="0" presId="urn:microsoft.com/office/officeart/2005/8/layout/hierarchy6"/>
    <dgm:cxn modelId="{1F002A4D-710A-794B-BFE8-BFB76C472E57}" type="presParOf" srcId="{30FD951B-60C0-4FDA-AA11-2752EB25B49D}" destId="{403D8CCB-7BE0-4D51-AE81-CBA41F8F1116}" srcOrd="0" destOrd="0" presId="urn:microsoft.com/office/officeart/2005/8/layout/hierarchy6"/>
    <dgm:cxn modelId="{778A283A-E7C7-2A49-86CD-2DA566FFE493}" type="presParOf" srcId="{30FD951B-60C0-4FDA-AA11-2752EB25B49D}" destId="{B1DA0DBA-6BB1-41C0-A412-0AFFDD05E629}" srcOrd="1" destOrd="0" presId="urn:microsoft.com/office/officeart/2005/8/layout/hierarchy6"/>
    <dgm:cxn modelId="{46263CF9-BC98-4B4E-87F9-6A0F6BBCE220}" type="presParOf" srcId="{B1DA0DBA-6BB1-41C0-A412-0AFFDD05E629}" destId="{A85E3711-136E-41F8-8529-21BF94C0651A}" srcOrd="0" destOrd="0" presId="urn:microsoft.com/office/officeart/2005/8/layout/hierarchy6"/>
    <dgm:cxn modelId="{8BF4C451-74D6-1D47-A271-0915F550AB91}" type="presParOf" srcId="{B1DA0DBA-6BB1-41C0-A412-0AFFDD05E629}" destId="{AD3719E5-2D9D-44AA-98DF-3223826314C8}" srcOrd="1" destOrd="0" presId="urn:microsoft.com/office/officeart/2005/8/layout/hierarchy6"/>
    <dgm:cxn modelId="{734E4B6B-9254-374C-9714-5B508DC42D3E}" type="presParOf" srcId="{D9B3A494-37F5-47F8-BD71-26D3FA27289C}" destId="{791638A7-E1CC-4043-B130-D62F4A3910B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91D7F8-FB96-4D30-8600-1570DEABD92E}">
      <dsp:nvSpPr>
        <dsp:cNvPr id="0" name=""/>
        <dsp:cNvSpPr/>
      </dsp:nvSpPr>
      <dsp:spPr>
        <a:xfrm>
          <a:off x="2171078" y="120947"/>
          <a:ext cx="834057" cy="5560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Book</a:t>
          </a:r>
        </a:p>
      </dsp:txBody>
      <dsp:txXfrm>
        <a:off x="2187364" y="137233"/>
        <a:ext cx="801485" cy="523466"/>
      </dsp:txXfrm>
    </dsp:sp>
    <dsp:sp modelId="{3677D839-FEED-47E7-A6F4-DC4EA1321F8D}">
      <dsp:nvSpPr>
        <dsp:cNvPr id="0" name=""/>
        <dsp:cNvSpPr/>
      </dsp:nvSpPr>
      <dsp:spPr>
        <a:xfrm>
          <a:off x="470834" y="676986"/>
          <a:ext cx="2117272" cy="222415"/>
        </a:xfrm>
        <a:custGeom>
          <a:avLst/>
          <a:gdLst/>
          <a:ahLst/>
          <a:cxnLst/>
          <a:rect l="0" t="0" r="0" b="0"/>
          <a:pathLst>
            <a:path>
              <a:moveTo>
                <a:pt x="2117272" y="0"/>
              </a:moveTo>
              <a:lnTo>
                <a:pt x="2117272" y="111207"/>
              </a:lnTo>
              <a:lnTo>
                <a:pt x="0" y="111207"/>
              </a:lnTo>
              <a:lnTo>
                <a:pt x="0" y="2224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6884B5-23CD-4A6D-B476-684AC9E88E52}">
      <dsp:nvSpPr>
        <dsp:cNvPr id="0" name=""/>
        <dsp:cNvSpPr/>
      </dsp:nvSpPr>
      <dsp:spPr>
        <a:xfrm>
          <a:off x="53805" y="899401"/>
          <a:ext cx="834057" cy="5560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Title</a:t>
          </a:r>
        </a:p>
      </dsp:txBody>
      <dsp:txXfrm>
        <a:off x="70091" y="915687"/>
        <a:ext cx="801485" cy="523466"/>
      </dsp:txXfrm>
    </dsp:sp>
    <dsp:sp modelId="{C1CA2F78-1250-46A2-9AAF-D318D597306F}">
      <dsp:nvSpPr>
        <dsp:cNvPr id="0" name=""/>
        <dsp:cNvSpPr/>
      </dsp:nvSpPr>
      <dsp:spPr>
        <a:xfrm>
          <a:off x="425114" y="1455440"/>
          <a:ext cx="91440" cy="2224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1207"/>
              </a:lnTo>
              <a:lnTo>
                <a:pt x="46887" y="111207"/>
              </a:lnTo>
              <a:lnTo>
                <a:pt x="46887" y="2224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E4A3CA-E45A-4F93-9EFD-53A187E7E19F}">
      <dsp:nvSpPr>
        <dsp:cNvPr id="0" name=""/>
        <dsp:cNvSpPr/>
      </dsp:nvSpPr>
      <dsp:spPr>
        <a:xfrm>
          <a:off x="54973" y="1677855"/>
          <a:ext cx="834057" cy="5560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Parsing Techniques</a:t>
          </a:r>
        </a:p>
      </dsp:txBody>
      <dsp:txXfrm>
        <a:off x="71259" y="1694141"/>
        <a:ext cx="801485" cy="523466"/>
      </dsp:txXfrm>
    </dsp:sp>
    <dsp:sp modelId="{F2C707E0-A41A-458E-B034-C321D04851E1}">
      <dsp:nvSpPr>
        <dsp:cNvPr id="0" name=""/>
        <dsp:cNvSpPr/>
      </dsp:nvSpPr>
      <dsp:spPr>
        <a:xfrm>
          <a:off x="2045969" y="676986"/>
          <a:ext cx="542137" cy="222415"/>
        </a:xfrm>
        <a:custGeom>
          <a:avLst/>
          <a:gdLst/>
          <a:ahLst/>
          <a:cxnLst/>
          <a:rect l="0" t="0" r="0" b="0"/>
          <a:pathLst>
            <a:path>
              <a:moveTo>
                <a:pt x="542137" y="0"/>
              </a:moveTo>
              <a:lnTo>
                <a:pt x="542137" y="111207"/>
              </a:lnTo>
              <a:lnTo>
                <a:pt x="0" y="111207"/>
              </a:lnTo>
              <a:lnTo>
                <a:pt x="0" y="2224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804E9-47F5-4751-9DAE-88A20BFC17B2}">
      <dsp:nvSpPr>
        <dsp:cNvPr id="0" name=""/>
        <dsp:cNvSpPr/>
      </dsp:nvSpPr>
      <dsp:spPr>
        <a:xfrm>
          <a:off x="1628940" y="899401"/>
          <a:ext cx="834057" cy="5560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Authors</a:t>
          </a:r>
        </a:p>
      </dsp:txBody>
      <dsp:txXfrm>
        <a:off x="1645226" y="915687"/>
        <a:ext cx="801485" cy="523466"/>
      </dsp:txXfrm>
    </dsp:sp>
    <dsp:sp modelId="{8C5D2AA8-42D0-4E64-ACC5-0BB0B95D917C}">
      <dsp:nvSpPr>
        <dsp:cNvPr id="0" name=""/>
        <dsp:cNvSpPr/>
      </dsp:nvSpPr>
      <dsp:spPr>
        <a:xfrm>
          <a:off x="1503831" y="1455440"/>
          <a:ext cx="542137" cy="222415"/>
        </a:xfrm>
        <a:custGeom>
          <a:avLst/>
          <a:gdLst/>
          <a:ahLst/>
          <a:cxnLst/>
          <a:rect l="0" t="0" r="0" b="0"/>
          <a:pathLst>
            <a:path>
              <a:moveTo>
                <a:pt x="542137" y="0"/>
              </a:moveTo>
              <a:lnTo>
                <a:pt x="542137" y="111207"/>
              </a:lnTo>
              <a:lnTo>
                <a:pt x="0" y="111207"/>
              </a:lnTo>
              <a:lnTo>
                <a:pt x="0" y="2224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21393F-BC6B-438C-B9C2-CC8C939E6339}">
      <dsp:nvSpPr>
        <dsp:cNvPr id="0" name=""/>
        <dsp:cNvSpPr/>
      </dsp:nvSpPr>
      <dsp:spPr>
        <a:xfrm>
          <a:off x="1086802" y="1677855"/>
          <a:ext cx="834057" cy="5560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Author</a:t>
          </a:r>
        </a:p>
      </dsp:txBody>
      <dsp:txXfrm>
        <a:off x="1103088" y="1694141"/>
        <a:ext cx="801485" cy="523466"/>
      </dsp:txXfrm>
    </dsp:sp>
    <dsp:sp modelId="{194019C7-0A96-4D11-9CB1-6CA3A0FB8339}">
      <dsp:nvSpPr>
        <dsp:cNvPr id="0" name=""/>
        <dsp:cNvSpPr/>
      </dsp:nvSpPr>
      <dsp:spPr>
        <a:xfrm>
          <a:off x="1458111" y="2233894"/>
          <a:ext cx="91440" cy="2224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24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78018E-442E-43CF-A3F0-4F850F17B0FB}">
      <dsp:nvSpPr>
        <dsp:cNvPr id="0" name=""/>
        <dsp:cNvSpPr/>
      </dsp:nvSpPr>
      <dsp:spPr>
        <a:xfrm>
          <a:off x="1086802" y="2456309"/>
          <a:ext cx="834057" cy="5560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Dick Grune</a:t>
          </a:r>
        </a:p>
      </dsp:txBody>
      <dsp:txXfrm>
        <a:off x="1103088" y="2472595"/>
        <a:ext cx="801485" cy="523466"/>
      </dsp:txXfrm>
    </dsp:sp>
    <dsp:sp modelId="{473A7B58-00B0-475C-82FA-3C236FCD71B4}">
      <dsp:nvSpPr>
        <dsp:cNvPr id="0" name=""/>
        <dsp:cNvSpPr/>
      </dsp:nvSpPr>
      <dsp:spPr>
        <a:xfrm>
          <a:off x="2045969" y="1455440"/>
          <a:ext cx="542137" cy="222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207"/>
              </a:lnTo>
              <a:lnTo>
                <a:pt x="542137" y="111207"/>
              </a:lnTo>
              <a:lnTo>
                <a:pt x="542137" y="2224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51D986-0D82-4D51-BC57-B59655861607}">
      <dsp:nvSpPr>
        <dsp:cNvPr id="0" name=""/>
        <dsp:cNvSpPr/>
      </dsp:nvSpPr>
      <dsp:spPr>
        <a:xfrm>
          <a:off x="2171078" y="1677855"/>
          <a:ext cx="834057" cy="5560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Author</a:t>
          </a:r>
        </a:p>
      </dsp:txBody>
      <dsp:txXfrm>
        <a:off x="2187364" y="1694141"/>
        <a:ext cx="801485" cy="523466"/>
      </dsp:txXfrm>
    </dsp:sp>
    <dsp:sp modelId="{043998EF-0CA8-440C-B5CB-B553FF7E32C5}">
      <dsp:nvSpPr>
        <dsp:cNvPr id="0" name=""/>
        <dsp:cNvSpPr/>
      </dsp:nvSpPr>
      <dsp:spPr>
        <a:xfrm>
          <a:off x="2542387" y="2233894"/>
          <a:ext cx="91440" cy="2224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24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601A3-EC85-4E2A-889F-180B28381005}">
      <dsp:nvSpPr>
        <dsp:cNvPr id="0" name=""/>
        <dsp:cNvSpPr/>
      </dsp:nvSpPr>
      <dsp:spPr>
        <a:xfrm>
          <a:off x="2171078" y="2456309"/>
          <a:ext cx="834057" cy="5560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schemeClr val="bg1"/>
              </a:solidFill>
            </a:rPr>
            <a:t>Ceriel J.H. Jacobs</a:t>
          </a:r>
          <a:endParaRPr lang="en-US" sz="1000" kern="1200" dirty="0">
            <a:solidFill>
              <a:schemeClr val="bg1"/>
            </a:solidFill>
          </a:endParaRPr>
        </a:p>
      </dsp:txBody>
      <dsp:txXfrm>
        <a:off x="2187364" y="2472595"/>
        <a:ext cx="801485" cy="523466"/>
      </dsp:txXfrm>
    </dsp:sp>
    <dsp:sp modelId="{D94689B8-C665-4CCC-A471-FD6D4558A892}">
      <dsp:nvSpPr>
        <dsp:cNvPr id="0" name=""/>
        <dsp:cNvSpPr/>
      </dsp:nvSpPr>
      <dsp:spPr>
        <a:xfrm>
          <a:off x="2588107" y="676986"/>
          <a:ext cx="1084275" cy="222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207"/>
              </a:lnTo>
              <a:lnTo>
                <a:pt x="1084275" y="111207"/>
              </a:lnTo>
              <a:lnTo>
                <a:pt x="1084275" y="2224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650F21-C416-4686-8A05-73650E98F105}">
      <dsp:nvSpPr>
        <dsp:cNvPr id="0" name=""/>
        <dsp:cNvSpPr/>
      </dsp:nvSpPr>
      <dsp:spPr>
        <a:xfrm>
          <a:off x="3255353" y="899401"/>
          <a:ext cx="834057" cy="5560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Date</a:t>
          </a:r>
        </a:p>
      </dsp:txBody>
      <dsp:txXfrm>
        <a:off x="3271639" y="915687"/>
        <a:ext cx="801485" cy="523466"/>
      </dsp:txXfrm>
    </dsp:sp>
    <dsp:sp modelId="{E42757C3-0EC7-4A55-89E5-4E6E91C9624A}">
      <dsp:nvSpPr>
        <dsp:cNvPr id="0" name=""/>
        <dsp:cNvSpPr/>
      </dsp:nvSpPr>
      <dsp:spPr>
        <a:xfrm>
          <a:off x="3626662" y="1455440"/>
          <a:ext cx="91440" cy="2224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24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B7BBE6-F620-4E01-8804-13D8A6E3B4D1}">
      <dsp:nvSpPr>
        <dsp:cNvPr id="0" name=""/>
        <dsp:cNvSpPr/>
      </dsp:nvSpPr>
      <dsp:spPr>
        <a:xfrm>
          <a:off x="3255353" y="1677855"/>
          <a:ext cx="834057" cy="5560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2007</a:t>
          </a:r>
        </a:p>
      </dsp:txBody>
      <dsp:txXfrm>
        <a:off x="3271639" y="1694141"/>
        <a:ext cx="801485" cy="523466"/>
      </dsp:txXfrm>
    </dsp:sp>
    <dsp:sp modelId="{1717A42B-094B-4C4D-A223-53BA9805C3AE}">
      <dsp:nvSpPr>
        <dsp:cNvPr id="0" name=""/>
        <dsp:cNvSpPr/>
      </dsp:nvSpPr>
      <dsp:spPr>
        <a:xfrm>
          <a:off x="2588107" y="676986"/>
          <a:ext cx="2168550" cy="222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207"/>
              </a:lnTo>
              <a:lnTo>
                <a:pt x="2168550" y="111207"/>
              </a:lnTo>
              <a:lnTo>
                <a:pt x="2168550" y="2224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68F77-864C-497F-8350-D295C8847EC9}">
      <dsp:nvSpPr>
        <dsp:cNvPr id="0" name=""/>
        <dsp:cNvSpPr/>
      </dsp:nvSpPr>
      <dsp:spPr>
        <a:xfrm>
          <a:off x="4339628" y="899401"/>
          <a:ext cx="834057" cy="5560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Publisher</a:t>
          </a:r>
        </a:p>
      </dsp:txBody>
      <dsp:txXfrm>
        <a:off x="4355914" y="915687"/>
        <a:ext cx="801485" cy="523466"/>
      </dsp:txXfrm>
    </dsp:sp>
    <dsp:sp modelId="{403D8CCB-7BE0-4D51-AE81-CBA41F8F1116}">
      <dsp:nvSpPr>
        <dsp:cNvPr id="0" name=""/>
        <dsp:cNvSpPr/>
      </dsp:nvSpPr>
      <dsp:spPr>
        <a:xfrm>
          <a:off x="4710937" y="1455440"/>
          <a:ext cx="91440" cy="2224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24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5E3711-136E-41F8-8529-21BF94C0651A}">
      <dsp:nvSpPr>
        <dsp:cNvPr id="0" name=""/>
        <dsp:cNvSpPr/>
      </dsp:nvSpPr>
      <dsp:spPr>
        <a:xfrm>
          <a:off x="4339628" y="1677855"/>
          <a:ext cx="834057" cy="5560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Springer</a:t>
          </a:r>
        </a:p>
      </dsp:txBody>
      <dsp:txXfrm>
        <a:off x="4355914" y="1694141"/>
        <a:ext cx="801485" cy="5234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91D7F8-FB96-4D30-8600-1570DEABD92E}">
      <dsp:nvSpPr>
        <dsp:cNvPr id="0" name=""/>
        <dsp:cNvSpPr/>
      </dsp:nvSpPr>
      <dsp:spPr>
        <a:xfrm>
          <a:off x="2060502" y="230049"/>
          <a:ext cx="1055209" cy="7034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Book</a:t>
          </a:r>
        </a:p>
      </dsp:txBody>
      <dsp:txXfrm>
        <a:off x="2081106" y="250653"/>
        <a:ext cx="1014001" cy="662265"/>
      </dsp:txXfrm>
    </dsp:sp>
    <dsp:sp modelId="{3677D839-FEED-47E7-A6F4-DC4EA1321F8D}">
      <dsp:nvSpPr>
        <dsp:cNvPr id="0" name=""/>
        <dsp:cNvSpPr/>
      </dsp:nvSpPr>
      <dsp:spPr>
        <a:xfrm>
          <a:off x="530448" y="933522"/>
          <a:ext cx="2057658" cy="281389"/>
        </a:xfrm>
        <a:custGeom>
          <a:avLst/>
          <a:gdLst/>
          <a:ahLst/>
          <a:cxnLst/>
          <a:rect l="0" t="0" r="0" b="0"/>
          <a:pathLst>
            <a:path>
              <a:moveTo>
                <a:pt x="2057658" y="0"/>
              </a:moveTo>
              <a:lnTo>
                <a:pt x="2057658" y="140694"/>
              </a:lnTo>
              <a:lnTo>
                <a:pt x="0" y="140694"/>
              </a:lnTo>
              <a:lnTo>
                <a:pt x="0" y="2813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6884B5-23CD-4A6D-B476-684AC9E88E52}">
      <dsp:nvSpPr>
        <dsp:cNvPr id="0" name=""/>
        <dsp:cNvSpPr/>
      </dsp:nvSpPr>
      <dsp:spPr>
        <a:xfrm>
          <a:off x="2843" y="1214911"/>
          <a:ext cx="1055209" cy="7034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Title</a:t>
          </a:r>
        </a:p>
      </dsp:txBody>
      <dsp:txXfrm>
        <a:off x="23447" y="1235515"/>
        <a:ext cx="1014001" cy="662265"/>
      </dsp:txXfrm>
    </dsp:sp>
    <dsp:sp modelId="{C1CA2F78-1250-46A2-9AAF-D318D597306F}">
      <dsp:nvSpPr>
        <dsp:cNvPr id="0" name=""/>
        <dsp:cNvSpPr/>
      </dsp:nvSpPr>
      <dsp:spPr>
        <a:xfrm>
          <a:off x="484728" y="1918384"/>
          <a:ext cx="91440" cy="2813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38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E4A3CA-E45A-4F93-9EFD-53A187E7E19F}">
      <dsp:nvSpPr>
        <dsp:cNvPr id="0" name=""/>
        <dsp:cNvSpPr/>
      </dsp:nvSpPr>
      <dsp:spPr>
        <a:xfrm>
          <a:off x="2843" y="2199773"/>
          <a:ext cx="1055209" cy="7034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Parsing Techniques</a:t>
          </a:r>
        </a:p>
      </dsp:txBody>
      <dsp:txXfrm>
        <a:off x="23447" y="2220377"/>
        <a:ext cx="1014001" cy="662265"/>
      </dsp:txXfrm>
    </dsp:sp>
    <dsp:sp modelId="{F2C707E0-A41A-458E-B034-C321D04851E1}">
      <dsp:nvSpPr>
        <dsp:cNvPr id="0" name=""/>
        <dsp:cNvSpPr/>
      </dsp:nvSpPr>
      <dsp:spPr>
        <a:xfrm>
          <a:off x="1902220" y="933522"/>
          <a:ext cx="685886" cy="281389"/>
        </a:xfrm>
        <a:custGeom>
          <a:avLst/>
          <a:gdLst/>
          <a:ahLst/>
          <a:cxnLst/>
          <a:rect l="0" t="0" r="0" b="0"/>
          <a:pathLst>
            <a:path>
              <a:moveTo>
                <a:pt x="685886" y="0"/>
              </a:moveTo>
              <a:lnTo>
                <a:pt x="685886" y="140694"/>
              </a:lnTo>
              <a:lnTo>
                <a:pt x="0" y="140694"/>
              </a:lnTo>
              <a:lnTo>
                <a:pt x="0" y="2813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804E9-47F5-4751-9DAE-88A20BFC17B2}">
      <dsp:nvSpPr>
        <dsp:cNvPr id="0" name=""/>
        <dsp:cNvSpPr/>
      </dsp:nvSpPr>
      <dsp:spPr>
        <a:xfrm>
          <a:off x="1374615" y="1214911"/>
          <a:ext cx="1055209" cy="7034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Authors</a:t>
          </a:r>
        </a:p>
      </dsp:txBody>
      <dsp:txXfrm>
        <a:off x="1395219" y="1235515"/>
        <a:ext cx="1014001" cy="662265"/>
      </dsp:txXfrm>
    </dsp:sp>
    <dsp:sp modelId="{8C5D2AA8-42D0-4E64-ACC5-0BB0B95D917C}">
      <dsp:nvSpPr>
        <dsp:cNvPr id="0" name=""/>
        <dsp:cNvSpPr/>
      </dsp:nvSpPr>
      <dsp:spPr>
        <a:xfrm>
          <a:off x="1856500" y="1918384"/>
          <a:ext cx="91440" cy="2813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38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21393F-BC6B-438C-B9C2-CC8C939E6339}">
      <dsp:nvSpPr>
        <dsp:cNvPr id="0" name=""/>
        <dsp:cNvSpPr/>
      </dsp:nvSpPr>
      <dsp:spPr>
        <a:xfrm>
          <a:off x="1374615" y="2199773"/>
          <a:ext cx="1055209" cy="7034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[“Dick Grune”, “Ceriel J.H. Jacobs”]</a:t>
          </a:r>
          <a:endParaRPr lang="en-US" sz="1100" kern="1200" dirty="0"/>
        </a:p>
      </dsp:txBody>
      <dsp:txXfrm>
        <a:off x="1395219" y="2220377"/>
        <a:ext cx="1014001" cy="662265"/>
      </dsp:txXfrm>
    </dsp:sp>
    <dsp:sp modelId="{D94689B8-C665-4CCC-A471-FD6D4558A892}">
      <dsp:nvSpPr>
        <dsp:cNvPr id="0" name=""/>
        <dsp:cNvSpPr/>
      </dsp:nvSpPr>
      <dsp:spPr>
        <a:xfrm>
          <a:off x="2588107" y="933522"/>
          <a:ext cx="685886" cy="2813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694"/>
              </a:lnTo>
              <a:lnTo>
                <a:pt x="685886" y="140694"/>
              </a:lnTo>
              <a:lnTo>
                <a:pt x="685886" y="2813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650F21-C416-4686-8A05-73650E98F105}">
      <dsp:nvSpPr>
        <dsp:cNvPr id="0" name=""/>
        <dsp:cNvSpPr/>
      </dsp:nvSpPr>
      <dsp:spPr>
        <a:xfrm>
          <a:off x="2746388" y="1214911"/>
          <a:ext cx="1055209" cy="7034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Date</a:t>
          </a:r>
        </a:p>
      </dsp:txBody>
      <dsp:txXfrm>
        <a:off x="2766992" y="1235515"/>
        <a:ext cx="1014001" cy="662265"/>
      </dsp:txXfrm>
    </dsp:sp>
    <dsp:sp modelId="{E42757C3-0EC7-4A55-89E5-4E6E91C9624A}">
      <dsp:nvSpPr>
        <dsp:cNvPr id="0" name=""/>
        <dsp:cNvSpPr/>
      </dsp:nvSpPr>
      <dsp:spPr>
        <a:xfrm>
          <a:off x="3228273" y="1918384"/>
          <a:ext cx="91440" cy="2813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38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B7BBE6-F620-4E01-8804-13D8A6E3B4D1}">
      <dsp:nvSpPr>
        <dsp:cNvPr id="0" name=""/>
        <dsp:cNvSpPr/>
      </dsp:nvSpPr>
      <dsp:spPr>
        <a:xfrm>
          <a:off x="2746388" y="2199773"/>
          <a:ext cx="1055209" cy="7034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2007</a:t>
          </a:r>
        </a:p>
      </dsp:txBody>
      <dsp:txXfrm>
        <a:off x="2766992" y="2220377"/>
        <a:ext cx="1014001" cy="662265"/>
      </dsp:txXfrm>
    </dsp:sp>
    <dsp:sp modelId="{1717A42B-094B-4C4D-A223-53BA9805C3AE}">
      <dsp:nvSpPr>
        <dsp:cNvPr id="0" name=""/>
        <dsp:cNvSpPr/>
      </dsp:nvSpPr>
      <dsp:spPr>
        <a:xfrm>
          <a:off x="2588107" y="933522"/>
          <a:ext cx="2057658" cy="2813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694"/>
              </a:lnTo>
              <a:lnTo>
                <a:pt x="2057658" y="140694"/>
              </a:lnTo>
              <a:lnTo>
                <a:pt x="2057658" y="2813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68F77-864C-497F-8350-D295C8847EC9}">
      <dsp:nvSpPr>
        <dsp:cNvPr id="0" name=""/>
        <dsp:cNvSpPr/>
      </dsp:nvSpPr>
      <dsp:spPr>
        <a:xfrm>
          <a:off x="4118160" y="1214911"/>
          <a:ext cx="1055209" cy="7034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Publisher</a:t>
          </a:r>
        </a:p>
      </dsp:txBody>
      <dsp:txXfrm>
        <a:off x="4138764" y="1235515"/>
        <a:ext cx="1014001" cy="662265"/>
      </dsp:txXfrm>
    </dsp:sp>
    <dsp:sp modelId="{403D8CCB-7BE0-4D51-AE81-CBA41F8F1116}">
      <dsp:nvSpPr>
        <dsp:cNvPr id="0" name=""/>
        <dsp:cNvSpPr/>
      </dsp:nvSpPr>
      <dsp:spPr>
        <a:xfrm>
          <a:off x="4600045" y="1918384"/>
          <a:ext cx="91440" cy="2813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38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5E3711-136E-41F8-8529-21BF94C0651A}">
      <dsp:nvSpPr>
        <dsp:cNvPr id="0" name=""/>
        <dsp:cNvSpPr/>
      </dsp:nvSpPr>
      <dsp:spPr>
        <a:xfrm>
          <a:off x="4118160" y="2199773"/>
          <a:ext cx="1055209" cy="7034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Springer</a:t>
          </a:r>
        </a:p>
      </dsp:txBody>
      <dsp:txXfrm>
        <a:off x="4138764" y="2220377"/>
        <a:ext cx="1014001" cy="6622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795B47-8E30-BAF5-00CB-580B532985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EF036E-C5B9-BC2C-C3A8-9523FC53E2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B8E38F89-C3DB-5C47-9457-5AB15A9F85A6}" type="datetime1">
              <a:rPr lang="en-US"/>
              <a:pPr>
                <a:defRPr/>
              </a:pPr>
              <a:t>9/18/23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75A10E-D174-127F-A833-A12505138B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7F62C7-C1E8-282A-63E1-FFBF115C38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F9767CE-FB4C-E542-8243-4375125D45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04E7A7-FEA6-0AB8-B518-67B1017E3F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45306-CDA5-EACD-EF63-F78DC4EFE1E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BC0D7DB2-1A7B-2D4F-8405-CBD11660C9CC}" type="datetime1">
              <a:rPr lang="en-US"/>
              <a:pPr>
                <a:defRPr/>
              </a:pPr>
              <a:t>9/18/23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201802F-D414-6732-3F0F-BA6579229C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5572EDF-0EBB-6B9A-651C-20AAD1EDE7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3F7E4-F90F-DFA3-9557-B78D6CCF80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FA03A-4749-B407-72A8-CD7726BFE5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B03780A-8868-1B41-9F39-247CD92313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4">
            <a:extLst>
              <a:ext uri="{FF2B5EF4-FFF2-40B4-BE49-F238E27FC236}">
                <a16:creationId xmlns:a16="http://schemas.microsoft.com/office/drawing/2014/main" id="{0D7317E8-F1FC-8BEF-2FFF-74ED307D7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5075" y="6532563"/>
            <a:ext cx="2549525" cy="2159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altLang="en-US" sz="800" dirty="0">
                <a:solidFill>
                  <a:srgbClr val="7F7F7F"/>
                </a:solidFill>
                <a:cs typeface="Arial" charset="0"/>
              </a:rPr>
              <a:t>© 2014 The MITRE Corporation. All rights reserved.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EC42FC19-ED0C-A7BD-6B24-A7BD35B4B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7988" cy="2398713"/>
          </a:xfrm>
          <a:prstGeom prst="rect">
            <a:avLst/>
          </a:prstGeom>
          <a:solidFill>
            <a:srgbClr val="C1CD23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defTabSz="914400">
              <a:lnSpc>
                <a:spcPts val="2500"/>
              </a:lnSpc>
              <a:spcAft>
                <a:spcPts val="1000"/>
              </a:spcAft>
              <a:buClr>
                <a:srgbClr val="FDAA03"/>
              </a:buClr>
              <a:defRPr/>
            </a:pPr>
            <a:endParaRPr lang="en-US" altLang="en-US" b="1"/>
          </a:p>
        </p:txBody>
      </p:sp>
      <p:cxnSp>
        <p:nvCxnSpPr>
          <p:cNvPr id="4" name="Straight Connector 14">
            <a:extLst>
              <a:ext uri="{FF2B5EF4-FFF2-40B4-BE49-F238E27FC236}">
                <a16:creationId xmlns:a16="http://schemas.microsoft.com/office/drawing/2014/main" id="{64F3781D-E5CF-5E7C-1F18-38C578216EF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3913" y="2447925"/>
            <a:ext cx="7943850" cy="0"/>
          </a:xfrm>
          <a:prstGeom prst="line">
            <a:avLst/>
          </a:prstGeom>
          <a:noFill/>
          <a:ln w="12700">
            <a:solidFill>
              <a:srgbClr val="C1CD2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Rectangle 15">
            <a:extLst>
              <a:ext uri="{FF2B5EF4-FFF2-40B4-BE49-F238E27FC236}">
                <a16:creationId xmlns:a16="http://schemas.microsoft.com/office/drawing/2014/main" id="{D7F8A1DC-CE0E-172C-6F8A-E15437EB1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09838"/>
            <a:ext cx="407988" cy="43481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defTabSz="914400">
              <a:lnSpc>
                <a:spcPts val="2500"/>
              </a:lnSpc>
              <a:spcAft>
                <a:spcPts val="1000"/>
              </a:spcAft>
              <a:buClr>
                <a:srgbClr val="FDAA03"/>
              </a:buClr>
              <a:defRPr/>
            </a:pPr>
            <a:endParaRPr lang="en-US" altLang="en-US" b="1">
              <a:solidFill>
                <a:schemeClr val="tx2"/>
              </a:solidFill>
            </a:endParaRPr>
          </a:p>
        </p:txBody>
      </p:sp>
      <p:cxnSp>
        <p:nvCxnSpPr>
          <p:cNvPr id="6" name="Straight Connector 16">
            <a:extLst>
              <a:ext uri="{FF2B5EF4-FFF2-40B4-BE49-F238E27FC236}">
                <a16:creationId xmlns:a16="http://schemas.microsoft.com/office/drawing/2014/main" id="{7AFFAA96-7623-0019-CB6E-2E56B7D370F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3913" y="6534150"/>
            <a:ext cx="7943850" cy="0"/>
          </a:xfrm>
          <a:prstGeom prst="line">
            <a:avLst/>
          </a:prstGeom>
          <a:noFill/>
          <a:ln w="12700">
            <a:solidFill>
              <a:srgbClr val="C1CD2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" name="Picture 17">
            <a:extLst>
              <a:ext uri="{FF2B5EF4-FFF2-40B4-BE49-F238E27FC236}">
                <a16:creationId xmlns:a16="http://schemas.microsoft.com/office/drawing/2014/main" id="{7169415A-2672-B8A7-36EE-370F974FD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6251575"/>
            <a:ext cx="66992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83116" y="2568939"/>
            <a:ext cx="4602163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en-US"/>
              <a:t>Click to edit Master subtitle style</a:t>
            </a:r>
            <a:endParaRPr lang="en-US" altLang="en-US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757146" y="368932"/>
            <a:ext cx="7246620" cy="1981200"/>
          </a:xfrm>
        </p:spPr>
        <p:txBody>
          <a:bodyPr anchor="b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556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29600" cy="868362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lnSpc>
                <a:spcPts val="3200"/>
              </a:lnSpc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678363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551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ternate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807116-73CB-D3AB-7C99-B20D3D6B9A78}"/>
              </a:ext>
            </a:extLst>
          </p:cNvPr>
          <p:cNvSpPr/>
          <p:nvPr/>
        </p:nvSpPr>
        <p:spPr>
          <a:xfrm>
            <a:off x="823913" y="4025900"/>
            <a:ext cx="7947025" cy="13716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3C13CF-B2D1-F0F5-9997-48D36061DF9A}"/>
              </a:ext>
            </a:extLst>
          </p:cNvPr>
          <p:cNvSpPr/>
          <p:nvPr/>
        </p:nvSpPr>
        <p:spPr>
          <a:xfrm>
            <a:off x="7443788" y="4083050"/>
            <a:ext cx="1270000" cy="127158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37B6AD-66C4-AC2F-A35B-294409592AB8}"/>
              </a:ext>
            </a:extLst>
          </p:cNvPr>
          <p:cNvSpPr/>
          <p:nvPr/>
        </p:nvSpPr>
        <p:spPr>
          <a:xfrm>
            <a:off x="874713" y="4083050"/>
            <a:ext cx="1270000" cy="127158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FEC03-E624-8FE0-E233-3FEE65A2D98C}"/>
              </a:ext>
            </a:extLst>
          </p:cNvPr>
          <p:cNvSpPr/>
          <p:nvPr/>
        </p:nvSpPr>
        <p:spPr>
          <a:xfrm>
            <a:off x="2187575" y="4083050"/>
            <a:ext cx="1271588" cy="127158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8274F5-84D1-366A-774B-B65EF1AFACF5}"/>
              </a:ext>
            </a:extLst>
          </p:cNvPr>
          <p:cNvSpPr/>
          <p:nvPr/>
        </p:nvSpPr>
        <p:spPr>
          <a:xfrm>
            <a:off x="3502025" y="4083050"/>
            <a:ext cx="1271588" cy="127158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F22400-663B-CE3A-36E8-359497CF1C9B}"/>
              </a:ext>
            </a:extLst>
          </p:cNvPr>
          <p:cNvSpPr/>
          <p:nvPr/>
        </p:nvSpPr>
        <p:spPr>
          <a:xfrm>
            <a:off x="4814888" y="4083050"/>
            <a:ext cx="1271587" cy="127158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CA69E2-D7D1-176C-D4CA-F6EF485662A7}"/>
              </a:ext>
            </a:extLst>
          </p:cNvPr>
          <p:cNvSpPr/>
          <p:nvPr/>
        </p:nvSpPr>
        <p:spPr>
          <a:xfrm>
            <a:off x="6129338" y="4083050"/>
            <a:ext cx="1271587" cy="127158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Text Box 34">
            <a:extLst>
              <a:ext uri="{FF2B5EF4-FFF2-40B4-BE49-F238E27FC236}">
                <a16:creationId xmlns:a16="http://schemas.microsoft.com/office/drawing/2014/main" id="{E56F688E-C885-3896-96CE-AFE1C1684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3325" y="6540500"/>
            <a:ext cx="2581275" cy="2159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altLang="en-US" sz="800" dirty="0">
                <a:solidFill>
                  <a:srgbClr val="7F7F7F"/>
                </a:solidFill>
              </a:rPr>
              <a:t>© 2014 The MITRE Corporation. All rights reserved.</a:t>
            </a:r>
          </a:p>
        </p:txBody>
      </p:sp>
      <p:sp>
        <p:nvSpPr>
          <p:cNvPr id="12" name="Rectangle 20">
            <a:extLst>
              <a:ext uri="{FF2B5EF4-FFF2-40B4-BE49-F238E27FC236}">
                <a16:creationId xmlns:a16="http://schemas.microsoft.com/office/drawing/2014/main" id="{D688C48D-1E2C-64FC-887C-6D24F1591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7988" cy="2398713"/>
          </a:xfrm>
          <a:prstGeom prst="rect">
            <a:avLst/>
          </a:prstGeom>
          <a:solidFill>
            <a:srgbClr val="C1CD23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defTabSz="914400">
              <a:lnSpc>
                <a:spcPts val="2500"/>
              </a:lnSpc>
              <a:spcAft>
                <a:spcPts val="1000"/>
              </a:spcAft>
              <a:buClr>
                <a:srgbClr val="FDAA03"/>
              </a:buClr>
              <a:defRPr/>
            </a:pPr>
            <a:endParaRPr lang="en-US" altLang="en-US" b="1"/>
          </a:p>
        </p:txBody>
      </p:sp>
      <p:cxnSp>
        <p:nvCxnSpPr>
          <p:cNvPr id="13" name="Straight Connector 21">
            <a:extLst>
              <a:ext uri="{FF2B5EF4-FFF2-40B4-BE49-F238E27FC236}">
                <a16:creationId xmlns:a16="http://schemas.microsoft.com/office/drawing/2014/main" id="{F1F53029-9470-6AC8-9556-7A59C95D39A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3913" y="2447925"/>
            <a:ext cx="7943850" cy="0"/>
          </a:xfrm>
          <a:prstGeom prst="line">
            <a:avLst/>
          </a:prstGeom>
          <a:noFill/>
          <a:ln w="12700">
            <a:solidFill>
              <a:srgbClr val="C1CD2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Rectangle 22">
            <a:extLst>
              <a:ext uri="{FF2B5EF4-FFF2-40B4-BE49-F238E27FC236}">
                <a16:creationId xmlns:a16="http://schemas.microsoft.com/office/drawing/2014/main" id="{48751A4C-1CAB-6989-F4CE-B0CA8F89A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09838"/>
            <a:ext cx="407988" cy="43481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defTabSz="914400">
              <a:lnSpc>
                <a:spcPts val="2500"/>
              </a:lnSpc>
              <a:spcAft>
                <a:spcPts val="1000"/>
              </a:spcAft>
              <a:buClr>
                <a:srgbClr val="FDAA03"/>
              </a:buClr>
              <a:defRPr/>
            </a:pPr>
            <a:endParaRPr lang="en-US" altLang="en-US" b="1">
              <a:solidFill>
                <a:schemeClr val="tx2"/>
              </a:solidFill>
            </a:endParaRPr>
          </a:p>
        </p:txBody>
      </p:sp>
      <p:cxnSp>
        <p:nvCxnSpPr>
          <p:cNvPr id="15" name="Straight Connector 23">
            <a:extLst>
              <a:ext uri="{FF2B5EF4-FFF2-40B4-BE49-F238E27FC236}">
                <a16:creationId xmlns:a16="http://schemas.microsoft.com/office/drawing/2014/main" id="{EBFFA932-5735-3C13-4479-E4DEA2C9E14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3913" y="6534150"/>
            <a:ext cx="7943850" cy="0"/>
          </a:xfrm>
          <a:prstGeom prst="line">
            <a:avLst/>
          </a:prstGeom>
          <a:noFill/>
          <a:ln w="12700">
            <a:solidFill>
              <a:srgbClr val="C1CD2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6" name="Picture 24">
            <a:extLst>
              <a:ext uri="{FF2B5EF4-FFF2-40B4-BE49-F238E27FC236}">
                <a16:creationId xmlns:a16="http://schemas.microsoft.com/office/drawing/2014/main" id="{69FB4282-AD9C-13F8-06A4-F7E2DCD95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6251575"/>
            <a:ext cx="66992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25">
            <a:extLst>
              <a:ext uri="{FF2B5EF4-FFF2-40B4-BE49-F238E27FC236}">
                <a16:creationId xmlns:a16="http://schemas.microsoft.com/office/drawing/2014/main" id="{CFB8B76F-3FEA-5A72-FBB7-BBE82EE28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75" y="106363"/>
            <a:ext cx="8031163" cy="185737"/>
          </a:xfrm>
          <a:prstGeom prst="rect">
            <a:avLst/>
          </a:prstGeom>
          <a:noFill/>
          <a:ln>
            <a:noFill/>
          </a:ln>
        </p:spPr>
        <p:txBody>
          <a:bodyPr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600"/>
              </a:spcAft>
              <a:defRPr/>
            </a:pPr>
            <a:r>
              <a:rPr lang="en-US" sz="1200">
                <a:solidFill>
                  <a:schemeClr val="tx2"/>
                </a:solidFill>
              </a:rPr>
              <a:t>Center or Organization Name Here</a:t>
            </a:r>
          </a:p>
        </p:txBody>
      </p:sp>
      <p:sp>
        <p:nvSpPr>
          <p:cNvPr id="18" name="TextBox 26">
            <a:extLst>
              <a:ext uri="{FF2B5EF4-FFF2-40B4-BE49-F238E27FC236}">
                <a16:creationId xmlns:a16="http://schemas.microsoft.com/office/drawing/2014/main" id="{51152F10-B82D-313D-C35C-04E4FFA51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038" y="4354513"/>
            <a:ext cx="901700" cy="7842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>
              <a:lnSpc>
                <a:spcPts val="1400"/>
              </a:lnSpc>
              <a:spcAft>
                <a:spcPts val="600"/>
              </a:spcAft>
              <a:defRPr/>
            </a:pPr>
            <a:r>
              <a:rPr lang="en-US" sz="1400"/>
              <a:t>Optional </a:t>
            </a:r>
          </a:p>
          <a:p>
            <a:pPr algn="ctr" eaLnBrk="1" hangingPunct="1">
              <a:lnSpc>
                <a:spcPts val="1400"/>
              </a:lnSpc>
              <a:spcAft>
                <a:spcPts val="600"/>
              </a:spcAft>
              <a:defRPr/>
            </a:pPr>
            <a:r>
              <a:rPr lang="en-US" sz="1400"/>
              <a:t>Image</a:t>
            </a:r>
          </a:p>
          <a:p>
            <a:pPr algn="ctr" eaLnBrk="1" hangingPunct="1">
              <a:lnSpc>
                <a:spcPts val="1400"/>
              </a:lnSpc>
              <a:spcAft>
                <a:spcPts val="600"/>
              </a:spcAft>
              <a:defRPr/>
            </a:pPr>
            <a:r>
              <a:rPr lang="en-US" sz="1400"/>
              <a:t>Here</a:t>
            </a:r>
          </a:p>
        </p:txBody>
      </p:sp>
      <p:sp>
        <p:nvSpPr>
          <p:cNvPr id="19" name="TextBox 27">
            <a:extLst>
              <a:ext uri="{FF2B5EF4-FFF2-40B4-BE49-F238E27FC236}">
                <a16:creationId xmlns:a16="http://schemas.microsoft.com/office/drawing/2014/main" id="{63754D63-FCF8-D6D1-5BC7-668212605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3313" y="4354513"/>
            <a:ext cx="900112" cy="7842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>
              <a:lnSpc>
                <a:spcPts val="1400"/>
              </a:lnSpc>
              <a:spcAft>
                <a:spcPts val="600"/>
              </a:spcAft>
              <a:defRPr/>
            </a:pPr>
            <a:r>
              <a:rPr lang="en-US" sz="1400"/>
              <a:t>Optional </a:t>
            </a:r>
          </a:p>
          <a:p>
            <a:pPr algn="ctr" eaLnBrk="1" hangingPunct="1">
              <a:lnSpc>
                <a:spcPts val="1400"/>
              </a:lnSpc>
              <a:spcAft>
                <a:spcPts val="600"/>
              </a:spcAft>
              <a:defRPr/>
            </a:pPr>
            <a:r>
              <a:rPr lang="en-US" sz="1400"/>
              <a:t>Image</a:t>
            </a:r>
          </a:p>
          <a:p>
            <a:pPr algn="ctr" eaLnBrk="1" hangingPunct="1">
              <a:lnSpc>
                <a:spcPts val="1400"/>
              </a:lnSpc>
              <a:spcAft>
                <a:spcPts val="600"/>
              </a:spcAft>
              <a:defRPr/>
            </a:pPr>
            <a:r>
              <a:rPr lang="en-US" sz="1400"/>
              <a:t>Here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C34DA722-8168-F843-ABC2-EB028296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4354513"/>
            <a:ext cx="900112" cy="7842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>
              <a:lnSpc>
                <a:spcPts val="1400"/>
              </a:lnSpc>
              <a:spcAft>
                <a:spcPts val="600"/>
              </a:spcAft>
              <a:defRPr/>
            </a:pPr>
            <a:r>
              <a:rPr lang="en-US" sz="1400"/>
              <a:t>Optional </a:t>
            </a:r>
          </a:p>
          <a:p>
            <a:pPr algn="ctr" eaLnBrk="1" hangingPunct="1">
              <a:lnSpc>
                <a:spcPts val="1400"/>
              </a:lnSpc>
              <a:spcAft>
                <a:spcPts val="600"/>
              </a:spcAft>
              <a:defRPr/>
            </a:pPr>
            <a:r>
              <a:rPr lang="en-US" sz="1400"/>
              <a:t>Image</a:t>
            </a:r>
          </a:p>
          <a:p>
            <a:pPr algn="ctr" eaLnBrk="1" hangingPunct="1">
              <a:lnSpc>
                <a:spcPts val="1400"/>
              </a:lnSpc>
              <a:spcAft>
                <a:spcPts val="600"/>
              </a:spcAft>
              <a:defRPr/>
            </a:pPr>
            <a:r>
              <a:rPr lang="en-US" sz="1400"/>
              <a:t>Here</a:t>
            </a:r>
          </a:p>
        </p:txBody>
      </p:sp>
      <p:sp>
        <p:nvSpPr>
          <p:cNvPr id="21" name="TextBox 29">
            <a:extLst>
              <a:ext uri="{FF2B5EF4-FFF2-40B4-BE49-F238E27FC236}">
                <a16:creationId xmlns:a16="http://schemas.microsoft.com/office/drawing/2014/main" id="{279C7C73-3739-6A69-0D3D-2CAD11735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4275" y="4354513"/>
            <a:ext cx="901700" cy="7842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>
              <a:lnSpc>
                <a:spcPts val="1400"/>
              </a:lnSpc>
              <a:spcAft>
                <a:spcPts val="600"/>
              </a:spcAft>
              <a:defRPr/>
            </a:pPr>
            <a:r>
              <a:rPr lang="en-US" sz="1400"/>
              <a:t>Optional </a:t>
            </a:r>
          </a:p>
          <a:p>
            <a:pPr algn="ctr" eaLnBrk="1" hangingPunct="1">
              <a:lnSpc>
                <a:spcPts val="1400"/>
              </a:lnSpc>
              <a:spcAft>
                <a:spcPts val="600"/>
              </a:spcAft>
              <a:defRPr/>
            </a:pPr>
            <a:r>
              <a:rPr lang="en-US" sz="1400"/>
              <a:t>Image</a:t>
            </a:r>
          </a:p>
          <a:p>
            <a:pPr algn="ctr" eaLnBrk="1" hangingPunct="1">
              <a:lnSpc>
                <a:spcPts val="1400"/>
              </a:lnSpc>
              <a:spcAft>
                <a:spcPts val="600"/>
              </a:spcAft>
              <a:defRPr/>
            </a:pPr>
            <a:r>
              <a:rPr lang="en-US" sz="1400"/>
              <a:t>Here</a:t>
            </a:r>
          </a:p>
        </p:txBody>
      </p:sp>
      <p:sp>
        <p:nvSpPr>
          <p:cNvPr id="22" name="TextBox 30">
            <a:extLst>
              <a:ext uri="{FF2B5EF4-FFF2-40B4-BE49-F238E27FC236}">
                <a16:creationId xmlns:a16="http://schemas.microsoft.com/office/drawing/2014/main" id="{5500EDD3-D077-2057-ACF1-293A123D1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550" y="4354513"/>
            <a:ext cx="901700" cy="7842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>
              <a:lnSpc>
                <a:spcPts val="1400"/>
              </a:lnSpc>
              <a:spcAft>
                <a:spcPts val="600"/>
              </a:spcAft>
              <a:defRPr/>
            </a:pPr>
            <a:r>
              <a:rPr lang="en-US" sz="1400"/>
              <a:t>Optional </a:t>
            </a:r>
          </a:p>
          <a:p>
            <a:pPr algn="ctr" eaLnBrk="1" hangingPunct="1">
              <a:lnSpc>
                <a:spcPts val="1400"/>
              </a:lnSpc>
              <a:spcAft>
                <a:spcPts val="600"/>
              </a:spcAft>
              <a:defRPr/>
            </a:pPr>
            <a:r>
              <a:rPr lang="en-US" sz="1400"/>
              <a:t>Image</a:t>
            </a:r>
          </a:p>
          <a:p>
            <a:pPr algn="ctr" eaLnBrk="1" hangingPunct="1">
              <a:lnSpc>
                <a:spcPts val="1400"/>
              </a:lnSpc>
              <a:spcAft>
                <a:spcPts val="600"/>
              </a:spcAft>
              <a:defRPr/>
            </a:pPr>
            <a:r>
              <a:rPr lang="en-US" sz="1400"/>
              <a:t>Here</a:t>
            </a:r>
          </a:p>
        </p:txBody>
      </p:sp>
      <p:sp>
        <p:nvSpPr>
          <p:cNvPr id="23" name="TextBox 31">
            <a:extLst>
              <a:ext uri="{FF2B5EF4-FFF2-40B4-BE49-F238E27FC236}">
                <a16:creationId xmlns:a16="http://schemas.microsoft.com/office/drawing/2014/main" id="{04CE89FD-99CC-8494-979E-30010337C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6825" y="4354513"/>
            <a:ext cx="901700" cy="7842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>
              <a:lnSpc>
                <a:spcPts val="1400"/>
              </a:lnSpc>
              <a:spcAft>
                <a:spcPts val="600"/>
              </a:spcAft>
              <a:defRPr/>
            </a:pPr>
            <a:r>
              <a:rPr lang="en-US" sz="1400"/>
              <a:t>Optional </a:t>
            </a:r>
          </a:p>
          <a:p>
            <a:pPr algn="ctr" eaLnBrk="1" hangingPunct="1">
              <a:lnSpc>
                <a:spcPts val="1400"/>
              </a:lnSpc>
              <a:spcAft>
                <a:spcPts val="600"/>
              </a:spcAft>
              <a:defRPr/>
            </a:pPr>
            <a:r>
              <a:rPr lang="en-US" sz="1400"/>
              <a:t>Image</a:t>
            </a:r>
          </a:p>
          <a:p>
            <a:pPr algn="ctr" eaLnBrk="1" hangingPunct="1">
              <a:lnSpc>
                <a:spcPts val="1400"/>
              </a:lnSpc>
              <a:spcAft>
                <a:spcPts val="600"/>
              </a:spcAft>
              <a:defRPr/>
            </a:pPr>
            <a:r>
              <a:rPr lang="en-US" sz="1400"/>
              <a:t>Here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83116" y="2568939"/>
            <a:ext cx="4602163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0" baseline="0">
                <a:solidFill>
                  <a:schemeClr val="tx2"/>
                </a:solidFill>
                <a:latin typeface="Arial" pitchFamily="34" charset="0"/>
                <a:cs typeface="Calibri" pitchFamily="34" charset="0"/>
              </a:defRPr>
            </a:lvl1pPr>
          </a:lstStyle>
          <a:p>
            <a:r>
              <a:rPr lang="en-US" altLang="en-US"/>
              <a:t>Click to edit Master subtitle style</a:t>
            </a:r>
            <a:endParaRPr lang="en-US" altLang="en-US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757146" y="368932"/>
            <a:ext cx="7246620" cy="1981200"/>
          </a:xfrm>
        </p:spPr>
        <p:txBody>
          <a:bodyPr anchor="b">
            <a:no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Arial" pitchFamily="34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496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1">
            <a:extLst>
              <a:ext uri="{FF2B5EF4-FFF2-40B4-BE49-F238E27FC236}">
                <a16:creationId xmlns:a16="http://schemas.microsoft.com/office/drawing/2014/main" id="{6A871D70-C091-7CB0-8BD2-7D97DE6518A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8200" y="3276600"/>
            <a:ext cx="7780338" cy="0"/>
          </a:xfrm>
          <a:prstGeom prst="line">
            <a:avLst/>
          </a:prstGeom>
          <a:noFill/>
          <a:ln w="12700">
            <a:solidFill>
              <a:srgbClr val="C1CD2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Text Box 34">
            <a:extLst>
              <a:ext uri="{FF2B5EF4-FFF2-40B4-BE49-F238E27FC236}">
                <a16:creationId xmlns:a16="http://schemas.microsoft.com/office/drawing/2014/main" id="{74B010CA-FBBC-4FFD-FF18-5A0459F4A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8088" y="6589713"/>
            <a:ext cx="2551112" cy="2159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altLang="en-US" sz="800" dirty="0">
                <a:solidFill>
                  <a:srgbClr val="7F7F7F"/>
                </a:solidFill>
              </a:rPr>
              <a:t>© 2014 The MITRE Corporation. All rights reserved.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0B6300A8-9F32-9E7D-4C9A-A52EA6B14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7988" cy="3124200"/>
          </a:xfrm>
          <a:prstGeom prst="rect">
            <a:avLst/>
          </a:prstGeom>
          <a:solidFill>
            <a:srgbClr val="C1CD23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defTabSz="914400">
              <a:lnSpc>
                <a:spcPts val="2500"/>
              </a:lnSpc>
              <a:spcAft>
                <a:spcPts val="1000"/>
              </a:spcAft>
              <a:buClr>
                <a:srgbClr val="FDAA03"/>
              </a:buClr>
              <a:defRPr/>
            </a:pPr>
            <a:endParaRPr lang="en-US" altLang="en-US" b="1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697223FD-54D6-7165-4277-4297D3F8C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52800"/>
            <a:ext cx="407988" cy="3505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defTabSz="914400">
              <a:lnSpc>
                <a:spcPts val="2500"/>
              </a:lnSpc>
              <a:spcAft>
                <a:spcPts val="1000"/>
              </a:spcAft>
              <a:buClr>
                <a:srgbClr val="FDAA03"/>
              </a:buClr>
              <a:defRPr/>
            </a:pPr>
            <a:endParaRPr lang="en-US" altLang="en-US" b="1">
              <a:solidFill>
                <a:schemeClr val="tx2"/>
              </a:solidFill>
            </a:endParaRPr>
          </a:p>
        </p:txBody>
      </p:sp>
      <p:cxnSp>
        <p:nvCxnSpPr>
          <p:cNvPr id="6" name="Straight Connector 16">
            <a:extLst>
              <a:ext uri="{FF2B5EF4-FFF2-40B4-BE49-F238E27FC236}">
                <a16:creationId xmlns:a16="http://schemas.microsoft.com/office/drawing/2014/main" id="{712D9E5A-B3B6-8957-7115-3BB54EB7718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3913" y="6534150"/>
            <a:ext cx="7943850" cy="0"/>
          </a:xfrm>
          <a:prstGeom prst="line">
            <a:avLst/>
          </a:prstGeom>
          <a:noFill/>
          <a:ln w="12700">
            <a:solidFill>
              <a:srgbClr val="C1CD2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" name="Picture 17">
            <a:extLst>
              <a:ext uri="{FF2B5EF4-FFF2-40B4-BE49-F238E27FC236}">
                <a16:creationId xmlns:a16="http://schemas.microsoft.com/office/drawing/2014/main" id="{6902CBF3-D2F4-F676-FF53-18950950A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6251575"/>
            <a:ext cx="66992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8">
            <a:extLst>
              <a:ext uri="{FF2B5EF4-FFF2-40B4-BE49-F238E27FC236}">
                <a16:creationId xmlns:a16="http://schemas.microsoft.com/office/drawing/2014/main" id="{0E0D925A-F532-F9C6-E82F-AE3065B98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4725" y="63500"/>
            <a:ext cx="1603375" cy="2476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defTabSz="914400" eaLnBrk="1" hangingPunct="1">
              <a:spcAft>
                <a:spcPts val="600"/>
              </a:spcAft>
              <a:defRPr/>
            </a:pPr>
            <a:r>
              <a:rPr lang="en-US" altLang="en-US" sz="1000">
                <a:solidFill>
                  <a:srgbClr val="C1CD23"/>
                </a:solidFill>
              </a:rPr>
              <a:t>|</a:t>
            </a:r>
            <a:r>
              <a:rPr lang="en-US" altLang="en-US" sz="1000"/>
              <a:t> </a:t>
            </a:r>
            <a:fld id="{424ED66D-F18E-F944-BFA7-7808D795D47D}" type="slidenum">
              <a:rPr lang="en-US" altLang="en-US" sz="1000" smtClean="0">
                <a:solidFill>
                  <a:srgbClr val="7F7F7F"/>
                </a:solidFill>
              </a:rPr>
              <a:pPr algn="r" defTabSz="914400" eaLnBrk="1" hangingPunct="1">
                <a:spcAft>
                  <a:spcPts val="600"/>
                </a:spcAft>
                <a:defRPr/>
              </a:pPr>
              <a:t>‹#›</a:t>
            </a:fld>
            <a:r>
              <a:rPr lang="en-US" altLang="en-US" sz="1000"/>
              <a:t> </a:t>
            </a:r>
            <a:r>
              <a:rPr lang="en-US" altLang="en-US" sz="1000">
                <a:solidFill>
                  <a:srgbClr val="C1CD23"/>
                </a:solidFill>
              </a:rPr>
              <a:t>|</a:t>
            </a:r>
            <a:r>
              <a:rPr lang="en-US" altLang="en-US" sz="1000"/>
              <a:t> 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23649" y="3463137"/>
            <a:ext cx="4602163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Arial" pitchFamily="34" charset="0"/>
                <a:cs typeface="Calibri" pitchFamily="34" charset="0"/>
              </a:defRPr>
            </a:lvl1pPr>
          </a:lstStyle>
          <a:p>
            <a:r>
              <a:rPr lang="en-US" altLang="en-US"/>
              <a:t>Click to edit Master subtitle style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762000" y="1041287"/>
            <a:ext cx="7246620" cy="1981200"/>
          </a:xfrm>
        </p:spPr>
        <p:txBody>
          <a:bodyPr anchor="b">
            <a:no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Arial" pitchFamily="34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2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98596"/>
            <a:ext cx="4038600" cy="4525963"/>
          </a:xfrm>
        </p:spPr>
        <p:txBody>
          <a:bodyPr>
            <a:noAutofit/>
          </a:bodyPr>
          <a:lstStyle>
            <a:lvl1pPr>
              <a:defRPr sz="20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498596"/>
            <a:ext cx="4038600" cy="4525963"/>
          </a:xfrm>
        </p:spPr>
        <p:txBody>
          <a:bodyPr>
            <a:noAutofit/>
          </a:bodyPr>
          <a:lstStyle>
            <a:lvl1pPr>
              <a:defRPr sz="20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45220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411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64B9A4E1-6BE4-FBDE-3F5D-FC527EEABF3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82296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879DEF2-6747-CC75-7E62-88C09007C28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4478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cxnSp>
        <p:nvCxnSpPr>
          <p:cNvPr id="1028" name="Straight Connector 8">
            <a:extLst>
              <a:ext uri="{FF2B5EF4-FFF2-40B4-BE49-F238E27FC236}">
                <a16:creationId xmlns:a16="http://schemas.microsoft.com/office/drawing/2014/main" id="{9243F519-9121-02DA-4F5E-293FB27F45E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7538" y="1295400"/>
            <a:ext cx="8221662" cy="0"/>
          </a:xfrm>
          <a:prstGeom prst="line">
            <a:avLst/>
          </a:prstGeom>
          <a:noFill/>
          <a:ln w="12700">
            <a:solidFill>
              <a:srgbClr val="C1CD2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9" name="Rectangle 9">
            <a:extLst>
              <a:ext uri="{FF2B5EF4-FFF2-40B4-BE49-F238E27FC236}">
                <a16:creationId xmlns:a16="http://schemas.microsoft.com/office/drawing/2014/main" id="{4E14147F-3826-8506-AD79-3E3E0B7C0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7988" cy="1219200"/>
          </a:xfrm>
          <a:prstGeom prst="rect">
            <a:avLst/>
          </a:prstGeom>
          <a:solidFill>
            <a:srgbClr val="C1CD23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defTabSz="914400">
              <a:lnSpc>
                <a:spcPts val="2500"/>
              </a:lnSpc>
              <a:spcAft>
                <a:spcPts val="1000"/>
              </a:spcAft>
              <a:buClr>
                <a:srgbClr val="FDAA03"/>
              </a:buClr>
              <a:defRPr/>
            </a:pPr>
            <a:endParaRPr lang="en-US" altLang="en-US" b="1"/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78084C1D-7904-6BC7-6E6B-DAA6930E4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1600"/>
            <a:ext cx="407988" cy="548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defTabSz="914400">
              <a:lnSpc>
                <a:spcPts val="2500"/>
              </a:lnSpc>
              <a:spcAft>
                <a:spcPts val="1000"/>
              </a:spcAft>
              <a:buClr>
                <a:srgbClr val="FDAA03"/>
              </a:buClr>
              <a:defRPr/>
            </a:pPr>
            <a:endParaRPr lang="en-US" altLang="en-US" b="1">
              <a:solidFill>
                <a:schemeClr val="tx2"/>
              </a:solidFill>
            </a:endParaRPr>
          </a:p>
        </p:txBody>
      </p:sp>
      <p:pic>
        <p:nvPicPr>
          <p:cNvPr id="1031" name="Picture 5">
            <a:extLst>
              <a:ext uri="{FF2B5EF4-FFF2-40B4-BE49-F238E27FC236}">
                <a16:creationId xmlns:a16="http://schemas.microsoft.com/office/drawing/2014/main" id="{DA85D7EF-483E-D540-12F8-DF87E59508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738" y="6540500"/>
            <a:ext cx="66992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Box 12">
            <a:extLst>
              <a:ext uri="{FF2B5EF4-FFF2-40B4-BE49-F238E27FC236}">
                <a16:creationId xmlns:a16="http://schemas.microsoft.com/office/drawing/2014/main" id="{32014E21-B205-4984-F130-C8A77A2FC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4725" y="63500"/>
            <a:ext cx="1603375" cy="2476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defTabSz="914400" eaLnBrk="1" hangingPunct="1">
              <a:spcAft>
                <a:spcPts val="600"/>
              </a:spcAft>
              <a:defRPr/>
            </a:pPr>
            <a:r>
              <a:rPr lang="en-US" altLang="en-US" sz="1000">
                <a:solidFill>
                  <a:srgbClr val="C1CD23"/>
                </a:solidFill>
              </a:rPr>
              <a:t>|</a:t>
            </a:r>
            <a:r>
              <a:rPr lang="en-US" altLang="en-US" sz="1000"/>
              <a:t> </a:t>
            </a:r>
            <a:fld id="{5180B486-0E25-2B43-96B3-49EC94235394}" type="slidenum">
              <a:rPr lang="en-US" altLang="en-US" sz="1000" smtClean="0">
                <a:solidFill>
                  <a:srgbClr val="7F7F7F"/>
                </a:solidFill>
              </a:rPr>
              <a:pPr algn="r" defTabSz="914400" eaLnBrk="1" hangingPunct="1">
                <a:spcAft>
                  <a:spcPts val="600"/>
                </a:spcAft>
                <a:defRPr/>
              </a:pPr>
              <a:t>‹#›</a:t>
            </a:fld>
            <a:r>
              <a:rPr lang="en-US" altLang="en-US" sz="1000"/>
              <a:t> </a:t>
            </a:r>
            <a:r>
              <a:rPr lang="en-US" altLang="en-US" sz="1000">
                <a:solidFill>
                  <a:srgbClr val="C1CD23"/>
                </a:solidFill>
              </a:rPr>
              <a:t>|</a:t>
            </a:r>
            <a:r>
              <a:rPr lang="en-US" altLang="en-US" sz="1000"/>
              <a:t> 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70EB7CCF-0479-CE22-6B88-73CEFEDBBEE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7063" y="6610350"/>
            <a:ext cx="4572000" cy="1222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800" dirty="0">
                <a:solidFill>
                  <a:srgbClr val="7F7F7F"/>
                </a:solidFill>
              </a:rPr>
              <a:t>© 2014 The MITRE Corporation.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91" r:id="rId1"/>
    <p:sldLayoutId id="2147484792" r:id="rId2"/>
    <p:sldLayoutId id="2147484793" r:id="rId3"/>
    <p:sldLayoutId id="2147484794" r:id="rId4"/>
    <p:sldLayoutId id="2147484795" r:id="rId5"/>
    <p:sldLayoutId id="2147484796" r:id="rId6"/>
  </p:sldLayoutIdLst>
  <p:hf sldNum="0" hdr="0" ftr="0" dt="0"/>
  <p:txStyles>
    <p:titleStyle>
      <a:lvl1pPr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lang="en-US" sz="3200" b="1" kern="1200">
          <a:solidFill>
            <a:schemeClr val="tx2"/>
          </a:solidFill>
          <a:latin typeface="Arial" pitchFamily="34" charset="0"/>
          <a:ea typeface="Verdana" pitchFamily="34" charset="0"/>
          <a:cs typeface="Arial" pitchFamily="34" charset="0"/>
        </a:defRPr>
      </a:lvl1pPr>
      <a:lvl2pPr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Verdana" pitchFamily="34" charset="0"/>
          <a:cs typeface="Arial" charset="0"/>
        </a:defRPr>
      </a:lvl2pPr>
      <a:lvl3pPr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Verdana" pitchFamily="34" charset="0"/>
          <a:cs typeface="Arial" charset="0"/>
        </a:defRPr>
      </a:lvl3pPr>
      <a:lvl4pPr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Verdana" pitchFamily="34" charset="0"/>
          <a:cs typeface="Arial" charset="0"/>
        </a:defRPr>
      </a:lvl4pPr>
      <a:lvl5pPr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Verdana" pitchFamily="34" charset="0"/>
          <a:cs typeface="Arial" charset="0"/>
        </a:defRPr>
      </a:lvl5pPr>
      <a:lvl6pPr marL="457200" algn="l" rtl="0" fontAlgn="base">
        <a:lnSpc>
          <a:spcPts val="32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Verdana" pitchFamily="34" charset="0"/>
          <a:cs typeface="Arial" charset="0"/>
        </a:defRPr>
      </a:lvl6pPr>
      <a:lvl7pPr marL="914400" algn="l" rtl="0" fontAlgn="base">
        <a:lnSpc>
          <a:spcPts val="32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Verdana" pitchFamily="34" charset="0"/>
          <a:cs typeface="Arial" charset="0"/>
        </a:defRPr>
      </a:lvl7pPr>
      <a:lvl8pPr marL="1371600" algn="l" rtl="0" fontAlgn="base">
        <a:lnSpc>
          <a:spcPts val="32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Verdana" pitchFamily="34" charset="0"/>
          <a:cs typeface="Arial" charset="0"/>
        </a:defRPr>
      </a:lvl8pPr>
      <a:lvl9pPr marL="1828800" algn="l" rtl="0" fontAlgn="base">
        <a:lnSpc>
          <a:spcPts val="32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Verdana" pitchFamily="34" charset="0"/>
          <a:cs typeface="Arial" charset="0"/>
        </a:defRPr>
      </a:lvl9pPr>
    </p:titleStyle>
    <p:bodyStyle>
      <a:lvl1pPr marL="231775" indent="-231775" algn="l" rtl="0" eaLnBrk="0" fontAlgn="base" hangingPunct="0">
        <a:spcBef>
          <a:spcPct val="0"/>
        </a:spcBef>
        <a:spcAft>
          <a:spcPts val="600"/>
        </a:spcAft>
        <a:buClr>
          <a:schemeClr val="tx2"/>
        </a:buClr>
        <a:buSzPct val="120000"/>
        <a:buFont typeface="Wingdings" pitchFamily="2" charset="2"/>
        <a:buChar char="§"/>
        <a:defRPr sz="2000" b="1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515938" indent="-228600" algn="l" rtl="0" eaLnBrk="0" fontAlgn="base" hangingPunct="0">
        <a:spcBef>
          <a:spcPct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747713" indent="-231775" algn="l" rtl="0" eaLnBrk="0" fontAlgn="base" hangingPunct="0">
        <a:spcBef>
          <a:spcPct val="0"/>
        </a:spcBef>
        <a:spcAft>
          <a:spcPts val="600"/>
        </a:spcAft>
        <a:buClr>
          <a:schemeClr val="tx2"/>
        </a:buClr>
        <a:buSzPct val="110000"/>
        <a:buFont typeface="Wingdings" pitchFamily="2" charset="2"/>
        <a:buChar char="§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030288" indent="-228600" algn="l" rtl="0" eaLnBrk="0" fontAlgn="base" hangingPunct="0">
        <a:spcBef>
          <a:spcPct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1319213" indent="-228600" algn="l" rtl="0" eaLnBrk="0" fontAlgn="base" hangingPunct="0">
        <a:spcBef>
          <a:spcPct val="0"/>
        </a:spcBef>
        <a:spcAft>
          <a:spcPts val="600"/>
        </a:spcAft>
        <a:buClr>
          <a:schemeClr val="tx2"/>
        </a:buClr>
        <a:buSzPct val="60000"/>
        <a:buFont typeface="Wingdings" pitchFamily="2" charset="2"/>
        <a:buChar char="q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1608138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Helvetica LT Std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ricfischer/twitter-js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archive.org/web/20151004063037/http:/fadefade.com/json-comments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formatter.curiousconcept.com/" TargetMode="External"/><Relationship Id="rId2" Type="http://schemas.openxmlformats.org/officeDocument/2006/relationships/hyperlink" Target="https://www.getpostma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beautify.org/jsonviewe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0EF0F052-CC73-C33E-9A3C-5C25536DDDE0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685800" y="949325"/>
            <a:ext cx="7772400" cy="1470025"/>
          </a:xfrm>
        </p:spPr>
        <p:txBody>
          <a:bodyPr/>
          <a:lstStyle/>
          <a:p>
            <a:pPr eaLnBrk="1" hangingPunct="1"/>
            <a:r>
              <a:rPr altLang="en-US"/>
              <a:t>JSON and JSON-Schema </a:t>
            </a:r>
            <a:br>
              <a:rPr altLang="en-US"/>
            </a:br>
            <a:r>
              <a:rPr altLang="en-US"/>
              <a:t>vs. XML</a:t>
            </a:r>
            <a:endParaRPr altLang="en-US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2A939B9E-DDC6-FB55-37CD-537A7706A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XML and JSON, side-by-side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236D1AF6-2A1B-0C9E-A4D8-C6C26104F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950" y="2055813"/>
            <a:ext cx="3157538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600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0">
                <a:solidFill>
                  <a:srgbClr val="000096"/>
                </a:solidFill>
              </a:rPr>
              <a:t>&lt;Book&gt;</a:t>
            </a:r>
            <a:br>
              <a:rPr lang="en-US" altLang="en-US" sz="1200" b="0">
                <a:solidFill>
                  <a:srgbClr val="000000"/>
                </a:solidFill>
              </a:rPr>
            </a:br>
            <a:r>
              <a:rPr lang="en-US" altLang="en-US" sz="1200" b="0">
                <a:solidFill>
                  <a:srgbClr val="000000"/>
                </a:solidFill>
              </a:rPr>
              <a:t>    </a:t>
            </a:r>
            <a:r>
              <a:rPr lang="en-US" altLang="en-US" sz="1200" b="0">
                <a:solidFill>
                  <a:srgbClr val="000096"/>
                </a:solidFill>
              </a:rPr>
              <a:t>&lt;Title&gt;</a:t>
            </a:r>
            <a:r>
              <a:rPr lang="en-US" altLang="en-US" sz="1200" b="0">
                <a:solidFill>
                  <a:srgbClr val="000000"/>
                </a:solidFill>
              </a:rPr>
              <a:t>Parsing Techniques</a:t>
            </a:r>
            <a:r>
              <a:rPr lang="en-US" altLang="en-US" sz="1200" b="0">
                <a:solidFill>
                  <a:srgbClr val="000096"/>
                </a:solidFill>
              </a:rPr>
              <a:t>&lt;/Title&gt;</a:t>
            </a:r>
            <a:br>
              <a:rPr lang="en-US" altLang="en-US" sz="1200" b="0">
                <a:solidFill>
                  <a:srgbClr val="000000"/>
                </a:solidFill>
              </a:rPr>
            </a:br>
            <a:r>
              <a:rPr lang="en-US" altLang="en-US" sz="1200" b="0">
                <a:solidFill>
                  <a:srgbClr val="000000"/>
                </a:solidFill>
              </a:rPr>
              <a:t>    </a:t>
            </a:r>
            <a:r>
              <a:rPr lang="en-US" altLang="en-US" sz="1200" b="0">
                <a:solidFill>
                  <a:srgbClr val="000096"/>
                </a:solidFill>
              </a:rPr>
              <a:t>&lt;Authors&gt;</a:t>
            </a:r>
            <a:br>
              <a:rPr lang="en-US" altLang="en-US" sz="1200" b="0">
                <a:solidFill>
                  <a:srgbClr val="000000"/>
                </a:solidFill>
              </a:rPr>
            </a:br>
            <a:r>
              <a:rPr lang="en-US" altLang="en-US" sz="1200" b="0">
                <a:solidFill>
                  <a:srgbClr val="000000"/>
                </a:solidFill>
              </a:rPr>
              <a:t>        </a:t>
            </a:r>
            <a:r>
              <a:rPr lang="en-US" altLang="en-US" sz="1200" b="0">
                <a:solidFill>
                  <a:srgbClr val="000096"/>
                </a:solidFill>
              </a:rPr>
              <a:t>&lt;Author&gt;</a:t>
            </a:r>
            <a:r>
              <a:rPr lang="en-US" altLang="en-US" sz="1200" b="0">
                <a:solidFill>
                  <a:srgbClr val="000000"/>
                </a:solidFill>
              </a:rPr>
              <a:t>Dick Grune</a:t>
            </a:r>
            <a:r>
              <a:rPr lang="en-US" altLang="en-US" sz="1200" b="0">
                <a:solidFill>
                  <a:srgbClr val="000096"/>
                </a:solidFill>
              </a:rPr>
              <a:t>&lt;/Author&gt;</a:t>
            </a:r>
            <a:br>
              <a:rPr lang="en-US" altLang="en-US" sz="1200" b="0">
                <a:solidFill>
                  <a:srgbClr val="000000"/>
                </a:solidFill>
              </a:rPr>
            </a:br>
            <a:r>
              <a:rPr lang="en-US" altLang="en-US" sz="1200" b="0">
                <a:solidFill>
                  <a:srgbClr val="000000"/>
                </a:solidFill>
              </a:rPr>
              <a:t>        </a:t>
            </a:r>
            <a:r>
              <a:rPr lang="en-US" altLang="en-US" sz="1200" b="0">
                <a:solidFill>
                  <a:srgbClr val="000096"/>
                </a:solidFill>
              </a:rPr>
              <a:t>&lt;Author&gt;</a:t>
            </a:r>
            <a:r>
              <a:rPr lang="en-US" altLang="en-US" sz="1200" b="0">
                <a:solidFill>
                  <a:srgbClr val="000000"/>
                </a:solidFill>
              </a:rPr>
              <a:t>Ceriel J.H. Jacobs</a:t>
            </a:r>
            <a:r>
              <a:rPr lang="en-US" altLang="en-US" sz="1200" b="0">
                <a:solidFill>
                  <a:srgbClr val="000096"/>
                </a:solidFill>
              </a:rPr>
              <a:t>&lt;/Author&gt;</a:t>
            </a:r>
            <a:br>
              <a:rPr lang="en-US" altLang="en-US" sz="1200" b="0">
                <a:solidFill>
                  <a:srgbClr val="000000"/>
                </a:solidFill>
              </a:rPr>
            </a:br>
            <a:r>
              <a:rPr lang="en-US" altLang="en-US" sz="1200" b="0">
                <a:solidFill>
                  <a:srgbClr val="000000"/>
                </a:solidFill>
              </a:rPr>
              <a:t>    </a:t>
            </a:r>
            <a:r>
              <a:rPr lang="en-US" altLang="en-US" sz="1200" b="0">
                <a:solidFill>
                  <a:srgbClr val="000096"/>
                </a:solidFill>
              </a:rPr>
              <a:t>&lt;/Authors&gt;</a:t>
            </a:r>
            <a:br>
              <a:rPr lang="en-US" altLang="en-US" sz="1200" b="0">
                <a:solidFill>
                  <a:srgbClr val="000000"/>
                </a:solidFill>
              </a:rPr>
            </a:br>
            <a:r>
              <a:rPr lang="en-US" altLang="en-US" sz="1200" b="0">
                <a:solidFill>
                  <a:srgbClr val="000000"/>
                </a:solidFill>
              </a:rPr>
              <a:t>    </a:t>
            </a:r>
            <a:r>
              <a:rPr lang="en-US" altLang="en-US" sz="1200" b="0">
                <a:solidFill>
                  <a:srgbClr val="000096"/>
                </a:solidFill>
              </a:rPr>
              <a:t>&lt;Date&gt;</a:t>
            </a:r>
            <a:r>
              <a:rPr lang="en-US" altLang="en-US" sz="1200" b="0">
                <a:solidFill>
                  <a:srgbClr val="000000"/>
                </a:solidFill>
              </a:rPr>
              <a:t>2007</a:t>
            </a:r>
            <a:r>
              <a:rPr lang="en-US" altLang="en-US" sz="1200" b="0">
                <a:solidFill>
                  <a:srgbClr val="000096"/>
                </a:solidFill>
              </a:rPr>
              <a:t>&lt;/Date&gt;</a:t>
            </a:r>
            <a:br>
              <a:rPr lang="en-US" altLang="en-US" sz="1200" b="0">
                <a:solidFill>
                  <a:srgbClr val="000000"/>
                </a:solidFill>
              </a:rPr>
            </a:br>
            <a:r>
              <a:rPr lang="en-US" altLang="en-US" sz="1200" b="0">
                <a:solidFill>
                  <a:srgbClr val="000000"/>
                </a:solidFill>
              </a:rPr>
              <a:t>    </a:t>
            </a:r>
            <a:r>
              <a:rPr lang="en-US" altLang="en-US" sz="1200" b="0">
                <a:solidFill>
                  <a:srgbClr val="000096"/>
                </a:solidFill>
              </a:rPr>
              <a:t>&lt;Publisher&gt;</a:t>
            </a:r>
            <a:r>
              <a:rPr lang="en-US" altLang="en-US" sz="1200" b="0">
                <a:solidFill>
                  <a:srgbClr val="000000"/>
                </a:solidFill>
              </a:rPr>
              <a:t>Springer</a:t>
            </a:r>
            <a:r>
              <a:rPr lang="en-US" altLang="en-US" sz="1200" b="0">
                <a:solidFill>
                  <a:srgbClr val="000096"/>
                </a:solidFill>
              </a:rPr>
              <a:t>&lt;/Publisher&gt;</a:t>
            </a:r>
            <a:br>
              <a:rPr lang="en-US" altLang="en-US" sz="1200" b="0">
                <a:solidFill>
                  <a:srgbClr val="000000"/>
                </a:solidFill>
              </a:rPr>
            </a:br>
            <a:r>
              <a:rPr lang="en-US" altLang="en-US" sz="1200" b="0">
                <a:solidFill>
                  <a:srgbClr val="000096"/>
                </a:solidFill>
              </a:rPr>
              <a:t>&lt;/Book&gt;</a:t>
            </a:r>
            <a:endParaRPr lang="en-US" altLang="en-US" sz="1200" b="0"/>
          </a:p>
        </p:txBody>
      </p:sp>
      <p:sp>
        <p:nvSpPr>
          <p:cNvPr id="16387" name="Rectangle 4">
            <a:extLst>
              <a:ext uri="{FF2B5EF4-FFF2-40B4-BE49-F238E27FC236}">
                <a16:creationId xmlns:a16="http://schemas.microsoft.com/office/drawing/2014/main" id="{2A62C6C0-8ACD-DDDD-D51A-6B5F722B3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425" y="1903413"/>
            <a:ext cx="3973513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600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0">
                <a:solidFill>
                  <a:srgbClr val="960000"/>
                </a:solidFill>
              </a:rPr>
              <a:t>{</a:t>
            </a:r>
            <a:br>
              <a:rPr lang="en-US" altLang="en-US" sz="1200" b="0">
                <a:solidFill>
                  <a:srgbClr val="000000"/>
                </a:solidFill>
              </a:rPr>
            </a:br>
            <a:r>
              <a:rPr lang="en-US" altLang="en-US" sz="1200" b="0">
                <a:solidFill>
                  <a:srgbClr val="000000"/>
                </a:solidFill>
              </a:rPr>
              <a:t>    </a:t>
            </a:r>
            <a:r>
              <a:rPr lang="en-US" altLang="en-US" sz="1200" b="0">
                <a:solidFill>
                  <a:srgbClr val="1E6496"/>
                </a:solidFill>
              </a:rPr>
              <a:t>"Book"</a:t>
            </a:r>
            <a:r>
              <a:rPr lang="en-US" altLang="en-US" sz="1200" b="0">
                <a:solidFill>
                  <a:srgbClr val="640032"/>
                </a:solidFill>
              </a:rPr>
              <a:t>:</a:t>
            </a:r>
            <a:r>
              <a:rPr lang="en-US" altLang="en-US" sz="1200" b="0">
                <a:solidFill>
                  <a:srgbClr val="000000"/>
                </a:solidFill>
              </a:rPr>
              <a:t> </a:t>
            </a:r>
            <a:br>
              <a:rPr lang="en-US" altLang="en-US" sz="1200" b="0">
                <a:solidFill>
                  <a:srgbClr val="000000"/>
                </a:solidFill>
              </a:rPr>
            </a:br>
            <a:r>
              <a:rPr lang="en-US" altLang="en-US" sz="1200" b="0">
                <a:solidFill>
                  <a:srgbClr val="000000"/>
                </a:solidFill>
              </a:rPr>
              <a:t>        </a:t>
            </a:r>
            <a:r>
              <a:rPr lang="en-US" altLang="en-US" sz="1200" b="0">
                <a:solidFill>
                  <a:srgbClr val="960000"/>
                </a:solidFill>
              </a:rPr>
              <a:t>{</a:t>
            </a:r>
            <a:br>
              <a:rPr lang="en-US" altLang="en-US" sz="1200" b="0">
                <a:solidFill>
                  <a:srgbClr val="000000"/>
                </a:solidFill>
              </a:rPr>
            </a:br>
            <a:r>
              <a:rPr lang="en-US" altLang="en-US" sz="1200" b="0">
                <a:solidFill>
                  <a:srgbClr val="000000"/>
                </a:solidFill>
              </a:rPr>
              <a:t>            </a:t>
            </a:r>
            <a:r>
              <a:rPr lang="en-US" altLang="en-US" sz="1200" b="0">
                <a:solidFill>
                  <a:srgbClr val="1E6496"/>
                </a:solidFill>
              </a:rPr>
              <a:t>"Title"</a:t>
            </a:r>
            <a:r>
              <a:rPr lang="en-US" altLang="en-US" sz="1200" b="0">
                <a:solidFill>
                  <a:srgbClr val="640032"/>
                </a:solidFill>
              </a:rPr>
              <a:t>:</a:t>
            </a:r>
            <a:r>
              <a:rPr lang="en-US" altLang="en-US" sz="1200" b="0">
                <a:solidFill>
                  <a:srgbClr val="000000"/>
                </a:solidFill>
              </a:rPr>
              <a:t> </a:t>
            </a:r>
            <a:r>
              <a:rPr lang="en-US" altLang="en-US" sz="1200" b="0">
                <a:solidFill>
                  <a:srgbClr val="0000FF"/>
                </a:solidFill>
              </a:rPr>
              <a:t>"Parsing Techniques"</a:t>
            </a:r>
            <a:r>
              <a:rPr lang="en-US" altLang="en-US" sz="1200" b="0">
                <a:solidFill>
                  <a:srgbClr val="640032"/>
                </a:solidFill>
              </a:rPr>
              <a:t>,</a:t>
            </a:r>
            <a:br>
              <a:rPr lang="en-US" altLang="en-US" sz="1200" b="0">
                <a:solidFill>
                  <a:srgbClr val="000000"/>
                </a:solidFill>
              </a:rPr>
            </a:br>
            <a:r>
              <a:rPr lang="en-US" altLang="en-US" sz="1200" b="0">
                <a:solidFill>
                  <a:srgbClr val="000000"/>
                </a:solidFill>
              </a:rPr>
              <a:t>            </a:t>
            </a:r>
            <a:r>
              <a:rPr lang="en-US" altLang="en-US" sz="1200" b="0">
                <a:solidFill>
                  <a:srgbClr val="1E6496"/>
                </a:solidFill>
              </a:rPr>
              <a:t>"Authors"</a:t>
            </a:r>
            <a:r>
              <a:rPr lang="en-US" altLang="en-US" sz="1200" b="0">
                <a:solidFill>
                  <a:srgbClr val="640032"/>
                </a:solidFill>
              </a:rPr>
              <a:t>:</a:t>
            </a:r>
            <a:r>
              <a:rPr lang="en-US" altLang="en-US" sz="1200" b="0">
                <a:solidFill>
                  <a:srgbClr val="000000"/>
                </a:solidFill>
              </a:rPr>
              <a:t> </a:t>
            </a:r>
            <a:r>
              <a:rPr lang="en-US" altLang="en-US" sz="1200" b="0">
                <a:solidFill>
                  <a:srgbClr val="960000"/>
                </a:solidFill>
              </a:rPr>
              <a:t>[ </a:t>
            </a:r>
            <a:r>
              <a:rPr lang="en-US" altLang="en-US" sz="1200" b="0">
                <a:solidFill>
                  <a:srgbClr val="0000FF"/>
                </a:solidFill>
              </a:rPr>
              <a:t>"Dick Grune"</a:t>
            </a:r>
            <a:r>
              <a:rPr lang="en-US" altLang="en-US" sz="1200" b="0">
                <a:solidFill>
                  <a:srgbClr val="640032"/>
                </a:solidFill>
              </a:rPr>
              <a:t>,</a:t>
            </a:r>
            <a:r>
              <a:rPr lang="en-US" altLang="en-US" sz="1200" b="0">
                <a:solidFill>
                  <a:srgbClr val="000000"/>
                </a:solidFill>
              </a:rPr>
              <a:t> </a:t>
            </a:r>
            <a:r>
              <a:rPr lang="en-US" altLang="en-US" sz="1200" b="0">
                <a:solidFill>
                  <a:srgbClr val="0000FF"/>
                </a:solidFill>
              </a:rPr>
              <a:t>"Ceriel J.H. Jacobs" </a:t>
            </a:r>
            <a:r>
              <a:rPr lang="en-US" altLang="en-US" sz="1200" b="0">
                <a:solidFill>
                  <a:srgbClr val="960000"/>
                </a:solidFill>
              </a:rPr>
              <a:t>]</a:t>
            </a:r>
            <a:r>
              <a:rPr lang="en-US" altLang="en-US" sz="1200" b="0">
                <a:solidFill>
                  <a:srgbClr val="640032"/>
                </a:solidFill>
              </a:rPr>
              <a:t>,</a:t>
            </a:r>
            <a:br>
              <a:rPr lang="en-US" altLang="en-US" sz="1200" b="0">
                <a:solidFill>
                  <a:srgbClr val="000000"/>
                </a:solidFill>
              </a:rPr>
            </a:br>
            <a:r>
              <a:rPr lang="en-US" altLang="en-US" sz="1200" b="0">
                <a:solidFill>
                  <a:srgbClr val="000000"/>
                </a:solidFill>
              </a:rPr>
              <a:t>            </a:t>
            </a:r>
            <a:r>
              <a:rPr lang="en-US" altLang="en-US" sz="1200" b="0">
                <a:solidFill>
                  <a:srgbClr val="1E6496"/>
                </a:solidFill>
              </a:rPr>
              <a:t>"Date"</a:t>
            </a:r>
            <a:r>
              <a:rPr lang="en-US" altLang="en-US" sz="1200" b="0">
                <a:solidFill>
                  <a:srgbClr val="640032"/>
                </a:solidFill>
              </a:rPr>
              <a:t>:</a:t>
            </a:r>
            <a:r>
              <a:rPr lang="en-US" altLang="en-US" sz="1200" b="0">
                <a:solidFill>
                  <a:srgbClr val="000000"/>
                </a:solidFill>
              </a:rPr>
              <a:t> </a:t>
            </a:r>
            <a:r>
              <a:rPr lang="en-US" altLang="en-US" sz="1200" b="0">
                <a:solidFill>
                  <a:srgbClr val="0000FF"/>
                </a:solidFill>
              </a:rPr>
              <a:t>"2007"</a:t>
            </a:r>
            <a:r>
              <a:rPr lang="en-US" altLang="en-US" sz="1200" b="0">
                <a:solidFill>
                  <a:srgbClr val="640032"/>
                </a:solidFill>
              </a:rPr>
              <a:t>,</a:t>
            </a:r>
            <a:br>
              <a:rPr lang="en-US" altLang="en-US" sz="1200" b="0">
                <a:solidFill>
                  <a:srgbClr val="000000"/>
                </a:solidFill>
              </a:rPr>
            </a:br>
            <a:r>
              <a:rPr lang="en-US" altLang="en-US" sz="1200" b="0">
                <a:solidFill>
                  <a:srgbClr val="000000"/>
                </a:solidFill>
              </a:rPr>
              <a:t>            </a:t>
            </a:r>
            <a:r>
              <a:rPr lang="en-US" altLang="en-US" sz="1200" b="0">
                <a:solidFill>
                  <a:srgbClr val="1E6496"/>
                </a:solidFill>
              </a:rPr>
              <a:t>"Publisher"</a:t>
            </a:r>
            <a:r>
              <a:rPr lang="en-US" altLang="en-US" sz="1200" b="0">
                <a:solidFill>
                  <a:srgbClr val="640032"/>
                </a:solidFill>
              </a:rPr>
              <a:t>:</a:t>
            </a:r>
            <a:r>
              <a:rPr lang="en-US" altLang="en-US" sz="1200" b="0">
                <a:solidFill>
                  <a:srgbClr val="000000"/>
                </a:solidFill>
              </a:rPr>
              <a:t> </a:t>
            </a:r>
            <a:r>
              <a:rPr lang="en-US" altLang="en-US" sz="1200" b="0">
                <a:solidFill>
                  <a:srgbClr val="0000FF"/>
                </a:solidFill>
              </a:rPr>
              <a:t>"Springer"</a:t>
            </a:r>
            <a:br>
              <a:rPr lang="en-US" altLang="en-US" sz="1200" b="0">
                <a:solidFill>
                  <a:srgbClr val="000000"/>
                </a:solidFill>
              </a:rPr>
            </a:br>
            <a:r>
              <a:rPr lang="en-US" altLang="en-US" sz="1200" b="0">
                <a:solidFill>
                  <a:srgbClr val="000000"/>
                </a:solidFill>
              </a:rPr>
              <a:t>        </a:t>
            </a:r>
            <a:r>
              <a:rPr lang="en-US" altLang="en-US" sz="1200" b="0">
                <a:solidFill>
                  <a:srgbClr val="960000"/>
                </a:solidFill>
              </a:rPr>
              <a:t>}</a:t>
            </a:r>
            <a:br>
              <a:rPr lang="en-US" altLang="en-US" sz="1200" b="0">
                <a:solidFill>
                  <a:srgbClr val="000000"/>
                </a:solidFill>
              </a:rPr>
            </a:br>
            <a:r>
              <a:rPr lang="en-US" altLang="en-US" sz="1200" b="0">
                <a:solidFill>
                  <a:srgbClr val="960000"/>
                </a:solidFill>
              </a:rPr>
              <a:t>}</a:t>
            </a:r>
            <a:endParaRPr lang="en-US" altLang="en-US" sz="1200" b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2203EA-E399-3B4A-C506-0597766F53D0}"/>
              </a:ext>
            </a:extLst>
          </p:cNvPr>
          <p:cNvCxnSpPr/>
          <p:nvPr/>
        </p:nvCxnSpPr>
        <p:spPr>
          <a:xfrm>
            <a:off x="1611313" y="2209800"/>
            <a:ext cx="325437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91AC932-9D95-DA44-4559-03FD2FA59997}"/>
              </a:ext>
            </a:extLst>
          </p:cNvPr>
          <p:cNvCxnSpPr/>
          <p:nvPr/>
        </p:nvCxnSpPr>
        <p:spPr>
          <a:xfrm>
            <a:off x="3505200" y="2373313"/>
            <a:ext cx="1709738" cy="19526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C60BA4-D61C-DC8B-DFA4-620F698ED768}"/>
              </a:ext>
            </a:extLst>
          </p:cNvPr>
          <p:cNvCxnSpPr/>
          <p:nvPr/>
        </p:nvCxnSpPr>
        <p:spPr>
          <a:xfrm flipV="1">
            <a:off x="2557463" y="2933700"/>
            <a:ext cx="2657475" cy="36512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5220566-B6CF-9065-5FA8-14814883F75B}"/>
              </a:ext>
            </a:extLst>
          </p:cNvPr>
          <p:cNvCxnSpPr/>
          <p:nvPr/>
        </p:nvCxnSpPr>
        <p:spPr>
          <a:xfrm flipV="1">
            <a:off x="3429000" y="3116263"/>
            <a:ext cx="1785938" cy="35401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330F43-6CBF-75CC-FB6D-43BCBAF0685E}"/>
              </a:ext>
            </a:extLst>
          </p:cNvPr>
          <p:cNvSpPr/>
          <p:nvPr/>
        </p:nvSpPr>
        <p:spPr>
          <a:xfrm>
            <a:off x="5238750" y="2693988"/>
            <a:ext cx="3308350" cy="17462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A9F3B6-9E05-456C-9AC4-747E72656477}"/>
              </a:ext>
            </a:extLst>
          </p:cNvPr>
          <p:cNvSpPr/>
          <p:nvPr/>
        </p:nvSpPr>
        <p:spPr>
          <a:xfrm>
            <a:off x="1085850" y="2462213"/>
            <a:ext cx="2827338" cy="7318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7411" name="Title 1">
            <a:extLst>
              <a:ext uri="{FF2B5EF4-FFF2-40B4-BE49-F238E27FC236}">
                <a16:creationId xmlns:a16="http://schemas.microsoft.com/office/drawing/2014/main" id="{843CC549-43CE-8E07-F7B5-F80FAFF8B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Creating lists in XML and JSON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31730C23-38F3-9B49-161C-74CC3BBB7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3" y="2055813"/>
            <a:ext cx="3157537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600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0">
                <a:solidFill>
                  <a:srgbClr val="000096"/>
                </a:solidFill>
              </a:rPr>
              <a:t>&lt;Book&gt;</a:t>
            </a:r>
            <a:br>
              <a:rPr lang="en-US" altLang="en-US" sz="1200" b="0">
                <a:solidFill>
                  <a:srgbClr val="000000"/>
                </a:solidFill>
              </a:rPr>
            </a:br>
            <a:r>
              <a:rPr lang="en-US" altLang="en-US" sz="1200" b="0">
                <a:solidFill>
                  <a:srgbClr val="000000"/>
                </a:solidFill>
              </a:rPr>
              <a:t>    </a:t>
            </a:r>
            <a:r>
              <a:rPr lang="en-US" altLang="en-US" sz="1200" b="0">
                <a:solidFill>
                  <a:srgbClr val="000096"/>
                </a:solidFill>
              </a:rPr>
              <a:t>&lt;Title&gt;</a:t>
            </a:r>
            <a:r>
              <a:rPr lang="en-US" altLang="en-US" sz="1200" b="0">
                <a:solidFill>
                  <a:srgbClr val="000000"/>
                </a:solidFill>
              </a:rPr>
              <a:t>Parsing Techniques</a:t>
            </a:r>
            <a:r>
              <a:rPr lang="en-US" altLang="en-US" sz="1200" b="0">
                <a:solidFill>
                  <a:srgbClr val="000096"/>
                </a:solidFill>
              </a:rPr>
              <a:t>&lt;/Title&gt;</a:t>
            </a:r>
            <a:br>
              <a:rPr lang="en-US" altLang="en-US" sz="1200" b="0">
                <a:solidFill>
                  <a:srgbClr val="000000"/>
                </a:solidFill>
              </a:rPr>
            </a:br>
            <a:r>
              <a:rPr lang="en-US" altLang="en-US" sz="1200" b="0">
                <a:solidFill>
                  <a:srgbClr val="000000"/>
                </a:solidFill>
              </a:rPr>
              <a:t>    </a:t>
            </a:r>
            <a:r>
              <a:rPr lang="en-US" altLang="en-US" sz="1200" b="0">
                <a:solidFill>
                  <a:srgbClr val="000096"/>
                </a:solidFill>
              </a:rPr>
              <a:t>&lt;Authors&gt;</a:t>
            </a:r>
            <a:br>
              <a:rPr lang="en-US" altLang="en-US" sz="1200" b="0">
                <a:solidFill>
                  <a:srgbClr val="000000"/>
                </a:solidFill>
              </a:rPr>
            </a:br>
            <a:r>
              <a:rPr lang="en-US" altLang="en-US" sz="1200" b="0">
                <a:solidFill>
                  <a:srgbClr val="000000"/>
                </a:solidFill>
              </a:rPr>
              <a:t>        </a:t>
            </a:r>
            <a:r>
              <a:rPr lang="en-US" altLang="en-US" sz="1200" b="0">
                <a:solidFill>
                  <a:srgbClr val="000096"/>
                </a:solidFill>
              </a:rPr>
              <a:t>&lt;Author&gt;</a:t>
            </a:r>
            <a:r>
              <a:rPr lang="en-US" altLang="en-US" sz="1200" b="0">
                <a:solidFill>
                  <a:srgbClr val="000000"/>
                </a:solidFill>
              </a:rPr>
              <a:t>Dick Grune</a:t>
            </a:r>
            <a:r>
              <a:rPr lang="en-US" altLang="en-US" sz="1200" b="0">
                <a:solidFill>
                  <a:srgbClr val="000096"/>
                </a:solidFill>
              </a:rPr>
              <a:t>&lt;/Author&gt;</a:t>
            </a:r>
            <a:br>
              <a:rPr lang="en-US" altLang="en-US" sz="1200" b="0">
                <a:solidFill>
                  <a:srgbClr val="000000"/>
                </a:solidFill>
              </a:rPr>
            </a:br>
            <a:r>
              <a:rPr lang="en-US" altLang="en-US" sz="1200" b="0">
                <a:solidFill>
                  <a:srgbClr val="000000"/>
                </a:solidFill>
              </a:rPr>
              <a:t>        </a:t>
            </a:r>
            <a:r>
              <a:rPr lang="en-US" altLang="en-US" sz="1200" b="0">
                <a:solidFill>
                  <a:srgbClr val="000096"/>
                </a:solidFill>
              </a:rPr>
              <a:t>&lt;Author&gt;</a:t>
            </a:r>
            <a:r>
              <a:rPr lang="en-US" altLang="en-US" sz="1200" b="0">
                <a:solidFill>
                  <a:srgbClr val="000000"/>
                </a:solidFill>
              </a:rPr>
              <a:t>Ceriel J.H. Jacobs</a:t>
            </a:r>
            <a:r>
              <a:rPr lang="en-US" altLang="en-US" sz="1200" b="0">
                <a:solidFill>
                  <a:srgbClr val="000096"/>
                </a:solidFill>
              </a:rPr>
              <a:t>&lt;/Author&gt;</a:t>
            </a:r>
            <a:br>
              <a:rPr lang="en-US" altLang="en-US" sz="1200" b="0">
                <a:solidFill>
                  <a:srgbClr val="000000"/>
                </a:solidFill>
              </a:rPr>
            </a:br>
            <a:r>
              <a:rPr lang="en-US" altLang="en-US" sz="1200" b="0">
                <a:solidFill>
                  <a:srgbClr val="000000"/>
                </a:solidFill>
              </a:rPr>
              <a:t>    </a:t>
            </a:r>
            <a:r>
              <a:rPr lang="en-US" altLang="en-US" sz="1200" b="0">
                <a:solidFill>
                  <a:srgbClr val="000096"/>
                </a:solidFill>
              </a:rPr>
              <a:t>&lt;/Authors&gt;</a:t>
            </a:r>
            <a:br>
              <a:rPr lang="en-US" altLang="en-US" sz="1200" b="0">
                <a:solidFill>
                  <a:srgbClr val="000000"/>
                </a:solidFill>
              </a:rPr>
            </a:br>
            <a:r>
              <a:rPr lang="en-US" altLang="en-US" sz="1200" b="0">
                <a:solidFill>
                  <a:srgbClr val="000000"/>
                </a:solidFill>
              </a:rPr>
              <a:t>    </a:t>
            </a:r>
            <a:r>
              <a:rPr lang="en-US" altLang="en-US" sz="1200" b="0">
                <a:solidFill>
                  <a:srgbClr val="000096"/>
                </a:solidFill>
              </a:rPr>
              <a:t>&lt;Date&gt;</a:t>
            </a:r>
            <a:r>
              <a:rPr lang="en-US" altLang="en-US" sz="1200" b="0">
                <a:solidFill>
                  <a:srgbClr val="000000"/>
                </a:solidFill>
              </a:rPr>
              <a:t>2007</a:t>
            </a:r>
            <a:r>
              <a:rPr lang="en-US" altLang="en-US" sz="1200" b="0">
                <a:solidFill>
                  <a:srgbClr val="000096"/>
                </a:solidFill>
              </a:rPr>
              <a:t>&lt;/Date&gt;</a:t>
            </a:r>
            <a:br>
              <a:rPr lang="en-US" altLang="en-US" sz="1200" b="0">
                <a:solidFill>
                  <a:srgbClr val="000000"/>
                </a:solidFill>
              </a:rPr>
            </a:br>
            <a:r>
              <a:rPr lang="en-US" altLang="en-US" sz="1200" b="0">
                <a:solidFill>
                  <a:srgbClr val="000000"/>
                </a:solidFill>
              </a:rPr>
              <a:t>    </a:t>
            </a:r>
            <a:r>
              <a:rPr lang="en-US" altLang="en-US" sz="1200" b="0">
                <a:solidFill>
                  <a:srgbClr val="000096"/>
                </a:solidFill>
              </a:rPr>
              <a:t>&lt;Publisher&gt;</a:t>
            </a:r>
            <a:r>
              <a:rPr lang="en-US" altLang="en-US" sz="1200" b="0">
                <a:solidFill>
                  <a:srgbClr val="000000"/>
                </a:solidFill>
              </a:rPr>
              <a:t>Springer</a:t>
            </a:r>
            <a:r>
              <a:rPr lang="en-US" altLang="en-US" sz="1200" b="0">
                <a:solidFill>
                  <a:srgbClr val="000096"/>
                </a:solidFill>
              </a:rPr>
              <a:t>&lt;/Publisher&gt;</a:t>
            </a:r>
            <a:br>
              <a:rPr lang="en-US" altLang="en-US" sz="1200" b="0">
                <a:solidFill>
                  <a:srgbClr val="000000"/>
                </a:solidFill>
              </a:rPr>
            </a:br>
            <a:r>
              <a:rPr lang="en-US" altLang="en-US" sz="1200" b="0">
                <a:solidFill>
                  <a:srgbClr val="000096"/>
                </a:solidFill>
              </a:rPr>
              <a:t>&lt;/Book&gt;</a:t>
            </a:r>
            <a:endParaRPr lang="en-US" altLang="en-US" sz="1200" b="0"/>
          </a:p>
        </p:txBody>
      </p:sp>
      <p:sp>
        <p:nvSpPr>
          <p:cNvPr id="17413" name="Rectangle 4">
            <a:extLst>
              <a:ext uri="{FF2B5EF4-FFF2-40B4-BE49-F238E27FC236}">
                <a16:creationId xmlns:a16="http://schemas.microsoft.com/office/drawing/2014/main" id="{0A7CEAA1-917C-D656-8A46-528A6173C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425" y="1903413"/>
            <a:ext cx="3973513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600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0">
                <a:solidFill>
                  <a:srgbClr val="960000"/>
                </a:solidFill>
              </a:rPr>
              <a:t>{</a:t>
            </a:r>
            <a:br>
              <a:rPr lang="en-US" altLang="en-US" sz="1200" b="0">
                <a:solidFill>
                  <a:srgbClr val="000000"/>
                </a:solidFill>
              </a:rPr>
            </a:br>
            <a:r>
              <a:rPr lang="en-US" altLang="en-US" sz="1200" b="0">
                <a:solidFill>
                  <a:srgbClr val="000000"/>
                </a:solidFill>
              </a:rPr>
              <a:t>    </a:t>
            </a:r>
            <a:r>
              <a:rPr lang="en-US" altLang="en-US" sz="1200" b="0">
                <a:solidFill>
                  <a:srgbClr val="1E6496"/>
                </a:solidFill>
              </a:rPr>
              <a:t>"Book"</a:t>
            </a:r>
            <a:r>
              <a:rPr lang="en-US" altLang="en-US" sz="1200" b="0">
                <a:solidFill>
                  <a:srgbClr val="640032"/>
                </a:solidFill>
              </a:rPr>
              <a:t>:</a:t>
            </a:r>
            <a:r>
              <a:rPr lang="en-US" altLang="en-US" sz="1200" b="0">
                <a:solidFill>
                  <a:srgbClr val="000000"/>
                </a:solidFill>
              </a:rPr>
              <a:t> </a:t>
            </a:r>
            <a:br>
              <a:rPr lang="en-US" altLang="en-US" sz="1200" b="0">
                <a:solidFill>
                  <a:srgbClr val="000000"/>
                </a:solidFill>
              </a:rPr>
            </a:br>
            <a:r>
              <a:rPr lang="en-US" altLang="en-US" sz="1200" b="0">
                <a:solidFill>
                  <a:srgbClr val="000000"/>
                </a:solidFill>
              </a:rPr>
              <a:t>        </a:t>
            </a:r>
            <a:r>
              <a:rPr lang="en-US" altLang="en-US" sz="1200" b="0">
                <a:solidFill>
                  <a:srgbClr val="960000"/>
                </a:solidFill>
              </a:rPr>
              <a:t>{</a:t>
            </a:r>
            <a:br>
              <a:rPr lang="en-US" altLang="en-US" sz="1200" b="0">
                <a:solidFill>
                  <a:srgbClr val="000000"/>
                </a:solidFill>
              </a:rPr>
            </a:br>
            <a:r>
              <a:rPr lang="en-US" altLang="en-US" sz="1200" b="0">
                <a:solidFill>
                  <a:srgbClr val="000000"/>
                </a:solidFill>
              </a:rPr>
              <a:t>            </a:t>
            </a:r>
            <a:r>
              <a:rPr lang="en-US" altLang="en-US" sz="1200" b="0">
                <a:solidFill>
                  <a:srgbClr val="1E6496"/>
                </a:solidFill>
              </a:rPr>
              <a:t>"Title"</a:t>
            </a:r>
            <a:r>
              <a:rPr lang="en-US" altLang="en-US" sz="1200" b="0">
                <a:solidFill>
                  <a:srgbClr val="640032"/>
                </a:solidFill>
              </a:rPr>
              <a:t>:</a:t>
            </a:r>
            <a:r>
              <a:rPr lang="en-US" altLang="en-US" sz="1200" b="0">
                <a:solidFill>
                  <a:srgbClr val="000000"/>
                </a:solidFill>
              </a:rPr>
              <a:t> </a:t>
            </a:r>
            <a:r>
              <a:rPr lang="en-US" altLang="en-US" sz="1200" b="0">
                <a:solidFill>
                  <a:srgbClr val="0000FF"/>
                </a:solidFill>
              </a:rPr>
              <a:t>"Parsing Techniques"</a:t>
            </a:r>
            <a:r>
              <a:rPr lang="en-US" altLang="en-US" sz="1200" b="0">
                <a:solidFill>
                  <a:srgbClr val="640032"/>
                </a:solidFill>
              </a:rPr>
              <a:t>,</a:t>
            </a:r>
            <a:br>
              <a:rPr lang="en-US" altLang="en-US" sz="1200" b="0">
                <a:solidFill>
                  <a:srgbClr val="000000"/>
                </a:solidFill>
              </a:rPr>
            </a:br>
            <a:r>
              <a:rPr lang="en-US" altLang="en-US" sz="1200" b="0">
                <a:solidFill>
                  <a:srgbClr val="000000"/>
                </a:solidFill>
              </a:rPr>
              <a:t>            </a:t>
            </a:r>
            <a:r>
              <a:rPr lang="en-US" altLang="en-US" sz="1200" b="0">
                <a:solidFill>
                  <a:srgbClr val="1E6496"/>
                </a:solidFill>
              </a:rPr>
              <a:t>"Authors"</a:t>
            </a:r>
            <a:r>
              <a:rPr lang="en-US" altLang="en-US" sz="1200" b="0">
                <a:solidFill>
                  <a:srgbClr val="640032"/>
                </a:solidFill>
              </a:rPr>
              <a:t>:</a:t>
            </a:r>
            <a:r>
              <a:rPr lang="en-US" altLang="en-US" sz="1200" b="0">
                <a:solidFill>
                  <a:srgbClr val="000000"/>
                </a:solidFill>
              </a:rPr>
              <a:t> </a:t>
            </a:r>
            <a:r>
              <a:rPr lang="en-US" altLang="en-US" sz="1200" b="0">
                <a:solidFill>
                  <a:srgbClr val="960000"/>
                </a:solidFill>
              </a:rPr>
              <a:t>[ </a:t>
            </a:r>
            <a:r>
              <a:rPr lang="en-US" altLang="en-US" sz="1200" b="0">
                <a:solidFill>
                  <a:srgbClr val="0000FF"/>
                </a:solidFill>
              </a:rPr>
              <a:t>"Dick Grune"</a:t>
            </a:r>
            <a:r>
              <a:rPr lang="en-US" altLang="en-US" sz="1200" b="0">
                <a:solidFill>
                  <a:srgbClr val="640032"/>
                </a:solidFill>
              </a:rPr>
              <a:t>,</a:t>
            </a:r>
            <a:r>
              <a:rPr lang="en-US" altLang="en-US" sz="1200" b="0">
                <a:solidFill>
                  <a:srgbClr val="000000"/>
                </a:solidFill>
              </a:rPr>
              <a:t> </a:t>
            </a:r>
            <a:r>
              <a:rPr lang="en-US" altLang="en-US" sz="1200" b="0">
                <a:solidFill>
                  <a:srgbClr val="0000FF"/>
                </a:solidFill>
              </a:rPr>
              <a:t>"Ceriel J.H. Jacobs" </a:t>
            </a:r>
            <a:r>
              <a:rPr lang="en-US" altLang="en-US" sz="1200" b="0">
                <a:solidFill>
                  <a:srgbClr val="960000"/>
                </a:solidFill>
              </a:rPr>
              <a:t>]</a:t>
            </a:r>
            <a:r>
              <a:rPr lang="en-US" altLang="en-US" sz="1200" b="0">
                <a:solidFill>
                  <a:srgbClr val="640032"/>
                </a:solidFill>
              </a:rPr>
              <a:t>,</a:t>
            </a:r>
            <a:br>
              <a:rPr lang="en-US" altLang="en-US" sz="1200" b="0">
                <a:solidFill>
                  <a:srgbClr val="000000"/>
                </a:solidFill>
              </a:rPr>
            </a:br>
            <a:r>
              <a:rPr lang="en-US" altLang="en-US" sz="1200" b="0">
                <a:solidFill>
                  <a:srgbClr val="000000"/>
                </a:solidFill>
              </a:rPr>
              <a:t>            </a:t>
            </a:r>
            <a:r>
              <a:rPr lang="en-US" altLang="en-US" sz="1200" b="0">
                <a:solidFill>
                  <a:srgbClr val="1E6496"/>
                </a:solidFill>
              </a:rPr>
              <a:t>"Date"</a:t>
            </a:r>
            <a:r>
              <a:rPr lang="en-US" altLang="en-US" sz="1200" b="0">
                <a:solidFill>
                  <a:srgbClr val="640032"/>
                </a:solidFill>
              </a:rPr>
              <a:t>:</a:t>
            </a:r>
            <a:r>
              <a:rPr lang="en-US" altLang="en-US" sz="1200" b="0">
                <a:solidFill>
                  <a:srgbClr val="000000"/>
                </a:solidFill>
              </a:rPr>
              <a:t> </a:t>
            </a:r>
            <a:r>
              <a:rPr lang="en-US" altLang="en-US" sz="1200" b="0">
                <a:solidFill>
                  <a:srgbClr val="0000FF"/>
                </a:solidFill>
              </a:rPr>
              <a:t>"2007"</a:t>
            </a:r>
            <a:r>
              <a:rPr lang="en-US" altLang="en-US" sz="1200" b="0">
                <a:solidFill>
                  <a:srgbClr val="640032"/>
                </a:solidFill>
              </a:rPr>
              <a:t>,</a:t>
            </a:r>
            <a:br>
              <a:rPr lang="en-US" altLang="en-US" sz="1200" b="0">
                <a:solidFill>
                  <a:srgbClr val="000000"/>
                </a:solidFill>
              </a:rPr>
            </a:br>
            <a:r>
              <a:rPr lang="en-US" altLang="en-US" sz="1200" b="0">
                <a:solidFill>
                  <a:srgbClr val="000000"/>
                </a:solidFill>
              </a:rPr>
              <a:t>            </a:t>
            </a:r>
            <a:r>
              <a:rPr lang="en-US" altLang="en-US" sz="1200" b="0">
                <a:solidFill>
                  <a:srgbClr val="1E6496"/>
                </a:solidFill>
              </a:rPr>
              <a:t>"Publisher"</a:t>
            </a:r>
            <a:r>
              <a:rPr lang="en-US" altLang="en-US" sz="1200" b="0">
                <a:solidFill>
                  <a:srgbClr val="640032"/>
                </a:solidFill>
              </a:rPr>
              <a:t>:</a:t>
            </a:r>
            <a:r>
              <a:rPr lang="en-US" altLang="en-US" sz="1200" b="0">
                <a:solidFill>
                  <a:srgbClr val="000000"/>
                </a:solidFill>
              </a:rPr>
              <a:t> </a:t>
            </a:r>
            <a:r>
              <a:rPr lang="en-US" altLang="en-US" sz="1200" b="0">
                <a:solidFill>
                  <a:srgbClr val="0000FF"/>
                </a:solidFill>
              </a:rPr>
              <a:t>"Springer"</a:t>
            </a:r>
            <a:br>
              <a:rPr lang="en-US" altLang="en-US" sz="1200" b="0">
                <a:solidFill>
                  <a:srgbClr val="000000"/>
                </a:solidFill>
              </a:rPr>
            </a:br>
            <a:r>
              <a:rPr lang="en-US" altLang="en-US" sz="1200" b="0">
                <a:solidFill>
                  <a:srgbClr val="000000"/>
                </a:solidFill>
              </a:rPr>
              <a:t>        </a:t>
            </a:r>
            <a:r>
              <a:rPr lang="en-US" altLang="en-US" sz="1200" b="0">
                <a:solidFill>
                  <a:srgbClr val="960000"/>
                </a:solidFill>
              </a:rPr>
              <a:t>}</a:t>
            </a:r>
            <a:br>
              <a:rPr lang="en-US" altLang="en-US" sz="1200" b="0">
                <a:solidFill>
                  <a:srgbClr val="000000"/>
                </a:solidFill>
              </a:rPr>
            </a:br>
            <a:r>
              <a:rPr lang="en-US" altLang="en-US" sz="1200" b="0">
                <a:solidFill>
                  <a:srgbClr val="960000"/>
                </a:solidFill>
              </a:rPr>
              <a:t>}</a:t>
            </a:r>
            <a:endParaRPr lang="en-US" altLang="en-US" sz="1200" b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AE83F0-B6FD-CFC7-BC75-382BBCB3E3FB}"/>
              </a:ext>
            </a:extLst>
          </p:cNvPr>
          <p:cNvCxnSpPr/>
          <p:nvPr/>
        </p:nvCxnSpPr>
        <p:spPr>
          <a:xfrm flipV="1">
            <a:off x="3938588" y="2781300"/>
            <a:ext cx="126365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275E21DC-10BD-25D5-BC53-62345A3F6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An XML document is a tree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270ED8D-9585-4363-5ED6-D57E386FA90B}"/>
              </a:ext>
            </a:extLst>
          </p:cNvPr>
          <p:cNvGraphicFramePr/>
          <p:nvPr/>
        </p:nvGraphicFramePr>
        <p:xfrm>
          <a:off x="2138985" y="1623761"/>
          <a:ext cx="5176214" cy="3133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048B0B53-B774-0B1E-7A20-DDD1ABE6C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A JSON Object is a tree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F776DF0-8197-DA3C-D057-C02A872B1EE5}"/>
              </a:ext>
            </a:extLst>
          </p:cNvPr>
          <p:cNvGraphicFramePr/>
          <p:nvPr/>
        </p:nvGraphicFramePr>
        <p:xfrm>
          <a:off x="1834185" y="1623761"/>
          <a:ext cx="5176214" cy="3133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14AE5-AF1D-DDA1-55D4-E714336A9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dirty="0"/>
              <a:t>JSON used to store location of tweets </a:t>
            </a:r>
            <a:br>
              <a:rPr dirty="0"/>
            </a:br>
            <a:r>
              <a:rPr dirty="0"/>
              <a:t>(Eric Fisher)</a:t>
            </a:r>
          </a:p>
        </p:txBody>
      </p:sp>
      <p:sp>
        <p:nvSpPr>
          <p:cNvPr id="20482" name="Rectangle 5">
            <a:extLst>
              <a:ext uri="{FF2B5EF4-FFF2-40B4-BE49-F238E27FC236}">
                <a16:creationId xmlns:a16="http://schemas.microsoft.com/office/drawing/2014/main" id="{B3A0A850-DBC9-4F96-AD79-2B96CE8A0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5937250"/>
            <a:ext cx="59817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https://www.mapbox.com/blog/twitter-map-every-tweet/</a:t>
            </a:r>
          </a:p>
        </p:txBody>
      </p:sp>
      <p:pic>
        <p:nvPicPr>
          <p:cNvPr id="20483" name="Picture 2">
            <a:extLst>
              <a:ext uri="{FF2B5EF4-FFF2-40B4-BE49-F238E27FC236}">
                <a16:creationId xmlns:a16="http://schemas.microsoft.com/office/drawing/2014/main" id="{D4F3FABD-0C30-C3DB-B55F-40079DF3C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423988"/>
            <a:ext cx="7443788" cy="447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676C-18CF-A844-52BF-683FB2995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dirty="0"/>
              <a:t>JSON used to store location of tweets (cont.)</a:t>
            </a: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5F8A849D-3D9F-8A6F-CF2C-7018DF670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3581400"/>
          </a:xfrm>
        </p:spPr>
        <p:txBody>
          <a:bodyPr/>
          <a:lstStyle/>
          <a:p>
            <a:r>
              <a:rPr altLang="en-US"/>
              <a:t>Tracking geotagged tweets from Twitter’s public API for the last three and a half years. </a:t>
            </a:r>
          </a:p>
          <a:p>
            <a:r>
              <a:rPr altLang="en-US"/>
              <a:t>There are about 10 million public geotagged tweets every day, which is about 120 per second. </a:t>
            </a:r>
          </a:p>
          <a:p>
            <a:r>
              <a:rPr altLang="en-US"/>
              <a:t>The accumulated history adds up to nearly three terabytes of compressed JSON and is growing by four gigabytes a day. </a:t>
            </a:r>
          </a:p>
          <a:p>
            <a:r>
              <a:rPr altLang="en-US"/>
              <a:t>The map on the previous slide shows what 6,341,973,478 tweets look like on a map.</a:t>
            </a:r>
          </a:p>
          <a:p>
            <a:r>
              <a:rPr altLang="en-US"/>
              <a:t>Using this program to parse the JSON and pull out just each tweet’s username, date, time, location, client, and text: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6EF41D4-763A-3972-462A-220E688AC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038" y="5029200"/>
            <a:ext cx="4365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hlinkClick r:id="rId2"/>
              </a:rPr>
              <a:t>https://github.com/ericfischer/twitter-json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3">
            <a:extLst>
              <a:ext uri="{FF2B5EF4-FFF2-40B4-BE49-F238E27FC236}">
                <a16:creationId xmlns:a16="http://schemas.microsoft.com/office/drawing/2014/main" id="{5161F629-4437-667D-8E4E-E3D0B2940035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762000" y="1041400"/>
            <a:ext cx="7246938" cy="1981200"/>
          </a:xfrm>
        </p:spPr>
        <p:txBody>
          <a:bodyPr/>
          <a:lstStyle/>
          <a:p>
            <a:pPr marL="342900" indent="-342900"/>
            <a:r>
              <a:rPr altLang="en-US" sz="3200">
                <a:cs typeface="Arial" panose="020B0604020202020204" pitchFamily="34" charset="0"/>
              </a:rPr>
              <a:t>The JSON data format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3">
            <a:extLst>
              <a:ext uri="{FF2B5EF4-FFF2-40B4-BE49-F238E27FC236}">
                <a16:creationId xmlns:a16="http://schemas.microsoft.com/office/drawing/2014/main" id="{6FD0D680-49B7-1154-5FD6-41F66CE78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JSON value</a:t>
            </a:r>
          </a:p>
        </p:txBody>
      </p:sp>
      <p:sp>
        <p:nvSpPr>
          <p:cNvPr id="23554" name="Content Placeholder 4">
            <a:extLst>
              <a:ext uri="{FF2B5EF4-FFF2-40B4-BE49-F238E27FC236}">
                <a16:creationId xmlns:a16="http://schemas.microsoft.com/office/drawing/2014/main" id="{C68BCEDC-6102-8317-B319-5F30A0CA1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1109663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altLang="en-US"/>
              <a:t>A JSON instance contains a single JSON value. A JSON value may be either an </a:t>
            </a:r>
            <a:r>
              <a:rPr altLang="en-US" i="1"/>
              <a:t>object</a:t>
            </a:r>
            <a:r>
              <a:rPr altLang="en-US"/>
              <a:t>, </a:t>
            </a:r>
            <a:r>
              <a:rPr altLang="en-US" i="1"/>
              <a:t>array</a:t>
            </a:r>
            <a:r>
              <a:rPr altLang="en-US"/>
              <a:t>, </a:t>
            </a:r>
            <a:r>
              <a:rPr altLang="en-US" i="1"/>
              <a:t>number</a:t>
            </a:r>
            <a:r>
              <a:rPr altLang="en-US"/>
              <a:t>, </a:t>
            </a:r>
            <a:r>
              <a:rPr altLang="en-US" i="1"/>
              <a:t>string</a:t>
            </a:r>
            <a:r>
              <a:rPr altLang="en-US"/>
              <a:t>, true, false, or null:</a:t>
            </a:r>
          </a:p>
          <a:p>
            <a:pPr marL="0" indent="0"/>
            <a:endParaRPr altLang="en-US"/>
          </a:p>
        </p:txBody>
      </p:sp>
      <p:pic>
        <p:nvPicPr>
          <p:cNvPr id="23555" name="Picture 5">
            <a:extLst>
              <a:ext uri="{FF2B5EF4-FFF2-40B4-BE49-F238E27FC236}">
                <a16:creationId xmlns:a16="http://schemas.microsoft.com/office/drawing/2014/main" id="{6CF1293D-AD22-B3CF-C513-32420CF68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8" y="2632075"/>
            <a:ext cx="55308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6">
            <a:extLst>
              <a:ext uri="{FF2B5EF4-FFF2-40B4-BE49-F238E27FC236}">
                <a16:creationId xmlns:a16="http://schemas.microsoft.com/office/drawing/2014/main" id="{6788ADF4-65A3-5B6F-CAEE-4D424C328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954713"/>
            <a:ext cx="83835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altLang="en-US" sz="1100"/>
              <a:t>Acknowledgement: This </a:t>
            </a:r>
            <a:r>
              <a:rPr lang="en-US" altLang="en-US" sz="110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“</a:t>
            </a:r>
            <a:r>
              <a:rPr lang="en-US" altLang="en-US" sz="1100"/>
              <a:t>railroad</a:t>
            </a:r>
            <a:r>
              <a:rPr lang="en-US" altLang="en-US" sz="1100">
                <a:latin typeface="Times New Roman" panose="02020603050405020304" pitchFamily="18" charset="0"/>
              </a:rPr>
              <a:t>”</a:t>
            </a:r>
            <a:r>
              <a:rPr lang="en-US" altLang="en-US" sz="1100"/>
              <a:t> graphic comes from the JSON specification, as do the railroad graphics on the next several slides.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D649AC8F-C1AE-1840-C124-24B8051CD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JSON object</a:t>
            </a:r>
          </a:p>
        </p:txBody>
      </p:sp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0EC3FC9C-0D8F-3F95-9892-C0B851D07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957263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altLang="en-US"/>
              <a:t>A JSON object is zero or more </a:t>
            </a:r>
            <a:r>
              <a:rPr altLang="en-US" i="1"/>
              <a:t>string-colon-value</a:t>
            </a:r>
            <a:r>
              <a:rPr altLang="en-US"/>
              <a:t> pairs, separated by comma and wrapped within curly braces:</a:t>
            </a:r>
          </a:p>
        </p:txBody>
      </p:sp>
      <p:pic>
        <p:nvPicPr>
          <p:cNvPr id="24579" name="Picture 3">
            <a:extLst>
              <a:ext uri="{FF2B5EF4-FFF2-40B4-BE49-F238E27FC236}">
                <a16:creationId xmlns:a16="http://schemas.microsoft.com/office/drawing/2014/main" id="{A6EAA02B-9077-0DF7-2A63-B96ED855F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" t="50000" r="17300" b="17825"/>
          <a:stretch>
            <a:fillRect/>
          </a:stretch>
        </p:blipFill>
        <p:spPr bwMode="auto">
          <a:xfrm>
            <a:off x="1487488" y="2489200"/>
            <a:ext cx="5384800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Rectangle 4">
            <a:extLst>
              <a:ext uri="{FF2B5EF4-FFF2-40B4-BE49-F238E27FC236}">
                <a16:creationId xmlns:a16="http://schemas.microsoft.com/office/drawing/2014/main" id="{B3DD19ED-2E4F-8E78-3F0D-85096BB5A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113" y="4435475"/>
            <a:ext cx="24495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600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solidFill>
                  <a:srgbClr val="960000"/>
                </a:solidFill>
              </a:rPr>
              <a:t>{</a:t>
            </a:r>
            <a:r>
              <a:rPr lang="en-US" altLang="en-US" sz="1800" b="0">
                <a:solidFill>
                  <a:srgbClr val="000000"/>
                </a:solidFill>
              </a:rPr>
              <a:t> </a:t>
            </a:r>
            <a:r>
              <a:rPr lang="en-US" altLang="en-US" sz="1800" b="0">
                <a:solidFill>
                  <a:srgbClr val="1E6496"/>
                </a:solidFill>
              </a:rPr>
              <a:t>"name"</a:t>
            </a:r>
            <a:r>
              <a:rPr lang="en-US" altLang="en-US" sz="1800" b="0">
                <a:solidFill>
                  <a:srgbClr val="640032"/>
                </a:solidFill>
              </a:rPr>
              <a:t>: </a:t>
            </a:r>
            <a:r>
              <a:rPr lang="en-US" altLang="en-US" sz="1800" b="0">
                <a:solidFill>
                  <a:srgbClr val="0000FF"/>
                </a:solidFill>
              </a:rPr>
              <a:t>"John Doe"</a:t>
            </a:r>
            <a:r>
              <a:rPr lang="en-US" altLang="en-US" sz="1800" b="0">
                <a:solidFill>
                  <a:srgbClr val="640032"/>
                </a:solidFill>
              </a:rPr>
              <a:t>,</a:t>
            </a:r>
            <a:br>
              <a:rPr lang="en-US" altLang="en-US" sz="1800" b="0">
                <a:solidFill>
                  <a:srgbClr val="000000"/>
                </a:solidFill>
              </a:rPr>
            </a:br>
            <a:r>
              <a:rPr lang="en-US" altLang="en-US" sz="1800" b="0">
                <a:solidFill>
                  <a:srgbClr val="000000"/>
                </a:solidFill>
              </a:rPr>
              <a:t>  </a:t>
            </a:r>
            <a:r>
              <a:rPr lang="en-US" altLang="en-US" sz="1800" b="0">
                <a:solidFill>
                  <a:srgbClr val="1E6496"/>
                </a:solidFill>
              </a:rPr>
              <a:t>"age"</a:t>
            </a:r>
            <a:r>
              <a:rPr lang="en-US" altLang="en-US" sz="1800" b="0">
                <a:solidFill>
                  <a:srgbClr val="640032"/>
                </a:solidFill>
              </a:rPr>
              <a:t>:</a:t>
            </a:r>
            <a:r>
              <a:rPr lang="en-US" altLang="en-US" sz="1800" b="0">
                <a:solidFill>
                  <a:srgbClr val="000000"/>
                </a:solidFill>
              </a:rPr>
              <a:t> </a:t>
            </a:r>
            <a:r>
              <a:rPr lang="en-US" altLang="en-US" sz="1800" b="0">
                <a:solidFill>
                  <a:srgbClr val="000096"/>
                </a:solidFill>
              </a:rPr>
              <a:t>30</a:t>
            </a:r>
            <a:r>
              <a:rPr lang="en-US" altLang="en-US" sz="1800" b="0">
                <a:solidFill>
                  <a:srgbClr val="640032"/>
                </a:solidFill>
              </a:rPr>
              <a:t>,</a:t>
            </a:r>
            <a:br>
              <a:rPr lang="en-US" altLang="en-US" sz="1800" b="0">
                <a:solidFill>
                  <a:srgbClr val="000000"/>
                </a:solidFill>
              </a:rPr>
            </a:br>
            <a:r>
              <a:rPr lang="en-US" altLang="en-US" sz="1800" b="0">
                <a:solidFill>
                  <a:srgbClr val="000000"/>
                </a:solidFill>
              </a:rPr>
              <a:t>  </a:t>
            </a:r>
            <a:r>
              <a:rPr lang="en-US" altLang="en-US" sz="1800" b="0">
                <a:solidFill>
                  <a:srgbClr val="1E6496"/>
                </a:solidFill>
              </a:rPr>
              <a:t>"married"</a:t>
            </a:r>
            <a:r>
              <a:rPr lang="en-US" altLang="en-US" sz="1800" b="0">
                <a:solidFill>
                  <a:srgbClr val="640032"/>
                </a:solidFill>
              </a:rPr>
              <a:t>:</a:t>
            </a:r>
            <a:r>
              <a:rPr lang="en-US" altLang="en-US" sz="1800" b="0">
                <a:solidFill>
                  <a:srgbClr val="000000"/>
                </a:solidFill>
              </a:rPr>
              <a:t> </a:t>
            </a:r>
            <a:r>
              <a:rPr lang="en-US" altLang="en-US" sz="1800" b="0">
                <a:solidFill>
                  <a:srgbClr val="000066"/>
                </a:solidFill>
              </a:rPr>
              <a:t>true</a:t>
            </a:r>
            <a:r>
              <a:rPr lang="en-US" altLang="en-US" sz="1800" b="0">
                <a:solidFill>
                  <a:srgbClr val="000000"/>
                </a:solidFill>
              </a:rPr>
              <a:t> </a:t>
            </a:r>
            <a:r>
              <a:rPr lang="en-US" altLang="en-US" sz="1800" b="0">
                <a:solidFill>
                  <a:srgbClr val="960000"/>
                </a:solidFill>
              </a:rPr>
              <a:t>}</a:t>
            </a:r>
            <a:endParaRPr lang="en-US" altLang="en-US" sz="1800" b="0"/>
          </a:p>
        </p:txBody>
      </p:sp>
      <p:sp>
        <p:nvSpPr>
          <p:cNvPr id="24581" name="TextBox 1">
            <a:extLst>
              <a:ext uri="{FF2B5EF4-FFF2-40B4-BE49-F238E27FC236}">
                <a16:creationId xmlns:a16="http://schemas.microsoft.com/office/drawing/2014/main" id="{B6C6CB27-205B-B41D-0FE4-1124F34F2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6213" y="4121150"/>
            <a:ext cx="26479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600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en-US" sz="1600" b="0"/>
              <a:t>Example of a JSON object: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FB60074-8E30-F74C-731A-FF0F45292D9E}"/>
              </a:ext>
            </a:extLst>
          </p:cNvPr>
          <p:cNvCxnSpPr/>
          <p:nvPr/>
        </p:nvCxnSpPr>
        <p:spPr>
          <a:xfrm flipH="1" flipV="1">
            <a:off x="4779963" y="3486150"/>
            <a:ext cx="365125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CBC606-77D2-B1B0-5E5A-346B1FDB32A2}"/>
              </a:ext>
            </a:extLst>
          </p:cNvPr>
          <p:cNvCxnSpPr/>
          <p:nvPr/>
        </p:nvCxnSpPr>
        <p:spPr>
          <a:xfrm flipH="1" flipV="1">
            <a:off x="3103563" y="3481388"/>
            <a:ext cx="365125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2ABE6881-1344-527F-8F1E-AEE6ABE19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Empty object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7DB9D5DA-96CF-EAC0-A8AB-E991567C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957263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altLang="en-US"/>
              <a:t>A JSON object may be empty.</a:t>
            </a:r>
          </a:p>
        </p:txBody>
      </p:sp>
      <p:pic>
        <p:nvPicPr>
          <p:cNvPr id="25603" name="Picture 3">
            <a:extLst>
              <a:ext uri="{FF2B5EF4-FFF2-40B4-BE49-F238E27FC236}">
                <a16:creationId xmlns:a16="http://schemas.microsoft.com/office/drawing/2014/main" id="{70D7FE2C-2524-D81B-C914-0D427386A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" t="50000" r="17300" b="17825"/>
          <a:stretch>
            <a:fillRect/>
          </a:stretch>
        </p:blipFill>
        <p:spPr bwMode="auto">
          <a:xfrm>
            <a:off x="1487488" y="2489200"/>
            <a:ext cx="5384800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Box 1">
            <a:extLst>
              <a:ext uri="{FF2B5EF4-FFF2-40B4-BE49-F238E27FC236}">
                <a16:creationId xmlns:a16="http://schemas.microsoft.com/office/drawing/2014/main" id="{7339A4EA-9EC9-8C38-5CF4-B65DAB36C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813" y="4603750"/>
            <a:ext cx="2524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600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en-US" sz="1600" b="0"/>
              <a:t>This is a JSON object:  </a:t>
            </a:r>
            <a:r>
              <a:rPr lang="en-US" altLang="en-US" sz="1600" b="0">
                <a:solidFill>
                  <a:srgbClr val="960000"/>
                </a:solidFill>
              </a:rPr>
              <a:t>{ }</a:t>
            </a:r>
            <a:endParaRPr lang="en-US" altLang="en-US" sz="1600" b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FC6047D-91AD-BC8D-412D-2909042C23DC}"/>
              </a:ext>
            </a:extLst>
          </p:cNvPr>
          <p:cNvCxnSpPr/>
          <p:nvPr/>
        </p:nvCxnSpPr>
        <p:spPr>
          <a:xfrm flipH="1" flipV="1">
            <a:off x="3103563" y="3481388"/>
            <a:ext cx="365125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CB8F6B-946A-F119-7EA7-FB0E6824C3B8}"/>
              </a:ext>
            </a:extLst>
          </p:cNvPr>
          <p:cNvCxnSpPr/>
          <p:nvPr/>
        </p:nvCxnSpPr>
        <p:spPr>
          <a:xfrm flipH="1" flipV="1">
            <a:off x="4779963" y="3486150"/>
            <a:ext cx="365125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CFDB6974-F78E-CFA4-BC96-5D89ADAE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Table of Contents</a:t>
            </a:r>
          </a:p>
        </p:txBody>
      </p:sp>
      <p:sp>
        <p:nvSpPr>
          <p:cNvPr id="8194" name="Content Placeholder 2">
            <a:extLst>
              <a:ext uri="{FF2B5EF4-FFF2-40B4-BE49-F238E27FC236}">
                <a16:creationId xmlns:a16="http://schemas.microsoft.com/office/drawing/2014/main" id="{A3CA87BF-0009-D77B-9EEA-B8B6CD61D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/>
              <a:t>Comparison of XML and JSON</a:t>
            </a:r>
          </a:p>
          <a:p>
            <a:r>
              <a:rPr altLang="en-US"/>
              <a:t>JSON</a:t>
            </a:r>
          </a:p>
          <a:p>
            <a:r>
              <a:rPr altLang="en-US"/>
              <a:t>JSON Schema</a:t>
            </a:r>
          </a:p>
          <a:p>
            <a:pPr lvl="1"/>
            <a:endParaRPr altLang="en-US"/>
          </a:p>
          <a:p>
            <a:endParaRPr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78325EFC-22CA-9DD8-3D86-444D283B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No duplicate keys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AC228F0D-406F-2E39-1BE5-C499F5E08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1970088"/>
          </a:xfrm>
        </p:spPr>
        <p:txBody>
          <a:bodyPr/>
          <a:lstStyle/>
          <a:p>
            <a:r>
              <a:rPr altLang="en-US"/>
              <a:t>You should consider JSON objects as containing key/value pairs.</a:t>
            </a:r>
          </a:p>
          <a:p>
            <a:r>
              <a:rPr altLang="en-US"/>
              <a:t>Just as in a database the primary keys must be unique, so too in a JSON object the keys must be unique.</a:t>
            </a:r>
          </a:p>
          <a:p>
            <a:r>
              <a:rPr altLang="en-US"/>
              <a:t>This JSON object has duplicate keys:</a:t>
            </a:r>
          </a:p>
          <a:p>
            <a:endParaRPr altLang="en-US"/>
          </a:p>
        </p:txBody>
      </p:sp>
      <p:sp>
        <p:nvSpPr>
          <p:cNvPr id="26627" name="Rectangle 4">
            <a:extLst>
              <a:ext uri="{FF2B5EF4-FFF2-40B4-BE49-F238E27FC236}">
                <a16:creationId xmlns:a16="http://schemas.microsoft.com/office/drawing/2014/main" id="{301FB7B0-8E9E-2190-3016-D6FD303E6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3417888"/>
            <a:ext cx="52276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600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solidFill>
                  <a:srgbClr val="960000"/>
                </a:solidFill>
              </a:rPr>
              <a:t>{</a:t>
            </a:r>
            <a:r>
              <a:rPr lang="en-US" altLang="en-US" sz="1800" b="0">
                <a:solidFill>
                  <a:srgbClr val="000000"/>
                </a:solidFill>
              </a:rPr>
              <a:t> </a:t>
            </a:r>
            <a:r>
              <a:rPr lang="en-US" altLang="en-US" sz="1800" b="0">
                <a:solidFill>
                  <a:srgbClr val="1E6496"/>
                </a:solidFill>
              </a:rPr>
              <a:t>"Title"</a:t>
            </a:r>
            <a:r>
              <a:rPr lang="en-US" altLang="en-US" sz="1800" b="0">
                <a:solidFill>
                  <a:srgbClr val="640032"/>
                </a:solidFill>
              </a:rPr>
              <a:t>: </a:t>
            </a:r>
            <a:r>
              <a:rPr lang="en-US" altLang="en-US" sz="1800" b="0">
                <a:solidFill>
                  <a:srgbClr val="0000FF"/>
                </a:solidFill>
              </a:rPr>
              <a:t>"</a:t>
            </a:r>
            <a:r>
              <a:rPr lang="en-US" altLang="en-US" sz="1800" b="0">
                <a:solidFill>
                  <a:srgbClr val="1E6496"/>
                </a:solidFill>
              </a:rPr>
              <a:t>A story by Mark Twain</a:t>
            </a:r>
            <a:r>
              <a:rPr lang="en-US" altLang="en-US" sz="1800" b="0">
                <a:solidFill>
                  <a:srgbClr val="0000FF"/>
                </a:solidFill>
              </a:rPr>
              <a:t>"</a:t>
            </a:r>
            <a:r>
              <a:rPr lang="en-US" altLang="en-US" sz="1800" b="0">
                <a:solidFill>
                  <a:srgbClr val="640032"/>
                </a:solidFill>
              </a:rPr>
              <a:t>,</a:t>
            </a:r>
            <a:br>
              <a:rPr lang="en-US" altLang="en-US" sz="1800" b="0">
                <a:solidFill>
                  <a:srgbClr val="000000"/>
                </a:solidFill>
              </a:rPr>
            </a:br>
            <a:r>
              <a:rPr lang="en-US" altLang="en-US" sz="1800" b="0">
                <a:solidFill>
                  <a:srgbClr val="000000"/>
                </a:solidFill>
              </a:rPr>
              <a:t>  </a:t>
            </a:r>
            <a:r>
              <a:rPr lang="en-US" altLang="en-US" sz="1800" b="0">
                <a:solidFill>
                  <a:srgbClr val="1E6496"/>
                </a:solidFill>
              </a:rPr>
              <a:t>"Title"</a:t>
            </a:r>
            <a:r>
              <a:rPr lang="en-US" altLang="en-US" sz="1800" b="0">
                <a:solidFill>
                  <a:srgbClr val="640032"/>
                </a:solidFill>
              </a:rPr>
              <a:t>:</a:t>
            </a:r>
            <a:r>
              <a:rPr lang="en-US" altLang="en-US" sz="1800" b="0">
                <a:solidFill>
                  <a:srgbClr val="000000"/>
                </a:solidFill>
              </a:rPr>
              <a:t> </a:t>
            </a:r>
            <a:r>
              <a:rPr lang="en-US" altLang="en-US" sz="1800" b="0">
                <a:solidFill>
                  <a:srgbClr val="0000FF"/>
                </a:solidFill>
              </a:rPr>
              <a:t>"</a:t>
            </a:r>
            <a:r>
              <a:rPr lang="en-US" altLang="en-US" sz="1800" b="0">
                <a:solidFill>
                  <a:srgbClr val="1E6496"/>
                </a:solidFill>
              </a:rPr>
              <a:t>The Adventures of Huckleberry Finn</a:t>
            </a:r>
            <a:r>
              <a:rPr lang="en-US" altLang="en-US" sz="1800" b="0">
                <a:solidFill>
                  <a:srgbClr val="0000FF"/>
                </a:solidFill>
              </a:rPr>
              <a:t>"</a:t>
            </a:r>
            <a:r>
              <a:rPr lang="en-US" altLang="en-US" sz="1800" b="0">
                <a:solidFill>
                  <a:srgbClr val="000000"/>
                </a:solidFill>
              </a:rPr>
              <a:t> </a:t>
            </a:r>
            <a:r>
              <a:rPr lang="en-US" altLang="en-US" sz="1800" b="0">
                <a:solidFill>
                  <a:srgbClr val="960000"/>
                </a:solidFill>
              </a:rPr>
              <a:t>}</a:t>
            </a:r>
            <a:endParaRPr lang="en-US" altLang="en-US" sz="1800" b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1053A-C21F-50BB-251C-E4A41972B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dirty="0"/>
              <a:t>JSON parsers have unpredictable behavior on JSON objects with duplicate keys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232DC3-9E6E-6204-8B69-084DCB58A07E}"/>
              </a:ext>
            </a:extLst>
          </p:cNvPr>
          <p:cNvSpPr/>
          <p:nvPr/>
        </p:nvSpPr>
        <p:spPr>
          <a:xfrm>
            <a:off x="2079625" y="1549400"/>
            <a:ext cx="4572000" cy="313848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JSON object whose names are all unique is interoperable in the sense that all software implementations receiving that object will agree on the name-value mappings. When the names within an object are not unique, the behavior of software that receives such an object is unpredictable. Many implementations report the last name/value pair only. Other implementations report an error or fail to parse the object and some implementations report all of the name/value pairs, including duplicates.</a:t>
            </a:r>
          </a:p>
        </p:txBody>
      </p:sp>
      <p:sp>
        <p:nvSpPr>
          <p:cNvPr id="27651" name="TextBox 4">
            <a:extLst>
              <a:ext uri="{FF2B5EF4-FFF2-40B4-BE49-F238E27FC236}">
                <a16:creationId xmlns:a16="http://schemas.microsoft.com/office/drawing/2014/main" id="{FB431182-4A77-A9FB-4B7A-2DB483C9F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3825" y="4784725"/>
            <a:ext cx="1117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1600"/>
              <a:t>RFC 7159</a:t>
            </a:r>
          </a:p>
        </p:txBody>
      </p:sp>
      <p:sp>
        <p:nvSpPr>
          <p:cNvPr id="27652" name="Rectangle 5">
            <a:extLst>
              <a:ext uri="{FF2B5EF4-FFF2-40B4-BE49-F238E27FC236}">
                <a16:creationId xmlns:a16="http://schemas.microsoft.com/office/drawing/2014/main" id="{C7A29B7F-800D-ADCB-4B1D-DA7DCCAEF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938" y="5219700"/>
            <a:ext cx="70961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This web site (</a:t>
            </a:r>
            <a:r>
              <a:rPr lang="en-US" altLang="en-US" u="sng">
                <a:solidFill>
                  <a:srgbClr val="0000FF"/>
                </a:solidFill>
                <a:latin typeface="Times New Roman" panose="02020603050405020304" pitchFamily="18" charset="0"/>
                <a:hlinkClick r:id="rId2"/>
              </a:rPr>
              <a:t>https://web.archive.org/web/20151004063037/http://fadefade.com/json-comments.html</a:t>
            </a:r>
            <a:r>
              <a:rPr lang="en-US" altLang="en-US">
                <a:latin typeface="Times New Roman" panose="02020603050405020304" pitchFamily="18" charset="0"/>
              </a:rPr>
              <a:t>) describes a JSON parser that ignores the first key/value pair and as a result a form of covert channel is generated.</a:t>
            </a:r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264E018D-887D-F414-B760-5B7BAE0AB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JSON array</a:t>
            </a: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116D7264-C2A5-F230-D09D-AEE2D02BE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1450975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altLang="en-US"/>
              <a:t>A JSON array is used to express a list of values. A JSON array contains zero or more values, separated by comma and wrapped within square brackets:</a:t>
            </a:r>
          </a:p>
        </p:txBody>
      </p:sp>
      <p:pic>
        <p:nvPicPr>
          <p:cNvPr id="28675" name="Picture 3">
            <a:extLst>
              <a:ext uri="{FF2B5EF4-FFF2-40B4-BE49-F238E27FC236}">
                <a16:creationId xmlns:a16="http://schemas.microsoft.com/office/drawing/2014/main" id="{79F596A3-FA6F-E584-5517-121777CDC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0" t="63075" r="12097" b="8276"/>
          <a:stretch>
            <a:fillRect/>
          </a:stretch>
        </p:blipFill>
        <p:spPr bwMode="auto">
          <a:xfrm>
            <a:off x="1450975" y="2898775"/>
            <a:ext cx="52197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612486-A0AD-4157-BDCF-873CA6B4B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2675" y="4468813"/>
            <a:ext cx="41433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Aft>
                <a:spcPts val="6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Aft>
                <a:spcPts val="600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Aft>
                <a:spcPts val="600"/>
              </a:spcAft>
              <a:buClr>
                <a:schemeClr val="tx2"/>
              </a:buClr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800" b="0" dirty="0">
                <a:solidFill>
                  <a:schemeClr val="bg1">
                    <a:lumMod val="65000"/>
                  </a:schemeClr>
                </a:solidFill>
              </a:rPr>
              <a:t>{ "name": "John Doe",</a:t>
            </a:r>
            <a:br>
              <a:rPr lang="en-US" sz="1800" b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800" b="0" dirty="0">
                <a:solidFill>
                  <a:schemeClr val="bg1">
                    <a:lumMod val="65000"/>
                  </a:schemeClr>
                </a:solidFill>
              </a:rPr>
              <a:t>  "age": 30,</a:t>
            </a:r>
            <a:br>
              <a:rPr lang="en-US" sz="1800" b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800" b="0" dirty="0">
                <a:solidFill>
                  <a:schemeClr val="bg1">
                    <a:lumMod val="65000"/>
                  </a:schemeClr>
                </a:solidFill>
              </a:rPr>
              <a:t>  "married": true,</a:t>
            </a:r>
            <a:br>
              <a:rPr lang="en-US" sz="1800" b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800" b="0" dirty="0">
                <a:solidFill>
                  <a:schemeClr val="bg1">
                    <a:lumMod val="65000"/>
                  </a:schemeClr>
                </a:solidFill>
              </a:rPr>
              <a:t>  "siblings": </a:t>
            </a:r>
            <a:r>
              <a:rPr lang="en-US" sz="1800" dirty="0">
                <a:solidFill>
                  <a:srgbClr val="960000"/>
                </a:solidFill>
              </a:rPr>
              <a:t>[</a:t>
            </a:r>
            <a:r>
              <a:rPr lang="en-US" sz="1800" dirty="0">
                <a:solidFill>
                  <a:srgbClr val="0000FF"/>
                </a:solidFill>
              </a:rPr>
              <a:t>"John"</a:t>
            </a:r>
            <a:r>
              <a:rPr lang="en-US" sz="1800" dirty="0">
                <a:solidFill>
                  <a:srgbClr val="640032"/>
                </a:solidFill>
              </a:rPr>
              <a:t>,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FF"/>
                </a:solidFill>
              </a:rPr>
              <a:t>"Mary"</a:t>
            </a:r>
            <a:r>
              <a:rPr lang="en-US" sz="1800" dirty="0">
                <a:solidFill>
                  <a:srgbClr val="640032"/>
                </a:solidFill>
              </a:rPr>
              <a:t>,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FF"/>
                </a:solidFill>
              </a:rPr>
              <a:t>"Pat"</a:t>
            </a:r>
            <a:r>
              <a:rPr lang="en-US" sz="1800" dirty="0">
                <a:solidFill>
                  <a:srgbClr val="960000"/>
                </a:solidFill>
              </a:rPr>
              <a:t>]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en-US" altLang="en-US" sz="1800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677" name="TextBox 6">
            <a:extLst>
              <a:ext uri="{FF2B5EF4-FFF2-40B4-BE49-F238E27FC236}">
                <a16:creationId xmlns:a16="http://schemas.microsoft.com/office/drawing/2014/main" id="{21161530-9C14-D050-E747-906CCE5EE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2175" y="4349750"/>
            <a:ext cx="2511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600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en-US" sz="1600" b="0"/>
              <a:t>Example of a JSON array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09670A8-70E8-1BB2-67D2-E4365366D1C2}"/>
              </a:ext>
            </a:extLst>
          </p:cNvPr>
          <p:cNvCxnSpPr/>
          <p:nvPr/>
        </p:nvCxnSpPr>
        <p:spPr>
          <a:xfrm flipH="1">
            <a:off x="5095875" y="4638675"/>
            <a:ext cx="1000125" cy="7016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EAEEF8-226F-C72E-ABC3-002F8D881210}"/>
              </a:ext>
            </a:extLst>
          </p:cNvPr>
          <p:cNvCxnSpPr/>
          <p:nvPr/>
        </p:nvCxnSpPr>
        <p:spPr>
          <a:xfrm flipH="1" flipV="1">
            <a:off x="4584700" y="3803650"/>
            <a:ext cx="365125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3B8906-9E05-119E-3F46-ABEB2D6BB782}"/>
              </a:ext>
            </a:extLst>
          </p:cNvPr>
          <p:cNvCxnSpPr/>
          <p:nvPr/>
        </p:nvCxnSpPr>
        <p:spPr>
          <a:xfrm flipH="1" flipV="1">
            <a:off x="3048000" y="3803650"/>
            <a:ext cx="365125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74F2EDD3-1C48-98AE-9D60-FCDF7EFCD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Empty array vs. array with a null value</a:t>
            </a:r>
          </a:p>
        </p:txBody>
      </p:sp>
      <p:sp>
        <p:nvSpPr>
          <p:cNvPr id="29698" name="TextBox 3">
            <a:extLst>
              <a:ext uri="{FF2B5EF4-FFF2-40B4-BE49-F238E27FC236}">
                <a16:creationId xmlns:a16="http://schemas.microsoft.com/office/drawing/2014/main" id="{1829C383-C031-F8CB-9389-91C6B5822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4588" y="1743075"/>
            <a:ext cx="716121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9600"/>
              <a:t>[ ]	      	[ null ]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7E3C91-A6EE-19E9-85C3-009E45B6EC9C}"/>
              </a:ext>
            </a:extLst>
          </p:cNvPr>
          <p:cNvCxnSpPr/>
          <p:nvPr/>
        </p:nvCxnSpPr>
        <p:spPr>
          <a:xfrm flipV="1">
            <a:off x="1706563" y="3449638"/>
            <a:ext cx="0" cy="1012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TextBox 6">
            <a:extLst>
              <a:ext uri="{FF2B5EF4-FFF2-40B4-BE49-F238E27FC236}">
                <a16:creationId xmlns:a16="http://schemas.microsoft.com/office/drawing/2014/main" id="{415C43DD-B0AD-6B31-F9D6-C50C529B4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563" y="4598988"/>
            <a:ext cx="31197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1600"/>
              <a:t>Array with </a:t>
            </a:r>
            <a:r>
              <a:rPr lang="en-US" altLang="en-US" sz="1600" b="1"/>
              <a:t>no</a:t>
            </a:r>
            <a:r>
              <a:rPr lang="en-US" altLang="en-US" sz="1600"/>
              <a:t> items (</a:t>
            </a:r>
            <a:r>
              <a:rPr lang="en-US" altLang="en-US" sz="1600">
                <a:highlight>
                  <a:srgbClr val="FFFF00"/>
                </a:highlight>
              </a:rPr>
              <a:t>empty</a:t>
            </a:r>
            <a:r>
              <a:rPr lang="en-US" altLang="en-US" sz="1600"/>
              <a:t>) in it.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785B91-E0EA-9CDC-E9BE-3244C8DC9929}"/>
              </a:ext>
            </a:extLst>
          </p:cNvPr>
          <p:cNvCxnSpPr/>
          <p:nvPr/>
        </p:nvCxnSpPr>
        <p:spPr>
          <a:xfrm flipV="1">
            <a:off x="6540500" y="3281363"/>
            <a:ext cx="0" cy="1011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2" name="TextBox 8">
            <a:extLst>
              <a:ext uri="{FF2B5EF4-FFF2-40B4-BE49-F238E27FC236}">
                <a16:creationId xmlns:a16="http://schemas.microsoft.com/office/drawing/2014/main" id="{4211FE90-5443-1837-605A-2B8BAB31C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4430713"/>
            <a:ext cx="23749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1600"/>
              <a:t>Array with one item in it.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CFF0A212-A021-935A-E95A-14E7D5979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Array of objects</a:t>
            </a:r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F89A7225-3479-B2B9-2FFE-28656A3DC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849313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altLang="en-US"/>
              <a:t>Each item in an array may be any of the seven JSON values.</a:t>
            </a:r>
          </a:p>
        </p:txBody>
      </p:sp>
      <p:pic>
        <p:nvPicPr>
          <p:cNvPr id="30723" name="Picture 3">
            <a:extLst>
              <a:ext uri="{FF2B5EF4-FFF2-40B4-BE49-F238E27FC236}">
                <a16:creationId xmlns:a16="http://schemas.microsoft.com/office/drawing/2014/main" id="{CC724787-8F1D-5E9F-8AD4-062B7E47F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0" t="63075" r="12097" b="8276"/>
          <a:stretch>
            <a:fillRect/>
          </a:stretch>
        </p:blipFill>
        <p:spPr bwMode="auto">
          <a:xfrm>
            <a:off x="1450975" y="2460625"/>
            <a:ext cx="52197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5C554D-4E68-FDD5-EF2F-DB38B9CCB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7575" y="3684588"/>
            <a:ext cx="3930650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Aft>
                <a:spcPts val="6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Aft>
                <a:spcPts val="600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Aft>
                <a:spcPts val="600"/>
              </a:spcAft>
              <a:buClr>
                <a:schemeClr val="tx2"/>
              </a:buClr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{  </a:t>
            </a:r>
            <a:br>
              <a:rPr lang="en-US" sz="18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  "name": "John Doe",  </a:t>
            </a:r>
            <a:br>
              <a:rPr lang="en-US" sz="18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  "age": 30, </a:t>
            </a:r>
            <a:br>
              <a:rPr lang="en-US" sz="18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  "married": true,</a:t>
            </a:r>
            <a:br>
              <a:rPr lang="en-US" sz="18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  "siblings": </a:t>
            </a:r>
            <a:r>
              <a:rPr lang="en-US" sz="1800" dirty="0">
                <a:solidFill>
                  <a:srgbClr val="960000"/>
                </a:solidFill>
              </a:rPr>
              <a:t>[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      </a:t>
            </a:r>
            <a:r>
              <a:rPr lang="en-US" sz="1800" dirty="0">
                <a:solidFill>
                  <a:srgbClr val="960000"/>
                </a:solidFill>
              </a:rPr>
              <a:t>{</a:t>
            </a:r>
            <a:r>
              <a:rPr lang="en-US" sz="1800" dirty="0">
                <a:solidFill>
                  <a:srgbClr val="1E6496"/>
                </a:solidFill>
              </a:rPr>
              <a:t>"name"</a:t>
            </a:r>
            <a:r>
              <a:rPr lang="en-US" sz="1800" dirty="0">
                <a:solidFill>
                  <a:srgbClr val="640032"/>
                </a:solidFill>
              </a:rPr>
              <a:t>: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FF"/>
                </a:solidFill>
              </a:rPr>
              <a:t>"John"</a:t>
            </a:r>
            <a:r>
              <a:rPr lang="en-US" sz="1800" dirty="0">
                <a:solidFill>
                  <a:srgbClr val="640032"/>
                </a:solidFill>
              </a:rPr>
              <a:t>,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1E6496"/>
                </a:solidFill>
              </a:rPr>
              <a:t>"age"</a:t>
            </a:r>
            <a:r>
              <a:rPr lang="en-US" sz="1800" dirty="0">
                <a:solidFill>
                  <a:srgbClr val="640032"/>
                </a:solidFill>
              </a:rPr>
              <a:t>: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96"/>
                </a:solidFill>
              </a:rPr>
              <a:t>25</a:t>
            </a:r>
            <a:r>
              <a:rPr lang="en-US" sz="1800" dirty="0">
                <a:solidFill>
                  <a:srgbClr val="960000"/>
                </a:solidFill>
              </a:rPr>
              <a:t>}</a:t>
            </a:r>
            <a:r>
              <a:rPr lang="en-US" sz="1800" dirty="0">
                <a:solidFill>
                  <a:srgbClr val="640032"/>
                </a:solidFill>
              </a:rPr>
              <a:t>,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      </a:t>
            </a:r>
            <a:r>
              <a:rPr lang="en-US" sz="1800" dirty="0">
                <a:solidFill>
                  <a:srgbClr val="960000"/>
                </a:solidFill>
              </a:rPr>
              <a:t>true</a:t>
            </a:r>
            <a:r>
              <a:rPr lang="en-US" sz="1800" dirty="0">
                <a:solidFill>
                  <a:srgbClr val="640032"/>
                </a:solidFill>
              </a:rPr>
              <a:t>,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      </a:t>
            </a:r>
            <a:r>
              <a:rPr lang="en-US" sz="1800" dirty="0">
                <a:solidFill>
                  <a:srgbClr val="0000FF"/>
                </a:solidFill>
              </a:rPr>
              <a:t>"Hello World"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   </a:t>
            </a:r>
            <a:r>
              <a:rPr lang="en-US" sz="1800" dirty="0">
                <a:solidFill>
                  <a:srgbClr val="960000"/>
                </a:solidFill>
              </a:rPr>
              <a:t>]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en-US" altLang="en-US" sz="1800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725" name="TextBox 6">
            <a:extLst>
              <a:ext uri="{FF2B5EF4-FFF2-40B4-BE49-F238E27FC236}">
                <a16:creationId xmlns:a16="http://schemas.microsoft.com/office/drawing/2014/main" id="{7D7A5AE5-3314-5BC6-5543-E9BB68514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5075" y="3811588"/>
            <a:ext cx="28289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600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en-US" sz="1600" b="0"/>
              <a:t>The array contains 3 items. The first item is an object, the second item is a boolean, and the third item is a string.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D82C6D-7AF8-DD4B-BF9E-05D0C8A9A604}"/>
              </a:ext>
            </a:extLst>
          </p:cNvPr>
          <p:cNvCxnSpPr/>
          <p:nvPr/>
        </p:nvCxnSpPr>
        <p:spPr>
          <a:xfrm flipH="1">
            <a:off x="3954463" y="3994150"/>
            <a:ext cx="2420937" cy="9636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202655-057F-9C97-16D3-0229B6BF2A62}"/>
              </a:ext>
            </a:extLst>
          </p:cNvPr>
          <p:cNvCxnSpPr/>
          <p:nvPr/>
        </p:nvCxnSpPr>
        <p:spPr>
          <a:xfrm flipH="1" flipV="1">
            <a:off x="4584700" y="3365500"/>
            <a:ext cx="365125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63EF40-79D9-2C59-661B-CB87E6C45525}"/>
              </a:ext>
            </a:extLst>
          </p:cNvPr>
          <p:cNvCxnSpPr/>
          <p:nvPr/>
        </p:nvCxnSpPr>
        <p:spPr>
          <a:xfrm flipH="1" flipV="1">
            <a:off x="3048000" y="3365500"/>
            <a:ext cx="365125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43EFCBE2-2558-1233-DA2F-0C4D79728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JSON number</a:t>
            </a: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DC4C2182-A73E-75F1-0D7A-4E1A8F316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827088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altLang="en-US"/>
              <a:t>A number is an integer or a decimal and it may have an exponent:</a:t>
            </a:r>
          </a:p>
        </p:txBody>
      </p:sp>
      <p:pic>
        <p:nvPicPr>
          <p:cNvPr id="31747" name="Picture 3">
            <a:extLst>
              <a:ext uri="{FF2B5EF4-FFF2-40B4-BE49-F238E27FC236}">
                <a16:creationId xmlns:a16="http://schemas.microsoft.com/office/drawing/2014/main" id="{52EF5302-FE06-2D02-80C1-EE5D059DB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8" t="22862" r="12096" b="12042"/>
          <a:stretch>
            <a:fillRect/>
          </a:stretch>
        </p:blipFill>
        <p:spPr bwMode="auto">
          <a:xfrm>
            <a:off x="1711325" y="2336800"/>
            <a:ext cx="5219700" cy="242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A8BE12D-7EE2-BA6F-3F99-4DC85BF1A9F5}"/>
              </a:ext>
            </a:extLst>
          </p:cNvPr>
          <p:cNvSpPr/>
          <p:nvPr/>
        </p:nvSpPr>
        <p:spPr>
          <a:xfrm>
            <a:off x="566738" y="6542088"/>
            <a:ext cx="2465387" cy="2444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E05650-A0AD-41F0-7C85-517490112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881563"/>
            <a:ext cx="3930650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Aft>
                <a:spcPts val="6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Aft>
                <a:spcPts val="600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Aft>
                <a:spcPts val="600"/>
              </a:spcAft>
              <a:buClr>
                <a:schemeClr val="tx2"/>
              </a:buClr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800" b="0" dirty="0">
                <a:solidFill>
                  <a:schemeClr val="bg1">
                    <a:lumMod val="65000"/>
                  </a:schemeClr>
                </a:solidFill>
              </a:rPr>
              <a:t>{</a:t>
            </a:r>
            <a:br>
              <a:rPr lang="en-US" sz="1800" b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800" b="0" dirty="0">
                <a:solidFill>
                  <a:schemeClr val="bg1">
                    <a:lumMod val="65000"/>
                  </a:schemeClr>
                </a:solidFill>
              </a:rPr>
              <a:t>  "name": "John Doe",</a:t>
            </a:r>
            <a:br>
              <a:rPr lang="en-US" sz="1800" b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800" b="0" dirty="0">
                <a:solidFill>
                  <a:schemeClr val="bg1">
                    <a:lumMod val="65000"/>
                  </a:schemeClr>
                </a:solidFill>
              </a:rPr>
              <a:t>  "age": </a:t>
            </a:r>
            <a:r>
              <a:rPr lang="en-US" sz="1800" dirty="0"/>
              <a:t>30</a:t>
            </a:r>
            <a:r>
              <a:rPr lang="en-US" sz="1800" b="0" dirty="0">
                <a:solidFill>
                  <a:schemeClr val="bg1">
                    <a:lumMod val="65000"/>
                  </a:schemeClr>
                </a:solidFill>
              </a:rPr>
              <a:t>,</a:t>
            </a:r>
            <a:br>
              <a:rPr lang="en-US" sz="1800" b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800" b="0" dirty="0">
                <a:solidFill>
                  <a:schemeClr val="bg1">
                    <a:lumMod val="65000"/>
                  </a:schemeClr>
                </a:solidFill>
              </a:rPr>
              <a:t>  "married": true,</a:t>
            </a:r>
            <a:br>
              <a:rPr lang="en-US" sz="1800" b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800" b="0" dirty="0">
                <a:solidFill>
                  <a:schemeClr val="bg1">
                    <a:lumMod val="65000"/>
                  </a:schemeClr>
                </a:solidFill>
              </a:rPr>
              <a:t>  "siblings": ["John", "Mary", "Pat"]</a:t>
            </a:r>
            <a:br>
              <a:rPr lang="en-US" sz="1800" b="0" dirty="0">
                <a:solidFill>
                  <a:srgbClr val="000000"/>
                </a:solidFill>
              </a:rPr>
            </a:br>
            <a:r>
              <a:rPr lang="en-US" sz="1800" b="0" dirty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en-US" altLang="en-US" sz="1800" b="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5B16A01-64D0-E244-C7A3-E5AF36B8B02E}"/>
              </a:ext>
            </a:extLst>
          </p:cNvPr>
          <p:cNvCxnSpPr/>
          <p:nvPr/>
        </p:nvCxnSpPr>
        <p:spPr>
          <a:xfrm flipH="1" flipV="1">
            <a:off x="2382838" y="5614988"/>
            <a:ext cx="28590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1" name="TextBox 8">
            <a:extLst>
              <a:ext uri="{FF2B5EF4-FFF2-40B4-BE49-F238E27FC236}">
                <a16:creationId xmlns:a16="http://schemas.microsoft.com/office/drawing/2014/main" id="{DE17FAD3-0106-CA1B-C5FA-C361E5086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0" y="5445125"/>
            <a:ext cx="27400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600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en-US" sz="1600" b="0"/>
              <a:t>Example of a JSON number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8B530A82-4428-1CE9-22EE-57398E579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JSON string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EB7E317F-89B2-BDAE-BB08-925CAAE0E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930275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altLang="en-US"/>
              <a:t>A string is a sequence of Unicode characters wrapped within quotes (").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A862EF-9D35-F1F3-9DE7-E2A45F29D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525" y="2825750"/>
            <a:ext cx="3929063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Aft>
                <a:spcPts val="6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Aft>
                <a:spcPts val="600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Aft>
                <a:spcPts val="600"/>
              </a:spcAft>
              <a:buClr>
                <a:schemeClr val="tx2"/>
              </a:buClr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800" b="0" dirty="0">
                <a:solidFill>
                  <a:schemeClr val="bg1">
                    <a:lumMod val="65000"/>
                  </a:schemeClr>
                </a:solidFill>
              </a:rPr>
              <a:t>{</a:t>
            </a:r>
            <a:br>
              <a:rPr lang="en-US" sz="1800" b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800" b="0" dirty="0">
                <a:solidFill>
                  <a:schemeClr val="bg1">
                    <a:lumMod val="65000"/>
                  </a:schemeClr>
                </a:solidFill>
              </a:rPr>
              <a:t>  "name": </a:t>
            </a:r>
            <a:r>
              <a:rPr lang="en-US" sz="1800" dirty="0"/>
              <a:t>"John Doe"</a:t>
            </a:r>
            <a:r>
              <a:rPr lang="en-US" sz="1800" b="0" dirty="0">
                <a:solidFill>
                  <a:schemeClr val="bg1">
                    <a:lumMod val="65000"/>
                  </a:schemeClr>
                </a:solidFill>
              </a:rPr>
              <a:t>,</a:t>
            </a:r>
            <a:br>
              <a:rPr lang="en-US" sz="1800" b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800" b="0" dirty="0">
                <a:solidFill>
                  <a:schemeClr val="bg1">
                    <a:lumMod val="65000"/>
                  </a:schemeClr>
                </a:solidFill>
              </a:rPr>
              <a:t>  "age": 30,</a:t>
            </a:r>
            <a:br>
              <a:rPr lang="en-US" sz="1800" b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800" b="0" dirty="0">
                <a:solidFill>
                  <a:schemeClr val="bg1">
                    <a:lumMod val="65000"/>
                  </a:schemeClr>
                </a:solidFill>
              </a:rPr>
              <a:t>  "married": true,</a:t>
            </a:r>
            <a:br>
              <a:rPr lang="en-US" sz="1800" b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800" b="0" dirty="0">
                <a:solidFill>
                  <a:schemeClr val="bg1">
                    <a:lumMod val="65000"/>
                  </a:schemeClr>
                </a:solidFill>
              </a:rPr>
              <a:t>  "siblings": ["John", "Mary", "Pat"]</a:t>
            </a:r>
            <a:br>
              <a:rPr lang="en-US" sz="1800" b="0" dirty="0">
                <a:solidFill>
                  <a:srgbClr val="000000"/>
                </a:solidFill>
              </a:rPr>
            </a:br>
            <a:r>
              <a:rPr lang="en-US" sz="1800" b="0" dirty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en-US" altLang="en-US" sz="1800" b="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4815230-15A8-2738-2675-B00A89CCD35D}"/>
              </a:ext>
            </a:extLst>
          </p:cNvPr>
          <p:cNvCxnSpPr/>
          <p:nvPr/>
        </p:nvCxnSpPr>
        <p:spPr>
          <a:xfrm flipH="1">
            <a:off x="3524250" y="3275013"/>
            <a:ext cx="172402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73" name="TextBox 5">
            <a:extLst>
              <a:ext uri="{FF2B5EF4-FFF2-40B4-BE49-F238E27FC236}">
                <a16:creationId xmlns:a16="http://schemas.microsoft.com/office/drawing/2014/main" id="{19D3B698-8D34-C3FC-EECD-AA782CD6A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8275" y="3106738"/>
            <a:ext cx="25463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600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en-US" sz="1600" b="0"/>
              <a:t>Example of a JSON string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0385423C-20E2-6CC2-36FD-A3464BB7B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These characters must be escaped</a:t>
            </a:r>
          </a:p>
        </p:txBody>
      </p:sp>
      <p:sp>
        <p:nvSpPr>
          <p:cNvPr id="33794" name="Content Placeholder 2">
            <a:extLst>
              <a:ext uri="{FF2B5EF4-FFF2-40B4-BE49-F238E27FC236}">
                <a16:creationId xmlns:a16="http://schemas.microsoft.com/office/drawing/2014/main" id="{8F553965-7F21-CCC1-F660-FC8B684EF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3341688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altLang="en-US"/>
              <a:t>If any of the following characters occur within a string, they must be </a:t>
            </a:r>
            <a:r>
              <a:rPr altLang="en-US" i="1"/>
              <a:t>escaped</a:t>
            </a:r>
            <a:r>
              <a:rPr altLang="en-US"/>
              <a:t> by preceding them with a backslash (\): </a:t>
            </a:r>
          </a:p>
          <a:p>
            <a:pPr lvl="1"/>
            <a:r>
              <a:rPr altLang="en-US"/>
              <a:t>quotation mark ("), </a:t>
            </a:r>
          </a:p>
          <a:p>
            <a:pPr lvl="1"/>
            <a:r>
              <a:rPr altLang="en-US"/>
              <a:t>backslash (\), </a:t>
            </a:r>
          </a:p>
          <a:p>
            <a:pPr lvl="1"/>
            <a:r>
              <a:rPr altLang="en-US"/>
              <a:t>the control characters U+0000 to U+001F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43E8DCD4-92DE-E4D1-0282-A00D6CF4D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Other JSON values</a:t>
            </a:r>
          </a:p>
        </p:txBody>
      </p:sp>
      <p:sp>
        <p:nvSpPr>
          <p:cNvPr id="34818" name="Content Placeholder 1">
            <a:extLst>
              <a:ext uri="{FF2B5EF4-FFF2-40B4-BE49-F238E27FC236}">
                <a16:creationId xmlns:a16="http://schemas.microsoft.com/office/drawing/2014/main" id="{455C0CBF-73EB-C945-81B3-64703D309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815975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altLang="en-US"/>
              <a:t>The values </a:t>
            </a:r>
            <a:r>
              <a:rPr altLang="en-US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altLang="en-US"/>
              <a:t>, </a:t>
            </a:r>
            <a:r>
              <a:rPr altLang="en-US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altLang="en-US"/>
              <a:t>, and </a:t>
            </a:r>
            <a:r>
              <a:rPr altLang="en-US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altLang="en-US"/>
              <a:t> are literal values; they are not wrapped in quotes.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F8063D-6ADB-C408-16C3-807FB2BB4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063" y="2365375"/>
            <a:ext cx="393065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Aft>
                <a:spcPts val="6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Aft>
                <a:spcPts val="600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Aft>
                <a:spcPts val="600"/>
              </a:spcAft>
              <a:buClr>
                <a:schemeClr val="tx2"/>
              </a:buClr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800" b="0" dirty="0">
                <a:solidFill>
                  <a:schemeClr val="bg1">
                    <a:lumMod val="65000"/>
                  </a:schemeClr>
                </a:solidFill>
              </a:rPr>
              <a:t>{</a:t>
            </a:r>
            <a:br>
              <a:rPr lang="en-US" sz="1800" b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800" b="0" dirty="0">
                <a:solidFill>
                  <a:schemeClr val="bg1">
                    <a:lumMod val="65000"/>
                  </a:schemeClr>
                </a:solidFill>
              </a:rPr>
              <a:t>  "name": "John Doe",</a:t>
            </a:r>
            <a:br>
              <a:rPr lang="en-US" sz="1800" b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800" b="0" dirty="0">
                <a:solidFill>
                  <a:schemeClr val="bg1">
                    <a:lumMod val="65000"/>
                  </a:schemeClr>
                </a:solidFill>
              </a:rPr>
              <a:t>  "age": 30,</a:t>
            </a:r>
            <a:br>
              <a:rPr lang="en-US" sz="1800" b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800" b="0" dirty="0">
                <a:solidFill>
                  <a:schemeClr val="bg1">
                    <a:lumMod val="65000"/>
                  </a:schemeClr>
                </a:solidFill>
              </a:rPr>
              <a:t>  "married": </a:t>
            </a:r>
            <a:r>
              <a:rPr lang="en-US" sz="1800" dirty="0"/>
              <a:t>true</a:t>
            </a:r>
            <a:r>
              <a:rPr lang="en-US" sz="1800" b="0" dirty="0">
                <a:solidFill>
                  <a:schemeClr val="bg1">
                    <a:lumMod val="65000"/>
                  </a:schemeClr>
                </a:solidFill>
              </a:rPr>
              <a:t>,</a:t>
            </a:r>
            <a:br>
              <a:rPr lang="en-US" sz="1800" b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800" b="0" dirty="0">
                <a:solidFill>
                  <a:schemeClr val="bg1">
                    <a:lumMod val="65000"/>
                  </a:schemeClr>
                </a:solidFill>
              </a:rPr>
              <a:t>  "siblings": ["John", "Mary", "Pat"]</a:t>
            </a:r>
            <a:br>
              <a:rPr lang="en-US" sz="1800" b="0" dirty="0">
                <a:solidFill>
                  <a:srgbClr val="000000"/>
                </a:solidFill>
              </a:rPr>
            </a:br>
            <a:r>
              <a:rPr lang="en-US" sz="1800" b="0" dirty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en-US" altLang="en-US" sz="1800" b="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9F3E082-EE25-F7BA-1C59-233BF23AB349}"/>
              </a:ext>
            </a:extLst>
          </p:cNvPr>
          <p:cNvCxnSpPr/>
          <p:nvPr/>
        </p:nvCxnSpPr>
        <p:spPr>
          <a:xfrm flipH="1">
            <a:off x="3503613" y="3373438"/>
            <a:ext cx="22653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21" name="TextBox 6">
            <a:extLst>
              <a:ext uri="{FF2B5EF4-FFF2-40B4-BE49-F238E27FC236}">
                <a16:creationId xmlns:a16="http://schemas.microsoft.com/office/drawing/2014/main" id="{DD891316-556C-29B4-79CD-34B0FEE8A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8975" y="3203575"/>
            <a:ext cx="27733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600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en-US" sz="1600" b="0"/>
              <a:t>Example of a JSON boolean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56B58D59-8298-07CF-15D8-97D63DE71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Good use-case for </a:t>
            </a:r>
            <a:r>
              <a:rPr altLang="en-US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E7EC45A2-BFAC-6436-A164-F6C48A995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954088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altLang="en-US"/>
              <a:t>Some people do not have a middle name, we can use </a:t>
            </a:r>
            <a:r>
              <a:rPr altLang="en-US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altLang="en-US"/>
              <a:t> to indicate “no value”: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0FA94B-FB94-8337-E95A-B368591A3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063" y="2365375"/>
            <a:ext cx="393065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Aft>
                <a:spcPts val="6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Aft>
                <a:spcPts val="600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Aft>
                <a:spcPts val="600"/>
              </a:spcAft>
              <a:buClr>
                <a:schemeClr val="tx2"/>
              </a:buClr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800" b="0" dirty="0">
                <a:solidFill>
                  <a:schemeClr val="bg1">
                    <a:lumMod val="65000"/>
                  </a:schemeClr>
                </a:solidFill>
              </a:rPr>
              <a:t>{</a:t>
            </a:r>
            <a:br>
              <a:rPr lang="en-US" sz="1800" b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800" b="0" dirty="0">
                <a:solidFill>
                  <a:schemeClr val="bg1">
                    <a:lumMod val="65000"/>
                  </a:schemeClr>
                </a:solidFill>
              </a:rPr>
              <a:t>  “first-name": "John",</a:t>
            </a:r>
            <a:br>
              <a:rPr lang="en-US" sz="1800" b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800" b="0" dirty="0">
                <a:solidFill>
                  <a:schemeClr val="bg1">
                    <a:lumMod val="65000"/>
                  </a:schemeClr>
                </a:solidFill>
              </a:rPr>
              <a:t>  “middle-name": </a:t>
            </a:r>
            <a:r>
              <a:rPr lang="en-US" sz="1800" dirty="0"/>
              <a:t>null</a:t>
            </a:r>
            <a:r>
              <a:rPr lang="en-US" sz="1800" b="0" dirty="0">
                <a:solidFill>
                  <a:schemeClr val="bg1">
                    <a:lumMod val="65000"/>
                  </a:schemeClr>
                </a:solidFill>
              </a:rPr>
              <a:t>,</a:t>
            </a:r>
            <a:br>
              <a:rPr lang="en-US" sz="1800" b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800" b="0" dirty="0">
                <a:solidFill>
                  <a:schemeClr val="bg1">
                    <a:lumMod val="65000"/>
                  </a:schemeClr>
                </a:solidFill>
              </a:rPr>
              <a:t>  “last-name": “Doe"</a:t>
            </a:r>
            <a:br>
              <a:rPr lang="en-US" sz="1800" b="0" dirty="0">
                <a:solidFill>
                  <a:srgbClr val="000000"/>
                </a:solidFill>
              </a:rPr>
            </a:br>
            <a:r>
              <a:rPr lang="en-US" sz="1800" b="0" dirty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en-US" altLang="en-US" sz="1800" b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>
            <a:extLst>
              <a:ext uri="{FF2B5EF4-FFF2-40B4-BE49-F238E27FC236}">
                <a16:creationId xmlns:a16="http://schemas.microsoft.com/office/drawing/2014/main" id="{2DCE3E65-02C6-81E1-CB36-0BE91E77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Trends in XML and JSON usage</a:t>
            </a:r>
          </a:p>
        </p:txBody>
      </p:sp>
      <p:grpSp>
        <p:nvGrpSpPr>
          <p:cNvPr id="9218" name="Group 3">
            <a:extLst>
              <a:ext uri="{FF2B5EF4-FFF2-40B4-BE49-F238E27FC236}">
                <a16:creationId xmlns:a16="http://schemas.microsoft.com/office/drawing/2014/main" id="{E64F4607-5810-E016-6055-6B2A08D11C5A}"/>
              </a:ext>
            </a:extLst>
          </p:cNvPr>
          <p:cNvGrpSpPr>
            <a:grpSpLocks/>
          </p:cNvGrpSpPr>
          <p:nvPr/>
        </p:nvGrpSpPr>
        <p:grpSpPr bwMode="auto">
          <a:xfrm>
            <a:off x="1354138" y="1546225"/>
            <a:ext cx="5094287" cy="3081338"/>
            <a:chOff x="2342825" y="1752600"/>
            <a:chExt cx="5094431" cy="3081010"/>
          </a:xfrm>
        </p:grpSpPr>
        <p:pic>
          <p:nvPicPr>
            <p:cNvPr id="9221" name="Picture 2">
              <a:extLst>
                <a:ext uri="{FF2B5EF4-FFF2-40B4-BE49-F238E27FC236}">
                  <a16:creationId xmlns:a16="http://schemas.microsoft.com/office/drawing/2014/main" id="{0A4A067C-5F65-B897-23A2-3C1A3CACF5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85" t="32629" r="48105" b="38254"/>
            <a:stretch>
              <a:fillRect/>
            </a:stretch>
          </p:blipFill>
          <p:spPr bwMode="auto">
            <a:xfrm>
              <a:off x="2684585" y="1752600"/>
              <a:ext cx="3659066" cy="2385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2" name="TextBox 5">
              <a:extLst>
                <a:ext uri="{FF2B5EF4-FFF2-40B4-BE49-F238E27FC236}">
                  <a16:creationId xmlns:a16="http://schemas.microsoft.com/office/drawing/2014/main" id="{75C0FD5C-6EF9-4578-66C9-89436EA54E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300" y="4572000"/>
              <a:ext cx="503695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lr>
                  <a:schemeClr val="tx2"/>
                </a:buClr>
                <a:buSzPct val="120000"/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Aft>
                  <a:spcPts val="600"/>
                </a:spcAft>
                <a:buClr>
                  <a:schemeClr val="tx2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Aft>
                  <a:spcPts val="600"/>
                </a:spcAft>
                <a:buClr>
                  <a:schemeClr val="tx2"/>
                </a:buClr>
                <a:buSzPct val="11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Aft>
                  <a:spcPts val="600"/>
                </a:spcAft>
                <a:buClr>
                  <a:schemeClr val="tx2"/>
                </a:buClr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Aft>
                  <a:spcPts val="600"/>
                </a:spcAft>
                <a:buClr>
                  <a:schemeClr val="tx2"/>
                </a:buClr>
                <a:buSzPct val="6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chemeClr val="tx2"/>
                </a:buClr>
                <a:buSzPct val="6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chemeClr val="tx2"/>
                </a:buClr>
                <a:buSzPct val="6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chemeClr val="tx2"/>
                </a:buClr>
                <a:buSzPct val="6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chemeClr val="tx2"/>
                </a:buClr>
                <a:buSzPct val="6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100" b="0"/>
                <a:t>Based on directory of 11,000 web APIs listed at Programmable Web, December 2013</a:t>
              </a:r>
            </a:p>
          </p:txBody>
        </p:sp>
        <p:sp>
          <p:nvSpPr>
            <p:cNvPr id="9223" name="TextBox 6">
              <a:extLst>
                <a:ext uri="{FF2B5EF4-FFF2-40B4-BE49-F238E27FC236}">
                  <a16:creationId xmlns:a16="http://schemas.microsoft.com/office/drawing/2014/main" id="{CA8EAD82-19A8-1729-8D0E-89F15EDC7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825" y="1760220"/>
              <a:ext cx="407484" cy="249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lr>
                  <a:schemeClr val="tx2"/>
                </a:buClr>
                <a:buSzPct val="120000"/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Aft>
                  <a:spcPts val="600"/>
                </a:spcAft>
                <a:buClr>
                  <a:schemeClr val="tx2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Aft>
                  <a:spcPts val="600"/>
                </a:spcAft>
                <a:buClr>
                  <a:schemeClr val="tx2"/>
                </a:buClr>
                <a:buSzPct val="11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Aft>
                  <a:spcPts val="600"/>
                </a:spcAft>
                <a:buClr>
                  <a:schemeClr val="tx2"/>
                </a:buClr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Aft>
                  <a:spcPts val="600"/>
                </a:spcAft>
                <a:buClr>
                  <a:schemeClr val="tx2"/>
                </a:buClr>
                <a:buSzPct val="6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chemeClr val="tx2"/>
                </a:buClr>
                <a:buSzPct val="6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chemeClr val="tx2"/>
                </a:buClr>
                <a:buSzPct val="6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chemeClr val="tx2"/>
                </a:buClr>
                <a:buSzPct val="6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chemeClr val="tx2"/>
                </a:buClr>
                <a:buSzPct val="6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ts val="11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000" b="0"/>
                <a:t>80%</a:t>
              </a:r>
            </a:p>
            <a:p>
              <a:pPr eaLnBrk="1" hangingPunct="1">
                <a:lnSpc>
                  <a:spcPts val="11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000" b="0"/>
            </a:p>
            <a:p>
              <a:pPr eaLnBrk="1" hangingPunct="1">
                <a:lnSpc>
                  <a:spcPts val="11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000" b="0"/>
                <a:t>70%</a:t>
              </a:r>
            </a:p>
            <a:p>
              <a:pPr eaLnBrk="1" hangingPunct="1">
                <a:lnSpc>
                  <a:spcPts val="11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000" b="0"/>
            </a:p>
            <a:p>
              <a:pPr eaLnBrk="1" hangingPunct="1">
                <a:lnSpc>
                  <a:spcPts val="11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000" b="0"/>
                <a:t>60%</a:t>
              </a:r>
            </a:p>
            <a:p>
              <a:pPr eaLnBrk="1" hangingPunct="1">
                <a:lnSpc>
                  <a:spcPts val="11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000" b="0"/>
            </a:p>
            <a:p>
              <a:pPr eaLnBrk="1" hangingPunct="1">
                <a:lnSpc>
                  <a:spcPts val="11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000" b="0"/>
                <a:t>50%</a:t>
              </a:r>
            </a:p>
            <a:p>
              <a:pPr eaLnBrk="1" hangingPunct="1">
                <a:lnSpc>
                  <a:spcPts val="11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000" b="0"/>
            </a:p>
            <a:p>
              <a:pPr eaLnBrk="1" hangingPunct="1">
                <a:lnSpc>
                  <a:spcPts val="11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000" b="0"/>
                <a:t>40%</a:t>
              </a:r>
            </a:p>
            <a:p>
              <a:pPr eaLnBrk="1" hangingPunct="1">
                <a:lnSpc>
                  <a:spcPts val="11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000" b="0"/>
            </a:p>
            <a:p>
              <a:pPr eaLnBrk="1" hangingPunct="1">
                <a:lnSpc>
                  <a:spcPts val="11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000" b="0"/>
                <a:t>30%</a:t>
              </a:r>
            </a:p>
            <a:p>
              <a:pPr eaLnBrk="1" hangingPunct="1">
                <a:lnSpc>
                  <a:spcPts val="11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000" b="0"/>
            </a:p>
            <a:p>
              <a:pPr eaLnBrk="1" hangingPunct="1">
                <a:lnSpc>
                  <a:spcPts val="11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000" b="0"/>
                <a:t>20%</a:t>
              </a:r>
            </a:p>
            <a:p>
              <a:pPr eaLnBrk="1" hangingPunct="1">
                <a:lnSpc>
                  <a:spcPts val="11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000" b="0"/>
            </a:p>
            <a:p>
              <a:pPr eaLnBrk="1" hangingPunct="1">
                <a:lnSpc>
                  <a:spcPts val="11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000" b="0"/>
                <a:t>10%</a:t>
              </a:r>
            </a:p>
            <a:p>
              <a:pPr eaLnBrk="1" hangingPunct="1">
                <a:lnSpc>
                  <a:spcPts val="11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000" b="0"/>
            </a:p>
            <a:p>
              <a:pPr eaLnBrk="1" hangingPunct="1">
                <a:lnSpc>
                  <a:spcPts val="11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000" b="0"/>
                <a:t>0%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63B23BF-3C50-9C37-BC5A-50A134E1750C}"/>
                </a:ext>
              </a:extLst>
            </p:cNvPr>
            <p:cNvCxnSpPr/>
            <p:nvPr/>
          </p:nvCxnSpPr>
          <p:spPr>
            <a:xfrm flipH="1">
              <a:off x="6114832" y="2057368"/>
              <a:ext cx="400061" cy="3428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25" name="TextBox 8">
              <a:extLst>
                <a:ext uri="{FF2B5EF4-FFF2-40B4-BE49-F238E27FC236}">
                  <a16:creationId xmlns:a16="http://schemas.microsoft.com/office/drawing/2014/main" id="{0F25C312-79C5-7AFF-9907-BEA1DBF9C4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2240" y="1844040"/>
              <a:ext cx="5998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lr>
                  <a:schemeClr val="tx2"/>
                </a:buClr>
                <a:buSzPct val="120000"/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Aft>
                  <a:spcPts val="600"/>
                </a:spcAft>
                <a:buClr>
                  <a:schemeClr val="tx2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Aft>
                  <a:spcPts val="600"/>
                </a:spcAft>
                <a:buClr>
                  <a:schemeClr val="tx2"/>
                </a:buClr>
                <a:buSzPct val="11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Aft>
                  <a:spcPts val="600"/>
                </a:spcAft>
                <a:buClr>
                  <a:schemeClr val="tx2"/>
                </a:buClr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Aft>
                  <a:spcPts val="600"/>
                </a:spcAft>
                <a:buClr>
                  <a:schemeClr val="tx2"/>
                </a:buClr>
                <a:buSzPct val="6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chemeClr val="tx2"/>
                </a:buClr>
                <a:buSzPct val="6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chemeClr val="tx2"/>
                </a:buClr>
                <a:buSzPct val="6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chemeClr val="tx2"/>
                </a:buClr>
                <a:buSzPct val="6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chemeClr val="tx2"/>
                </a:buClr>
                <a:buSzPct val="6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/>
                <a:t>XML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B5F8149-E3C4-356D-6370-4525361864E9}"/>
                </a:ext>
              </a:extLst>
            </p:cNvPr>
            <p:cNvCxnSpPr/>
            <p:nvPr/>
          </p:nvCxnSpPr>
          <p:spPr>
            <a:xfrm flipH="1" flipV="1">
              <a:off x="6206909" y="2846272"/>
              <a:ext cx="307984" cy="1952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27" name="TextBox 10">
              <a:extLst>
                <a:ext uri="{FF2B5EF4-FFF2-40B4-BE49-F238E27FC236}">
                  <a16:creationId xmlns:a16="http://schemas.microsoft.com/office/drawing/2014/main" id="{81ADA690-6498-719A-477F-7A12F4EBEA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9380" y="2864094"/>
              <a:ext cx="6655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lr>
                  <a:schemeClr val="tx2"/>
                </a:buClr>
                <a:buSzPct val="120000"/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Aft>
                  <a:spcPts val="600"/>
                </a:spcAft>
                <a:buClr>
                  <a:schemeClr val="tx2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Aft>
                  <a:spcPts val="600"/>
                </a:spcAft>
                <a:buClr>
                  <a:schemeClr val="tx2"/>
                </a:buClr>
                <a:buSzPct val="11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Aft>
                  <a:spcPts val="600"/>
                </a:spcAft>
                <a:buClr>
                  <a:schemeClr val="tx2"/>
                </a:buClr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Aft>
                  <a:spcPts val="600"/>
                </a:spcAft>
                <a:buClr>
                  <a:schemeClr val="tx2"/>
                </a:buClr>
                <a:buSzPct val="6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chemeClr val="tx2"/>
                </a:buClr>
                <a:buSzPct val="6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chemeClr val="tx2"/>
                </a:buClr>
                <a:buSzPct val="6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chemeClr val="tx2"/>
                </a:buClr>
                <a:buSzPct val="6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chemeClr val="tx2"/>
                </a:buClr>
                <a:buSzPct val="6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/>
                <a:t>JSON</a:t>
              </a:r>
            </a:p>
          </p:txBody>
        </p:sp>
        <p:sp>
          <p:nvSpPr>
            <p:cNvPr id="9228" name="TextBox 11">
              <a:extLst>
                <a:ext uri="{FF2B5EF4-FFF2-40B4-BE49-F238E27FC236}">
                  <a16:creationId xmlns:a16="http://schemas.microsoft.com/office/drawing/2014/main" id="{45BE9D02-EAD9-ED13-7B0C-3F9068ABED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0309" y="4114507"/>
              <a:ext cx="338426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lr>
                  <a:schemeClr val="tx2"/>
                </a:buClr>
                <a:buSzPct val="120000"/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Aft>
                  <a:spcPts val="600"/>
                </a:spcAft>
                <a:buClr>
                  <a:schemeClr val="tx2"/>
                </a:buClr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Aft>
                  <a:spcPts val="600"/>
                </a:spcAft>
                <a:buClr>
                  <a:schemeClr val="tx2"/>
                </a:buClr>
                <a:buSzPct val="11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Aft>
                  <a:spcPts val="600"/>
                </a:spcAft>
                <a:buClr>
                  <a:schemeClr val="tx2"/>
                </a:buClr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Aft>
                  <a:spcPts val="600"/>
                </a:spcAft>
                <a:buClr>
                  <a:schemeClr val="tx2"/>
                </a:buClr>
                <a:buSzPct val="6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chemeClr val="tx2"/>
                </a:buClr>
                <a:buSzPct val="6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chemeClr val="tx2"/>
                </a:buClr>
                <a:buSzPct val="6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chemeClr val="tx2"/>
                </a:buClr>
                <a:buSzPct val="6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chemeClr val="tx2"/>
                </a:buClr>
                <a:buSzPct val="6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000" b="0"/>
                <a:t>2006    2007     2008    2009        2010     2011      2012      2013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27F982-7447-E7B2-A4B7-6587C2068C9D}"/>
                </a:ext>
              </a:extLst>
            </p:cNvPr>
            <p:cNvCxnSpPr/>
            <p:nvPr/>
          </p:nvCxnSpPr>
          <p:spPr>
            <a:xfrm flipV="1">
              <a:off x="2750824" y="4114549"/>
              <a:ext cx="345608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219" name="Picture 5" descr="face">
            <a:extLst>
              <a:ext uri="{FF2B5EF4-FFF2-40B4-BE49-F238E27FC236}">
                <a16:creationId xmlns:a16="http://schemas.microsoft.com/office/drawing/2014/main" id="{B126697C-9359-7C69-9B82-F188361EF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8" y="5610225"/>
            <a:ext cx="7778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AB773C23-0AFD-1256-A0BD-6F30031AFD67}"/>
              </a:ext>
            </a:extLst>
          </p:cNvPr>
          <p:cNvSpPr/>
          <p:nvPr/>
        </p:nvSpPr>
        <p:spPr bwMode="auto">
          <a:xfrm>
            <a:off x="3257550" y="4787900"/>
            <a:ext cx="1960563" cy="803275"/>
          </a:xfrm>
          <a:prstGeom prst="wedgeRoundRectCallout">
            <a:avLst>
              <a:gd name="adj1" fmla="val -55810"/>
              <a:gd name="adj2" fmla="val 105890"/>
              <a:gd name="adj3" fmla="val 16667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Wow! I better have expertise in both XML and JSON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id="{B0779252-E729-06F0-58AC-5CF92F8E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This is a legal JSON instance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316D750B-8E39-3E28-9164-D35DCBBAA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2179638"/>
            <a:ext cx="27559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600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9600" b="0"/>
              <a:t>42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3219B507-4410-DDF9-5A34-1AB1CFED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so is this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18D2ED78-86B1-20B6-4396-581421161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63" y="2082800"/>
            <a:ext cx="781367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600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9600" b="0"/>
              <a:t>"Hello World"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>
            <a:extLst>
              <a:ext uri="{FF2B5EF4-FFF2-40B4-BE49-F238E27FC236}">
                <a16:creationId xmlns:a16="http://schemas.microsoft.com/office/drawing/2014/main" id="{93569821-849C-BBAD-3F6C-0BD399D3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and so is this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25078949-3920-9036-5909-2BB4D3440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2179638"/>
            <a:ext cx="27432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600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9600" b="0"/>
              <a:t>true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D60EEBAE-40C1-A198-DD6A-12E5D3F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and this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4FF5E1BF-A99E-9DEF-5EBC-1696AA88B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3" y="2557463"/>
            <a:ext cx="818038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600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6000" b="0"/>
              <a:t>[ true, null, 12, "ABC" ]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>
            <a:extLst>
              <a:ext uri="{FF2B5EF4-FFF2-40B4-BE49-F238E27FC236}">
                <a16:creationId xmlns:a16="http://schemas.microsoft.com/office/drawing/2014/main" id="{43FE209F-B5D4-0919-0EA2-A4C83D457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Whitespace is irrelevant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92A942-9364-C456-383D-56820804C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025" y="1725613"/>
            <a:ext cx="2449513" cy="1477962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Aft>
                <a:spcPts val="6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Aft>
                <a:spcPts val="600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Aft>
                <a:spcPts val="600"/>
              </a:spcAft>
              <a:buClr>
                <a:schemeClr val="tx2"/>
              </a:buClr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800" b="0" dirty="0">
                <a:solidFill>
                  <a:srgbClr val="960000"/>
                </a:solidFill>
              </a:rPr>
              <a:t>{</a:t>
            </a:r>
            <a:br>
              <a:rPr lang="en-US" sz="1800" b="0" dirty="0">
                <a:solidFill>
                  <a:srgbClr val="000000"/>
                </a:solidFill>
              </a:rPr>
            </a:br>
            <a:r>
              <a:rPr lang="en-US" sz="1800" b="0" dirty="0">
                <a:solidFill>
                  <a:srgbClr val="000000"/>
                </a:solidFill>
              </a:rPr>
              <a:t>  </a:t>
            </a:r>
            <a:r>
              <a:rPr lang="en-US" sz="1800" b="0" dirty="0">
                <a:solidFill>
                  <a:srgbClr val="1E6496"/>
                </a:solidFill>
              </a:rPr>
              <a:t>"name"</a:t>
            </a:r>
            <a:r>
              <a:rPr lang="en-US" sz="1800" b="0" dirty="0">
                <a:solidFill>
                  <a:srgbClr val="640032"/>
                </a:solidFill>
              </a:rPr>
              <a:t>: </a:t>
            </a:r>
            <a:r>
              <a:rPr lang="en-US" sz="1800" b="0" dirty="0">
                <a:solidFill>
                  <a:srgbClr val="0000FF"/>
                </a:solidFill>
              </a:rPr>
              <a:t>"John Doe"</a:t>
            </a:r>
            <a:r>
              <a:rPr lang="en-US" sz="1800" b="0" dirty="0">
                <a:solidFill>
                  <a:srgbClr val="640032"/>
                </a:solidFill>
              </a:rPr>
              <a:t>,</a:t>
            </a:r>
            <a:br>
              <a:rPr lang="en-US" sz="1800" b="0" dirty="0">
                <a:solidFill>
                  <a:srgbClr val="000000"/>
                </a:solidFill>
              </a:rPr>
            </a:br>
            <a:r>
              <a:rPr lang="en-US" sz="1800" b="0" dirty="0">
                <a:solidFill>
                  <a:srgbClr val="000000"/>
                </a:solidFill>
              </a:rPr>
              <a:t>  </a:t>
            </a:r>
            <a:r>
              <a:rPr lang="en-US" sz="1800" b="0" dirty="0">
                <a:solidFill>
                  <a:srgbClr val="1E6496"/>
                </a:solidFill>
              </a:rPr>
              <a:t>"age"</a:t>
            </a:r>
            <a:r>
              <a:rPr lang="en-US" sz="1800" b="0" dirty="0">
                <a:solidFill>
                  <a:srgbClr val="640032"/>
                </a:solidFill>
              </a:rPr>
              <a:t>: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000096"/>
                </a:solidFill>
              </a:rPr>
              <a:t>30</a:t>
            </a:r>
            <a:r>
              <a:rPr lang="en-US" sz="1800" b="0" dirty="0">
                <a:solidFill>
                  <a:srgbClr val="640032"/>
                </a:solidFill>
              </a:rPr>
              <a:t>,</a:t>
            </a:r>
            <a:br>
              <a:rPr lang="en-US" sz="1800" b="0" dirty="0">
                <a:solidFill>
                  <a:srgbClr val="000000"/>
                </a:solidFill>
              </a:rPr>
            </a:br>
            <a:r>
              <a:rPr lang="en-US" sz="1800" b="0" dirty="0">
                <a:solidFill>
                  <a:srgbClr val="000000"/>
                </a:solidFill>
              </a:rPr>
              <a:t>  </a:t>
            </a:r>
            <a:r>
              <a:rPr lang="en-US" sz="1800" b="0" dirty="0">
                <a:solidFill>
                  <a:srgbClr val="1E6496"/>
                </a:solidFill>
              </a:rPr>
              <a:t>"married"</a:t>
            </a:r>
            <a:r>
              <a:rPr lang="en-US" sz="1800" b="0" dirty="0">
                <a:solidFill>
                  <a:srgbClr val="640032"/>
                </a:solidFill>
              </a:rPr>
              <a:t>: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000066"/>
                </a:solidFill>
              </a:rPr>
              <a:t>true</a:t>
            </a:r>
            <a:br>
              <a:rPr lang="en-US" sz="1800" b="0" dirty="0">
                <a:solidFill>
                  <a:srgbClr val="000000"/>
                </a:solidFill>
              </a:rPr>
            </a:br>
            <a:r>
              <a:rPr lang="en-US" sz="1800" b="0" dirty="0">
                <a:solidFill>
                  <a:srgbClr val="960000"/>
                </a:solidFill>
              </a:rPr>
              <a:t>}</a:t>
            </a:r>
            <a:endParaRPr lang="en-US" altLang="en-US" sz="1800" b="0" dirty="0"/>
          </a:p>
        </p:txBody>
      </p:sp>
      <p:sp>
        <p:nvSpPr>
          <p:cNvPr id="40963" name="Rectangle 4">
            <a:extLst>
              <a:ext uri="{FF2B5EF4-FFF2-40B4-BE49-F238E27FC236}">
                <a16:creationId xmlns:a16="http://schemas.microsoft.com/office/drawing/2014/main" id="{837D7F11-2CEE-3605-5560-03C0425AC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438" y="4675188"/>
            <a:ext cx="4767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600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solidFill>
                  <a:srgbClr val="960000"/>
                </a:solidFill>
              </a:rPr>
              <a:t>{</a:t>
            </a:r>
            <a:r>
              <a:rPr lang="en-US" altLang="en-US" sz="1800" b="0">
                <a:solidFill>
                  <a:srgbClr val="1E6496"/>
                </a:solidFill>
              </a:rPr>
              <a:t>"name"</a:t>
            </a:r>
            <a:r>
              <a:rPr lang="en-US" altLang="en-US" sz="1800" b="0">
                <a:solidFill>
                  <a:srgbClr val="640032"/>
                </a:solidFill>
              </a:rPr>
              <a:t>:</a:t>
            </a:r>
            <a:r>
              <a:rPr lang="en-US" altLang="en-US" sz="1800" b="0">
                <a:solidFill>
                  <a:srgbClr val="0000FF"/>
                </a:solidFill>
              </a:rPr>
              <a:t>"John Doe"</a:t>
            </a:r>
            <a:r>
              <a:rPr lang="en-US" altLang="en-US" sz="1800" b="0">
                <a:solidFill>
                  <a:srgbClr val="640032"/>
                </a:solidFill>
              </a:rPr>
              <a:t>,</a:t>
            </a:r>
            <a:r>
              <a:rPr lang="en-US" altLang="en-US" sz="1800" b="0">
                <a:solidFill>
                  <a:srgbClr val="1E6496"/>
                </a:solidFill>
              </a:rPr>
              <a:t>"age"</a:t>
            </a:r>
            <a:r>
              <a:rPr lang="en-US" altLang="en-US" sz="1800" b="0">
                <a:solidFill>
                  <a:srgbClr val="640032"/>
                </a:solidFill>
              </a:rPr>
              <a:t>:</a:t>
            </a:r>
            <a:r>
              <a:rPr lang="en-US" altLang="en-US" sz="1800" b="0">
                <a:solidFill>
                  <a:srgbClr val="000096"/>
                </a:solidFill>
              </a:rPr>
              <a:t>30</a:t>
            </a:r>
            <a:r>
              <a:rPr lang="en-US" altLang="en-US" sz="1800" b="0">
                <a:solidFill>
                  <a:srgbClr val="640032"/>
                </a:solidFill>
              </a:rPr>
              <a:t>,</a:t>
            </a:r>
            <a:r>
              <a:rPr lang="en-US" altLang="en-US" sz="1800" b="0">
                <a:solidFill>
                  <a:srgbClr val="1E6496"/>
                </a:solidFill>
              </a:rPr>
              <a:t>"married"</a:t>
            </a:r>
            <a:r>
              <a:rPr lang="en-US" altLang="en-US" sz="1800" b="0">
                <a:solidFill>
                  <a:srgbClr val="640032"/>
                </a:solidFill>
              </a:rPr>
              <a:t>:</a:t>
            </a:r>
            <a:r>
              <a:rPr lang="en-US" altLang="en-US" sz="1800" b="0">
                <a:solidFill>
                  <a:srgbClr val="000066"/>
                </a:solidFill>
              </a:rPr>
              <a:t>true</a:t>
            </a:r>
            <a:r>
              <a:rPr lang="en-US" altLang="en-US" sz="1800" b="0">
                <a:solidFill>
                  <a:srgbClr val="960000"/>
                </a:solidFill>
              </a:rPr>
              <a:t>}</a:t>
            </a:r>
            <a:endParaRPr lang="en-US" altLang="en-US" sz="1800" b="0"/>
          </a:p>
        </p:txBody>
      </p:sp>
      <p:sp>
        <p:nvSpPr>
          <p:cNvPr id="7" name="Up-Down Arrow 6">
            <a:extLst>
              <a:ext uri="{FF2B5EF4-FFF2-40B4-BE49-F238E27FC236}">
                <a16:creationId xmlns:a16="http://schemas.microsoft.com/office/drawing/2014/main" id="{A6BD8D73-81FD-A9E3-1C95-05BFA95D2843}"/>
              </a:ext>
            </a:extLst>
          </p:cNvPr>
          <p:cNvSpPr/>
          <p:nvPr/>
        </p:nvSpPr>
        <p:spPr>
          <a:xfrm>
            <a:off x="3863975" y="3284538"/>
            <a:ext cx="501650" cy="1295400"/>
          </a:xfrm>
          <a:prstGeom prst="upDownArrow">
            <a:avLst/>
          </a:prstGeom>
          <a:solidFill>
            <a:srgbClr val="92D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0965" name="TextBox 7">
            <a:extLst>
              <a:ext uri="{FF2B5EF4-FFF2-40B4-BE49-F238E27FC236}">
                <a16:creationId xmlns:a16="http://schemas.microsoft.com/office/drawing/2014/main" id="{82C8BE3F-C20F-0940-3721-075B76CE1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738" y="3697288"/>
            <a:ext cx="17065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600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en-US" sz="2400" i="1"/>
              <a:t>equivalent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id="{DD6EDE3A-716A-9EFD-C117-E324A2F8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String delimiters: JSON vs. XML</a:t>
            </a:r>
          </a:p>
        </p:txBody>
      </p:sp>
      <p:sp>
        <p:nvSpPr>
          <p:cNvPr id="41986" name="Content Placeholder 2">
            <a:extLst>
              <a:ext uri="{FF2B5EF4-FFF2-40B4-BE49-F238E27FC236}">
                <a16:creationId xmlns:a16="http://schemas.microsoft.com/office/drawing/2014/main" id="{F25DEFAE-6C10-14F6-382B-9016B8550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/>
              <a:t>JSON strings are always delimited by double quotes.</a:t>
            </a:r>
          </a:p>
          <a:p>
            <a:r>
              <a:rPr altLang="en-US"/>
              <a:t>XML strings (such as attribute values) may be delimited by either double quotes or single quotes.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40C4-2E23-D394-46BA-32B1AC8A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dirty="0"/>
              <a:t>7 simple JSON components, assemble to generate unlimited complexity</a:t>
            </a:r>
          </a:p>
        </p:txBody>
      </p:sp>
      <p:sp>
        <p:nvSpPr>
          <p:cNvPr id="43010" name="Puzzle3">
            <a:extLst>
              <a:ext uri="{FF2B5EF4-FFF2-40B4-BE49-F238E27FC236}">
                <a16:creationId xmlns:a16="http://schemas.microsoft.com/office/drawing/2014/main" id="{F54D5F69-D66B-532B-EAD1-9D2FDBE55556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4418013" y="1482725"/>
            <a:ext cx="1081087" cy="11811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273 w 21600"/>
              <a:gd name="T25" fmla="*/ 7719 h 21600"/>
              <a:gd name="T26" fmla="*/ 19149 w 21600"/>
              <a:gd name="T27" fmla="*/ 202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6625" y="20892"/>
                </a:moveTo>
                <a:lnTo>
                  <a:pt x="7105" y="21023"/>
                </a:lnTo>
                <a:lnTo>
                  <a:pt x="7513" y="21088"/>
                </a:lnTo>
                <a:lnTo>
                  <a:pt x="7922" y="21115"/>
                </a:lnTo>
                <a:lnTo>
                  <a:pt x="8242" y="21115"/>
                </a:lnTo>
                <a:lnTo>
                  <a:pt x="8544" y="21062"/>
                </a:lnTo>
                <a:lnTo>
                  <a:pt x="8810" y="20997"/>
                </a:lnTo>
                <a:lnTo>
                  <a:pt x="9023" y="20892"/>
                </a:lnTo>
                <a:lnTo>
                  <a:pt x="9148" y="20761"/>
                </a:lnTo>
                <a:lnTo>
                  <a:pt x="9290" y="20616"/>
                </a:lnTo>
                <a:lnTo>
                  <a:pt x="9361" y="20459"/>
                </a:lnTo>
                <a:lnTo>
                  <a:pt x="9396" y="20289"/>
                </a:lnTo>
                <a:lnTo>
                  <a:pt x="9396" y="20092"/>
                </a:lnTo>
                <a:lnTo>
                  <a:pt x="9325" y="19909"/>
                </a:lnTo>
                <a:lnTo>
                  <a:pt x="9219" y="19738"/>
                </a:lnTo>
                <a:lnTo>
                  <a:pt x="9094" y="19555"/>
                </a:lnTo>
                <a:lnTo>
                  <a:pt x="8917" y="19384"/>
                </a:lnTo>
                <a:lnTo>
                  <a:pt x="8650" y="19162"/>
                </a:lnTo>
                <a:lnTo>
                  <a:pt x="8437" y="18900"/>
                </a:lnTo>
                <a:lnTo>
                  <a:pt x="8277" y="18624"/>
                </a:lnTo>
                <a:lnTo>
                  <a:pt x="8135" y="18349"/>
                </a:lnTo>
                <a:lnTo>
                  <a:pt x="8028" y="18048"/>
                </a:lnTo>
                <a:lnTo>
                  <a:pt x="7993" y="17746"/>
                </a:lnTo>
                <a:lnTo>
                  <a:pt x="7993" y="17471"/>
                </a:lnTo>
                <a:lnTo>
                  <a:pt x="8028" y="17169"/>
                </a:lnTo>
                <a:lnTo>
                  <a:pt x="8135" y="16920"/>
                </a:lnTo>
                <a:lnTo>
                  <a:pt x="8277" y="16671"/>
                </a:lnTo>
                <a:lnTo>
                  <a:pt x="8366" y="16540"/>
                </a:lnTo>
                <a:lnTo>
                  <a:pt x="8473" y="16409"/>
                </a:lnTo>
                <a:lnTo>
                  <a:pt x="8615" y="16317"/>
                </a:lnTo>
                <a:lnTo>
                  <a:pt x="8739" y="16213"/>
                </a:lnTo>
                <a:lnTo>
                  <a:pt x="8881" y="16134"/>
                </a:lnTo>
                <a:lnTo>
                  <a:pt x="9059" y="16055"/>
                </a:lnTo>
                <a:lnTo>
                  <a:pt x="9254" y="15990"/>
                </a:lnTo>
                <a:lnTo>
                  <a:pt x="9432" y="15911"/>
                </a:lnTo>
                <a:lnTo>
                  <a:pt x="9663" y="15885"/>
                </a:lnTo>
                <a:lnTo>
                  <a:pt x="9876" y="15833"/>
                </a:lnTo>
                <a:lnTo>
                  <a:pt x="10142" y="15806"/>
                </a:lnTo>
                <a:lnTo>
                  <a:pt x="10391" y="15806"/>
                </a:lnTo>
                <a:lnTo>
                  <a:pt x="10728" y="15806"/>
                </a:lnTo>
                <a:lnTo>
                  <a:pt x="10995" y="15806"/>
                </a:lnTo>
                <a:lnTo>
                  <a:pt x="11279" y="15833"/>
                </a:lnTo>
                <a:lnTo>
                  <a:pt x="11546" y="15885"/>
                </a:lnTo>
                <a:lnTo>
                  <a:pt x="11776" y="15937"/>
                </a:lnTo>
                <a:lnTo>
                  <a:pt x="12025" y="15990"/>
                </a:lnTo>
                <a:lnTo>
                  <a:pt x="12221" y="16055"/>
                </a:lnTo>
                <a:lnTo>
                  <a:pt x="12434" y="16134"/>
                </a:lnTo>
                <a:lnTo>
                  <a:pt x="12611" y="16213"/>
                </a:lnTo>
                <a:lnTo>
                  <a:pt x="12771" y="16317"/>
                </a:lnTo>
                <a:lnTo>
                  <a:pt x="12913" y="16409"/>
                </a:lnTo>
                <a:lnTo>
                  <a:pt x="13038" y="16514"/>
                </a:lnTo>
                <a:lnTo>
                  <a:pt x="13251" y="16737"/>
                </a:lnTo>
                <a:lnTo>
                  <a:pt x="13428" y="16986"/>
                </a:lnTo>
                <a:lnTo>
                  <a:pt x="13517" y="17248"/>
                </a:lnTo>
                <a:lnTo>
                  <a:pt x="13588" y="17523"/>
                </a:lnTo>
                <a:lnTo>
                  <a:pt x="13588" y="17799"/>
                </a:lnTo>
                <a:lnTo>
                  <a:pt x="13517" y="18074"/>
                </a:lnTo>
                <a:lnTo>
                  <a:pt x="13428" y="18323"/>
                </a:lnTo>
                <a:lnTo>
                  <a:pt x="13286" y="18572"/>
                </a:lnTo>
                <a:lnTo>
                  <a:pt x="13109" y="18808"/>
                </a:lnTo>
                <a:lnTo>
                  <a:pt x="12878" y="19031"/>
                </a:lnTo>
                <a:lnTo>
                  <a:pt x="12434" y="19411"/>
                </a:lnTo>
                <a:lnTo>
                  <a:pt x="12132" y="19738"/>
                </a:lnTo>
                <a:lnTo>
                  <a:pt x="12025" y="19856"/>
                </a:lnTo>
                <a:lnTo>
                  <a:pt x="11919" y="20014"/>
                </a:lnTo>
                <a:lnTo>
                  <a:pt x="11883" y="20132"/>
                </a:lnTo>
                <a:lnTo>
                  <a:pt x="11883" y="20263"/>
                </a:lnTo>
                <a:lnTo>
                  <a:pt x="11883" y="20394"/>
                </a:lnTo>
                <a:lnTo>
                  <a:pt x="11954" y="20485"/>
                </a:lnTo>
                <a:lnTo>
                  <a:pt x="12061" y="20590"/>
                </a:lnTo>
                <a:lnTo>
                  <a:pt x="12185" y="20695"/>
                </a:lnTo>
                <a:lnTo>
                  <a:pt x="12327" y="20787"/>
                </a:lnTo>
                <a:lnTo>
                  <a:pt x="12540" y="20892"/>
                </a:lnTo>
                <a:lnTo>
                  <a:pt x="12771" y="20997"/>
                </a:lnTo>
                <a:lnTo>
                  <a:pt x="13073" y="21088"/>
                </a:lnTo>
                <a:lnTo>
                  <a:pt x="13428" y="21193"/>
                </a:lnTo>
                <a:lnTo>
                  <a:pt x="13873" y="21298"/>
                </a:lnTo>
                <a:lnTo>
                  <a:pt x="14317" y="21390"/>
                </a:lnTo>
                <a:lnTo>
                  <a:pt x="14778" y="21468"/>
                </a:lnTo>
                <a:lnTo>
                  <a:pt x="15294" y="21547"/>
                </a:lnTo>
                <a:lnTo>
                  <a:pt x="15809" y="21600"/>
                </a:lnTo>
                <a:lnTo>
                  <a:pt x="16359" y="21652"/>
                </a:lnTo>
                <a:lnTo>
                  <a:pt x="16875" y="21678"/>
                </a:lnTo>
                <a:lnTo>
                  <a:pt x="17407" y="21678"/>
                </a:lnTo>
                <a:lnTo>
                  <a:pt x="17958" y="21678"/>
                </a:lnTo>
                <a:lnTo>
                  <a:pt x="18473" y="21652"/>
                </a:lnTo>
                <a:lnTo>
                  <a:pt x="18953" y="21573"/>
                </a:lnTo>
                <a:lnTo>
                  <a:pt x="19397" y="21495"/>
                </a:lnTo>
                <a:lnTo>
                  <a:pt x="19841" y="21390"/>
                </a:lnTo>
                <a:lnTo>
                  <a:pt x="20214" y="21272"/>
                </a:lnTo>
                <a:lnTo>
                  <a:pt x="20551" y="21088"/>
                </a:lnTo>
                <a:lnTo>
                  <a:pt x="20480" y="20787"/>
                </a:lnTo>
                <a:lnTo>
                  <a:pt x="20409" y="20485"/>
                </a:lnTo>
                <a:lnTo>
                  <a:pt x="20356" y="20158"/>
                </a:lnTo>
                <a:lnTo>
                  <a:pt x="20356" y="19804"/>
                </a:lnTo>
                <a:lnTo>
                  <a:pt x="20321" y="19083"/>
                </a:lnTo>
                <a:lnTo>
                  <a:pt x="20356" y="18349"/>
                </a:lnTo>
                <a:lnTo>
                  <a:pt x="20409" y="17641"/>
                </a:lnTo>
                <a:lnTo>
                  <a:pt x="20480" y="17012"/>
                </a:lnTo>
                <a:lnTo>
                  <a:pt x="20551" y="16488"/>
                </a:lnTo>
                <a:lnTo>
                  <a:pt x="20551" y="16055"/>
                </a:lnTo>
                <a:lnTo>
                  <a:pt x="20551" y="15911"/>
                </a:lnTo>
                <a:lnTo>
                  <a:pt x="20445" y="15754"/>
                </a:lnTo>
                <a:lnTo>
                  <a:pt x="20356" y="15610"/>
                </a:lnTo>
                <a:lnTo>
                  <a:pt x="20178" y="15452"/>
                </a:lnTo>
                <a:lnTo>
                  <a:pt x="20001" y="15334"/>
                </a:lnTo>
                <a:lnTo>
                  <a:pt x="19770" y="15230"/>
                </a:lnTo>
                <a:lnTo>
                  <a:pt x="19521" y="15125"/>
                </a:lnTo>
                <a:lnTo>
                  <a:pt x="19290" y="15059"/>
                </a:lnTo>
                <a:lnTo>
                  <a:pt x="19024" y="15007"/>
                </a:lnTo>
                <a:lnTo>
                  <a:pt x="18740" y="14954"/>
                </a:lnTo>
                <a:lnTo>
                  <a:pt x="18509" y="14954"/>
                </a:lnTo>
                <a:lnTo>
                  <a:pt x="18225" y="14954"/>
                </a:lnTo>
                <a:lnTo>
                  <a:pt x="17994" y="15007"/>
                </a:lnTo>
                <a:lnTo>
                  <a:pt x="17763" y="15085"/>
                </a:lnTo>
                <a:lnTo>
                  <a:pt x="17550" y="15177"/>
                </a:lnTo>
                <a:lnTo>
                  <a:pt x="17372" y="15308"/>
                </a:lnTo>
                <a:lnTo>
                  <a:pt x="17176" y="15426"/>
                </a:lnTo>
                <a:lnTo>
                  <a:pt x="16928" y="15557"/>
                </a:lnTo>
                <a:lnTo>
                  <a:pt x="16661" y="15636"/>
                </a:lnTo>
                <a:lnTo>
                  <a:pt x="16359" y="15688"/>
                </a:lnTo>
                <a:lnTo>
                  <a:pt x="16022" y="15715"/>
                </a:lnTo>
                <a:lnTo>
                  <a:pt x="15667" y="15688"/>
                </a:lnTo>
                <a:lnTo>
                  <a:pt x="15294" y="15662"/>
                </a:lnTo>
                <a:lnTo>
                  <a:pt x="14956" y="15583"/>
                </a:lnTo>
                <a:lnTo>
                  <a:pt x="14619" y="15479"/>
                </a:lnTo>
                <a:lnTo>
                  <a:pt x="14281" y="15334"/>
                </a:lnTo>
                <a:lnTo>
                  <a:pt x="13961" y="15177"/>
                </a:lnTo>
                <a:lnTo>
                  <a:pt x="13695" y="14981"/>
                </a:lnTo>
                <a:lnTo>
                  <a:pt x="13588" y="14850"/>
                </a:lnTo>
                <a:lnTo>
                  <a:pt x="13482" y="14732"/>
                </a:lnTo>
                <a:lnTo>
                  <a:pt x="13393" y="14600"/>
                </a:lnTo>
                <a:lnTo>
                  <a:pt x="13322" y="14456"/>
                </a:lnTo>
                <a:lnTo>
                  <a:pt x="13251" y="14299"/>
                </a:lnTo>
                <a:lnTo>
                  <a:pt x="13215" y="14155"/>
                </a:lnTo>
                <a:lnTo>
                  <a:pt x="13180" y="13971"/>
                </a:lnTo>
                <a:lnTo>
                  <a:pt x="13180" y="13801"/>
                </a:lnTo>
                <a:lnTo>
                  <a:pt x="13180" y="13591"/>
                </a:lnTo>
                <a:lnTo>
                  <a:pt x="13215" y="13395"/>
                </a:lnTo>
                <a:lnTo>
                  <a:pt x="13251" y="13198"/>
                </a:lnTo>
                <a:lnTo>
                  <a:pt x="13322" y="13015"/>
                </a:lnTo>
                <a:lnTo>
                  <a:pt x="13393" y="12870"/>
                </a:lnTo>
                <a:lnTo>
                  <a:pt x="13482" y="12713"/>
                </a:lnTo>
                <a:lnTo>
                  <a:pt x="13588" y="12569"/>
                </a:lnTo>
                <a:lnTo>
                  <a:pt x="13730" y="12438"/>
                </a:lnTo>
                <a:lnTo>
                  <a:pt x="13997" y="12215"/>
                </a:lnTo>
                <a:lnTo>
                  <a:pt x="14334" y="12005"/>
                </a:lnTo>
                <a:lnTo>
                  <a:pt x="14690" y="11861"/>
                </a:lnTo>
                <a:lnTo>
                  <a:pt x="15063" y="11756"/>
                </a:lnTo>
                <a:lnTo>
                  <a:pt x="15436" y="11678"/>
                </a:lnTo>
                <a:lnTo>
                  <a:pt x="15809" y="11638"/>
                </a:lnTo>
                <a:lnTo>
                  <a:pt x="16182" y="11638"/>
                </a:lnTo>
                <a:lnTo>
                  <a:pt x="16555" y="11678"/>
                </a:lnTo>
                <a:lnTo>
                  <a:pt x="16910" y="11730"/>
                </a:lnTo>
                <a:lnTo>
                  <a:pt x="17248" y="11835"/>
                </a:lnTo>
                <a:lnTo>
                  <a:pt x="17514" y="11966"/>
                </a:lnTo>
                <a:lnTo>
                  <a:pt x="17763" y="12110"/>
                </a:lnTo>
                <a:lnTo>
                  <a:pt x="17887" y="12215"/>
                </a:lnTo>
                <a:lnTo>
                  <a:pt x="18065" y="12307"/>
                </a:lnTo>
                <a:lnTo>
                  <a:pt x="18260" y="12412"/>
                </a:lnTo>
                <a:lnTo>
                  <a:pt x="18438" y="12464"/>
                </a:lnTo>
                <a:lnTo>
                  <a:pt x="18669" y="12543"/>
                </a:lnTo>
                <a:lnTo>
                  <a:pt x="18882" y="12569"/>
                </a:lnTo>
                <a:lnTo>
                  <a:pt x="19113" y="12595"/>
                </a:lnTo>
                <a:lnTo>
                  <a:pt x="19361" y="12608"/>
                </a:lnTo>
                <a:lnTo>
                  <a:pt x="19592" y="12608"/>
                </a:lnTo>
                <a:lnTo>
                  <a:pt x="19841" y="12595"/>
                </a:lnTo>
                <a:lnTo>
                  <a:pt x="20072" y="12543"/>
                </a:lnTo>
                <a:lnTo>
                  <a:pt x="20321" y="12490"/>
                </a:lnTo>
                <a:lnTo>
                  <a:pt x="20551" y="12438"/>
                </a:lnTo>
                <a:lnTo>
                  <a:pt x="20800" y="12333"/>
                </a:lnTo>
                <a:lnTo>
                  <a:pt x="20996" y="12241"/>
                </a:lnTo>
                <a:lnTo>
                  <a:pt x="21244" y="12110"/>
                </a:lnTo>
                <a:lnTo>
                  <a:pt x="21298" y="12032"/>
                </a:lnTo>
                <a:lnTo>
                  <a:pt x="21404" y="11966"/>
                </a:lnTo>
                <a:lnTo>
                  <a:pt x="21475" y="11861"/>
                </a:lnTo>
                <a:lnTo>
                  <a:pt x="21511" y="11730"/>
                </a:lnTo>
                <a:lnTo>
                  <a:pt x="21617" y="11481"/>
                </a:lnTo>
                <a:lnTo>
                  <a:pt x="21653" y="11180"/>
                </a:lnTo>
                <a:lnTo>
                  <a:pt x="21653" y="10826"/>
                </a:lnTo>
                <a:lnTo>
                  <a:pt x="21653" y="10472"/>
                </a:lnTo>
                <a:lnTo>
                  <a:pt x="21582" y="10092"/>
                </a:lnTo>
                <a:lnTo>
                  <a:pt x="21511" y="9725"/>
                </a:lnTo>
                <a:lnTo>
                  <a:pt x="21298" y="8912"/>
                </a:lnTo>
                <a:lnTo>
                  <a:pt x="21067" y="8191"/>
                </a:lnTo>
                <a:lnTo>
                  <a:pt x="20800" y="7536"/>
                </a:lnTo>
                <a:lnTo>
                  <a:pt x="20551" y="7025"/>
                </a:lnTo>
                <a:lnTo>
                  <a:pt x="20001" y="7103"/>
                </a:lnTo>
                <a:lnTo>
                  <a:pt x="19432" y="7156"/>
                </a:lnTo>
                <a:lnTo>
                  <a:pt x="18846" y="7208"/>
                </a:lnTo>
                <a:lnTo>
                  <a:pt x="18225" y="7208"/>
                </a:lnTo>
                <a:lnTo>
                  <a:pt x="17656" y="7208"/>
                </a:lnTo>
                <a:lnTo>
                  <a:pt x="17070" y="7182"/>
                </a:lnTo>
                <a:lnTo>
                  <a:pt x="16484" y="7156"/>
                </a:lnTo>
                <a:lnTo>
                  <a:pt x="15986" y="7103"/>
                </a:lnTo>
                <a:lnTo>
                  <a:pt x="14992" y="6999"/>
                </a:lnTo>
                <a:lnTo>
                  <a:pt x="14210" y="6907"/>
                </a:lnTo>
                <a:lnTo>
                  <a:pt x="13695" y="6828"/>
                </a:lnTo>
                <a:lnTo>
                  <a:pt x="13517" y="6802"/>
                </a:lnTo>
                <a:lnTo>
                  <a:pt x="13073" y="6645"/>
                </a:lnTo>
                <a:lnTo>
                  <a:pt x="12700" y="6474"/>
                </a:lnTo>
                <a:lnTo>
                  <a:pt x="12363" y="6304"/>
                </a:lnTo>
                <a:lnTo>
                  <a:pt x="12132" y="6094"/>
                </a:lnTo>
                <a:lnTo>
                  <a:pt x="11919" y="5871"/>
                </a:lnTo>
                <a:lnTo>
                  <a:pt x="11776" y="5649"/>
                </a:lnTo>
                <a:lnTo>
                  <a:pt x="11688" y="5413"/>
                </a:lnTo>
                <a:lnTo>
                  <a:pt x="11617" y="5190"/>
                </a:lnTo>
                <a:lnTo>
                  <a:pt x="11617" y="4941"/>
                </a:lnTo>
                <a:lnTo>
                  <a:pt x="11652" y="4718"/>
                </a:lnTo>
                <a:lnTo>
                  <a:pt x="11723" y="4482"/>
                </a:lnTo>
                <a:lnTo>
                  <a:pt x="11812" y="4285"/>
                </a:lnTo>
                <a:lnTo>
                  <a:pt x="11919" y="4089"/>
                </a:lnTo>
                <a:lnTo>
                  <a:pt x="12096" y="3905"/>
                </a:lnTo>
                <a:lnTo>
                  <a:pt x="12292" y="3735"/>
                </a:lnTo>
                <a:lnTo>
                  <a:pt x="12505" y="3604"/>
                </a:lnTo>
                <a:lnTo>
                  <a:pt x="12700" y="3460"/>
                </a:lnTo>
                <a:lnTo>
                  <a:pt x="12878" y="3250"/>
                </a:lnTo>
                <a:lnTo>
                  <a:pt x="13038" y="3027"/>
                </a:lnTo>
                <a:lnTo>
                  <a:pt x="13180" y="2752"/>
                </a:lnTo>
                <a:lnTo>
                  <a:pt x="13286" y="2477"/>
                </a:lnTo>
                <a:lnTo>
                  <a:pt x="13322" y="2175"/>
                </a:lnTo>
                <a:lnTo>
                  <a:pt x="13357" y="1874"/>
                </a:lnTo>
                <a:lnTo>
                  <a:pt x="13286" y="1572"/>
                </a:lnTo>
                <a:lnTo>
                  <a:pt x="13180" y="1271"/>
                </a:lnTo>
                <a:lnTo>
                  <a:pt x="13038" y="983"/>
                </a:lnTo>
                <a:lnTo>
                  <a:pt x="12949" y="865"/>
                </a:lnTo>
                <a:lnTo>
                  <a:pt x="12807" y="733"/>
                </a:lnTo>
                <a:lnTo>
                  <a:pt x="12665" y="616"/>
                </a:lnTo>
                <a:lnTo>
                  <a:pt x="12505" y="511"/>
                </a:lnTo>
                <a:lnTo>
                  <a:pt x="12327" y="406"/>
                </a:lnTo>
                <a:lnTo>
                  <a:pt x="12132" y="314"/>
                </a:lnTo>
                <a:lnTo>
                  <a:pt x="11883" y="235"/>
                </a:lnTo>
                <a:lnTo>
                  <a:pt x="11652" y="183"/>
                </a:lnTo>
                <a:lnTo>
                  <a:pt x="11368" y="104"/>
                </a:lnTo>
                <a:lnTo>
                  <a:pt x="11101" y="78"/>
                </a:lnTo>
                <a:lnTo>
                  <a:pt x="10800" y="52"/>
                </a:lnTo>
                <a:lnTo>
                  <a:pt x="10444" y="52"/>
                </a:lnTo>
                <a:lnTo>
                  <a:pt x="10142" y="52"/>
                </a:lnTo>
                <a:lnTo>
                  <a:pt x="9840" y="78"/>
                </a:lnTo>
                <a:lnTo>
                  <a:pt x="9574" y="104"/>
                </a:lnTo>
                <a:lnTo>
                  <a:pt x="9325" y="157"/>
                </a:lnTo>
                <a:lnTo>
                  <a:pt x="9094" y="209"/>
                </a:lnTo>
                <a:lnTo>
                  <a:pt x="8846" y="262"/>
                </a:lnTo>
                <a:lnTo>
                  <a:pt x="8650" y="340"/>
                </a:lnTo>
                <a:lnTo>
                  <a:pt x="8437" y="432"/>
                </a:lnTo>
                <a:lnTo>
                  <a:pt x="8277" y="511"/>
                </a:lnTo>
                <a:lnTo>
                  <a:pt x="8100" y="616"/>
                </a:lnTo>
                <a:lnTo>
                  <a:pt x="7957" y="707"/>
                </a:lnTo>
                <a:lnTo>
                  <a:pt x="7833" y="838"/>
                </a:lnTo>
                <a:lnTo>
                  <a:pt x="7620" y="1061"/>
                </a:lnTo>
                <a:lnTo>
                  <a:pt x="7442" y="1336"/>
                </a:lnTo>
                <a:lnTo>
                  <a:pt x="7353" y="1599"/>
                </a:lnTo>
                <a:lnTo>
                  <a:pt x="7318" y="1900"/>
                </a:lnTo>
                <a:lnTo>
                  <a:pt x="7318" y="2175"/>
                </a:lnTo>
                <a:lnTo>
                  <a:pt x="7353" y="2450"/>
                </a:lnTo>
                <a:lnTo>
                  <a:pt x="7442" y="2726"/>
                </a:lnTo>
                <a:lnTo>
                  <a:pt x="7620" y="2975"/>
                </a:lnTo>
                <a:lnTo>
                  <a:pt x="7833" y="3198"/>
                </a:lnTo>
                <a:lnTo>
                  <a:pt x="8064" y="3433"/>
                </a:lnTo>
                <a:lnTo>
                  <a:pt x="8295" y="3630"/>
                </a:lnTo>
                <a:lnTo>
                  <a:pt x="8508" y="3853"/>
                </a:lnTo>
                <a:lnTo>
                  <a:pt x="8686" y="4089"/>
                </a:lnTo>
                <a:lnTo>
                  <a:pt x="8775" y="4312"/>
                </a:lnTo>
                <a:lnTo>
                  <a:pt x="8846" y="4561"/>
                </a:lnTo>
                <a:lnTo>
                  <a:pt x="8846" y="4810"/>
                </a:lnTo>
                <a:lnTo>
                  <a:pt x="8810" y="5059"/>
                </a:lnTo>
                <a:lnTo>
                  <a:pt x="8721" y="5295"/>
                </a:lnTo>
                <a:lnTo>
                  <a:pt x="8579" y="5544"/>
                </a:lnTo>
                <a:lnTo>
                  <a:pt x="8366" y="5766"/>
                </a:lnTo>
                <a:lnTo>
                  <a:pt x="8135" y="5976"/>
                </a:lnTo>
                <a:lnTo>
                  <a:pt x="7833" y="6199"/>
                </a:lnTo>
                <a:lnTo>
                  <a:pt x="7478" y="6369"/>
                </a:lnTo>
                <a:lnTo>
                  <a:pt x="7069" y="6527"/>
                </a:lnTo>
                <a:lnTo>
                  <a:pt x="6590" y="6671"/>
                </a:lnTo>
                <a:lnTo>
                  <a:pt x="6092" y="6802"/>
                </a:lnTo>
                <a:lnTo>
                  <a:pt x="5684" y="6802"/>
                </a:lnTo>
                <a:lnTo>
                  <a:pt x="5133" y="6802"/>
                </a:lnTo>
                <a:lnTo>
                  <a:pt x="4547" y="6802"/>
                </a:lnTo>
                <a:lnTo>
                  <a:pt x="3872" y="6802"/>
                </a:lnTo>
                <a:lnTo>
                  <a:pt x="3144" y="6802"/>
                </a:lnTo>
                <a:lnTo>
                  <a:pt x="2362" y="6802"/>
                </a:lnTo>
                <a:lnTo>
                  <a:pt x="1545" y="6802"/>
                </a:lnTo>
                <a:lnTo>
                  <a:pt x="692" y="6802"/>
                </a:lnTo>
                <a:lnTo>
                  <a:pt x="586" y="7234"/>
                </a:lnTo>
                <a:lnTo>
                  <a:pt x="461" y="7837"/>
                </a:lnTo>
                <a:lnTo>
                  <a:pt x="355" y="8493"/>
                </a:lnTo>
                <a:lnTo>
                  <a:pt x="248" y="9187"/>
                </a:lnTo>
                <a:lnTo>
                  <a:pt x="142" y="9869"/>
                </a:lnTo>
                <a:lnTo>
                  <a:pt x="106" y="10498"/>
                </a:lnTo>
                <a:lnTo>
                  <a:pt x="106" y="10983"/>
                </a:lnTo>
                <a:lnTo>
                  <a:pt x="106" y="11311"/>
                </a:lnTo>
                <a:lnTo>
                  <a:pt x="213" y="11481"/>
                </a:lnTo>
                <a:lnTo>
                  <a:pt x="319" y="11651"/>
                </a:lnTo>
                <a:lnTo>
                  <a:pt x="497" y="11783"/>
                </a:lnTo>
                <a:lnTo>
                  <a:pt x="692" y="11914"/>
                </a:lnTo>
                <a:lnTo>
                  <a:pt x="941" y="12032"/>
                </a:lnTo>
                <a:lnTo>
                  <a:pt x="1207" y="12110"/>
                </a:lnTo>
                <a:lnTo>
                  <a:pt x="1509" y="12189"/>
                </a:lnTo>
                <a:lnTo>
                  <a:pt x="1794" y="12241"/>
                </a:lnTo>
                <a:lnTo>
                  <a:pt x="2131" y="12267"/>
                </a:lnTo>
                <a:lnTo>
                  <a:pt x="2433" y="12281"/>
                </a:lnTo>
                <a:lnTo>
                  <a:pt x="2735" y="12267"/>
                </a:lnTo>
                <a:lnTo>
                  <a:pt x="3055" y="12241"/>
                </a:lnTo>
                <a:lnTo>
                  <a:pt x="3357" y="12189"/>
                </a:lnTo>
                <a:lnTo>
                  <a:pt x="3623" y="12084"/>
                </a:lnTo>
                <a:lnTo>
                  <a:pt x="3872" y="11979"/>
                </a:lnTo>
                <a:lnTo>
                  <a:pt x="4103" y="11861"/>
                </a:lnTo>
                <a:lnTo>
                  <a:pt x="4316" y="11704"/>
                </a:lnTo>
                <a:lnTo>
                  <a:pt x="4582" y="11612"/>
                </a:lnTo>
                <a:lnTo>
                  <a:pt x="4849" y="11533"/>
                </a:lnTo>
                <a:lnTo>
                  <a:pt x="5169" y="11507"/>
                </a:lnTo>
                <a:lnTo>
                  <a:pt x="5506" y="11481"/>
                </a:lnTo>
                <a:lnTo>
                  <a:pt x="5808" y="11507"/>
                </a:lnTo>
                <a:lnTo>
                  <a:pt x="6146" y="11560"/>
                </a:lnTo>
                <a:lnTo>
                  <a:pt x="6501" y="11651"/>
                </a:lnTo>
                <a:lnTo>
                  <a:pt x="6803" y="11783"/>
                </a:lnTo>
                <a:lnTo>
                  <a:pt x="7105" y="11940"/>
                </a:lnTo>
                <a:lnTo>
                  <a:pt x="7353" y="12110"/>
                </a:lnTo>
                <a:lnTo>
                  <a:pt x="7584" y="12333"/>
                </a:lnTo>
                <a:lnTo>
                  <a:pt x="7798" y="12595"/>
                </a:lnTo>
                <a:lnTo>
                  <a:pt x="7922" y="12870"/>
                </a:lnTo>
                <a:lnTo>
                  <a:pt x="8028" y="13198"/>
                </a:lnTo>
                <a:lnTo>
                  <a:pt x="8064" y="13526"/>
                </a:lnTo>
                <a:lnTo>
                  <a:pt x="8028" y="13775"/>
                </a:lnTo>
                <a:lnTo>
                  <a:pt x="7922" y="13998"/>
                </a:lnTo>
                <a:lnTo>
                  <a:pt x="7798" y="14220"/>
                </a:lnTo>
                <a:lnTo>
                  <a:pt x="7584" y="14404"/>
                </a:lnTo>
                <a:lnTo>
                  <a:pt x="7353" y="14574"/>
                </a:lnTo>
                <a:lnTo>
                  <a:pt x="7105" y="14732"/>
                </a:lnTo>
                <a:lnTo>
                  <a:pt x="6803" y="14850"/>
                </a:lnTo>
                <a:lnTo>
                  <a:pt x="6501" y="14954"/>
                </a:lnTo>
                <a:lnTo>
                  <a:pt x="6146" y="15033"/>
                </a:lnTo>
                <a:lnTo>
                  <a:pt x="5808" y="15085"/>
                </a:lnTo>
                <a:lnTo>
                  <a:pt x="5506" y="15085"/>
                </a:lnTo>
                <a:lnTo>
                  <a:pt x="5169" y="15059"/>
                </a:lnTo>
                <a:lnTo>
                  <a:pt x="4849" y="15007"/>
                </a:lnTo>
                <a:lnTo>
                  <a:pt x="4582" y="14902"/>
                </a:lnTo>
                <a:lnTo>
                  <a:pt x="4316" y="14784"/>
                </a:lnTo>
                <a:lnTo>
                  <a:pt x="4103" y="14600"/>
                </a:lnTo>
                <a:lnTo>
                  <a:pt x="3907" y="14430"/>
                </a:lnTo>
                <a:lnTo>
                  <a:pt x="3659" y="14299"/>
                </a:lnTo>
                <a:lnTo>
                  <a:pt x="3428" y="14194"/>
                </a:lnTo>
                <a:lnTo>
                  <a:pt x="3179" y="14129"/>
                </a:lnTo>
                <a:lnTo>
                  <a:pt x="2913" y="14102"/>
                </a:lnTo>
                <a:lnTo>
                  <a:pt x="2646" y="14102"/>
                </a:lnTo>
                <a:lnTo>
                  <a:pt x="2362" y="14129"/>
                </a:lnTo>
                <a:lnTo>
                  <a:pt x="2096" y="14168"/>
                </a:lnTo>
                <a:lnTo>
                  <a:pt x="1811" y="14273"/>
                </a:lnTo>
                <a:lnTo>
                  <a:pt x="1545" y="14378"/>
                </a:lnTo>
                <a:lnTo>
                  <a:pt x="1314" y="14496"/>
                </a:lnTo>
                <a:lnTo>
                  <a:pt x="1065" y="14653"/>
                </a:lnTo>
                <a:lnTo>
                  <a:pt x="870" y="14797"/>
                </a:lnTo>
                <a:lnTo>
                  <a:pt x="657" y="14981"/>
                </a:lnTo>
                <a:lnTo>
                  <a:pt x="497" y="15177"/>
                </a:lnTo>
                <a:lnTo>
                  <a:pt x="390" y="15413"/>
                </a:lnTo>
                <a:lnTo>
                  <a:pt x="284" y="15636"/>
                </a:lnTo>
                <a:lnTo>
                  <a:pt x="248" y="15911"/>
                </a:lnTo>
                <a:lnTo>
                  <a:pt x="284" y="16239"/>
                </a:lnTo>
                <a:lnTo>
                  <a:pt x="319" y="16566"/>
                </a:lnTo>
                <a:lnTo>
                  <a:pt x="497" y="17340"/>
                </a:lnTo>
                <a:lnTo>
                  <a:pt x="692" y="18152"/>
                </a:lnTo>
                <a:lnTo>
                  <a:pt x="799" y="18559"/>
                </a:lnTo>
                <a:lnTo>
                  <a:pt x="905" y="18978"/>
                </a:lnTo>
                <a:lnTo>
                  <a:pt x="959" y="19384"/>
                </a:lnTo>
                <a:lnTo>
                  <a:pt x="994" y="19791"/>
                </a:lnTo>
                <a:lnTo>
                  <a:pt x="994" y="20132"/>
                </a:lnTo>
                <a:lnTo>
                  <a:pt x="959" y="20485"/>
                </a:lnTo>
                <a:lnTo>
                  <a:pt x="941" y="20669"/>
                </a:lnTo>
                <a:lnTo>
                  <a:pt x="870" y="20813"/>
                </a:lnTo>
                <a:lnTo>
                  <a:pt x="799" y="20970"/>
                </a:lnTo>
                <a:lnTo>
                  <a:pt x="692" y="21088"/>
                </a:lnTo>
                <a:lnTo>
                  <a:pt x="1474" y="20997"/>
                </a:lnTo>
                <a:lnTo>
                  <a:pt x="2291" y="20866"/>
                </a:lnTo>
                <a:lnTo>
                  <a:pt x="3108" y="20787"/>
                </a:lnTo>
                <a:lnTo>
                  <a:pt x="3907" y="20721"/>
                </a:lnTo>
                <a:lnTo>
                  <a:pt x="4653" y="20695"/>
                </a:lnTo>
                <a:lnTo>
                  <a:pt x="5364" y="20695"/>
                </a:lnTo>
                <a:lnTo>
                  <a:pt x="5701" y="20721"/>
                </a:lnTo>
                <a:lnTo>
                  <a:pt x="6057" y="20761"/>
                </a:lnTo>
                <a:lnTo>
                  <a:pt x="6323" y="20813"/>
                </a:lnTo>
                <a:lnTo>
                  <a:pt x="6625" y="20892"/>
                </a:lnTo>
                <a:close/>
              </a:path>
            </a:pathLst>
          </a:custGeom>
          <a:solidFill>
            <a:srgbClr val="FFBE7D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1" name="Puzzle2">
            <a:extLst>
              <a:ext uri="{FF2B5EF4-FFF2-40B4-BE49-F238E27FC236}">
                <a16:creationId xmlns:a16="http://schemas.microsoft.com/office/drawing/2014/main" id="{E1CD1350-E2AA-E87C-53B4-8E6D359B6143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4167188" y="2335213"/>
            <a:ext cx="1595437" cy="109061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5388 w 21600"/>
              <a:gd name="T25" fmla="*/ 6742 h 21600"/>
              <a:gd name="T26" fmla="*/ 16177 w 21600"/>
              <a:gd name="T27" fmla="*/ 20441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4247" y="12354"/>
                </a:moveTo>
                <a:lnTo>
                  <a:pt x="4134" y="12468"/>
                </a:lnTo>
                <a:lnTo>
                  <a:pt x="4010" y="12581"/>
                </a:lnTo>
                <a:lnTo>
                  <a:pt x="3897" y="12637"/>
                </a:lnTo>
                <a:lnTo>
                  <a:pt x="3773" y="12694"/>
                </a:lnTo>
                <a:lnTo>
                  <a:pt x="3637" y="12694"/>
                </a:lnTo>
                <a:lnTo>
                  <a:pt x="3524" y="12694"/>
                </a:lnTo>
                <a:lnTo>
                  <a:pt x="3400" y="12665"/>
                </a:lnTo>
                <a:lnTo>
                  <a:pt x="3287" y="12609"/>
                </a:lnTo>
                <a:lnTo>
                  <a:pt x="3027" y="12496"/>
                </a:lnTo>
                <a:lnTo>
                  <a:pt x="2790" y="12340"/>
                </a:lnTo>
                <a:lnTo>
                  <a:pt x="2530" y="12142"/>
                </a:lnTo>
                <a:lnTo>
                  <a:pt x="2293" y="11987"/>
                </a:lnTo>
                <a:lnTo>
                  <a:pt x="2033" y="11817"/>
                </a:lnTo>
                <a:lnTo>
                  <a:pt x="1773" y="11676"/>
                </a:lnTo>
                <a:lnTo>
                  <a:pt x="1638" y="11662"/>
                </a:lnTo>
                <a:lnTo>
                  <a:pt x="1513" y="11634"/>
                </a:lnTo>
                <a:lnTo>
                  <a:pt x="1378" y="11634"/>
                </a:lnTo>
                <a:lnTo>
                  <a:pt x="1253" y="11634"/>
                </a:lnTo>
                <a:lnTo>
                  <a:pt x="1118" y="11662"/>
                </a:lnTo>
                <a:lnTo>
                  <a:pt x="971" y="11732"/>
                </a:lnTo>
                <a:lnTo>
                  <a:pt x="835" y="11817"/>
                </a:lnTo>
                <a:lnTo>
                  <a:pt x="711" y="11959"/>
                </a:lnTo>
                <a:lnTo>
                  <a:pt x="553" y="12086"/>
                </a:lnTo>
                <a:lnTo>
                  <a:pt x="429" y="12284"/>
                </a:lnTo>
                <a:lnTo>
                  <a:pt x="271" y="12524"/>
                </a:lnTo>
                <a:lnTo>
                  <a:pt x="146" y="12793"/>
                </a:lnTo>
                <a:lnTo>
                  <a:pt x="79" y="12962"/>
                </a:lnTo>
                <a:lnTo>
                  <a:pt x="33" y="13146"/>
                </a:lnTo>
                <a:lnTo>
                  <a:pt x="11" y="13386"/>
                </a:lnTo>
                <a:lnTo>
                  <a:pt x="11" y="13641"/>
                </a:lnTo>
                <a:lnTo>
                  <a:pt x="33" y="13881"/>
                </a:lnTo>
                <a:lnTo>
                  <a:pt x="101" y="14150"/>
                </a:lnTo>
                <a:lnTo>
                  <a:pt x="192" y="14404"/>
                </a:lnTo>
                <a:lnTo>
                  <a:pt x="293" y="14645"/>
                </a:lnTo>
                <a:lnTo>
                  <a:pt x="451" y="14857"/>
                </a:lnTo>
                <a:lnTo>
                  <a:pt x="621" y="15054"/>
                </a:lnTo>
                <a:lnTo>
                  <a:pt x="734" y="15125"/>
                </a:lnTo>
                <a:lnTo>
                  <a:pt x="835" y="15210"/>
                </a:lnTo>
                <a:lnTo>
                  <a:pt x="948" y="15267"/>
                </a:lnTo>
                <a:lnTo>
                  <a:pt x="1084" y="15323"/>
                </a:lnTo>
                <a:lnTo>
                  <a:pt x="1208" y="15351"/>
                </a:lnTo>
                <a:lnTo>
                  <a:pt x="1355" y="15380"/>
                </a:lnTo>
                <a:lnTo>
                  <a:pt x="1513" y="15380"/>
                </a:lnTo>
                <a:lnTo>
                  <a:pt x="1683" y="15380"/>
                </a:lnTo>
                <a:lnTo>
                  <a:pt x="1864" y="15351"/>
                </a:lnTo>
                <a:lnTo>
                  <a:pt x="2033" y="15323"/>
                </a:lnTo>
                <a:lnTo>
                  <a:pt x="2225" y="15238"/>
                </a:lnTo>
                <a:lnTo>
                  <a:pt x="2428" y="15153"/>
                </a:lnTo>
                <a:lnTo>
                  <a:pt x="2745" y="15026"/>
                </a:lnTo>
                <a:lnTo>
                  <a:pt x="3005" y="14913"/>
                </a:lnTo>
                <a:lnTo>
                  <a:pt x="3264" y="14828"/>
                </a:lnTo>
                <a:lnTo>
                  <a:pt x="3513" y="14800"/>
                </a:lnTo>
                <a:lnTo>
                  <a:pt x="3615" y="14828"/>
                </a:lnTo>
                <a:lnTo>
                  <a:pt x="3728" y="14857"/>
                </a:lnTo>
                <a:lnTo>
                  <a:pt x="3807" y="14913"/>
                </a:lnTo>
                <a:lnTo>
                  <a:pt x="3920" y="14998"/>
                </a:lnTo>
                <a:lnTo>
                  <a:pt x="4010" y="15097"/>
                </a:lnTo>
                <a:lnTo>
                  <a:pt x="4089" y="15238"/>
                </a:lnTo>
                <a:lnTo>
                  <a:pt x="4179" y="15408"/>
                </a:lnTo>
                <a:lnTo>
                  <a:pt x="4247" y="15620"/>
                </a:lnTo>
                <a:lnTo>
                  <a:pt x="4326" y="15860"/>
                </a:lnTo>
                <a:lnTo>
                  <a:pt x="4394" y="16129"/>
                </a:lnTo>
                <a:lnTo>
                  <a:pt x="4439" y="16440"/>
                </a:lnTo>
                <a:lnTo>
                  <a:pt x="4507" y="16737"/>
                </a:lnTo>
                <a:lnTo>
                  <a:pt x="4552" y="17090"/>
                </a:lnTo>
                <a:lnTo>
                  <a:pt x="4575" y="17443"/>
                </a:lnTo>
                <a:lnTo>
                  <a:pt x="4586" y="17825"/>
                </a:lnTo>
                <a:lnTo>
                  <a:pt x="4586" y="18193"/>
                </a:lnTo>
                <a:lnTo>
                  <a:pt x="4586" y="18574"/>
                </a:lnTo>
                <a:lnTo>
                  <a:pt x="4586" y="18984"/>
                </a:lnTo>
                <a:lnTo>
                  <a:pt x="4552" y="19366"/>
                </a:lnTo>
                <a:lnTo>
                  <a:pt x="4507" y="19748"/>
                </a:lnTo>
                <a:lnTo>
                  <a:pt x="4462" y="20129"/>
                </a:lnTo>
                <a:lnTo>
                  <a:pt x="4371" y="20483"/>
                </a:lnTo>
                <a:lnTo>
                  <a:pt x="4292" y="20836"/>
                </a:lnTo>
                <a:lnTo>
                  <a:pt x="4202" y="21161"/>
                </a:lnTo>
                <a:lnTo>
                  <a:pt x="4744" y="21161"/>
                </a:lnTo>
                <a:lnTo>
                  <a:pt x="5264" y="21161"/>
                </a:lnTo>
                <a:lnTo>
                  <a:pt x="5784" y="21161"/>
                </a:lnTo>
                <a:lnTo>
                  <a:pt x="6235" y="21161"/>
                </a:lnTo>
                <a:lnTo>
                  <a:pt x="6676" y="21161"/>
                </a:lnTo>
                <a:lnTo>
                  <a:pt x="7060" y="21161"/>
                </a:lnTo>
                <a:lnTo>
                  <a:pt x="7410" y="21161"/>
                </a:lnTo>
                <a:lnTo>
                  <a:pt x="7670" y="21161"/>
                </a:lnTo>
                <a:lnTo>
                  <a:pt x="8020" y="21020"/>
                </a:lnTo>
                <a:lnTo>
                  <a:pt x="8303" y="20893"/>
                </a:lnTo>
                <a:lnTo>
                  <a:pt x="8563" y="20695"/>
                </a:lnTo>
                <a:lnTo>
                  <a:pt x="8800" y="20511"/>
                </a:lnTo>
                <a:lnTo>
                  <a:pt x="8969" y="20285"/>
                </a:lnTo>
                <a:lnTo>
                  <a:pt x="9150" y="20045"/>
                </a:lnTo>
                <a:lnTo>
                  <a:pt x="9252" y="19804"/>
                </a:lnTo>
                <a:lnTo>
                  <a:pt x="9342" y="19550"/>
                </a:lnTo>
                <a:lnTo>
                  <a:pt x="9410" y="19281"/>
                </a:lnTo>
                <a:lnTo>
                  <a:pt x="9433" y="19013"/>
                </a:lnTo>
                <a:lnTo>
                  <a:pt x="9433" y="18744"/>
                </a:lnTo>
                <a:lnTo>
                  <a:pt x="9387" y="18504"/>
                </a:lnTo>
                <a:lnTo>
                  <a:pt x="9320" y="18221"/>
                </a:lnTo>
                <a:lnTo>
                  <a:pt x="9207" y="17981"/>
                </a:lnTo>
                <a:lnTo>
                  <a:pt x="9105" y="17740"/>
                </a:lnTo>
                <a:lnTo>
                  <a:pt x="8924" y="17514"/>
                </a:lnTo>
                <a:lnTo>
                  <a:pt x="8777" y="17274"/>
                </a:lnTo>
                <a:lnTo>
                  <a:pt x="8642" y="17034"/>
                </a:lnTo>
                <a:lnTo>
                  <a:pt x="8563" y="16765"/>
                </a:lnTo>
                <a:lnTo>
                  <a:pt x="8472" y="16468"/>
                </a:lnTo>
                <a:lnTo>
                  <a:pt x="8450" y="16157"/>
                </a:lnTo>
                <a:lnTo>
                  <a:pt x="8450" y="15860"/>
                </a:lnTo>
                <a:lnTo>
                  <a:pt x="8472" y="15563"/>
                </a:lnTo>
                <a:lnTo>
                  <a:pt x="8540" y="15267"/>
                </a:lnTo>
                <a:lnTo>
                  <a:pt x="8642" y="14998"/>
                </a:lnTo>
                <a:lnTo>
                  <a:pt x="8777" y="14729"/>
                </a:lnTo>
                <a:lnTo>
                  <a:pt x="8868" y="14616"/>
                </a:lnTo>
                <a:lnTo>
                  <a:pt x="8969" y="14475"/>
                </a:lnTo>
                <a:lnTo>
                  <a:pt x="9060" y="14376"/>
                </a:lnTo>
                <a:lnTo>
                  <a:pt x="9184" y="14291"/>
                </a:lnTo>
                <a:lnTo>
                  <a:pt x="9297" y="14206"/>
                </a:lnTo>
                <a:lnTo>
                  <a:pt x="9433" y="14121"/>
                </a:lnTo>
                <a:lnTo>
                  <a:pt x="9579" y="14051"/>
                </a:lnTo>
                <a:lnTo>
                  <a:pt x="9726" y="13994"/>
                </a:lnTo>
                <a:lnTo>
                  <a:pt x="9884" y="13938"/>
                </a:lnTo>
                <a:lnTo>
                  <a:pt x="10054" y="13909"/>
                </a:lnTo>
                <a:lnTo>
                  <a:pt x="10257" y="13881"/>
                </a:lnTo>
                <a:lnTo>
                  <a:pt x="10449" y="13881"/>
                </a:lnTo>
                <a:lnTo>
                  <a:pt x="10664" y="13881"/>
                </a:lnTo>
                <a:lnTo>
                  <a:pt x="10856" y="13909"/>
                </a:lnTo>
                <a:lnTo>
                  <a:pt x="11037" y="13966"/>
                </a:lnTo>
                <a:lnTo>
                  <a:pt x="11206" y="14023"/>
                </a:lnTo>
                <a:lnTo>
                  <a:pt x="11353" y="14093"/>
                </a:lnTo>
                <a:lnTo>
                  <a:pt x="11511" y="14178"/>
                </a:lnTo>
                <a:lnTo>
                  <a:pt x="11635" y="14263"/>
                </a:lnTo>
                <a:lnTo>
                  <a:pt x="11748" y="14376"/>
                </a:lnTo>
                <a:lnTo>
                  <a:pt x="11861" y="14475"/>
                </a:lnTo>
                <a:lnTo>
                  <a:pt x="11941" y="14616"/>
                </a:lnTo>
                <a:lnTo>
                  <a:pt x="12031" y="14758"/>
                </a:lnTo>
                <a:lnTo>
                  <a:pt x="12099" y="14885"/>
                </a:lnTo>
                <a:lnTo>
                  <a:pt x="12200" y="15210"/>
                </a:lnTo>
                <a:lnTo>
                  <a:pt x="12268" y="15507"/>
                </a:lnTo>
                <a:lnTo>
                  <a:pt x="12291" y="15832"/>
                </a:lnTo>
                <a:lnTo>
                  <a:pt x="12291" y="16157"/>
                </a:lnTo>
                <a:lnTo>
                  <a:pt x="12246" y="16482"/>
                </a:lnTo>
                <a:lnTo>
                  <a:pt x="12178" y="16807"/>
                </a:lnTo>
                <a:lnTo>
                  <a:pt x="12099" y="17090"/>
                </a:lnTo>
                <a:lnTo>
                  <a:pt x="12008" y="17330"/>
                </a:lnTo>
                <a:lnTo>
                  <a:pt x="11884" y="17542"/>
                </a:lnTo>
                <a:lnTo>
                  <a:pt x="11748" y="17712"/>
                </a:lnTo>
                <a:lnTo>
                  <a:pt x="11613" y="17839"/>
                </a:lnTo>
                <a:lnTo>
                  <a:pt x="11489" y="18037"/>
                </a:lnTo>
                <a:lnTo>
                  <a:pt x="11398" y="18221"/>
                </a:lnTo>
                <a:lnTo>
                  <a:pt x="11319" y="18447"/>
                </a:lnTo>
                <a:lnTo>
                  <a:pt x="11251" y="18659"/>
                </a:lnTo>
                <a:lnTo>
                  <a:pt x="11206" y="18900"/>
                </a:lnTo>
                <a:lnTo>
                  <a:pt x="11184" y="19154"/>
                </a:lnTo>
                <a:lnTo>
                  <a:pt x="11184" y="19423"/>
                </a:lnTo>
                <a:lnTo>
                  <a:pt x="11229" y="19663"/>
                </a:lnTo>
                <a:lnTo>
                  <a:pt x="11297" y="19903"/>
                </a:lnTo>
                <a:lnTo>
                  <a:pt x="11376" y="20158"/>
                </a:lnTo>
                <a:lnTo>
                  <a:pt x="11511" y="20398"/>
                </a:lnTo>
                <a:lnTo>
                  <a:pt x="11681" y="20610"/>
                </a:lnTo>
                <a:lnTo>
                  <a:pt x="11884" y="20808"/>
                </a:lnTo>
                <a:lnTo>
                  <a:pt x="12121" y="20992"/>
                </a:lnTo>
                <a:lnTo>
                  <a:pt x="12404" y="21161"/>
                </a:lnTo>
                <a:lnTo>
                  <a:pt x="12528" y="21190"/>
                </a:lnTo>
                <a:lnTo>
                  <a:pt x="12856" y="21274"/>
                </a:lnTo>
                <a:lnTo>
                  <a:pt x="13330" y="21373"/>
                </a:lnTo>
                <a:lnTo>
                  <a:pt x="13963" y="21486"/>
                </a:lnTo>
                <a:lnTo>
                  <a:pt x="14313" y="21543"/>
                </a:lnTo>
                <a:lnTo>
                  <a:pt x="14652" y="21571"/>
                </a:lnTo>
                <a:lnTo>
                  <a:pt x="15025" y="21600"/>
                </a:lnTo>
                <a:lnTo>
                  <a:pt x="15409" y="21600"/>
                </a:lnTo>
                <a:lnTo>
                  <a:pt x="15782" y="21600"/>
                </a:lnTo>
                <a:lnTo>
                  <a:pt x="16177" y="21571"/>
                </a:lnTo>
                <a:lnTo>
                  <a:pt x="16516" y="21486"/>
                </a:lnTo>
                <a:lnTo>
                  <a:pt x="16889" y="21402"/>
                </a:lnTo>
                <a:lnTo>
                  <a:pt x="16821" y="21190"/>
                </a:lnTo>
                <a:lnTo>
                  <a:pt x="16776" y="20935"/>
                </a:lnTo>
                <a:lnTo>
                  <a:pt x="16742" y="20667"/>
                </a:lnTo>
                <a:lnTo>
                  <a:pt x="16719" y="20370"/>
                </a:lnTo>
                <a:lnTo>
                  <a:pt x="16697" y="19719"/>
                </a:lnTo>
                <a:lnTo>
                  <a:pt x="16697" y="19013"/>
                </a:lnTo>
                <a:lnTo>
                  <a:pt x="16719" y="18306"/>
                </a:lnTo>
                <a:lnTo>
                  <a:pt x="16753" y="17599"/>
                </a:lnTo>
                <a:lnTo>
                  <a:pt x="16821" y="16949"/>
                </a:lnTo>
                <a:lnTo>
                  <a:pt x="16889" y="16383"/>
                </a:lnTo>
                <a:lnTo>
                  <a:pt x="16934" y="16129"/>
                </a:lnTo>
                <a:lnTo>
                  <a:pt x="17002" y="15945"/>
                </a:lnTo>
                <a:lnTo>
                  <a:pt x="17081" y="15790"/>
                </a:lnTo>
                <a:lnTo>
                  <a:pt x="17194" y="15648"/>
                </a:lnTo>
                <a:lnTo>
                  <a:pt x="17318" y="15563"/>
                </a:lnTo>
                <a:lnTo>
                  <a:pt x="17453" y="15507"/>
                </a:lnTo>
                <a:lnTo>
                  <a:pt x="17600" y="15450"/>
                </a:lnTo>
                <a:lnTo>
                  <a:pt x="17758" y="15450"/>
                </a:lnTo>
                <a:lnTo>
                  <a:pt x="17905" y="15479"/>
                </a:lnTo>
                <a:lnTo>
                  <a:pt x="18064" y="15535"/>
                </a:lnTo>
                <a:lnTo>
                  <a:pt x="18233" y="15620"/>
                </a:lnTo>
                <a:lnTo>
                  <a:pt x="18380" y="15733"/>
                </a:lnTo>
                <a:lnTo>
                  <a:pt x="18561" y="15832"/>
                </a:lnTo>
                <a:lnTo>
                  <a:pt x="18707" y="15973"/>
                </a:lnTo>
                <a:lnTo>
                  <a:pt x="18866" y="16129"/>
                </a:lnTo>
                <a:lnTo>
                  <a:pt x="18990" y="16327"/>
                </a:lnTo>
                <a:lnTo>
                  <a:pt x="19125" y="16482"/>
                </a:lnTo>
                <a:lnTo>
                  <a:pt x="19295" y="16624"/>
                </a:lnTo>
                <a:lnTo>
                  <a:pt x="19464" y="16737"/>
                </a:lnTo>
                <a:lnTo>
                  <a:pt x="19668" y="16807"/>
                </a:lnTo>
                <a:lnTo>
                  <a:pt x="19860" y="16836"/>
                </a:lnTo>
                <a:lnTo>
                  <a:pt x="20052" y="16864"/>
                </a:lnTo>
                <a:lnTo>
                  <a:pt x="20266" y="16836"/>
                </a:lnTo>
                <a:lnTo>
                  <a:pt x="20470" y="16793"/>
                </a:lnTo>
                <a:lnTo>
                  <a:pt x="20662" y="16708"/>
                </a:lnTo>
                <a:lnTo>
                  <a:pt x="20854" y="16567"/>
                </a:lnTo>
                <a:lnTo>
                  <a:pt x="21035" y="16412"/>
                </a:lnTo>
                <a:lnTo>
                  <a:pt x="21182" y="16214"/>
                </a:lnTo>
                <a:lnTo>
                  <a:pt x="21340" y="16002"/>
                </a:lnTo>
                <a:lnTo>
                  <a:pt x="21441" y="15733"/>
                </a:lnTo>
                <a:lnTo>
                  <a:pt x="21532" y="15436"/>
                </a:lnTo>
                <a:lnTo>
                  <a:pt x="21600" y="15083"/>
                </a:lnTo>
                <a:lnTo>
                  <a:pt x="21600" y="14885"/>
                </a:lnTo>
                <a:lnTo>
                  <a:pt x="21600" y="14729"/>
                </a:lnTo>
                <a:lnTo>
                  <a:pt x="21600" y="14531"/>
                </a:lnTo>
                <a:lnTo>
                  <a:pt x="21577" y="14376"/>
                </a:lnTo>
                <a:lnTo>
                  <a:pt x="21532" y="14206"/>
                </a:lnTo>
                <a:lnTo>
                  <a:pt x="21487" y="14051"/>
                </a:lnTo>
                <a:lnTo>
                  <a:pt x="21419" y="13909"/>
                </a:lnTo>
                <a:lnTo>
                  <a:pt x="21351" y="13768"/>
                </a:lnTo>
                <a:lnTo>
                  <a:pt x="21204" y="13500"/>
                </a:lnTo>
                <a:lnTo>
                  <a:pt x="21035" y="13287"/>
                </a:lnTo>
                <a:lnTo>
                  <a:pt x="20809" y="13090"/>
                </a:lnTo>
                <a:lnTo>
                  <a:pt x="20594" y="12962"/>
                </a:lnTo>
                <a:lnTo>
                  <a:pt x="20357" y="12821"/>
                </a:lnTo>
                <a:lnTo>
                  <a:pt x="20120" y="12764"/>
                </a:lnTo>
                <a:lnTo>
                  <a:pt x="19882" y="12708"/>
                </a:lnTo>
                <a:lnTo>
                  <a:pt x="19645" y="12736"/>
                </a:lnTo>
                <a:lnTo>
                  <a:pt x="19430" y="12793"/>
                </a:lnTo>
                <a:lnTo>
                  <a:pt x="19227" y="12906"/>
                </a:lnTo>
                <a:lnTo>
                  <a:pt x="19148" y="12962"/>
                </a:lnTo>
                <a:lnTo>
                  <a:pt x="19058" y="13047"/>
                </a:lnTo>
                <a:lnTo>
                  <a:pt x="18990" y="13146"/>
                </a:lnTo>
                <a:lnTo>
                  <a:pt x="18911" y="13259"/>
                </a:lnTo>
                <a:lnTo>
                  <a:pt x="18775" y="13471"/>
                </a:lnTo>
                <a:lnTo>
                  <a:pt x="18628" y="13641"/>
                </a:lnTo>
                <a:lnTo>
                  <a:pt x="18470" y="13740"/>
                </a:lnTo>
                <a:lnTo>
                  <a:pt x="18301" y="13825"/>
                </a:lnTo>
                <a:lnTo>
                  <a:pt x="18143" y="13853"/>
                </a:lnTo>
                <a:lnTo>
                  <a:pt x="17973" y="13881"/>
                </a:lnTo>
                <a:lnTo>
                  <a:pt x="17804" y="13853"/>
                </a:lnTo>
                <a:lnTo>
                  <a:pt x="17646" y="13796"/>
                </a:lnTo>
                <a:lnTo>
                  <a:pt x="17499" y="13726"/>
                </a:lnTo>
                <a:lnTo>
                  <a:pt x="17341" y="13641"/>
                </a:lnTo>
                <a:lnTo>
                  <a:pt x="17216" y="13528"/>
                </a:lnTo>
                <a:lnTo>
                  <a:pt x="17103" y="13386"/>
                </a:lnTo>
                <a:lnTo>
                  <a:pt x="17024" y="13259"/>
                </a:lnTo>
                <a:lnTo>
                  <a:pt x="16934" y="13118"/>
                </a:lnTo>
                <a:lnTo>
                  <a:pt x="16889" y="12991"/>
                </a:lnTo>
                <a:lnTo>
                  <a:pt x="16889" y="12849"/>
                </a:lnTo>
                <a:lnTo>
                  <a:pt x="16889" y="12383"/>
                </a:lnTo>
                <a:lnTo>
                  <a:pt x="16889" y="11662"/>
                </a:lnTo>
                <a:lnTo>
                  <a:pt x="16889" y="10701"/>
                </a:lnTo>
                <a:lnTo>
                  <a:pt x="16889" y="9640"/>
                </a:lnTo>
                <a:lnTo>
                  <a:pt x="16889" y="8566"/>
                </a:lnTo>
                <a:lnTo>
                  <a:pt x="16889" y="7478"/>
                </a:lnTo>
                <a:lnTo>
                  <a:pt x="16889" y="6502"/>
                </a:lnTo>
                <a:lnTo>
                  <a:pt x="16889" y="5739"/>
                </a:lnTo>
                <a:lnTo>
                  <a:pt x="16674" y="5894"/>
                </a:lnTo>
                <a:lnTo>
                  <a:pt x="16414" y="6036"/>
                </a:lnTo>
                <a:lnTo>
                  <a:pt x="16154" y="6177"/>
                </a:lnTo>
                <a:lnTo>
                  <a:pt x="15849" y="6248"/>
                </a:lnTo>
                <a:lnTo>
                  <a:pt x="15544" y="6304"/>
                </a:lnTo>
                <a:lnTo>
                  <a:pt x="15217" y="6332"/>
                </a:lnTo>
                <a:lnTo>
                  <a:pt x="14866" y="6361"/>
                </a:lnTo>
                <a:lnTo>
                  <a:pt x="14550" y="6361"/>
                </a:lnTo>
                <a:lnTo>
                  <a:pt x="14200" y="6332"/>
                </a:lnTo>
                <a:lnTo>
                  <a:pt x="13850" y="6276"/>
                </a:lnTo>
                <a:lnTo>
                  <a:pt x="13522" y="6219"/>
                </a:lnTo>
                <a:lnTo>
                  <a:pt x="13206" y="6149"/>
                </a:lnTo>
                <a:lnTo>
                  <a:pt x="12901" y="6064"/>
                </a:lnTo>
                <a:lnTo>
                  <a:pt x="12618" y="5951"/>
                </a:lnTo>
                <a:lnTo>
                  <a:pt x="12358" y="5838"/>
                </a:lnTo>
                <a:lnTo>
                  <a:pt x="12121" y="5739"/>
                </a:lnTo>
                <a:lnTo>
                  <a:pt x="11941" y="5626"/>
                </a:lnTo>
                <a:lnTo>
                  <a:pt x="11794" y="5513"/>
                </a:lnTo>
                <a:lnTo>
                  <a:pt x="11658" y="5414"/>
                </a:lnTo>
                <a:lnTo>
                  <a:pt x="11556" y="5301"/>
                </a:lnTo>
                <a:lnTo>
                  <a:pt x="11466" y="5187"/>
                </a:lnTo>
                <a:lnTo>
                  <a:pt x="11398" y="5089"/>
                </a:lnTo>
                <a:lnTo>
                  <a:pt x="11376" y="4947"/>
                </a:lnTo>
                <a:lnTo>
                  <a:pt x="11353" y="4834"/>
                </a:lnTo>
                <a:lnTo>
                  <a:pt x="11353" y="4707"/>
                </a:lnTo>
                <a:lnTo>
                  <a:pt x="11376" y="4565"/>
                </a:lnTo>
                <a:lnTo>
                  <a:pt x="11443" y="4410"/>
                </a:lnTo>
                <a:lnTo>
                  <a:pt x="11511" y="4240"/>
                </a:lnTo>
                <a:lnTo>
                  <a:pt x="11703" y="3887"/>
                </a:lnTo>
                <a:lnTo>
                  <a:pt x="11986" y="3505"/>
                </a:lnTo>
                <a:lnTo>
                  <a:pt x="12144" y="3265"/>
                </a:lnTo>
                <a:lnTo>
                  <a:pt x="12246" y="3025"/>
                </a:lnTo>
                <a:lnTo>
                  <a:pt x="12336" y="2756"/>
                </a:lnTo>
                <a:lnTo>
                  <a:pt x="12404" y="2445"/>
                </a:lnTo>
                <a:lnTo>
                  <a:pt x="12438" y="2176"/>
                </a:lnTo>
                <a:lnTo>
                  <a:pt x="12438" y="1880"/>
                </a:lnTo>
                <a:lnTo>
                  <a:pt x="12404" y="1583"/>
                </a:lnTo>
                <a:lnTo>
                  <a:pt x="12336" y="1314"/>
                </a:lnTo>
                <a:lnTo>
                  <a:pt x="12246" y="1046"/>
                </a:lnTo>
                <a:lnTo>
                  <a:pt x="12099" y="791"/>
                </a:lnTo>
                <a:lnTo>
                  <a:pt x="12008" y="692"/>
                </a:lnTo>
                <a:lnTo>
                  <a:pt x="11918" y="579"/>
                </a:lnTo>
                <a:lnTo>
                  <a:pt x="11816" y="466"/>
                </a:lnTo>
                <a:lnTo>
                  <a:pt x="11703" y="381"/>
                </a:lnTo>
                <a:lnTo>
                  <a:pt x="11579" y="310"/>
                </a:lnTo>
                <a:lnTo>
                  <a:pt x="11443" y="226"/>
                </a:lnTo>
                <a:lnTo>
                  <a:pt x="11297" y="169"/>
                </a:lnTo>
                <a:lnTo>
                  <a:pt x="11138" y="113"/>
                </a:lnTo>
                <a:lnTo>
                  <a:pt x="10969" y="56"/>
                </a:lnTo>
                <a:lnTo>
                  <a:pt x="10800" y="28"/>
                </a:lnTo>
                <a:lnTo>
                  <a:pt x="10619" y="28"/>
                </a:lnTo>
                <a:lnTo>
                  <a:pt x="10404" y="28"/>
                </a:lnTo>
                <a:lnTo>
                  <a:pt x="10257" y="28"/>
                </a:lnTo>
                <a:lnTo>
                  <a:pt x="10076" y="56"/>
                </a:lnTo>
                <a:lnTo>
                  <a:pt x="9952" y="84"/>
                </a:lnTo>
                <a:lnTo>
                  <a:pt x="9794" y="141"/>
                </a:lnTo>
                <a:lnTo>
                  <a:pt x="9692" y="226"/>
                </a:lnTo>
                <a:lnTo>
                  <a:pt x="9557" y="282"/>
                </a:lnTo>
                <a:lnTo>
                  <a:pt x="9455" y="381"/>
                </a:lnTo>
                <a:lnTo>
                  <a:pt x="9365" y="466"/>
                </a:lnTo>
                <a:lnTo>
                  <a:pt x="9274" y="579"/>
                </a:lnTo>
                <a:lnTo>
                  <a:pt x="9184" y="692"/>
                </a:lnTo>
                <a:lnTo>
                  <a:pt x="9128" y="791"/>
                </a:lnTo>
                <a:lnTo>
                  <a:pt x="9060" y="932"/>
                </a:lnTo>
                <a:lnTo>
                  <a:pt x="8969" y="1201"/>
                </a:lnTo>
                <a:lnTo>
                  <a:pt x="8913" y="1498"/>
                </a:lnTo>
                <a:lnTo>
                  <a:pt x="8890" y="1795"/>
                </a:lnTo>
                <a:lnTo>
                  <a:pt x="8890" y="2120"/>
                </a:lnTo>
                <a:lnTo>
                  <a:pt x="8913" y="2445"/>
                </a:lnTo>
                <a:lnTo>
                  <a:pt x="8969" y="2756"/>
                </a:lnTo>
                <a:lnTo>
                  <a:pt x="9060" y="3081"/>
                </a:lnTo>
                <a:lnTo>
                  <a:pt x="9173" y="3378"/>
                </a:lnTo>
                <a:lnTo>
                  <a:pt x="9297" y="3647"/>
                </a:lnTo>
                <a:lnTo>
                  <a:pt x="9466" y="3887"/>
                </a:lnTo>
                <a:lnTo>
                  <a:pt x="9579" y="4085"/>
                </a:lnTo>
                <a:lnTo>
                  <a:pt x="9670" y="4269"/>
                </a:lnTo>
                <a:lnTo>
                  <a:pt x="9726" y="4467"/>
                </a:lnTo>
                <a:lnTo>
                  <a:pt x="9771" y="4650"/>
                </a:lnTo>
                <a:lnTo>
                  <a:pt x="9771" y="4834"/>
                </a:lnTo>
                <a:lnTo>
                  <a:pt x="9749" y="5032"/>
                </a:lnTo>
                <a:lnTo>
                  <a:pt x="9715" y="5216"/>
                </a:lnTo>
                <a:lnTo>
                  <a:pt x="9625" y="5385"/>
                </a:lnTo>
                <a:lnTo>
                  <a:pt x="9534" y="5513"/>
                </a:lnTo>
                <a:lnTo>
                  <a:pt x="9410" y="5626"/>
                </a:lnTo>
                <a:lnTo>
                  <a:pt x="9229" y="5710"/>
                </a:lnTo>
                <a:lnTo>
                  <a:pt x="9060" y="5767"/>
                </a:lnTo>
                <a:lnTo>
                  <a:pt x="8845" y="5767"/>
                </a:lnTo>
                <a:lnTo>
                  <a:pt x="8585" y="5739"/>
                </a:lnTo>
                <a:lnTo>
                  <a:pt x="8325" y="5654"/>
                </a:lnTo>
                <a:lnTo>
                  <a:pt x="8020" y="5513"/>
                </a:lnTo>
                <a:lnTo>
                  <a:pt x="7840" y="5442"/>
                </a:lnTo>
                <a:lnTo>
                  <a:pt x="7648" y="5385"/>
                </a:lnTo>
                <a:lnTo>
                  <a:pt x="7433" y="5329"/>
                </a:lnTo>
                <a:lnTo>
                  <a:pt x="7241" y="5301"/>
                </a:lnTo>
                <a:lnTo>
                  <a:pt x="6755" y="5301"/>
                </a:lnTo>
                <a:lnTo>
                  <a:pt x="6281" y="5329"/>
                </a:lnTo>
                <a:lnTo>
                  <a:pt x="5784" y="5385"/>
                </a:lnTo>
                <a:lnTo>
                  <a:pt x="5264" y="5498"/>
                </a:lnTo>
                <a:lnTo>
                  <a:pt x="4744" y="5597"/>
                </a:lnTo>
                <a:lnTo>
                  <a:pt x="4247" y="5739"/>
                </a:lnTo>
                <a:lnTo>
                  <a:pt x="4202" y="5894"/>
                </a:lnTo>
                <a:lnTo>
                  <a:pt x="4202" y="6191"/>
                </a:lnTo>
                <a:lnTo>
                  <a:pt x="4202" y="6545"/>
                </a:lnTo>
                <a:lnTo>
                  <a:pt x="4225" y="6954"/>
                </a:lnTo>
                <a:lnTo>
                  <a:pt x="4315" y="7930"/>
                </a:lnTo>
                <a:lnTo>
                  <a:pt x="4394" y="9018"/>
                </a:lnTo>
                <a:lnTo>
                  <a:pt x="4439" y="9570"/>
                </a:lnTo>
                <a:lnTo>
                  <a:pt x="4462" y="10107"/>
                </a:lnTo>
                <a:lnTo>
                  <a:pt x="4484" y="10630"/>
                </a:lnTo>
                <a:lnTo>
                  <a:pt x="4507" y="11082"/>
                </a:lnTo>
                <a:lnTo>
                  <a:pt x="4484" y="11520"/>
                </a:lnTo>
                <a:lnTo>
                  <a:pt x="4439" y="11874"/>
                </a:lnTo>
                <a:lnTo>
                  <a:pt x="4394" y="12029"/>
                </a:lnTo>
                <a:lnTo>
                  <a:pt x="4349" y="12171"/>
                </a:lnTo>
                <a:lnTo>
                  <a:pt x="4315" y="12284"/>
                </a:lnTo>
                <a:lnTo>
                  <a:pt x="4247" y="12354"/>
                </a:lnTo>
                <a:close/>
              </a:path>
            </a:pathLst>
          </a:cu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2" name="Puzzle4">
            <a:extLst>
              <a:ext uri="{FF2B5EF4-FFF2-40B4-BE49-F238E27FC236}">
                <a16:creationId xmlns:a16="http://schemas.microsoft.com/office/drawing/2014/main" id="{3EA39524-0F7F-018C-D0B0-18178A8012D6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3503613" y="2349500"/>
            <a:ext cx="1079500" cy="13493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076 w 21600"/>
              <a:gd name="T25" fmla="*/ 5664 h 21600"/>
              <a:gd name="T26" fmla="*/ 20203 w 21600"/>
              <a:gd name="T27" fmla="*/ 15980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3813" y="10590"/>
                </a:moveTo>
                <a:lnTo>
                  <a:pt x="3927" y="10513"/>
                </a:lnTo>
                <a:lnTo>
                  <a:pt x="4078" y="10425"/>
                </a:lnTo>
                <a:lnTo>
                  <a:pt x="4210" y="10359"/>
                </a:lnTo>
                <a:lnTo>
                  <a:pt x="4361" y="10315"/>
                </a:lnTo>
                <a:lnTo>
                  <a:pt x="4682" y="10237"/>
                </a:lnTo>
                <a:lnTo>
                  <a:pt x="5041" y="10193"/>
                </a:lnTo>
                <a:lnTo>
                  <a:pt x="5456" y="10171"/>
                </a:lnTo>
                <a:lnTo>
                  <a:pt x="5853" y="10193"/>
                </a:lnTo>
                <a:lnTo>
                  <a:pt x="6249" y="10260"/>
                </a:lnTo>
                <a:lnTo>
                  <a:pt x="6646" y="10337"/>
                </a:lnTo>
                <a:lnTo>
                  <a:pt x="7004" y="10469"/>
                </a:lnTo>
                <a:lnTo>
                  <a:pt x="7363" y="10612"/>
                </a:lnTo>
                <a:lnTo>
                  <a:pt x="7665" y="10788"/>
                </a:lnTo>
                <a:lnTo>
                  <a:pt x="7911" y="10998"/>
                </a:lnTo>
                <a:lnTo>
                  <a:pt x="8024" y="11097"/>
                </a:lnTo>
                <a:lnTo>
                  <a:pt x="8137" y="11207"/>
                </a:lnTo>
                <a:lnTo>
                  <a:pt x="8194" y="11340"/>
                </a:lnTo>
                <a:lnTo>
                  <a:pt x="8269" y="11461"/>
                </a:lnTo>
                <a:lnTo>
                  <a:pt x="8307" y="11593"/>
                </a:lnTo>
                <a:lnTo>
                  <a:pt x="8307" y="11714"/>
                </a:lnTo>
                <a:lnTo>
                  <a:pt x="8307" y="11868"/>
                </a:lnTo>
                <a:lnTo>
                  <a:pt x="8307" y="12012"/>
                </a:lnTo>
                <a:lnTo>
                  <a:pt x="8194" y="12265"/>
                </a:lnTo>
                <a:lnTo>
                  <a:pt x="8062" y="12519"/>
                </a:lnTo>
                <a:lnTo>
                  <a:pt x="7873" y="12706"/>
                </a:lnTo>
                <a:lnTo>
                  <a:pt x="7627" y="12904"/>
                </a:lnTo>
                <a:lnTo>
                  <a:pt x="7363" y="13048"/>
                </a:lnTo>
                <a:lnTo>
                  <a:pt x="7080" y="13180"/>
                </a:lnTo>
                <a:lnTo>
                  <a:pt x="6759" y="13257"/>
                </a:lnTo>
                <a:lnTo>
                  <a:pt x="6419" y="13345"/>
                </a:lnTo>
                <a:lnTo>
                  <a:pt x="6098" y="13389"/>
                </a:lnTo>
                <a:lnTo>
                  <a:pt x="5739" y="13389"/>
                </a:lnTo>
                <a:lnTo>
                  <a:pt x="5418" y="13389"/>
                </a:lnTo>
                <a:lnTo>
                  <a:pt x="5079" y="13345"/>
                </a:lnTo>
                <a:lnTo>
                  <a:pt x="4758" y="13301"/>
                </a:lnTo>
                <a:lnTo>
                  <a:pt x="4474" y="13213"/>
                </a:lnTo>
                <a:lnTo>
                  <a:pt x="4172" y="13114"/>
                </a:lnTo>
                <a:lnTo>
                  <a:pt x="3965" y="12982"/>
                </a:lnTo>
                <a:lnTo>
                  <a:pt x="3738" y="12838"/>
                </a:lnTo>
                <a:lnTo>
                  <a:pt x="3493" y="12706"/>
                </a:lnTo>
                <a:lnTo>
                  <a:pt x="3228" y="12607"/>
                </a:lnTo>
                <a:lnTo>
                  <a:pt x="2945" y="12519"/>
                </a:lnTo>
                <a:lnTo>
                  <a:pt x="2700" y="12431"/>
                </a:lnTo>
                <a:lnTo>
                  <a:pt x="2397" y="12375"/>
                </a:lnTo>
                <a:lnTo>
                  <a:pt x="2152" y="12331"/>
                </a:lnTo>
                <a:lnTo>
                  <a:pt x="1888" y="12309"/>
                </a:lnTo>
                <a:lnTo>
                  <a:pt x="1642" y="12309"/>
                </a:lnTo>
                <a:lnTo>
                  <a:pt x="1397" y="12331"/>
                </a:lnTo>
                <a:lnTo>
                  <a:pt x="1170" y="12397"/>
                </a:lnTo>
                <a:lnTo>
                  <a:pt x="962" y="12453"/>
                </a:lnTo>
                <a:lnTo>
                  <a:pt x="774" y="12563"/>
                </a:lnTo>
                <a:lnTo>
                  <a:pt x="623" y="12684"/>
                </a:lnTo>
                <a:lnTo>
                  <a:pt x="528" y="12838"/>
                </a:lnTo>
                <a:lnTo>
                  <a:pt x="453" y="13026"/>
                </a:lnTo>
                <a:lnTo>
                  <a:pt x="339" y="13477"/>
                </a:lnTo>
                <a:lnTo>
                  <a:pt x="226" y="13984"/>
                </a:lnTo>
                <a:lnTo>
                  <a:pt x="151" y="14535"/>
                </a:lnTo>
                <a:lnTo>
                  <a:pt x="113" y="15075"/>
                </a:lnTo>
                <a:lnTo>
                  <a:pt x="113" y="15626"/>
                </a:lnTo>
                <a:lnTo>
                  <a:pt x="151" y="16133"/>
                </a:lnTo>
                <a:lnTo>
                  <a:pt x="188" y="16376"/>
                </a:lnTo>
                <a:lnTo>
                  <a:pt x="264" y="16585"/>
                </a:lnTo>
                <a:lnTo>
                  <a:pt x="339" y="16773"/>
                </a:lnTo>
                <a:lnTo>
                  <a:pt x="453" y="16938"/>
                </a:lnTo>
                <a:lnTo>
                  <a:pt x="1095" y="16883"/>
                </a:lnTo>
                <a:lnTo>
                  <a:pt x="1963" y="16795"/>
                </a:lnTo>
                <a:lnTo>
                  <a:pt x="2945" y="16751"/>
                </a:lnTo>
                <a:lnTo>
                  <a:pt x="3965" y="16706"/>
                </a:lnTo>
                <a:lnTo>
                  <a:pt x="5022" y="16684"/>
                </a:lnTo>
                <a:lnTo>
                  <a:pt x="5947" y="16684"/>
                </a:lnTo>
                <a:lnTo>
                  <a:pt x="6759" y="16706"/>
                </a:lnTo>
                <a:lnTo>
                  <a:pt x="7363" y="16751"/>
                </a:lnTo>
                <a:lnTo>
                  <a:pt x="7948" y="16839"/>
                </a:lnTo>
                <a:lnTo>
                  <a:pt x="8458" y="16916"/>
                </a:lnTo>
                <a:lnTo>
                  <a:pt x="8893" y="17026"/>
                </a:lnTo>
                <a:lnTo>
                  <a:pt x="9289" y="17158"/>
                </a:lnTo>
                <a:lnTo>
                  <a:pt x="9572" y="17280"/>
                </a:lnTo>
                <a:lnTo>
                  <a:pt x="9799" y="17412"/>
                </a:lnTo>
                <a:lnTo>
                  <a:pt x="9969" y="17555"/>
                </a:lnTo>
                <a:lnTo>
                  <a:pt x="10120" y="17687"/>
                </a:lnTo>
                <a:lnTo>
                  <a:pt x="10158" y="17831"/>
                </a:lnTo>
                <a:lnTo>
                  <a:pt x="10195" y="17974"/>
                </a:lnTo>
                <a:lnTo>
                  <a:pt x="10158" y="18128"/>
                </a:lnTo>
                <a:lnTo>
                  <a:pt x="10082" y="18271"/>
                </a:lnTo>
                <a:lnTo>
                  <a:pt x="9969" y="18426"/>
                </a:lnTo>
                <a:lnTo>
                  <a:pt x="9837" y="18569"/>
                </a:lnTo>
                <a:lnTo>
                  <a:pt x="9648" y="18701"/>
                </a:lnTo>
                <a:lnTo>
                  <a:pt x="9440" y="18822"/>
                </a:lnTo>
                <a:lnTo>
                  <a:pt x="9213" y="18999"/>
                </a:lnTo>
                <a:lnTo>
                  <a:pt x="9044" y="19186"/>
                </a:lnTo>
                <a:lnTo>
                  <a:pt x="8893" y="19395"/>
                </a:lnTo>
                <a:lnTo>
                  <a:pt x="8817" y="19627"/>
                </a:lnTo>
                <a:lnTo>
                  <a:pt x="8779" y="19858"/>
                </a:lnTo>
                <a:lnTo>
                  <a:pt x="8779" y="20112"/>
                </a:lnTo>
                <a:lnTo>
                  <a:pt x="8855" y="20354"/>
                </a:lnTo>
                <a:lnTo>
                  <a:pt x="8968" y="20586"/>
                </a:lnTo>
                <a:lnTo>
                  <a:pt x="9138" y="20817"/>
                </a:lnTo>
                <a:lnTo>
                  <a:pt x="9365" y="21026"/>
                </a:lnTo>
                <a:lnTo>
                  <a:pt x="9610" y="21192"/>
                </a:lnTo>
                <a:lnTo>
                  <a:pt x="9950" y="21368"/>
                </a:lnTo>
                <a:lnTo>
                  <a:pt x="10120" y="21445"/>
                </a:lnTo>
                <a:lnTo>
                  <a:pt x="10346" y="21511"/>
                </a:lnTo>
                <a:lnTo>
                  <a:pt x="10516" y="21555"/>
                </a:lnTo>
                <a:lnTo>
                  <a:pt x="10743" y="21600"/>
                </a:lnTo>
                <a:lnTo>
                  <a:pt x="10988" y="21644"/>
                </a:lnTo>
                <a:lnTo>
                  <a:pt x="11215" y="21666"/>
                </a:lnTo>
                <a:lnTo>
                  <a:pt x="11498" y="21666"/>
                </a:lnTo>
                <a:lnTo>
                  <a:pt x="11762" y="21666"/>
                </a:lnTo>
                <a:lnTo>
                  <a:pt x="12253" y="21644"/>
                </a:lnTo>
                <a:lnTo>
                  <a:pt x="12763" y="21577"/>
                </a:lnTo>
                <a:lnTo>
                  <a:pt x="13197" y="21467"/>
                </a:lnTo>
                <a:lnTo>
                  <a:pt x="13556" y="21346"/>
                </a:lnTo>
                <a:lnTo>
                  <a:pt x="13896" y="21192"/>
                </a:lnTo>
                <a:lnTo>
                  <a:pt x="14179" y="21026"/>
                </a:lnTo>
                <a:lnTo>
                  <a:pt x="14444" y="20839"/>
                </a:lnTo>
                <a:lnTo>
                  <a:pt x="14576" y="20641"/>
                </a:lnTo>
                <a:lnTo>
                  <a:pt x="14727" y="20431"/>
                </a:lnTo>
                <a:lnTo>
                  <a:pt x="14765" y="20200"/>
                </a:lnTo>
                <a:lnTo>
                  <a:pt x="14802" y="19991"/>
                </a:lnTo>
                <a:lnTo>
                  <a:pt x="14727" y="19759"/>
                </a:lnTo>
                <a:lnTo>
                  <a:pt x="14613" y="19550"/>
                </a:lnTo>
                <a:lnTo>
                  <a:pt x="14444" y="19307"/>
                </a:lnTo>
                <a:lnTo>
                  <a:pt x="14217" y="19098"/>
                </a:lnTo>
                <a:lnTo>
                  <a:pt x="13934" y="18911"/>
                </a:lnTo>
                <a:lnTo>
                  <a:pt x="13669" y="18745"/>
                </a:lnTo>
                <a:lnTo>
                  <a:pt x="13462" y="18547"/>
                </a:lnTo>
                <a:lnTo>
                  <a:pt x="13311" y="18337"/>
                </a:lnTo>
                <a:lnTo>
                  <a:pt x="13197" y="18150"/>
                </a:lnTo>
                <a:lnTo>
                  <a:pt x="13122" y="17941"/>
                </a:lnTo>
                <a:lnTo>
                  <a:pt x="13122" y="17720"/>
                </a:lnTo>
                <a:lnTo>
                  <a:pt x="13122" y="17533"/>
                </a:lnTo>
                <a:lnTo>
                  <a:pt x="13197" y="17346"/>
                </a:lnTo>
                <a:lnTo>
                  <a:pt x="13273" y="17158"/>
                </a:lnTo>
                <a:lnTo>
                  <a:pt x="13386" y="16982"/>
                </a:lnTo>
                <a:lnTo>
                  <a:pt x="13537" y="16839"/>
                </a:lnTo>
                <a:lnTo>
                  <a:pt x="13707" y="16706"/>
                </a:lnTo>
                <a:lnTo>
                  <a:pt x="13896" y="16607"/>
                </a:lnTo>
                <a:lnTo>
                  <a:pt x="14104" y="16519"/>
                </a:lnTo>
                <a:lnTo>
                  <a:pt x="14330" y="16453"/>
                </a:lnTo>
                <a:lnTo>
                  <a:pt x="14538" y="16431"/>
                </a:lnTo>
                <a:lnTo>
                  <a:pt x="14897" y="16453"/>
                </a:lnTo>
                <a:lnTo>
                  <a:pt x="15406" y="16497"/>
                </a:lnTo>
                <a:lnTo>
                  <a:pt x="16105" y="16541"/>
                </a:lnTo>
                <a:lnTo>
                  <a:pt x="16898" y="16607"/>
                </a:lnTo>
                <a:lnTo>
                  <a:pt x="17804" y="16651"/>
                </a:lnTo>
                <a:lnTo>
                  <a:pt x="18786" y="16684"/>
                </a:lnTo>
                <a:lnTo>
                  <a:pt x="19844" y="16728"/>
                </a:lnTo>
                <a:lnTo>
                  <a:pt x="20920" y="16751"/>
                </a:lnTo>
                <a:lnTo>
                  <a:pt x="21109" y="16497"/>
                </a:lnTo>
                <a:lnTo>
                  <a:pt x="21241" y="16222"/>
                </a:lnTo>
                <a:lnTo>
                  <a:pt x="21392" y="15946"/>
                </a:lnTo>
                <a:lnTo>
                  <a:pt x="21467" y="15648"/>
                </a:lnTo>
                <a:lnTo>
                  <a:pt x="21543" y="15351"/>
                </a:lnTo>
                <a:lnTo>
                  <a:pt x="21618" y="15042"/>
                </a:lnTo>
                <a:lnTo>
                  <a:pt x="21618" y="14745"/>
                </a:lnTo>
                <a:lnTo>
                  <a:pt x="21618" y="14447"/>
                </a:lnTo>
                <a:lnTo>
                  <a:pt x="21618" y="14150"/>
                </a:lnTo>
                <a:lnTo>
                  <a:pt x="21581" y="13852"/>
                </a:lnTo>
                <a:lnTo>
                  <a:pt x="21505" y="13577"/>
                </a:lnTo>
                <a:lnTo>
                  <a:pt x="21430" y="13301"/>
                </a:lnTo>
                <a:lnTo>
                  <a:pt x="21354" y="13048"/>
                </a:lnTo>
                <a:lnTo>
                  <a:pt x="21241" y="12816"/>
                </a:lnTo>
                <a:lnTo>
                  <a:pt x="21146" y="12607"/>
                </a:lnTo>
                <a:lnTo>
                  <a:pt x="21033" y="12431"/>
                </a:lnTo>
                <a:lnTo>
                  <a:pt x="20920" y="12265"/>
                </a:lnTo>
                <a:lnTo>
                  <a:pt x="20769" y="12144"/>
                </a:lnTo>
                <a:lnTo>
                  <a:pt x="20637" y="12034"/>
                </a:lnTo>
                <a:lnTo>
                  <a:pt x="20486" y="11946"/>
                </a:lnTo>
                <a:lnTo>
                  <a:pt x="20297" y="11891"/>
                </a:lnTo>
                <a:lnTo>
                  <a:pt x="20165" y="11846"/>
                </a:lnTo>
                <a:lnTo>
                  <a:pt x="19976" y="11824"/>
                </a:lnTo>
                <a:lnTo>
                  <a:pt x="19806" y="11802"/>
                </a:lnTo>
                <a:lnTo>
                  <a:pt x="19390" y="11824"/>
                </a:lnTo>
                <a:lnTo>
                  <a:pt x="18956" y="11891"/>
                </a:lnTo>
                <a:lnTo>
                  <a:pt x="18503" y="11968"/>
                </a:lnTo>
                <a:lnTo>
                  <a:pt x="17993" y="12078"/>
                </a:lnTo>
                <a:lnTo>
                  <a:pt x="17653" y="12144"/>
                </a:lnTo>
                <a:lnTo>
                  <a:pt x="17332" y="12199"/>
                </a:lnTo>
                <a:lnTo>
                  <a:pt x="17049" y="12221"/>
                </a:lnTo>
                <a:lnTo>
                  <a:pt x="16747" y="12243"/>
                </a:lnTo>
                <a:lnTo>
                  <a:pt x="16464" y="12243"/>
                </a:lnTo>
                <a:lnTo>
                  <a:pt x="16218" y="12243"/>
                </a:lnTo>
                <a:lnTo>
                  <a:pt x="15992" y="12221"/>
                </a:lnTo>
                <a:lnTo>
                  <a:pt x="15746" y="12199"/>
                </a:lnTo>
                <a:lnTo>
                  <a:pt x="15520" y="12155"/>
                </a:lnTo>
                <a:lnTo>
                  <a:pt x="15350" y="12122"/>
                </a:lnTo>
                <a:lnTo>
                  <a:pt x="15161" y="12056"/>
                </a:lnTo>
                <a:lnTo>
                  <a:pt x="14972" y="11990"/>
                </a:lnTo>
                <a:lnTo>
                  <a:pt x="14689" y="11846"/>
                </a:lnTo>
                <a:lnTo>
                  <a:pt x="14444" y="11670"/>
                </a:lnTo>
                <a:lnTo>
                  <a:pt x="14255" y="11483"/>
                </a:lnTo>
                <a:lnTo>
                  <a:pt x="14104" y="11295"/>
                </a:lnTo>
                <a:lnTo>
                  <a:pt x="14028" y="11086"/>
                </a:lnTo>
                <a:lnTo>
                  <a:pt x="13972" y="10888"/>
                </a:lnTo>
                <a:lnTo>
                  <a:pt x="13972" y="10700"/>
                </a:lnTo>
                <a:lnTo>
                  <a:pt x="14009" y="10513"/>
                </a:lnTo>
                <a:lnTo>
                  <a:pt x="14066" y="10359"/>
                </a:lnTo>
                <a:lnTo>
                  <a:pt x="14179" y="10215"/>
                </a:lnTo>
                <a:lnTo>
                  <a:pt x="14406" y="10006"/>
                </a:lnTo>
                <a:lnTo>
                  <a:pt x="14651" y="9830"/>
                </a:lnTo>
                <a:lnTo>
                  <a:pt x="14878" y="9686"/>
                </a:lnTo>
                <a:lnTo>
                  <a:pt x="15123" y="9554"/>
                </a:lnTo>
                <a:lnTo>
                  <a:pt x="15350" y="9477"/>
                </a:lnTo>
                <a:lnTo>
                  <a:pt x="15558" y="9411"/>
                </a:lnTo>
                <a:lnTo>
                  <a:pt x="15803" y="9345"/>
                </a:lnTo>
                <a:lnTo>
                  <a:pt x="16030" y="9323"/>
                </a:lnTo>
                <a:lnTo>
                  <a:pt x="16256" y="9301"/>
                </a:lnTo>
                <a:lnTo>
                  <a:pt x="16464" y="9323"/>
                </a:lnTo>
                <a:lnTo>
                  <a:pt x="16690" y="9345"/>
                </a:lnTo>
                <a:lnTo>
                  <a:pt x="16898" y="9367"/>
                </a:lnTo>
                <a:lnTo>
                  <a:pt x="17332" y="9477"/>
                </a:lnTo>
                <a:lnTo>
                  <a:pt x="17767" y="9598"/>
                </a:lnTo>
                <a:lnTo>
                  <a:pt x="18163" y="9731"/>
                </a:lnTo>
                <a:lnTo>
                  <a:pt x="18597" y="9874"/>
                </a:lnTo>
                <a:lnTo>
                  <a:pt x="18994" y="10006"/>
                </a:lnTo>
                <a:lnTo>
                  <a:pt x="19428" y="10083"/>
                </a:lnTo>
                <a:lnTo>
                  <a:pt x="19617" y="10127"/>
                </a:lnTo>
                <a:lnTo>
                  <a:pt x="19844" y="10149"/>
                </a:lnTo>
                <a:lnTo>
                  <a:pt x="20013" y="10149"/>
                </a:lnTo>
                <a:lnTo>
                  <a:pt x="20240" y="10127"/>
                </a:lnTo>
                <a:lnTo>
                  <a:pt x="20410" y="10105"/>
                </a:lnTo>
                <a:lnTo>
                  <a:pt x="20637" y="10061"/>
                </a:lnTo>
                <a:lnTo>
                  <a:pt x="20844" y="9984"/>
                </a:lnTo>
                <a:lnTo>
                  <a:pt x="21033" y="9896"/>
                </a:lnTo>
                <a:lnTo>
                  <a:pt x="21146" y="9830"/>
                </a:lnTo>
                <a:lnTo>
                  <a:pt x="21203" y="9753"/>
                </a:lnTo>
                <a:lnTo>
                  <a:pt x="21279" y="9642"/>
                </a:lnTo>
                <a:lnTo>
                  <a:pt x="21354" y="9521"/>
                </a:lnTo>
                <a:lnTo>
                  <a:pt x="21430" y="9246"/>
                </a:lnTo>
                <a:lnTo>
                  <a:pt x="21430" y="8904"/>
                </a:lnTo>
                <a:lnTo>
                  <a:pt x="21430" y="8540"/>
                </a:lnTo>
                <a:lnTo>
                  <a:pt x="21392" y="8144"/>
                </a:lnTo>
                <a:lnTo>
                  <a:pt x="21354" y="7714"/>
                </a:lnTo>
                <a:lnTo>
                  <a:pt x="21279" y="7295"/>
                </a:lnTo>
                <a:lnTo>
                  <a:pt x="21146" y="6446"/>
                </a:lnTo>
                <a:lnTo>
                  <a:pt x="20995" y="5686"/>
                </a:lnTo>
                <a:lnTo>
                  <a:pt x="20958" y="5366"/>
                </a:lnTo>
                <a:lnTo>
                  <a:pt x="20958" y="5091"/>
                </a:lnTo>
                <a:lnTo>
                  <a:pt x="20958" y="4860"/>
                </a:lnTo>
                <a:lnTo>
                  <a:pt x="21033" y="4716"/>
                </a:lnTo>
                <a:lnTo>
                  <a:pt x="20637" y="4860"/>
                </a:lnTo>
                <a:lnTo>
                  <a:pt x="20127" y="4992"/>
                </a:lnTo>
                <a:lnTo>
                  <a:pt x="19617" y="5069"/>
                </a:lnTo>
                <a:lnTo>
                  <a:pt x="19032" y="5157"/>
                </a:lnTo>
                <a:lnTo>
                  <a:pt x="18465" y="5201"/>
                </a:lnTo>
                <a:lnTo>
                  <a:pt x="17842" y="5245"/>
                </a:lnTo>
                <a:lnTo>
                  <a:pt x="17219" y="5267"/>
                </a:lnTo>
                <a:lnTo>
                  <a:pt x="16615" y="5267"/>
                </a:lnTo>
                <a:lnTo>
                  <a:pt x="15992" y="5245"/>
                </a:lnTo>
                <a:lnTo>
                  <a:pt x="15369" y="5201"/>
                </a:lnTo>
                <a:lnTo>
                  <a:pt x="14840" y="5157"/>
                </a:lnTo>
                <a:lnTo>
                  <a:pt x="14293" y="5091"/>
                </a:lnTo>
                <a:lnTo>
                  <a:pt x="13783" y="5014"/>
                </a:lnTo>
                <a:lnTo>
                  <a:pt x="13386" y="4926"/>
                </a:lnTo>
                <a:lnTo>
                  <a:pt x="13027" y="4815"/>
                </a:lnTo>
                <a:lnTo>
                  <a:pt x="12725" y="4716"/>
                </a:lnTo>
                <a:lnTo>
                  <a:pt x="12480" y="4606"/>
                </a:lnTo>
                <a:lnTo>
                  <a:pt x="12291" y="4496"/>
                </a:lnTo>
                <a:lnTo>
                  <a:pt x="12197" y="4397"/>
                </a:lnTo>
                <a:lnTo>
                  <a:pt x="12083" y="4286"/>
                </a:lnTo>
                <a:lnTo>
                  <a:pt x="12046" y="4187"/>
                </a:lnTo>
                <a:lnTo>
                  <a:pt x="12008" y="4077"/>
                </a:lnTo>
                <a:lnTo>
                  <a:pt x="12046" y="3967"/>
                </a:lnTo>
                <a:lnTo>
                  <a:pt x="12121" y="3868"/>
                </a:lnTo>
                <a:lnTo>
                  <a:pt x="12197" y="3735"/>
                </a:lnTo>
                <a:lnTo>
                  <a:pt x="12291" y="3614"/>
                </a:lnTo>
                <a:lnTo>
                  <a:pt x="12442" y="3482"/>
                </a:lnTo>
                <a:lnTo>
                  <a:pt x="12631" y="3361"/>
                </a:lnTo>
                <a:lnTo>
                  <a:pt x="13065" y="3085"/>
                </a:lnTo>
                <a:lnTo>
                  <a:pt x="13537" y="2766"/>
                </a:lnTo>
                <a:lnTo>
                  <a:pt x="13783" y="2578"/>
                </a:lnTo>
                <a:lnTo>
                  <a:pt x="13934" y="2380"/>
                </a:lnTo>
                <a:lnTo>
                  <a:pt x="14028" y="2171"/>
                </a:lnTo>
                <a:lnTo>
                  <a:pt x="14104" y="1961"/>
                </a:lnTo>
                <a:lnTo>
                  <a:pt x="14104" y="1730"/>
                </a:lnTo>
                <a:lnTo>
                  <a:pt x="14066" y="1498"/>
                </a:lnTo>
                <a:lnTo>
                  <a:pt x="13972" y="1267"/>
                </a:lnTo>
                <a:lnTo>
                  <a:pt x="13820" y="1057"/>
                </a:lnTo>
                <a:lnTo>
                  <a:pt x="13594" y="837"/>
                </a:lnTo>
                <a:lnTo>
                  <a:pt x="13386" y="628"/>
                </a:lnTo>
                <a:lnTo>
                  <a:pt x="13103" y="462"/>
                </a:lnTo>
                <a:lnTo>
                  <a:pt x="12763" y="308"/>
                </a:lnTo>
                <a:lnTo>
                  <a:pt x="12404" y="187"/>
                </a:lnTo>
                <a:lnTo>
                  <a:pt x="12008" y="77"/>
                </a:lnTo>
                <a:lnTo>
                  <a:pt x="11574" y="33"/>
                </a:lnTo>
                <a:lnTo>
                  <a:pt x="11102" y="11"/>
                </a:lnTo>
                <a:lnTo>
                  <a:pt x="10667" y="11"/>
                </a:lnTo>
                <a:lnTo>
                  <a:pt x="10233" y="77"/>
                </a:lnTo>
                <a:lnTo>
                  <a:pt x="9837" y="187"/>
                </a:lnTo>
                <a:lnTo>
                  <a:pt x="9440" y="286"/>
                </a:lnTo>
                <a:lnTo>
                  <a:pt x="9062" y="462"/>
                </a:lnTo>
                <a:lnTo>
                  <a:pt x="8741" y="628"/>
                </a:lnTo>
                <a:lnTo>
                  <a:pt x="8458" y="815"/>
                </a:lnTo>
                <a:lnTo>
                  <a:pt x="8232" y="1035"/>
                </a:lnTo>
                <a:lnTo>
                  <a:pt x="8062" y="1245"/>
                </a:lnTo>
                <a:lnTo>
                  <a:pt x="7911" y="1476"/>
                </a:lnTo>
                <a:lnTo>
                  <a:pt x="7835" y="1708"/>
                </a:lnTo>
                <a:lnTo>
                  <a:pt x="7797" y="1961"/>
                </a:lnTo>
                <a:lnTo>
                  <a:pt x="7835" y="2193"/>
                </a:lnTo>
                <a:lnTo>
                  <a:pt x="7948" y="2402"/>
                </a:lnTo>
                <a:lnTo>
                  <a:pt x="8062" y="2534"/>
                </a:lnTo>
                <a:lnTo>
                  <a:pt x="8175" y="2644"/>
                </a:lnTo>
                <a:lnTo>
                  <a:pt x="8269" y="2744"/>
                </a:lnTo>
                <a:lnTo>
                  <a:pt x="8420" y="2832"/>
                </a:lnTo>
                <a:lnTo>
                  <a:pt x="8704" y="3019"/>
                </a:lnTo>
                <a:lnTo>
                  <a:pt x="8968" y="3206"/>
                </a:lnTo>
                <a:lnTo>
                  <a:pt x="9138" y="3405"/>
                </a:lnTo>
                <a:lnTo>
                  <a:pt x="9327" y="3570"/>
                </a:lnTo>
                <a:lnTo>
                  <a:pt x="9440" y="3735"/>
                </a:lnTo>
                <a:lnTo>
                  <a:pt x="9516" y="3890"/>
                </a:lnTo>
                <a:lnTo>
                  <a:pt x="9534" y="4033"/>
                </a:lnTo>
                <a:lnTo>
                  <a:pt x="9534" y="4165"/>
                </a:lnTo>
                <a:lnTo>
                  <a:pt x="9516" y="4286"/>
                </a:lnTo>
                <a:lnTo>
                  <a:pt x="9440" y="4397"/>
                </a:lnTo>
                <a:lnTo>
                  <a:pt x="9327" y="4496"/>
                </a:lnTo>
                <a:lnTo>
                  <a:pt x="9176" y="4562"/>
                </a:lnTo>
                <a:lnTo>
                  <a:pt x="9006" y="4628"/>
                </a:lnTo>
                <a:lnTo>
                  <a:pt x="8779" y="4694"/>
                </a:lnTo>
                <a:lnTo>
                  <a:pt x="8534" y="4716"/>
                </a:lnTo>
                <a:lnTo>
                  <a:pt x="8232" y="4716"/>
                </a:lnTo>
                <a:lnTo>
                  <a:pt x="7118" y="4738"/>
                </a:lnTo>
                <a:lnTo>
                  <a:pt x="5947" y="4771"/>
                </a:lnTo>
                <a:lnTo>
                  <a:pt x="4795" y="4815"/>
                </a:lnTo>
                <a:lnTo>
                  <a:pt x="3681" y="4860"/>
                </a:lnTo>
                <a:lnTo>
                  <a:pt x="2662" y="4882"/>
                </a:lnTo>
                <a:lnTo>
                  <a:pt x="1755" y="4882"/>
                </a:lnTo>
                <a:lnTo>
                  <a:pt x="1359" y="4860"/>
                </a:lnTo>
                <a:lnTo>
                  <a:pt x="981" y="4837"/>
                </a:lnTo>
                <a:lnTo>
                  <a:pt x="698" y="4771"/>
                </a:lnTo>
                <a:lnTo>
                  <a:pt x="453" y="4716"/>
                </a:lnTo>
                <a:lnTo>
                  <a:pt x="453" y="5322"/>
                </a:lnTo>
                <a:lnTo>
                  <a:pt x="453" y="6083"/>
                </a:lnTo>
                <a:lnTo>
                  <a:pt x="453" y="6909"/>
                </a:lnTo>
                <a:lnTo>
                  <a:pt x="453" y="7780"/>
                </a:lnTo>
                <a:lnTo>
                  <a:pt x="453" y="8606"/>
                </a:lnTo>
                <a:lnTo>
                  <a:pt x="453" y="9345"/>
                </a:lnTo>
                <a:lnTo>
                  <a:pt x="453" y="9918"/>
                </a:lnTo>
                <a:lnTo>
                  <a:pt x="453" y="10282"/>
                </a:lnTo>
                <a:lnTo>
                  <a:pt x="490" y="10381"/>
                </a:lnTo>
                <a:lnTo>
                  <a:pt x="547" y="10491"/>
                </a:lnTo>
                <a:lnTo>
                  <a:pt x="660" y="10590"/>
                </a:lnTo>
                <a:lnTo>
                  <a:pt x="811" y="10700"/>
                </a:lnTo>
                <a:lnTo>
                  <a:pt x="981" y="10811"/>
                </a:lnTo>
                <a:lnTo>
                  <a:pt x="1208" y="10888"/>
                </a:lnTo>
                <a:lnTo>
                  <a:pt x="1453" y="10954"/>
                </a:lnTo>
                <a:lnTo>
                  <a:pt x="1718" y="11020"/>
                </a:lnTo>
                <a:lnTo>
                  <a:pt x="1963" y="11064"/>
                </a:lnTo>
                <a:lnTo>
                  <a:pt x="2265" y="11086"/>
                </a:lnTo>
                <a:lnTo>
                  <a:pt x="2548" y="11064"/>
                </a:lnTo>
                <a:lnTo>
                  <a:pt x="2794" y="11042"/>
                </a:lnTo>
                <a:lnTo>
                  <a:pt x="3096" y="10976"/>
                </a:lnTo>
                <a:lnTo>
                  <a:pt x="3341" y="10888"/>
                </a:lnTo>
                <a:lnTo>
                  <a:pt x="3606" y="10766"/>
                </a:lnTo>
                <a:lnTo>
                  <a:pt x="3813" y="10590"/>
                </a:lnTo>
                <a:close/>
              </a:path>
            </a:pathLst>
          </a:custGeom>
          <a:solidFill>
            <a:srgbClr val="D8EBB3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3" name="Puzzle1">
            <a:extLst>
              <a:ext uri="{FF2B5EF4-FFF2-40B4-BE49-F238E27FC236}">
                <a16:creationId xmlns:a16="http://schemas.microsoft.com/office/drawing/2014/main" id="{A47DADC2-DFD1-DC70-A11C-DD380E8E05A6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3241675" y="1820863"/>
            <a:ext cx="1584325" cy="87471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6086 w 21600"/>
              <a:gd name="T25" fmla="*/ 2569 h 21600"/>
              <a:gd name="T26" fmla="*/ 16132 w 21600"/>
              <a:gd name="T27" fmla="*/ 1955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9360" y="20836"/>
                </a:moveTo>
                <a:lnTo>
                  <a:pt x="9528" y="20836"/>
                </a:lnTo>
                <a:lnTo>
                  <a:pt x="9686" y="20762"/>
                </a:lnTo>
                <a:lnTo>
                  <a:pt x="9810" y="20687"/>
                </a:lnTo>
                <a:lnTo>
                  <a:pt x="9922" y="20575"/>
                </a:lnTo>
                <a:lnTo>
                  <a:pt x="10012" y="20426"/>
                </a:lnTo>
                <a:lnTo>
                  <a:pt x="10068" y="20296"/>
                </a:lnTo>
                <a:lnTo>
                  <a:pt x="10113" y="20110"/>
                </a:lnTo>
                <a:lnTo>
                  <a:pt x="10136" y="19905"/>
                </a:lnTo>
                <a:lnTo>
                  <a:pt x="10136" y="19682"/>
                </a:lnTo>
                <a:lnTo>
                  <a:pt x="10113" y="19440"/>
                </a:lnTo>
                <a:lnTo>
                  <a:pt x="10068" y="19142"/>
                </a:lnTo>
                <a:lnTo>
                  <a:pt x="10012" y="18900"/>
                </a:lnTo>
                <a:lnTo>
                  <a:pt x="9900" y="18620"/>
                </a:lnTo>
                <a:lnTo>
                  <a:pt x="9787" y="18285"/>
                </a:lnTo>
                <a:lnTo>
                  <a:pt x="9641" y="17968"/>
                </a:lnTo>
                <a:lnTo>
                  <a:pt x="9472" y="17652"/>
                </a:lnTo>
                <a:lnTo>
                  <a:pt x="9382" y="17466"/>
                </a:lnTo>
                <a:lnTo>
                  <a:pt x="9315" y="17298"/>
                </a:lnTo>
                <a:lnTo>
                  <a:pt x="9258" y="17112"/>
                </a:lnTo>
                <a:lnTo>
                  <a:pt x="9191" y="16926"/>
                </a:lnTo>
                <a:lnTo>
                  <a:pt x="9123" y="16535"/>
                </a:lnTo>
                <a:lnTo>
                  <a:pt x="9101" y="16144"/>
                </a:lnTo>
                <a:lnTo>
                  <a:pt x="9101" y="15753"/>
                </a:lnTo>
                <a:lnTo>
                  <a:pt x="9168" y="15362"/>
                </a:lnTo>
                <a:lnTo>
                  <a:pt x="9236" y="14971"/>
                </a:lnTo>
                <a:lnTo>
                  <a:pt x="9360" y="14580"/>
                </a:lnTo>
                <a:lnTo>
                  <a:pt x="9495" y="14244"/>
                </a:lnTo>
                <a:lnTo>
                  <a:pt x="9663" y="13891"/>
                </a:lnTo>
                <a:lnTo>
                  <a:pt x="9855" y="13611"/>
                </a:lnTo>
                <a:lnTo>
                  <a:pt x="10068" y="13351"/>
                </a:lnTo>
                <a:lnTo>
                  <a:pt x="10293" y="13146"/>
                </a:lnTo>
                <a:lnTo>
                  <a:pt x="10552" y="12997"/>
                </a:lnTo>
                <a:lnTo>
                  <a:pt x="10811" y="12885"/>
                </a:lnTo>
                <a:lnTo>
                  <a:pt x="11069" y="12866"/>
                </a:lnTo>
                <a:lnTo>
                  <a:pt x="11351" y="12885"/>
                </a:lnTo>
                <a:lnTo>
                  <a:pt x="11610" y="12997"/>
                </a:lnTo>
                <a:lnTo>
                  <a:pt x="11846" y="13183"/>
                </a:lnTo>
                <a:lnTo>
                  <a:pt x="12060" y="13388"/>
                </a:lnTo>
                <a:lnTo>
                  <a:pt x="12251" y="13648"/>
                </a:lnTo>
                <a:lnTo>
                  <a:pt x="12419" y="13928"/>
                </a:lnTo>
                <a:lnTo>
                  <a:pt x="12555" y="14244"/>
                </a:lnTo>
                <a:lnTo>
                  <a:pt x="12690" y="14617"/>
                </a:lnTo>
                <a:lnTo>
                  <a:pt x="12768" y="15008"/>
                </a:lnTo>
                <a:lnTo>
                  <a:pt x="12836" y="15399"/>
                </a:lnTo>
                <a:lnTo>
                  <a:pt x="12858" y="15753"/>
                </a:lnTo>
                <a:lnTo>
                  <a:pt x="12858" y="16144"/>
                </a:lnTo>
                <a:lnTo>
                  <a:pt x="12813" y="16535"/>
                </a:lnTo>
                <a:lnTo>
                  <a:pt x="12746" y="16888"/>
                </a:lnTo>
                <a:lnTo>
                  <a:pt x="12667" y="17224"/>
                </a:lnTo>
                <a:lnTo>
                  <a:pt x="12510" y="17503"/>
                </a:lnTo>
                <a:lnTo>
                  <a:pt x="12228" y="18043"/>
                </a:lnTo>
                <a:lnTo>
                  <a:pt x="11970" y="18546"/>
                </a:lnTo>
                <a:lnTo>
                  <a:pt x="11868" y="18751"/>
                </a:lnTo>
                <a:lnTo>
                  <a:pt x="11778" y="18974"/>
                </a:lnTo>
                <a:lnTo>
                  <a:pt x="11711" y="19179"/>
                </a:lnTo>
                <a:lnTo>
                  <a:pt x="11666" y="19365"/>
                </a:lnTo>
                <a:lnTo>
                  <a:pt x="11632" y="19570"/>
                </a:lnTo>
                <a:lnTo>
                  <a:pt x="11632" y="19756"/>
                </a:lnTo>
                <a:lnTo>
                  <a:pt x="11632" y="19942"/>
                </a:lnTo>
                <a:lnTo>
                  <a:pt x="11643" y="20110"/>
                </a:lnTo>
                <a:lnTo>
                  <a:pt x="11711" y="20296"/>
                </a:lnTo>
                <a:lnTo>
                  <a:pt x="11801" y="20464"/>
                </a:lnTo>
                <a:lnTo>
                  <a:pt x="11891" y="20650"/>
                </a:lnTo>
                <a:lnTo>
                  <a:pt x="12037" y="20836"/>
                </a:lnTo>
                <a:lnTo>
                  <a:pt x="12206" y="21004"/>
                </a:lnTo>
                <a:lnTo>
                  <a:pt x="12419" y="21190"/>
                </a:lnTo>
                <a:lnTo>
                  <a:pt x="12667" y="21320"/>
                </a:lnTo>
                <a:lnTo>
                  <a:pt x="12960" y="21432"/>
                </a:lnTo>
                <a:lnTo>
                  <a:pt x="13286" y="21544"/>
                </a:lnTo>
                <a:lnTo>
                  <a:pt x="13612" y="21655"/>
                </a:lnTo>
                <a:lnTo>
                  <a:pt x="13983" y="21693"/>
                </a:lnTo>
                <a:lnTo>
                  <a:pt x="14343" y="21730"/>
                </a:lnTo>
                <a:lnTo>
                  <a:pt x="14715" y="21730"/>
                </a:lnTo>
                <a:lnTo>
                  <a:pt x="15075" y="21730"/>
                </a:lnTo>
                <a:lnTo>
                  <a:pt x="15446" y="21655"/>
                </a:lnTo>
                <a:lnTo>
                  <a:pt x="15794" y="21581"/>
                </a:lnTo>
                <a:lnTo>
                  <a:pt x="16132" y="21432"/>
                </a:lnTo>
                <a:lnTo>
                  <a:pt x="16458" y="21302"/>
                </a:lnTo>
                <a:lnTo>
                  <a:pt x="16740" y="21078"/>
                </a:lnTo>
                <a:lnTo>
                  <a:pt x="16976" y="20836"/>
                </a:lnTo>
                <a:lnTo>
                  <a:pt x="17043" y="20650"/>
                </a:lnTo>
                <a:lnTo>
                  <a:pt x="17088" y="20426"/>
                </a:lnTo>
                <a:lnTo>
                  <a:pt x="17133" y="20222"/>
                </a:lnTo>
                <a:lnTo>
                  <a:pt x="17156" y="19980"/>
                </a:lnTo>
                <a:lnTo>
                  <a:pt x="17167" y="19477"/>
                </a:lnTo>
                <a:lnTo>
                  <a:pt x="17167" y="18974"/>
                </a:lnTo>
                <a:lnTo>
                  <a:pt x="17156" y="18397"/>
                </a:lnTo>
                <a:lnTo>
                  <a:pt x="17111" y="17820"/>
                </a:lnTo>
                <a:lnTo>
                  <a:pt x="17066" y="17261"/>
                </a:lnTo>
                <a:lnTo>
                  <a:pt x="16998" y="16646"/>
                </a:lnTo>
                <a:lnTo>
                  <a:pt x="16852" y="15511"/>
                </a:lnTo>
                <a:lnTo>
                  <a:pt x="16740" y="14393"/>
                </a:lnTo>
                <a:lnTo>
                  <a:pt x="16717" y="13928"/>
                </a:lnTo>
                <a:lnTo>
                  <a:pt x="16695" y="13462"/>
                </a:lnTo>
                <a:lnTo>
                  <a:pt x="16717" y="13071"/>
                </a:lnTo>
                <a:lnTo>
                  <a:pt x="16785" y="12755"/>
                </a:lnTo>
                <a:lnTo>
                  <a:pt x="16852" y="12419"/>
                </a:lnTo>
                <a:lnTo>
                  <a:pt x="16953" y="12140"/>
                </a:lnTo>
                <a:lnTo>
                  <a:pt x="17088" y="11898"/>
                </a:lnTo>
                <a:lnTo>
                  <a:pt x="17212" y="11675"/>
                </a:lnTo>
                <a:lnTo>
                  <a:pt x="17370" y="11470"/>
                </a:lnTo>
                <a:lnTo>
                  <a:pt x="17516" y="11284"/>
                </a:lnTo>
                <a:lnTo>
                  <a:pt x="17696" y="11135"/>
                </a:lnTo>
                <a:lnTo>
                  <a:pt x="17865" y="11042"/>
                </a:lnTo>
                <a:lnTo>
                  <a:pt x="18033" y="10930"/>
                </a:lnTo>
                <a:lnTo>
                  <a:pt x="18213" y="10893"/>
                </a:lnTo>
                <a:lnTo>
                  <a:pt x="18382" y="10893"/>
                </a:lnTo>
                <a:lnTo>
                  <a:pt x="18551" y="10967"/>
                </a:lnTo>
                <a:lnTo>
                  <a:pt x="18708" y="11042"/>
                </a:lnTo>
                <a:lnTo>
                  <a:pt x="18855" y="11172"/>
                </a:lnTo>
                <a:lnTo>
                  <a:pt x="19012" y="11358"/>
                </a:lnTo>
                <a:lnTo>
                  <a:pt x="19136" y="11600"/>
                </a:lnTo>
                <a:lnTo>
                  <a:pt x="19271" y="11861"/>
                </a:lnTo>
                <a:lnTo>
                  <a:pt x="19440" y="12028"/>
                </a:lnTo>
                <a:lnTo>
                  <a:pt x="19608" y="12177"/>
                </a:lnTo>
                <a:lnTo>
                  <a:pt x="19822" y="12289"/>
                </a:lnTo>
                <a:lnTo>
                  <a:pt x="20025" y="12289"/>
                </a:lnTo>
                <a:lnTo>
                  <a:pt x="20238" y="12289"/>
                </a:lnTo>
                <a:lnTo>
                  <a:pt x="20452" y="12215"/>
                </a:lnTo>
                <a:lnTo>
                  <a:pt x="20643" y="12103"/>
                </a:lnTo>
                <a:lnTo>
                  <a:pt x="20846" y="11973"/>
                </a:lnTo>
                <a:lnTo>
                  <a:pt x="21037" y="11786"/>
                </a:lnTo>
                <a:lnTo>
                  <a:pt x="21206" y="11563"/>
                </a:lnTo>
                <a:lnTo>
                  <a:pt x="21363" y="11321"/>
                </a:lnTo>
                <a:lnTo>
                  <a:pt x="21465" y="11079"/>
                </a:lnTo>
                <a:lnTo>
                  <a:pt x="21577" y="10744"/>
                </a:lnTo>
                <a:lnTo>
                  <a:pt x="21622" y="10427"/>
                </a:lnTo>
                <a:lnTo>
                  <a:pt x="21645" y="10111"/>
                </a:lnTo>
                <a:lnTo>
                  <a:pt x="21622" y="9608"/>
                </a:lnTo>
                <a:lnTo>
                  <a:pt x="21577" y="9142"/>
                </a:lnTo>
                <a:lnTo>
                  <a:pt x="21465" y="8751"/>
                </a:lnTo>
                <a:lnTo>
                  <a:pt x="21363" y="8397"/>
                </a:lnTo>
                <a:lnTo>
                  <a:pt x="21206" y="8062"/>
                </a:lnTo>
                <a:lnTo>
                  <a:pt x="21037" y="7820"/>
                </a:lnTo>
                <a:lnTo>
                  <a:pt x="20846" y="7597"/>
                </a:lnTo>
                <a:lnTo>
                  <a:pt x="20643" y="7429"/>
                </a:lnTo>
                <a:lnTo>
                  <a:pt x="20452" y="7317"/>
                </a:lnTo>
                <a:lnTo>
                  <a:pt x="20238" y="7206"/>
                </a:lnTo>
                <a:lnTo>
                  <a:pt x="20025" y="7168"/>
                </a:lnTo>
                <a:lnTo>
                  <a:pt x="19822" y="7206"/>
                </a:lnTo>
                <a:lnTo>
                  <a:pt x="19608" y="7243"/>
                </a:lnTo>
                <a:lnTo>
                  <a:pt x="19440" y="7355"/>
                </a:lnTo>
                <a:lnTo>
                  <a:pt x="19271" y="7504"/>
                </a:lnTo>
                <a:lnTo>
                  <a:pt x="19136" y="7708"/>
                </a:lnTo>
                <a:lnTo>
                  <a:pt x="19012" y="7895"/>
                </a:lnTo>
                <a:lnTo>
                  <a:pt x="18832" y="8025"/>
                </a:lnTo>
                <a:lnTo>
                  <a:pt x="18663" y="8174"/>
                </a:lnTo>
                <a:lnTo>
                  <a:pt x="18472" y="8248"/>
                </a:lnTo>
                <a:lnTo>
                  <a:pt x="18270" y="8286"/>
                </a:lnTo>
                <a:lnTo>
                  <a:pt x="18078" y="8323"/>
                </a:lnTo>
                <a:lnTo>
                  <a:pt x="17887" y="8323"/>
                </a:lnTo>
                <a:lnTo>
                  <a:pt x="17696" y="8248"/>
                </a:lnTo>
                <a:lnTo>
                  <a:pt x="17493" y="8174"/>
                </a:lnTo>
                <a:lnTo>
                  <a:pt x="17302" y="8062"/>
                </a:lnTo>
                <a:lnTo>
                  <a:pt x="17133" y="7969"/>
                </a:lnTo>
                <a:lnTo>
                  <a:pt x="16976" y="7783"/>
                </a:lnTo>
                <a:lnTo>
                  <a:pt x="16852" y="7597"/>
                </a:lnTo>
                <a:lnTo>
                  <a:pt x="16740" y="7429"/>
                </a:lnTo>
                <a:lnTo>
                  <a:pt x="16672" y="7168"/>
                </a:lnTo>
                <a:lnTo>
                  <a:pt x="16638" y="6926"/>
                </a:lnTo>
                <a:lnTo>
                  <a:pt x="16616" y="6498"/>
                </a:lnTo>
                <a:lnTo>
                  <a:pt x="16616" y="5772"/>
                </a:lnTo>
                <a:lnTo>
                  <a:pt x="16650" y="4915"/>
                </a:lnTo>
                <a:lnTo>
                  <a:pt x="16695" y="3928"/>
                </a:lnTo>
                <a:lnTo>
                  <a:pt x="16762" y="2960"/>
                </a:lnTo>
                <a:lnTo>
                  <a:pt x="16830" y="1992"/>
                </a:lnTo>
                <a:lnTo>
                  <a:pt x="16908" y="1173"/>
                </a:lnTo>
                <a:lnTo>
                  <a:pt x="16976" y="521"/>
                </a:lnTo>
                <a:lnTo>
                  <a:pt x="16953" y="521"/>
                </a:lnTo>
                <a:lnTo>
                  <a:pt x="16931" y="521"/>
                </a:lnTo>
                <a:lnTo>
                  <a:pt x="16267" y="484"/>
                </a:lnTo>
                <a:lnTo>
                  <a:pt x="15637" y="428"/>
                </a:lnTo>
                <a:lnTo>
                  <a:pt x="15063" y="353"/>
                </a:lnTo>
                <a:lnTo>
                  <a:pt x="14523" y="279"/>
                </a:lnTo>
                <a:lnTo>
                  <a:pt x="14040" y="167"/>
                </a:lnTo>
                <a:lnTo>
                  <a:pt x="13635" y="93"/>
                </a:lnTo>
                <a:lnTo>
                  <a:pt x="13331" y="18"/>
                </a:lnTo>
                <a:lnTo>
                  <a:pt x="13117" y="18"/>
                </a:lnTo>
                <a:lnTo>
                  <a:pt x="12982" y="18"/>
                </a:lnTo>
                <a:lnTo>
                  <a:pt x="12858" y="130"/>
                </a:lnTo>
                <a:lnTo>
                  <a:pt x="12723" y="279"/>
                </a:lnTo>
                <a:lnTo>
                  <a:pt x="12622" y="446"/>
                </a:lnTo>
                <a:lnTo>
                  <a:pt x="12510" y="670"/>
                </a:lnTo>
                <a:lnTo>
                  <a:pt x="12419" y="912"/>
                </a:lnTo>
                <a:lnTo>
                  <a:pt x="12363" y="1210"/>
                </a:lnTo>
                <a:lnTo>
                  <a:pt x="12318" y="1526"/>
                </a:lnTo>
                <a:lnTo>
                  <a:pt x="12273" y="1843"/>
                </a:lnTo>
                <a:lnTo>
                  <a:pt x="12251" y="2215"/>
                </a:lnTo>
                <a:lnTo>
                  <a:pt x="12273" y="2532"/>
                </a:lnTo>
                <a:lnTo>
                  <a:pt x="12318" y="2886"/>
                </a:lnTo>
                <a:lnTo>
                  <a:pt x="12386" y="3240"/>
                </a:lnTo>
                <a:lnTo>
                  <a:pt x="12464" y="3556"/>
                </a:lnTo>
                <a:lnTo>
                  <a:pt x="12577" y="3891"/>
                </a:lnTo>
                <a:lnTo>
                  <a:pt x="12746" y="4171"/>
                </a:lnTo>
                <a:lnTo>
                  <a:pt x="12926" y="4487"/>
                </a:lnTo>
                <a:lnTo>
                  <a:pt x="13050" y="4860"/>
                </a:lnTo>
                <a:lnTo>
                  <a:pt x="13162" y="5251"/>
                </a:lnTo>
                <a:lnTo>
                  <a:pt x="13218" y="5604"/>
                </a:lnTo>
                <a:lnTo>
                  <a:pt x="13263" y="5995"/>
                </a:lnTo>
                <a:lnTo>
                  <a:pt x="13241" y="6386"/>
                </a:lnTo>
                <a:lnTo>
                  <a:pt x="13218" y="6740"/>
                </a:lnTo>
                <a:lnTo>
                  <a:pt x="13139" y="7094"/>
                </a:lnTo>
                <a:lnTo>
                  <a:pt x="13050" y="7429"/>
                </a:lnTo>
                <a:lnTo>
                  <a:pt x="12903" y="7746"/>
                </a:lnTo>
                <a:lnTo>
                  <a:pt x="12723" y="8025"/>
                </a:lnTo>
                <a:lnTo>
                  <a:pt x="12532" y="8286"/>
                </a:lnTo>
                <a:lnTo>
                  <a:pt x="12318" y="8491"/>
                </a:lnTo>
                <a:lnTo>
                  <a:pt x="12060" y="8677"/>
                </a:lnTo>
                <a:lnTo>
                  <a:pt x="11756" y="8788"/>
                </a:lnTo>
                <a:lnTo>
                  <a:pt x="11452" y="8826"/>
                </a:lnTo>
                <a:lnTo>
                  <a:pt x="11283" y="8826"/>
                </a:lnTo>
                <a:lnTo>
                  <a:pt x="11126" y="8826"/>
                </a:lnTo>
                <a:lnTo>
                  <a:pt x="11002" y="8788"/>
                </a:lnTo>
                <a:lnTo>
                  <a:pt x="10845" y="8714"/>
                </a:lnTo>
                <a:lnTo>
                  <a:pt x="10721" y="8640"/>
                </a:lnTo>
                <a:lnTo>
                  <a:pt x="10608" y="8565"/>
                </a:lnTo>
                <a:lnTo>
                  <a:pt x="10485" y="8453"/>
                </a:lnTo>
                <a:lnTo>
                  <a:pt x="10372" y="8323"/>
                </a:lnTo>
                <a:lnTo>
                  <a:pt x="10181" y="8062"/>
                </a:lnTo>
                <a:lnTo>
                  <a:pt x="10035" y="7746"/>
                </a:lnTo>
                <a:lnTo>
                  <a:pt x="9900" y="7392"/>
                </a:lnTo>
                <a:lnTo>
                  <a:pt x="9787" y="7001"/>
                </a:lnTo>
                <a:lnTo>
                  <a:pt x="9731" y="6610"/>
                </a:lnTo>
                <a:lnTo>
                  <a:pt x="9686" y="6219"/>
                </a:lnTo>
                <a:lnTo>
                  <a:pt x="9663" y="5772"/>
                </a:lnTo>
                <a:lnTo>
                  <a:pt x="9686" y="5381"/>
                </a:lnTo>
                <a:lnTo>
                  <a:pt x="9753" y="4990"/>
                </a:lnTo>
                <a:lnTo>
                  <a:pt x="9832" y="4636"/>
                </a:lnTo>
                <a:lnTo>
                  <a:pt x="9945" y="4320"/>
                </a:lnTo>
                <a:lnTo>
                  <a:pt x="10068" y="4022"/>
                </a:lnTo>
                <a:lnTo>
                  <a:pt x="10203" y="3817"/>
                </a:lnTo>
                <a:lnTo>
                  <a:pt x="10316" y="3593"/>
                </a:lnTo>
                <a:lnTo>
                  <a:pt x="10395" y="3351"/>
                </a:lnTo>
                <a:lnTo>
                  <a:pt x="10462" y="3109"/>
                </a:lnTo>
                <a:lnTo>
                  <a:pt x="10507" y="2848"/>
                </a:lnTo>
                <a:lnTo>
                  <a:pt x="10530" y="2606"/>
                </a:lnTo>
                <a:lnTo>
                  <a:pt x="10507" y="2346"/>
                </a:lnTo>
                <a:lnTo>
                  <a:pt x="10462" y="2141"/>
                </a:lnTo>
                <a:lnTo>
                  <a:pt x="10395" y="1880"/>
                </a:lnTo>
                <a:lnTo>
                  <a:pt x="10293" y="1638"/>
                </a:lnTo>
                <a:lnTo>
                  <a:pt x="10158" y="1415"/>
                </a:lnTo>
                <a:lnTo>
                  <a:pt x="9967" y="1210"/>
                </a:lnTo>
                <a:lnTo>
                  <a:pt x="9753" y="986"/>
                </a:lnTo>
                <a:lnTo>
                  <a:pt x="9495" y="819"/>
                </a:lnTo>
                <a:lnTo>
                  <a:pt x="9191" y="670"/>
                </a:lnTo>
                <a:lnTo>
                  <a:pt x="8842" y="521"/>
                </a:lnTo>
                <a:lnTo>
                  <a:pt x="8471" y="446"/>
                </a:lnTo>
                <a:lnTo>
                  <a:pt x="7998" y="428"/>
                </a:lnTo>
                <a:lnTo>
                  <a:pt x="7413" y="428"/>
                </a:lnTo>
                <a:lnTo>
                  <a:pt x="6817" y="446"/>
                </a:lnTo>
                <a:lnTo>
                  <a:pt x="6187" y="521"/>
                </a:lnTo>
                <a:lnTo>
                  <a:pt x="5602" y="633"/>
                </a:lnTo>
                <a:lnTo>
                  <a:pt x="5107" y="744"/>
                </a:lnTo>
                <a:lnTo>
                  <a:pt x="4725" y="856"/>
                </a:lnTo>
                <a:lnTo>
                  <a:pt x="4848" y="1564"/>
                </a:lnTo>
                <a:lnTo>
                  <a:pt x="5028" y="2495"/>
                </a:lnTo>
                <a:lnTo>
                  <a:pt x="5175" y="3556"/>
                </a:lnTo>
                <a:lnTo>
                  <a:pt x="5298" y="4673"/>
                </a:lnTo>
                <a:lnTo>
                  <a:pt x="5343" y="5213"/>
                </a:lnTo>
                <a:lnTo>
                  <a:pt x="5388" y="5753"/>
                </a:lnTo>
                <a:lnTo>
                  <a:pt x="5411" y="6275"/>
                </a:lnTo>
                <a:lnTo>
                  <a:pt x="5411" y="6740"/>
                </a:lnTo>
                <a:lnTo>
                  <a:pt x="5366" y="7168"/>
                </a:lnTo>
                <a:lnTo>
                  <a:pt x="5321" y="7541"/>
                </a:lnTo>
                <a:lnTo>
                  <a:pt x="5287" y="7708"/>
                </a:lnTo>
                <a:lnTo>
                  <a:pt x="5242" y="7857"/>
                </a:lnTo>
                <a:lnTo>
                  <a:pt x="5197" y="7969"/>
                </a:lnTo>
                <a:lnTo>
                  <a:pt x="5130" y="8062"/>
                </a:lnTo>
                <a:lnTo>
                  <a:pt x="5006" y="8248"/>
                </a:lnTo>
                <a:lnTo>
                  <a:pt x="4848" y="8397"/>
                </a:lnTo>
                <a:lnTo>
                  <a:pt x="4725" y="8528"/>
                </a:lnTo>
                <a:lnTo>
                  <a:pt x="4567" y="8640"/>
                </a:lnTo>
                <a:lnTo>
                  <a:pt x="4421" y="8714"/>
                </a:lnTo>
                <a:lnTo>
                  <a:pt x="4263" y="8751"/>
                </a:lnTo>
                <a:lnTo>
                  <a:pt x="4095" y="8788"/>
                </a:lnTo>
                <a:lnTo>
                  <a:pt x="3948" y="8788"/>
                </a:lnTo>
                <a:lnTo>
                  <a:pt x="3791" y="8751"/>
                </a:lnTo>
                <a:lnTo>
                  <a:pt x="3667" y="8714"/>
                </a:lnTo>
                <a:lnTo>
                  <a:pt x="3510" y="8677"/>
                </a:lnTo>
                <a:lnTo>
                  <a:pt x="3386" y="8602"/>
                </a:lnTo>
                <a:lnTo>
                  <a:pt x="3251" y="8491"/>
                </a:lnTo>
                <a:lnTo>
                  <a:pt x="3127" y="8360"/>
                </a:lnTo>
                <a:lnTo>
                  <a:pt x="3015" y="8248"/>
                </a:lnTo>
                <a:lnTo>
                  <a:pt x="2925" y="8062"/>
                </a:lnTo>
                <a:lnTo>
                  <a:pt x="2778" y="7857"/>
                </a:lnTo>
                <a:lnTo>
                  <a:pt x="2610" y="7671"/>
                </a:lnTo>
                <a:lnTo>
                  <a:pt x="2407" y="7541"/>
                </a:lnTo>
                <a:lnTo>
                  <a:pt x="2171" y="7466"/>
                </a:lnTo>
                <a:lnTo>
                  <a:pt x="1957" y="7429"/>
                </a:lnTo>
                <a:lnTo>
                  <a:pt x="1698" y="7429"/>
                </a:lnTo>
                <a:lnTo>
                  <a:pt x="1462" y="7466"/>
                </a:lnTo>
                <a:lnTo>
                  <a:pt x="1226" y="7559"/>
                </a:lnTo>
                <a:lnTo>
                  <a:pt x="989" y="7708"/>
                </a:lnTo>
                <a:lnTo>
                  <a:pt x="776" y="7932"/>
                </a:lnTo>
                <a:lnTo>
                  <a:pt x="551" y="8211"/>
                </a:lnTo>
                <a:lnTo>
                  <a:pt x="382" y="8528"/>
                </a:lnTo>
                <a:lnTo>
                  <a:pt x="315" y="8714"/>
                </a:lnTo>
                <a:lnTo>
                  <a:pt x="236" y="8919"/>
                </a:lnTo>
                <a:lnTo>
                  <a:pt x="191" y="9142"/>
                </a:lnTo>
                <a:lnTo>
                  <a:pt x="123" y="9347"/>
                </a:lnTo>
                <a:lnTo>
                  <a:pt x="78" y="9608"/>
                </a:lnTo>
                <a:lnTo>
                  <a:pt x="56" y="9887"/>
                </a:lnTo>
                <a:lnTo>
                  <a:pt x="33" y="10185"/>
                </a:lnTo>
                <a:lnTo>
                  <a:pt x="33" y="10464"/>
                </a:lnTo>
                <a:lnTo>
                  <a:pt x="33" y="10706"/>
                </a:lnTo>
                <a:lnTo>
                  <a:pt x="56" y="10967"/>
                </a:lnTo>
                <a:lnTo>
                  <a:pt x="78" y="11172"/>
                </a:lnTo>
                <a:lnTo>
                  <a:pt x="123" y="11395"/>
                </a:lnTo>
                <a:lnTo>
                  <a:pt x="168" y="11600"/>
                </a:lnTo>
                <a:lnTo>
                  <a:pt x="236" y="11786"/>
                </a:lnTo>
                <a:lnTo>
                  <a:pt x="292" y="11973"/>
                </a:lnTo>
                <a:lnTo>
                  <a:pt x="382" y="12140"/>
                </a:lnTo>
                <a:lnTo>
                  <a:pt x="540" y="12419"/>
                </a:lnTo>
                <a:lnTo>
                  <a:pt x="731" y="12680"/>
                </a:lnTo>
                <a:lnTo>
                  <a:pt x="944" y="12866"/>
                </a:lnTo>
                <a:lnTo>
                  <a:pt x="1158" y="12997"/>
                </a:lnTo>
                <a:lnTo>
                  <a:pt x="1395" y="13108"/>
                </a:lnTo>
                <a:lnTo>
                  <a:pt x="1608" y="13183"/>
                </a:lnTo>
                <a:lnTo>
                  <a:pt x="1856" y="13183"/>
                </a:lnTo>
                <a:lnTo>
                  <a:pt x="2070" y="13146"/>
                </a:lnTo>
                <a:lnTo>
                  <a:pt x="2261" y="13071"/>
                </a:lnTo>
                <a:lnTo>
                  <a:pt x="2430" y="12960"/>
                </a:lnTo>
                <a:lnTo>
                  <a:pt x="2587" y="12792"/>
                </a:lnTo>
                <a:lnTo>
                  <a:pt x="2688" y="12606"/>
                </a:lnTo>
                <a:lnTo>
                  <a:pt x="2801" y="12419"/>
                </a:lnTo>
                <a:lnTo>
                  <a:pt x="2925" y="12289"/>
                </a:lnTo>
                <a:lnTo>
                  <a:pt x="3082" y="12177"/>
                </a:lnTo>
                <a:lnTo>
                  <a:pt x="3228" y="12103"/>
                </a:lnTo>
                <a:lnTo>
                  <a:pt x="3408" y="12103"/>
                </a:lnTo>
                <a:lnTo>
                  <a:pt x="3577" y="12103"/>
                </a:lnTo>
                <a:lnTo>
                  <a:pt x="3723" y="12177"/>
                </a:lnTo>
                <a:lnTo>
                  <a:pt x="3903" y="12252"/>
                </a:lnTo>
                <a:lnTo>
                  <a:pt x="4072" y="12364"/>
                </a:lnTo>
                <a:lnTo>
                  <a:pt x="4230" y="12494"/>
                </a:lnTo>
                <a:lnTo>
                  <a:pt x="4353" y="12643"/>
                </a:lnTo>
                <a:lnTo>
                  <a:pt x="4488" y="12829"/>
                </a:lnTo>
                <a:lnTo>
                  <a:pt x="4567" y="13034"/>
                </a:lnTo>
                <a:lnTo>
                  <a:pt x="4657" y="13257"/>
                </a:lnTo>
                <a:lnTo>
                  <a:pt x="4702" y="13462"/>
                </a:lnTo>
                <a:lnTo>
                  <a:pt x="4725" y="13686"/>
                </a:lnTo>
                <a:lnTo>
                  <a:pt x="4702" y="14282"/>
                </a:lnTo>
                <a:lnTo>
                  <a:pt x="4657" y="15045"/>
                </a:lnTo>
                <a:lnTo>
                  <a:pt x="4612" y="15976"/>
                </a:lnTo>
                <a:lnTo>
                  <a:pt x="4590" y="16926"/>
                </a:lnTo>
                <a:lnTo>
                  <a:pt x="4567" y="17968"/>
                </a:lnTo>
                <a:lnTo>
                  <a:pt x="4567" y="19011"/>
                </a:lnTo>
                <a:lnTo>
                  <a:pt x="4590" y="19514"/>
                </a:lnTo>
                <a:lnTo>
                  <a:pt x="4612" y="19980"/>
                </a:lnTo>
                <a:lnTo>
                  <a:pt x="4657" y="20426"/>
                </a:lnTo>
                <a:lnTo>
                  <a:pt x="4725" y="20836"/>
                </a:lnTo>
                <a:lnTo>
                  <a:pt x="4848" y="20929"/>
                </a:lnTo>
                <a:lnTo>
                  <a:pt x="5040" y="21004"/>
                </a:lnTo>
                <a:lnTo>
                  <a:pt x="5265" y="21078"/>
                </a:lnTo>
                <a:lnTo>
                  <a:pt x="5478" y="21115"/>
                </a:lnTo>
                <a:lnTo>
                  <a:pt x="6041" y="21115"/>
                </a:lnTo>
                <a:lnTo>
                  <a:pt x="6637" y="21078"/>
                </a:lnTo>
                <a:lnTo>
                  <a:pt x="7312" y="21004"/>
                </a:lnTo>
                <a:lnTo>
                  <a:pt x="7998" y="20929"/>
                </a:lnTo>
                <a:lnTo>
                  <a:pt x="8696" y="20855"/>
                </a:lnTo>
                <a:lnTo>
                  <a:pt x="9360" y="20836"/>
                </a:lnTo>
                <a:close/>
              </a:path>
            </a:pathLst>
          </a:custGeom>
          <a:solidFill>
            <a:srgbClr val="CCC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27" name="Text Box 8">
            <a:extLst>
              <a:ext uri="{FF2B5EF4-FFF2-40B4-BE49-F238E27FC236}">
                <a16:creationId xmlns:a16="http://schemas.microsoft.com/office/drawing/2014/main" id="{CF98B799-B383-8592-E2EA-D3EB39F11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9525" y="6091238"/>
            <a:ext cx="14636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kumimoji="1" lang="en-US" altLang="ja-JP" sz="2400">
                <a:latin typeface="Tahoma" charset="0"/>
              </a:rPr>
              <a:t>array</a:t>
            </a:r>
          </a:p>
        </p:txBody>
      </p:sp>
      <p:sp>
        <p:nvSpPr>
          <p:cNvPr id="81928" name="Text Box 9">
            <a:extLst>
              <a:ext uri="{FF2B5EF4-FFF2-40B4-BE49-F238E27FC236}">
                <a16:creationId xmlns:a16="http://schemas.microsoft.com/office/drawing/2014/main" id="{F5BE4E6E-21EF-66A4-24E4-E369F7C10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" y="6075363"/>
            <a:ext cx="1092200" cy="46196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en-US" altLang="ja-JP" sz="2400">
                <a:latin typeface="Tahoma" charset="0"/>
              </a:rPr>
              <a:t>object</a:t>
            </a:r>
          </a:p>
        </p:txBody>
      </p:sp>
      <p:sp>
        <p:nvSpPr>
          <p:cNvPr id="81929" name="Text Box 10">
            <a:extLst>
              <a:ext uri="{FF2B5EF4-FFF2-40B4-BE49-F238E27FC236}">
                <a16:creationId xmlns:a16="http://schemas.microsoft.com/office/drawing/2014/main" id="{73842D13-C9E5-5F41-1921-D080BE85D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1188" y="6176963"/>
            <a:ext cx="134143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en-US" altLang="ja-JP" sz="2400">
                <a:latin typeface="Tahoma" charset="0"/>
              </a:rPr>
              <a:t>number</a:t>
            </a:r>
          </a:p>
        </p:txBody>
      </p:sp>
      <p:sp>
        <p:nvSpPr>
          <p:cNvPr id="81930" name="Text Box 11">
            <a:extLst>
              <a:ext uri="{FF2B5EF4-FFF2-40B4-BE49-F238E27FC236}">
                <a16:creationId xmlns:a16="http://schemas.microsoft.com/office/drawing/2014/main" id="{807260F9-5451-6AF8-3E0D-4E5CB3976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5975" y="6064250"/>
            <a:ext cx="16779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kumimoji="1" lang="en-US" altLang="ja-JP" sz="2400">
                <a:latin typeface="Tahoma" charset="0"/>
              </a:rPr>
              <a:t>string</a:t>
            </a:r>
          </a:p>
        </p:txBody>
      </p:sp>
      <p:sp>
        <p:nvSpPr>
          <p:cNvPr id="43018" name="Puzzle3">
            <a:extLst>
              <a:ext uri="{FF2B5EF4-FFF2-40B4-BE49-F238E27FC236}">
                <a16:creationId xmlns:a16="http://schemas.microsoft.com/office/drawing/2014/main" id="{A6FFE80B-B4C5-4653-9B86-B6D65739A99E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7026275" y="4973638"/>
            <a:ext cx="1081088" cy="11811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273 w 21600"/>
              <a:gd name="T25" fmla="*/ 7719 h 21600"/>
              <a:gd name="T26" fmla="*/ 19149 w 21600"/>
              <a:gd name="T27" fmla="*/ 202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6625" y="20892"/>
                </a:moveTo>
                <a:lnTo>
                  <a:pt x="7105" y="21023"/>
                </a:lnTo>
                <a:lnTo>
                  <a:pt x="7513" y="21088"/>
                </a:lnTo>
                <a:lnTo>
                  <a:pt x="7922" y="21115"/>
                </a:lnTo>
                <a:lnTo>
                  <a:pt x="8242" y="21115"/>
                </a:lnTo>
                <a:lnTo>
                  <a:pt x="8544" y="21062"/>
                </a:lnTo>
                <a:lnTo>
                  <a:pt x="8810" y="20997"/>
                </a:lnTo>
                <a:lnTo>
                  <a:pt x="9023" y="20892"/>
                </a:lnTo>
                <a:lnTo>
                  <a:pt x="9148" y="20761"/>
                </a:lnTo>
                <a:lnTo>
                  <a:pt x="9290" y="20616"/>
                </a:lnTo>
                <a:lnTo>
                  <a:pt x="9361" y="20459"/>
                </a:lnTo>
                <a:lnTo>
                  <a:pt x="9396" y="20289"/>
                </a:lnTo>
                <a:lnTo>
                  <a:pt x="9396" y="20092"/>
                </a:lnTo>
                <a:lnTo>
                  <a:pt x="9325" y="19909"/>
                </a:lnTo>
                <a:lnTo>
                  <a:pt x="9219" y="19738"/>
                </a:lnTo>
                <a:lnTo>
                  <a:pt x="9094" y="19555"/>
                </a:lnTo>
                <a:lnTo>
                  <a:pt x="8917" y="19384"/>
                </a:lnTo>
                <a:lnTo>
                  <a:pt x="8650" y="19162"/>
                </a:lnTo>
                <a:lnTo>
                  <a:pt x="8437" y="18900"/>
                </a:lnTo>
                <a:lnTo>
                  <a:pt x="8277" y="18624"/>
                </a:lnTo>
                <a:lnTo>
                  <a:pt x="8135" y="18349"/>
                </a:lnTo>
                <a:lnTo>
                  <a:pt x="8028" y="18048"/>
                </a:lnTo>
                <a:lnTo>
                  <a:pt x="7993" y="17746"/>
                </a:lnTo>
                <a:lnTo>
                  <a:pt x="7993" y="17471"/>
                </a:lnTo>
                <a:lnTo>
                  <a:pt x="8028" y="17169"/>
                </a:lnTo>
                <a:lnTo>
                  <a:pt x="8135" y="16920"/>
                </a:lnTo>
                <a:lnTo>
                  <a:pt x="8277" y="16671"/>
                </a:lnTo>
                <a:lnTo>
                  <a:pt x="8366" y="16540"/>
                </a:lnTo>
                <a:lnTo>
                  <a:pt x="8473" y="16409"/>
                </a:lnTo>
                <a:lnTo>
                  <a:pt x="8615" y="16317"/>
                </a:lnTo>
                <a:lnTo>
                  <a:pt x="8739" y="16213"/>
                </a:lnTo>
                <a:lnTo>
                  <a:pt x="8881" y="16134"/>
                </a:lnTo>
                <a:lnTo>
                  <a:pt x="9059" y="16055"/>
                </a:lnTo>
                <a:lnTo>
                  <a:pt x="9254" y="15990"/>
                </a:lnTo>
                <a:lnTo>
                  <a:pt x="9432" y="15911"/>
                </a:lnTo>
                <a:lnTo>
                  <a:pt x="9663" y="15885"/>
                </a:lnTo>
                <a:lnTo>
                  <a:pt x="9876" y="15833"/>
                </a:lnTo>
                <a:lnTo>
                  <a:pt x="10142" y="15806"/>
                </a:lnTo>
                <a:lnTo>
                  <a:pt x="10391" y="15806"/>
                </a:lnTo>
                <a:lnTo>
                  <a:pt x="10728" y="15806"/>
                </a:lnTo>
                <a:lnTo>
                  <a:pt x="10995" y="15806"/>
                </a:lnTo>
                <a:lnTo>
                  <a:pt x="11279" y="15833"/>
                </a:lnTo>
                <a:lnTo>
                  <a:pt x="11546" y="15885"/>
                </a:lnTo>
                <a:lnTo>
                  <a:pt x="11776" y="15937"/>
                </a:lnTo>
                <a:lnTo>
                  <a:pt x="12025" y="15990"/>
                </a:lnTo>
                <a:lnTo>
                  <a:pt x="12221" y="16055"/>
                </a:lnTo>
                <a:lnTo>
                  <a:pt x="12434" y="16134"/>
                </a:lnTo>
                <a:lnTo>
                  <a:pt x="12611" y="16213"/>
                </a:lnTo>
                <a:lnTo>
                  <a:pt x="12771" y="16317"/>
                </a:lnTo>
                <a:lnTo>
                  <a:pt x="12913" y="16409"/>
                </a:lnTo>
                <a:lnTo>
                  <a:pt x="13038" y="16514"/>
                </a:lnTo>
                <a:lnTo>
                  <a:pt x="13251" y="16737"/>
                </a:lnTo>
                <a:lnTo>
                  <a:pt x="13428" y="16986"/>
                </a:lnTo>
                <a:lnTo>
                  <a:pt x="13517" y="17248"/>
                </a:lnTo>
                <a:lnTo>
                  <a:pt x="13588" y="17523"/>
                </a:lnTo>
                <a:lnTo>
                  <a:pt x="13588" y="17799"/>
                </a:lnTo>
                <a:lnTo>
                  <a:pt x="13517" y="18074"/>
                </a:lnTo>
                <a:lnTo>
                  <a:pt x="13428" y="18323"/>
                </a:lnTo>
                <a:lnTo>
                  <a:pt x="13286" y="18572"/>
                </a:lnTo>
                <a:lnTo>
                  <a:pt x="13109" y="18808"/>
                </a:lnTo>
                <a:lnTo>
                  <a:pt x="12878" y="19031"/>
                </a:lnTo>
                <a:lnTo>
                  <a:pt x="12434" y="19411"/>
                </a:lnTo>
                <a:lnTo>
                  <a:pt x="12132" y="19738"/>
                </a:lnTo>
                <a:lnTo>
                  <a:pt x="12025" y="19856"/>
                </a:lnTo>
                <a:lnTo>
                  <a:pt x="11919" y="20014"/>
                </a:lnTo>
                <a:lnTo>
                  <a:pt x="11883" y="20132"/>
                </a:lnTo>
                <a:lnTo>
                  <a:pt x="11883" y="20263"/>
                </a:lnTo>
                <a:lnTo>
                  <a:pt x="11883" y="20394"/>
                </a:lnTo>
                <a:lnTo>
                  <a:pt x="11954" y="20485"/>
                </a:lnTo>
                <a:lnTo>
                  <a:pt x="12061" y="20590"/>
                </a:lnTo>
                <a:lnTo>
                  <a:pt x="12185" y="20695"/>
                </a:lnTo>
                <a:lnTo>
                  <a:pt x="12327" y="20787"/>
                </a:lnTo>
                <a:lnTo>
                  <a:pt x="12540" y="20892"/>
                </a:lnTo>
                <a:lnTo>
                  <a:pt x="12771" y="20997"/>
                </a:lnTo>
                <a:lnTo>
                  <a:pt x="13073" y="21088"/>
                </a:lnTo>
                <a:lnTo>
                  <a:pt x="13428" y="21193"/>
                </a:lnTo>
                <a:lnTo>
                  <a:pt x="13873" y="21298"/>
                </a:lnTo>
                <a:lnTo>
                  <a:pt x="14317" y="21390"/>
                </a:lnTo>
                <a:lnTo>
                  <a:pt x="14778" y="21468"/>
                </a:lnTo>
                <a:lnTo>
                  <a:pt x="15294" y="21547"/>
                </a:lnTo>
                <a:lnTo>
                  <a:pt x="15809" y="21600"/>
                </a:lnTo>
                <a:lnTo>
                  <a:pt x="16359" y="21652"/>
                </a:lnTo>
                <a:lnTo>
                  <a:pt x="16875" y="21678"/>
                </a:lnTo>
                <a:lnTo>
                  <a:pt x="17407" y="21678"/>
                </a:lnTo>
                <a:lnTo>
                  <a:pt x="17958" y="21678"/>
                </a:lnTo>
                <a:lnTo>
                  <a:pt x="18473" y="21652"/>
                </a:lnTo>
                <a:lnTo>
                  <a:pt x="18953" y="21573"/>
                </a:lnTo>
                <a:lnTo>
                  <a:pt x="19397" y="21495"/>
                </a:lnTo>
                <a:lnTo>
                  <a:pt x="19841" y="21390"/>
                </a:lnTo>
                <a:lnTo>
                  <a:pt x="20214" y="21272"/>
                </a:lnTo>
                <a:lnTo>
                  <a:pt x="20551" y="21088"/>
                </a:lnTo>
                <a:lnTo>
                  <a:pt x="20480" y="20787"/>
                </a:lnTo>
                <a:lnTo>
                  <a:pt x="20409" y="20485"/>
                </a:lnTo>
                <a:lnTo>
                  <a:pt x="20356" y="20158"/>
                </a:lnTo>
                <a:lnTo>
                  <a:pt x="20356" y="19804"/>
                </a:lnTo>
                <a:lnTo>
                  <a:pt x="20321" y="19083"/>
                </a:lnTo>
                <a:lnTo>
                  <a:pt x="20356" y="18349"/>
                </a:lnTo>
                <a:lnTo>
                  <a:pt x="20409" y="17641"/>
                </a:lnTo>
                <a:lnTo>
                  <a:pt x="20480" y="17012"/>
                </a:lnTo>
                <a:lnTo>
                  <a:pt x="20551" y="16488"/>
                </a:lnTo>
                <a:lnTo>
                  <a:pt x="20551" y="16055"/>
                </a:lnTo>
                <a:lnTo>
                  <a:pt x="20551" y="15911"/>
                </a:lnTo>
                <a:lnTo>
                  <a:pt x="20445" y="15754"/>
                </a:lnTo>
                <a:lnTo>
                  <a:pt x="20356" y="15610"/>
                </a:lnTo>
                <a:lnTo>
                  <a:pt x="20178" y="15452"/>
                </a:lnTo>
                <a:lnTo>
                  <a:pt x="20001" y="15334"/>
                </a:lnTo>
                <a:lnTo>
                  <a:pt x="19770" y="15230"/>
                </a:lnTo>
                <a:lnTo>
                  <a:pt x="19521" y="15125"/>
                </a:lnTo>
                <a:lnTo>
                  <a:pt x="19290" y="15059"/>
                </a:lnTo>
                <a:lnTo>
                  <a:pt x="19024" y="15007"/>
                </a:lnTo>
                <a:lnTo>
                  <a:pt x="18740" y="14954"/>
                </a:lnTo>
                <a:lnTo>
                  <a:pt x="18509" y="14954"/>
                </a:lnTo>
                <a:lnTo>
                  <a:pt x="18225" y="14954"/>
                </a:lnTo>
                <a:lnTo>
                  <a:pt x="17994" y="15007"/>
                </a:lnTo>
                <a:lnTo>
                  <a:pt x="17763" y="15085"/>
                </a:lnTo>
                <a:lnTo>
                  <a:pt x="17550" y="15177"/>
                </a:lnTo>
                <a:lnTo>
                  <a:pt x="17372" y="15308"/>
                </a:lnTo>
                <a:lnTo>
                  <a:pt x="17176" y="15426"/>
                </a:lnTo>
                <a:lnTo>
                  <a:pt x="16928" y="15557"/>
                </a:lnTo>
                <a:lnTo>
                  <a:pt x="16661" y="15636"/>
                </a:lnTo>
                <a:lnTo>
                  <a:pt x="16359" y="15688"/>
                </a:lnTo>
                <a:lnTo>
                  <a:pt x="16022" y="15715"/>
                </a:lnTo>
                <a:lnTo>
                  <a:pt x="15667" y="15688"/>
                </a:lnTo>
                <a:lnTo>
                  <a:pt x="15294" y="15662"/>
                </a:lnTo>
                <a:lnTo>
                  <a:pt x="14956" y="15583"/>
                </a:lnTo>
                <a:lnTo>
                  <a:pt x="14619" y="15479"/>
                </a:lnTo>
                <a:lnTo>
                  <a:pt x="14281" y="15334"/>
                </a:lnTo>
                <a:lnTo>
                  <a:pt x="13961" y="15177"/>
                </a:lnTo>
                <a:lnTo>
                  <a:pt x="13695" y="14981"/>
                </a:lnTo>
                <a:lnTo>
                  <a:pt x="13588" y="14850"/>
                </a:lnTo>
                <a:lnTo>
                  <a:pt x="13482" y="14732"/>
                </a:lnTo>
                <a:lnTo>
                  <a:pt x="13393" y="14600"/>
                </a:lnTo>
                <a:lnTo>
                  <a:pt x="13322" y="14456"/>
                </a:lnTo>
                <a:lnTo>
                  <a:pt x="13251" y="14299"/>
                </a:lnTo>
                <a:lnTo>
                  <a:pt x="13215" y="14155"/>
                </a:lnTo>
                <a:lnTo>
                  <a:pt x="13180" y="13971"/>
                </a:lnTo>
                <a:lnTo>
                  <a:pt x="13180" y="13801"/>
                </a:lnTo>
                <a:lnTo>
                  <a:pt x="13180" y="13591"/>
                </a:lnTo>
                <a:lnTo>
                  <a:pt x="13215" y="13395"/>
                </a:lnTo>
                <a:lnTo>
                  <a:pt x="13251" y="13198"/>
                </a:lnTo>
                <a:lnTo>
                  <a:pt x="13322" y="13015"/>
                </a:lnTo>
                <a:lnTo>
                  <a:pt x="13393" y="12870"/>
                </a:lnTo>
                <a:lnTo>
                  <a:pt x="13482" y="12713"/>
                </a:lnTo>
                <a:lnTo>
                  <a:pt x="13588" y="12569"/>
                </a:lnTo>
                <a:lnTo>
                  <a:pt x="13730" y="12438"/>
                </a:lnTo>
                <a:lnTo>
                  <a:pt x="13997" y="12215"/>
                </a:lnTo>
                <a:lnTo>
                  <a:pt x="14334" y="12005"/>
                </a:lnTo>
                <a:lnTo>
                  <a:pt x="14690" y="11861"/>
                </a:lnTo>
                <a:lnTo>
                  <a:pt x="15063" y="11756"/>
                </a:lnTo>
                <a:lnTo>
                  <a:pt x="15436" y="11678"/>
                </a:lnTo>
                <a:lnTo>
                  <a:pt x="15809" y="11638"/>
                </a:lnTo>
                <a:lnTo>
                  <a:pt x="16182" y="11638"/>
                </a:lnTo>
                <a:lnTo>
                  <a:pt x="16555" y="11678"/>
                </a:lnTo>
                <a:lnTo>
                  <a:pt x="16910" y="11730"/>
                </a:lnTo>
                <a:lnTo>
                  <a:pt x="17248" y="11835"/>
                </a:lnTo>
                <a:lnTo>
                  <a:pt x="17514" y="11966"/>
                </a:lnTo>
                <a:lnTo>
                  <a:pt x="17763" y="12110"/>
                </a:lnTo>
                <a:lnTo>
                  <a:pt x="17887" y="12215"/>
                </a:lnTo>
                <a:lnTo>
                  <a:pt x="18065" y="12307"/>
                </a:lnTo>
                <a:lnTo>
                  <a:pt x="18260" y="12412"/>
                </a:lnTo>
                <a:lnTo>
                  <a:pt x="18438" y="12464"/>
                </a:lnTo>
                <a:lnTo>
                  <a:pt x="18669" y="12543"/>
                </a:lnTo>
                <a:lnTo>
                  <a:pt x="18882" y="12569"/>
                </a:lnTo>
                <a:lnTo>
                  <a:pt x="19113" y="12595"/>
                </a:lnTo>
                <a:lnTo>
                  <a:pt x="19361" y="12608"/>
                </a:lnTo>
                <a:lnTo>
                  <a:pt x="19592" y="12608"/>
                </a:lnTo>
                <a:lnTo>
                  <a:pt x="19841" y="12595"/>
                </a:lnTo>
                <a:lnTo>
                  <a:pt x="20072" y="12543"/>
                </a:lnTo>
                <a:lnTo>
                  <a:pt x="20321" y="12490"/>
                </a:lnTo>
                <a:lnTo>
                  <a:pt x="20551" y="12438"/>
                </a:lnTo>
                <a:lnTo>
                  <a:pt x="20800" y="12333"/>
                </a:lnTo>
                <a:lnTo>
                  <a:pt x="20996" y="12241"/>
                </a:lnTo>
                <a:lnTo>
                  <a:pt x="21244" y="12110"/>
                </a:lnTo>
                <a:lnTo>
                  <a:pt x="21298" y="12032"/>
                </a:lnTo>
                <a:lnTo>
                  <a:pt x="21404" y="11966"/>
                </a:lnTo>
                <a:lnTo>
                  <a:pt x="21475" y="11861"/>
                </a:lnTo>
                <a:lnTo>
                  <a:pt x="21511" y="11730"/>
                </a:lnTo>
                <a:lnTo>
                  <a:pt x="21617" y="11481"/>
                </a:lnTo>
                <a:lnTo>
                  <a:pt x="21653" y="11180"/>
                </a:lnTo>
                <a:lnTo>
                  <a:pt x="21653" y="10826"/>
                </a:lnTo>
                <a:lnTo>
                  <a:pt x="21653" y="10472"/>
                </a:lnTo>
                <a:lnTo>
                  <a:pt x="21582" y="10092"/>
                </a:lnTo>
                <a:lnTo>
                  <a:pt x="21511" y="9725"/>
                </a:lnTo>
                <a:lnTo>
                  <a:pt x="21298" y="8912"/>
                </a:lnTo>
                <a:lnTo>
                  <a:pt x="21067" y="8191"/>
                </a:lnTo>
                <a:lnTo>
                  <a:pt x="20800" y="7536"/>
                </a:lnTo>
                <a:lnTo>
                  <a:pt x="20551" y="7025"/>
                </a:lnTo>
                <a:lnTo>
                  <a:pt x="20001" y="7103"/>
                </a:lnTo>
                <a:lnTo>
                  <a:pt x="19432" y="7156"/>
                </a:lnTo>
                <a:lnTo>
                  <a:pt x="18846" y="7208"/>
                </a:lnTo>
                <a:lnTo>
                  <a:pt x="18225" y="7208"/>
                </a:lnTo>
                <a:lnTo>
                  <a:pt x="17656" y="7208"/>
                </a:lnTo>
                <a:lnTo>
                  <a:pt x="17070" y="7182"/>
                </a:lnTo>
                <a:lnTo>
                  <a:pt x="16484" y="7156"/>
                </a:lnTo>
                <a:lnTo>
                  <a:pt x="15986" y="7103"/>
                </a:lnTo>
                <a:lnTo>
                  <a:pt x="14992" y="6999"/>
                </a:lnTo>
                <a:lnTo>
                  <a:pt x="14210" y="6907"/>
                </a:lnTo>
                <a:lnTo>
                  <a:pt x="13695" y="6828"/>
                </a:lnTo>
                <a:lnTo>
                  <a:pt x="13517" y="6802"/>
                </a:lnTo>
                <a:lnTo>
                  <a:pt x="13073" y="6645"/>
                </a:lnTo>
                <a:lnTo>
                  <a:pt x="12700" y="6474"/>
                </a:lnTo>
                <a:lnTo>
                  <a:pt x="12363" y="6304"/>
                </a:lnTo>
                <a:lnTo>
                  <a:pt x="12132" y="6094"/>
                </a:lnTo>
                <a:lnTo>
                  <a:pt x="11919" y="5871"/>
                </a:lnTo>
                <a:lnTo>
                  <a:pt x="11776" y="5649"/>
                </a:lnTo>
                <a:lnTo>
                  <a:pt x="11688" y="5413"/>
                </a:lnTo>
                <a:lnTo>
                  <a:pt x="11617" y="5190"/>
                </a:lnTo>
                <a:lnTo>
                  <a:pt x="11617" y="4941"/>
                </a:lnTo>
                <a:lnTo>
                  <a:pt x="11652" y="4718"/>
                </a:lnTo>
                <a:lnTo>
                  <a:pt x="11723" y="4482"/>
                </a:lnTo>
                <a:lnTo>
                  <a:pt x="11812" y="4285"/>
                </a:lnTo>
                <a:lnTo>
                  <a:pt x="11919" y="4089"/>
                </a:lnTo>
                <a:lnTo>
                  <a:pt x="12096" y="3905"/>
                </a:lnTo>
                <a:lnTo>
                  <a:pt x="12292" y="3735"/>
                </a:lnTo>
                <a:lnTo>
                  <a:pt x="12505" y="3604"/>
                </a:lnTo>
                <a:lnTo>
                  <a:pt x="12700" y="3460"/>
                </a:lnTo>
                <a:lnTo>
                  <a:pt x="12878" y="3250"/>
                </a:lnTo>
                <a:lnTo>
                  <a:pt x="13038" y="3027"/>
                </a:lnTo>
                <a:lnTo>
                  <a:pt x="13180" y="2752"/>
                </a:lnTo>
                <a:lnTo>
                  <a:pt x="13286" y="2477"/>
                </a:lnTo>
                <a:lnTo>
                  <a:pt x="13322" y="2175"/>
                </a:lnTo>
                <a:lnTo>
                  <a:pt x="13357" y="1874"/>
                </a:lnTo>
                <a:lnTo>
                  <a:pt x="13286" y="1572"/>
                </a:lnTo>
                <a:lnTo>
                  <a:pt x="13180" y="1271"/>
                </a:lnTo>
                <a:lnTo>
                  <a:pt x="13038" y="983"/>
                </a:lnTo>
                <a:lnTo>
                  <a:pt x="12949" y="865"/>
                </a:lnTo>
                <a:lnTo>
                  <a:pt x="12807" y="733"/>
                </a:lnTo>
                <a:lnTo>
                  <a:pt x="12665" y="616"/>
                </a:lnTo>
                <a:lnTo>
                  <a:pt x="12505" y="511"/>
                </a:lnTo>
                <a:lnTo>
                  <a:pt x="12327" y="406"/>
                </a:lnTo>
                <a:lnTo>
                  <a:pt x="12132" y="314"/>
                </a:lnTo>
                <a:lnTo>
                  <a:pt x="11883" y="235"/>
                </a:lnTo>
                <a:lnTo>
                  <a:pt x="11652" y="183"/>
                </a:lnTo>
                <a:lnTo>
                  <a:pt x="11368" y="104"/>
                </a:lnTo>
                <a:lnTo>
                  <a:pt x="11101" y="78"/>
                </a:lnTo>
                <a:lnTo>
                  <a:pt x="10800" y="52"/>
                </a:lnTo>
                <a:lnTo>
                  <a:pt x="10444" y="52"/>
                </a:lnTo>
                <a:lnTo>
                  <a:pt x="10142" y="52"/>
                </a:lnTo>
                <a:lnTo>
                  <a:pt x="9840" y="78"/>
                </a:lnTo>
                <a:lnTo>
                  <a:pt x="9574" y="104"/>
                </a:lnTo>
                <a:lnTo>
                  <a:pt x="9325" y="157"/>
                </a:lnTo>
                <a:lnTo>
                  <a:pt x="9094" y="209"/>
                </a:lnTo>
                <a:lnTo>
                  <a:pt x="8846" y="262"/>
                </a:lnTo>
                <a:lnTo>
                  <a:pt x="8650" y="340"/>
                </a:lnTo>
                <a:lnTo>
                  <a:pt x="8437" y="432"/>
                </a:lnTo>
                <a:lnTo>
                  <a:pt x="8277" y="511"/>
                </a:lnTo>
                <a:lnTo>
                  <a:pt x="8100" y="616"/>
                </a:lnTo>
                <a:lnTo>
                  <a:pt x="7957" y="707"/>
                </a:lnTo>
                <a:lnTo>
                  <a:pt x="7833" y="838"/>
                </a:lnTo>
                <a:lnTo>
                  <a:pt x="7620" y="1061"/>
                </a:lnTo>
                <a:lnTo>
                  <a:pt x="7442" y="1336"/>
                </a:lnTo>
                <a:lnTo>
                  <a:pt x="7353" y="1599"/>
                </a:lnTo>
                <a:lnTo>
                  <a:pt x="7318" y="1900"/>
                </a:lnTo>
                <a:lnTo>
                  <a:pt x="7318" y="2175"/>
                </a:lnTo>
                <a:lnTo>
                  <a:pt x="7353" y="2450"/>
                </a:lnTo>
                <a:lnTo>
                  <a:pt x="7442" y="2726"/>
                </a:lnTo>
                <a:lnTo>
                  <a:pt x="7620" y="2975"/>
                </a:lnTo>
                <a:lnTo>
                  <a:pt x="7833" y="3198"/>
                </a:lnTo>
                <a:lnTo>
                  <a:pt x="8064" y="3433"/>
                </a:lnTo>
                <a:lnTo>
                  <a:pt x="8295" y="3630"/>
                </a:lnTo>
                <a:lnTo>
                  <a:pt x="8508" y="3853"/>
                </a:lnTo>
                <a:lnTo>
                  <a:pt x="8686" y="4089"/>
                </a:lnTo>
                <a:lnTo>
                  <a:pt x="8775" y="4312"/>
                </a:lnTo>
                <a:lnTo>
                  <a:pt x="8846" y="4561"/>
                </a:lnTo>
                <a:lnTo>
                  <a:pt x="8846" y="4810"/>
                </a:lnTo>
                <a:lnTo>
                  <a:pt x="8810" y="5059"/>
                </a:lnTo>
                <a:lnTo>
                  <a:pt x="8721" y="5295"/>
                </a:lnTo>
                <a:lnTo>
                  <a:pt x="8579" y="5544"/>
                </a:lnTo>
                <a:lnTo>
                  <a:pt x="8366" y="5766"/>
                </a:lnTo>
                <a:lnTo>
                  <a:pt x="8135" y="5976"/>
                </a:lnTo>
                <a:lnTo>
                  <a:pt x="7833" y="6199"/>
                </a:lnTo>
                <a:lnTo>
                  <a:pt x="7478" y="6369"/>
                </a:lnTo>
                <a:lnTo>
                  <a:pt x="7069" y="6527"/>
                </a:lnTo>
                <a:lnTo>
                  <a:pt x="6590" y="6671"/>
                </a:lnTo>
                <a:lnTo>
                  <a:pt x="6092" y="6802"/>
                </a:lnTo>
                <a:lnTo>
                  <a:pt x="5684" y="6802"/>
                </a:lnTo>
                <a:lnTo>
                  <a:pt x="5133" y="6802"/>
                </a:lnTo>
                <a:lnTo>
                  <a:pt x="4547" y="6802"/>
                </a:lnTo>
                <a:lnTo>
                  <a:pt x="3872" y="6802"/>
                </a:lnTo>
                <a:lnTo>
                  <a:pt x="3144" y="6802"/>
                </a:lnTo>
                <a:lnTo>
                  <a:pt x="2362" y="6802"/>
                </a:lnTo>
                <a:lnTo>
                  <a:pt x="1545" y="6802"/>
                </a:lnTo>
                <a:lnTo>
                  <a:pt x="692" y="6802"/>
                </a:lnTo>
                <a:lnTo>
                  <a:pt x="586" y="7234"/>
                </a:lnTo>
                <a:lnTo>
                  <a:pt x="461" y="7837"/>
                </a:lnTo>
                <a:lnTo>
                  <a:pt x="355" y="8493"/>
                </a:lnTo>
                <a:lnTo>
                  <a:pt x="248" y="9187"/>
                </a:lnTo>
                <a:lnTo>
                  <a:pt x="142" y="9869"/>
                </a:lnTo>
                <a:lnTo>
                  <a:pt x="106" y="10498"/>
                </a:lnTo>
                <a:lnTo>
                  <a:pt x="106" y="10983"/>
                </a:lnTo>
                <a:lnTo>
                  <a:pt x="106" y="11311"/>
                </a:lnTo>
                <a:lnTo>
                  <a:pt x="213" y="11481"/>
                </a:lnTo>
                <a:lnTo>
                  <a:pt x="319" y="11651"/>
                </a:lnTo>
                <a:lnTo>
                  <a:pt x="497" y="11783"/>
                </a:lnTo>
                <a:lnTo>
                  <a:pt x="692" y="11914"/>
                </a:lnTo>
                <a:lnTo>
                  <a:pt x="941" y="12032"/>
                </a:lnTo>
                <a:lnTo>
                  <a:pt x="1207" y="12110"/>
                </a:lnTo>
                <a:lnTo>
                  <a:pt x="1509" y="12189"/>
                </a:lnTo>
                <a:lnTo>
                  <a:pt x="1794" y="12241"/>
                </a:lnTo>
                <a:lnTo>
                  <a:pt x="2131" y="12267"/>
                </a:lnTo>
                <a:lnTo>
                  <a:pt x="2433" y="12281"/>
                </a:lnTo>
                <a:lnTo>
                  <a:pt x="2735" y="12267"/>
                </a:lnTo>
                <a:lnTo>
                  <a:pt x="3055" y="12241"/>
                </a:lnTo>
                <a:lnTo>
                  <a:pt x="3357" y="12189"/>
                </a:lnTo>
                <a:lnTo>
                  <a:pt x="3623" y="12084"/>
                </a:lnTo>
                <a:lnTo>
                  <a:pt x="3872" y="11979"/>
                </a:lnTo>
                <a:lnTo>
                  <a:pt x="4103" y="11861"/>
                </a:lnTo>
                <a:lnTo>
                  <a:pt x="4316" y="11704"/>
                </a:lnTo>
                <a:lnTo>
                  <a:pt x="4582" y="11612"/>
                </a:lnTo>
                <a:lnTo>
                  <a:pt x="4849" y="11533"/>
                </a:lnTo>
                <a:lnTo>
                  <a:pt x="5169" y="11507"/>
                </a:lnTo>
                <a:lnTo>
                  <a:pt x="5506" y="11481"/>
                </a:lnTo>
                <a:lnTo>
                  <a:pt x="5808" y="11507"/>
                </a:lnTo>
                <a:lnTo>
                  <a:pt x="6146" y="11560"/>
                </a:lnTo>
                <a:lnTo>
                  <a:pt x="6501" y="11651"/>
                </a:lnTo>
                <a:lnTo>
                  <a:pt x="6803" y="11783"/>
                </a:lnTo>
                <a:lnTo>
                  <a:pt x="7105" y="11940"/>
                </a:lnTo>
                <a:lnTo>
                  <a:pt x="7353" y="12110"/>
                </a:lnTo>
                <a:lnTo>
                  <a:pt x="7584" y="12333"/>
                </a:lnTo>
                <a:lnTo>
                  <a:pt x="7798" y="12595"/>
                </a:lnTo>
                <a:lnTo>
                  <a:pt x="7922" y="12870"/>
                </a:lnTo>
                <a:lnTo>
                  <a:pt x="8028" y="13198"/>
                </a:lnTo>
                <a:lnTo>
                  <a:pt x="8064" y="13526"/>
                </a:lnTo>
                <a:lnTo>
                  <a:pt x="8028" y="13775"/>
                </a:lnTo>
                <a:lnTo>
                  <a:pt x="7922" y="13998"/>
                </a:lnTo>
                <a:lnTo>
                  <a:pt x="7798" y="14220"/>
                </a:lnTo>
                <a:lnTo>
                  <a:pt x="7584" y="14404"/>
                </a:lnTo>
                <a:lnTo>
                  <a:pt x="7353" y="14574"/>
                </a:lnTo>
                <a:lnTo>
                  <a:pt x="7105" y="14732"/>
                </a:lnTo>
                <a:lnTo>
                  <a:pt x="6803" y="14850"/>
                </a:lnTo>
                <a:lnTo>
                  <a:pt x="6501" y="14954"/>
                </a:lnTo>
                <a:lnTo>
                  <a:pt x="6146" y="15033"/>
                </a:lnTo>
                <a:lnTo>
                  <a:pt x="5808" y="15085"/>
                </a:lnTo>
                <a:lnTo>
                  <a:pt x="5506" y="15085"/>
                </a:lnTo>
                <a:lnTo>
                  <a:pt x="5169" y="15059"/>
                </a:lnTo>
                <a:lnTo>
                  <a:pt x="4849" y="15007"/>
                </a:lnTo>
                <a:lnTo>
                  <a:pt x="4582" y="14902"/>
                </a:lnTo>
                <a:lnTo>
                  <a:pt x="4316" y="14784"/>
                </a:lnTo>
                <a:lnTo>
                  <a:pt x="4103" y="14600"/>
                </a:lnTo>
                <a:lnTo>
                  <a:pt x="3907" y="14430"/>
                </a:lnTo>
                <a:lnTo>
                  <a:pt x="3659" y="14299"/>
                </a:lnTo>
                <a:lnTo>
                  <a:pt x="3428" y="14194"/>
                </a:lnTo>
                <a:lnTo>
                  <a:pt x="3179" y="14129"/>
                </a:lnTo>
                <a:lnTo>
                  <a:pt x="2913" y="14102"/>
                </a:lnTo>
                <a:lnTo>
                  <a:pt x="2646" y="14102"/>
                </a:lnTo>
                <a:lnTo>
                  <a:pt x="2362" y="14129"/>
                </a:lnTo>
                <a:lnTo>
                  <a:pt x="2096" y="14168"/>
                </a:lnTo>
                <a:lnTo>
                  <a:pt x="1811" y="14273"/>
                </a:lnTo>
                <a:lnTo>
                  <a:pt x="1545" y="14378"/>
                </a:lnTo>
                <a:lnTo>
                  <a:pt x="1314" y="14496"/>
                </a:lnTo>
                <a:lnTo>
                  <a:pt x="1065" y="14653"/>
                </a:lnTo>
                <a:lnTo>
                  <a:pt x="870" y="14797"/>
                </a:lnTo>
                <a:lnTo>
                  <a:pt x="657" y="14981"/>
                </a:lnTo>
                <a:lnTo>
                  <a:pt x="497" y="15177"/>
                </a:lnTo>
                <a:lnTo>
                  <a:pt x="390" y="15413"/>
                </a:lnTo>
                <a:lnTo>
                  <a:pt x="284" y="15636"/>
                </a:lnTo>
                <a:lnTo>
                  <a:pt x="248" y="15911"/>
                </a:lnTo>
                <a:lnTo>
                  <a:pt x="284" y="16239"/>
                </a:lnTo>
                <a:lnTo>
                  <a:pt x="319" y="16566"/>
                </a:lnTo>
                <a:lnTo>
                  <a:pt x="497" y="17340"/>
                </a:lnTo>
                <a:lnTo>
                  <a:pt x="692" y="18152"/>
                </a:lnTo>
                <a:lnTo>
                  <a:pt x="799" y="18559"/>
                </a:lnTo>
                <a:lnTo>
                  <a:pt x="905" y="18978"/>
                </a:lnTo>
                <a:lnTo>
                  <a:pt x="959" y="19384"/>
                </a:lnTo>
                <a:lnTo>
                  <a:pt x="994" y="19791"/>
                </a:lnTo>
                <a:lnTo>
                  <a:pt x="994" y="20132"/>
                </a:lnTo>
                <a:lnTo>
                  <a:pt x="959" y="20485"/>
                </a:lnTo>
                <a:lnTo>
                  <a:pt x="941" y="20669"/>
                </a:lnTo>
                <a:lnTo>
                  <a:pt x="870" y="20813"/>
                </a:lnTo>
                <a:lnTo>
                  <a:pt x="799" y="20970"/>
                </a:lnTo>
                <a:lnTo>
                  <a:pt x="692" y="21088"/>
                </a:lnTo>
                <a:lnTo>
                  <a:pt x="1474" y="20997"/>
                </a:lnTo>
                <a:lnTo>
                  <a:pt x="2291" y="20866"/>
                </a:lnTo>
                <a:lnTo>
                  <a:pt x="3108" y="20787"/>
                </a:lnTo>
                <a:lnTo>
                  <a:pt x="3907" y="20721"/>
                </a:lnTo>
                <a:lnTo>
                  <a:pt x="4653" y="20695"/>
                </a:lnTo>
                <a:lnTo>
                  <a:pt x="5364" y="20695"/>
                </a:lnTo>
                <a:lnTo>
                  <a:pt x="5701" y="20721"/>
                </a:lnTo>
                <a:lnTo>
                  <a:pt x="6057" y="20761"/>
                </a:lnTo>
                <a:lnTo>
                  <a:pt x="6323" y="20813"/>
                </a:lnTo>
                <a:lnTo>
                  <a:pt x="6625" y="20892"/>
                </a:lnTo>
                <a:close/>
              </a:path>
            </a:pathLst>
          </a:custGeom>
          <a:solidFill>
            <a:srgbClr val="FFBE7D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9" name="Puzzle2">
            <a:extLst>
              <a:ext uri="{FF2B5EF4-FFF2-40B4-BE49-F238E27FC236}">
                <a16:creationId xmlns:a16="http://schemas.microsoft.com/office/drawing/2014/main" id="{0FE5601A-9AC3-E3AD-4991-378C28EC3525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4741863" y="5083175"/>
            <a:ext cx="1295400" cy="104933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5388 w 21600"/>
              <a:gd name="T25" fmla="*/ 6742 h 21600"/>
              <a:gd name="T26" fmla="*/ 16177 w 21600"/>
              <a:gd name="T27" fmla="*/ 20441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4247" y="12354"/>
                </a:moveTo>
                <a:lnTo>
                  <a:pt x="4134" y="12468"/>
                </a:lnTo>
                <a:lnTo>
                  <a:pt x="4010" y="12581"/>
                </a:lnTo>
                <a:lnTo>
                  <a:pt x="3897" y="12637"/>
                </a:lnTo>
                <a:lnTo>
                  <a:pt x="3773" y="12694"/>
                </a:lnTo>
                <a:lnTo>
                  <a:pt x="3637" y="12694"/>
                </a:lnTo>
                <a:lnTo>
                  <a:pt x="3524" y="12694"/>
                </a:lnTo>
                <a:lnTo>
                  <a:pt x="3400" y="12665"/>
                </a:lnTo>
                <a:lnTo>
                  <a:pt x="3287" y="12609"/>
                </a:lnTo>
                <a:lnTo>
                  <a:pt x="3027" y="12496"/>
                </a:lnTo>
                <a:lnTo>
                  <a:pt x="2790" y="12340"/>
                </a:lnTo>
                <a:lnTo>
                  <a:pt x="2530" y="12142"/>
                </a:lnTo>
                <a:lnTo>
                  <a:pt x="2293" y="11987"/>
                </a:lnTo>
                <a:lnTo>
                  <a:pt x="2033" y="11817"/>
                </a:lnTo>
                <a:lnTo>
                  <a:pt x="1773" y="11676"/>
                </a:lnTo>
                <a:lnTo>
                  <a:pt x="1638" y="11662"/>
                </a:lnTo>
                <a:lnTo>
                  <a:pt x="1513" y="11634"/>
                </a:lnTo>
                <a:lnTo>
                  <a:pt x="1378" y="11634"/>
                </a:lnTo>
                <a:lnTo>
                  <a:pt x="1253" y="11634"/>
                </a:lnTo>
                <a:lnTo>
                  <a:pt x="1118" y="11662"/>
                </a:lnTo>
                <a:lnTo>
                  <a:pt x="971" y="11732"/>
                </a:lnTo>
                <a:lnTo>
                  <a:pt x="835" y="11817"/>
                </a:lnTo>
                <a:lnTo>
                  <a:pt x="711" y="11959"/>
                </a:lnTo>
                <a:lnTo>
                  <a:pt x="553" y="12086"/>
                </a:lnTo>
                <a:lnTo>
                  <a:pt x="429" y="12284"/>
                </a:lnTo>
                <a:lnTo>
                  <a:pt x="271" y="12524"/>
                </a:lnTo>
                <a:lnTo>
                  <a:pt x="146" y="12793"/>
                </a:lnTo>
                <a:lnTo>
                  <a:pt x="79" y="12962"/>
                </a:lnTo>
                <a:lnTo>
                  <a:pt x="33" y="13146"/>
                </a:lnTo>
                <a:lnTo>
                  <a:pt x="11" y="13386"/>
                </a:lnTo>
                <a:lnTo>
                  <a:pt x="11" y="13641"/>
                </a:lnTo>
                <a:lnTo>
                  <a:pt x="33" y="13881"/>
                </a:lnTo>
                <a:lnTo>
                  <a:pt x="101" y="14150"/>
                </a:lnTo>
                <a:lnTo>
                  <a:pt x="192" y="14404"/>
                </a:lnTo>
                <a:lnTo>
                  <a:pt x="293" y="14645"/>
                </a:lnTo>
                <a:lnTo>
                  <a:pt x="451" y="14857"/>
                </a:lnTo>
                <a:lnTo>
                  <a:pt x="621" y="15054"/>
                </a:lnTo>
                <a:lnTo>
                  <a:pt x="734" y="15125"/>
                </a:lnTo>
                <a:lnTo>
                  <a:pt x="835" y="15210"/>
                </a:lnTo>
                <a:lnTo>
                  <a:pt x="948" y="15267"/>
                </a:lnTo>
                <a:lnTo>
                  <a:pt x="1084" y="15323"/>
                </a:lnTo>
                <a:lnTo>
                  <a:pt x="1208" y="15351"/>
                </a:lnTo>
                <a:lnTo>
                  <a:pt x="1355" y="15380"/>
                </a:lnTo>
                <a:lnTo>
                  <a:pt x="1513" y="15380"/>
                </a:lnTo>
                <a:lnTo>
                  <a:pt x="1683" y="15380"/>
                </a:lnTo>
                <a:lnTo>
                  <a:pt x="1864" y="15351"/>
                </a:lnTo>
                <a:lnTo>
                  <a:pt x="2033" y="15323"/>
                </a:lnTo>
                <a:lnTo>
                  <a:pt x="2225" y="15238"/>
                </a:lnTo>
                <a:lnTo>
                  <a:pt x="2428" y="15153"/>
                </a:lnTo>
                <a:lnTo>
                  <a:pt x="2745" y="15026"/>
                </a:lnTo>
                <a:lnTo>
                  <a:pt x="3005" y="14913"/>
                </a:lnTo>
                <a:lnTo>
                  <a:pt x="3264" y="14828"/>
                </a:lnTo>
                <a:lnTo>
                  <a:pt x="3513" y="14800"/>
                </a:lnTo>
                <a:lnTo>
                  <a:pt x="3615" y="14828"/>
                </a:lnTo>
                <a:lnTo>
                  <a:pt x="3728" y="14857"/>
                </a:lnTo>
                <a:lnTo>
                  <a:pt x="3807" y="14913"/>
                </a:lnTo>
                <a:lnTo>
                  <a:pt x="3920" y="14998"/>
                </a:lnTo>
                <a:lnTo>
                  <a:pt x="4010" y="15097"/>
                </a:lnTo>
                <a:lnTo>
                  <a:pt x="4089" y="15238"/>
                </a:lnTo>
                <a:lnTo>
                  <a:pt x="4179" y="15408"/>
                </a:lnTo>
                <a:lnTo>
                  <a:pt x="4247" y="15620"/>
                </a:lnTo>
                <a:lnTo>
                  <a:pt x="4326" y="15860"/>
                </a:lnTo>
                <a:lnTo>
                  <a:pt x="4394" y="16129"/>
                </a:lnTo>
                <a:lnTo>
                  <a:pt x="4439" y="16440"/>
                </a:lnTo>
                <a:lnTo>
                  <a:pt x="4507" y="16737"/>
                </a:lnTo>
                <a:lnTo>
                  <a:pt x="4552" y="17090"/>
                </a:lnTo>
                <a:lnTo>
                  <a:pt x="4575" y="17443"/>
                </a:lnTo>
                <a:lnTo>
                  <a:pt x="4586" y="17825"/>
                </a:lnTo>
                <a:lnTo>
                  <a:pt x="4586" y="18193"/>
                </a:lnTo>
                <a:lnTo>
                  <a:pt x="4586" y="18574"/>
                </a:lnTo>
                <a:lnTo>
                  <a:pt x="4586" y="18984"/>
                </a:lnTo>
                <a:lnTo>
                  <a:pt x="4552" y="19366"/>
                </a:lnTo>
                <a:lnTo>
                  <a:pt x="4507" y="19748"/>
                </a:lnTo>
                <a:lnTo>
                  <a:pt x="4462" y="20129"/>
                </a:lnTo>
                <a:lnTo>
                  <a:pt x="4371" y="20483"/>
                </a:lnTo>
                <a:lnTo>
                  <a:pt x="4292" y="20836"/>
                </a:lnTo>
                <a:lnTo>
                  <a:pt x="4202" y="21161"/>
                </a:lnTo>
                <a:lnTo>
                  <a:pt x="4744" y="21161"/>
                </a:lnTo>
                <a:lnTo>
                  <a:pt x="5264" y="21161"/>
                </a:lnTo>
                <a:lnTo>
                  <a:pt x="5784" y="21161"/>
                </a:lnTo>
                <a:lnTo>
                  <a:pt x="6235" y="21161"/>
                </a:lnTo>
                <a:lnTo>
                  <a:pt x="6676" y="21161"/>
                </a:lnTo>
                <a:lnTo>
                  <a:pt x="7060" y="21161"/>
                </a:lnTo>
                <a:lnTo>
                  <a:pt x="7410" y="21161"/>
                </a:lnTo>
                <a:lnTo>
                  <a:pt x="7670" y="21161"/>
                </a:lnTo>
                <a:lnTo>
                  <a:pt x="8020" y="21020"/>
                </a:lnTo>
                <a:lnTo>
                  <a:pt x="8303" y="20893"/>
                </a:lnTo>
                <a:lnTo>
                  <a:pt x="8563" y="20695"/>
                </a:lnTo>
                <a:lnTo>
                  <a:pt x="8800" y="20511"/>
                </a:lnTo>
                <a:lnTo>
                  <a:pt x="8969" y="20285"/>
                </a:lnTo>
                <a:lnTo>
                  <a:pt x="9150" y="20045"/>
                </a:lnTo>
                <a:lnTo>
                  <a:pt x="9252" y="19804"/>
                </a:lnTo>
                <a:lnTo>
                  <a:pt x="9342" y="19550"/>
                </a:lnTo>
                <a:lnTo>
                  <a:pt x="9410" y="19281"/>
                </a:lnTo>
                <a:lnTo>
                  <a:pt x="9433" y="19013"/>
                </a:lnTo>
                <a:lnTo>
                  <a:pt x="9433" y="18744"/>
                </a:lnTo>
                <a:lnTo>
                  <a:pt x="9387" y="18504"/>
                </a:lnTo>
                <a:lnTo>
                  <a:pt x="9320" y="18221"/>
                </a:lnTo>
                <a:lnTo>
                  <a:pt x="9207" y="17981"/>
                </a:lnTo>
                <a:lnTo>
                  <a:pt x="9105" y="17740"/>
                </a:lnTo>
                <a:lnTo>
                  <a:pt x="8924" y="17514"/>
                </a:lnTo>
                <a:lnTo>
                  <a:pt x="8777" y="17274"/>
                </a:lnTo>
                <a:lnTo>
                  <a:pt x="8642" y="17034"/>
                </a:lnTo>
                <a:lnTo>
                  <a:pt x="8563" y="16765"/>
                </a:lnTo>
                <a:lnTo>
                  <a:pt x="8472" y="16468"/>
                </a:lnTo>
                <a:lnTo>
                  <a:pt x="8450" y="16157"/>
                </a:lnTo>
                <a:lnTo>
                  <a:pt x="8450" y="15860"/>
                </a:lnTo>
                <a:lnTo>
                  <a:pt x="8472" y="15563"/>
                </a:lnTo>
                <a:lnTo>
                  <a:pt x="8540" y="15267"/>
                </a:lnTo>
                <a:lnTo>
                  <a:pt x="8642" y="14998"/>
                </a:lnTo>
                <a:lnTo>
                  <a:pt x="8777" y="14729"/>
                </a:lnTo>
                <a:lnTo>
                  <a:pt x="8868" y="14616"/>
                </a:lnTo>
                <a:lnTo>
                  <a:pt x="8969" y="14475"/>
                </a:lnTo>
                <a:lnTo>
                  <a:pt x="9060" y="14376"/>
                </a:lnTo>
                <a:lnTo>
                  <a:pt x="9184" y="14291"/>
                </a:lnTo>
                <a:lnTo>
                  <a:pt x="9297" y="14206"/>
                </a:lnTo>
                <a:lnTo>
                  <a:pt x="9433" y="14121"/>
                </a:lnTo>
                <a:lnTo>
                  <a:pt x="9579" y="14051"/>
                </a:lnTo>
                <a:lnTo>
                  <a:pt x="9726" y="13994"/>
                </a:lnTo>
                <a:lnTo>
                  <a:pt x="9884" y="13938"/>
                </a:lnTo>
                <a:lnTo>
                  <a:pt x="10054" y="13909"/>
                </a:lnTo>
                <a:lnTo>
                  <a:pt x="10257" y="13881"/>
                </a:lnTo>
                <a:lnTo>
                  <a:pt x="10449" y="13881"/>
                </a:lnTo>
                <a:lnTo>
                  <a:pt x="10664" y="13881"/>
                </a:lnTo>
                <a:lnTo>
                  <a:pt x="10856" y="13909"/>
                </a:lnTo>
                <a:lnTo>
                  <a:pt x="11037" y="13966"/>
                </a:lnTo>
                <a:lnTo>
                  <a:pt x="11206" y="14023"/>
                </a:lnTo>
                <a:lnTo>
                  <a:pt x="11353" y="14093"/>
                </a:lnTo>
                <a:lnTo>
                  <a:pt x="11511" y="14178"/>
                </a:lnTo>
                <a:lnTo>
                  <a:pt x="11635" y="14263"/>
                </a:lnTo>
                <a:lnTo>
                  <a:pt x="11748" y="14376"/>
                </a:lnTo>
                <a:lnTo>
                  <a:pt x="11861" y="14475"/>
                </a:lnTo>
                <a:lnTo>
                  <a:pt x="11941" y="14616"/>
                </a:lnTo>
                <a:lnTo>
                  <a:pt x="12031" y="14758"/>
                </a:lnTo>
                <a:lnTo>
                  <a:pt x="12099" y="14885"/>
                </a:lnTo>
                <a:lnTo>
                  <a:pt x="12200" y="15210"/>
                </a:lnTo>
                <a:lnTo>
                  <a:pt x="12268" y="15507"/>
                </a:lnTo>
                <a:lnTo>
                  <a:pt x="12291" y="15832"/>
                </a:lnTo>
                <a:lnTo>
                  <a:pt x="12291" y="16157"/>
                </a:lnTo>
                <a:lnTo>
                  <a:pt x="12246" y="16482"/>
                </a:lnTo>
                <a:lnTo>
                  <a:pt x="12178" y="16807"/>
                </a:lnTo>
                <a:lnTo>
                  <a:pt x="12099" y="17090"/>
                </a:lnTo>
                <a:lnTo>
                  <a:pt x="12008" y="17330"/>
                </a:lnTo>
                <a:lnTo>
                  <a:pt x="11884" y="17542"/>
                </a:lnTo>
                <a:lnTo>
                  <a:pt x="11748" y="17712"/>
                </a:lnTo>
                <a:lnTo>
                  <a:pt x="11613" y="17839"/>
                </a:lnTo>
                <a:lnTo>
                  <a:pt x="11489" y="18037"/>
                </a:lnTo>
                <a:lnTo>
                  <a:pt x="11398" y="18221"/>
                </a:lnTo>
                <a:lnTo>
                  <a:pt x="11319" y="18447"/>
                </a:lnTo>
                <a:lnTo>
                  <a:pt x="11251" y="18659"/>
                </a:lnTo>
                <a:lnTo>
                  <a:pt x="11206" y="18900"/>
                </a:lnTo>
                <a:lnTo>
                  <a:pt x="11184" y="19154"/>
                </a:lnTo>
                <a:lnTo>
                  <a:pt x="11184" y="19423"/>
                </a:lnTo>
                <a:lnTo>
                  <a:pt x="11229" y="19663"/>
                </a:lnTo>
                <a:lnTo>
                  <a:pt x="11297" y="19903"/>
                </a:lnTo>
                <a:lnTo>
                  <a:pt x="11376" y="20158"/>
                </a:lnTo>
                <a:lnTo>
                  <a:pt x="11511" y="20398"/>
                </a:lnTo>
                <a:lnTo>
                  <a:pt x="11681" y="20610"/>
                </a:lnTo>
                <a:lnTo>
                  <a:pt x="11884" y="20808"/>
                </a:lnTo>
                <a:lnTo>
                  <a:pt x="12121" y="20992"/>
                </a:lnTo>
                <a:lnTo>
                  <a:pt x="12404" y="21161"/>
                </a:lnTo>
                <a:lnTo>
                  <a:pt x="12528" y="21190"/>
                </a:lnTo>
                <a:lnTo>
                  <a:pt x="12856" y="21274"/>
                </a:lnTo>
                <a:lnTo>
                  <a:pt x="13330" y="21373"/>
                </a:lnTo>
                <a:lnTo>
                  <a:pt x="13963" y="21486"/>
                </a:lnTo>
                <a:lnTo>
                  <a:pt x="14313" y="21543"/>
                </a:lnTo>
                <a:lnTo>
                  <a:pt x="14652" y="21571"/>
                </a:lnTo>
                <a:lnTo>
                  <a:pt x="15025" y="21600"/>
                </a:lnTo>
                <a:lnTo>
                  <a:pt x="15409" y="21600"/>
                </a:lnTo>
                <a:lnTo>
                  <a:pt x="15782" y="21600"/>
                </a:lnTo>
                <a:lnTo>
                  <a:pt x="16177" y="21571"/>
                </a:lnTo>
                <a:lnTo>
                  <a:pt x="16516" y="21486"/>
                </a:lnTo>
                <a:lnTo>
                  <a:pt x="16889" y="21402"/>
                </a:lnTo>
                <a:lnTo>
                  <a:pt x="16821" y="21190"/>
                </a:lnTo>
                <a:lnTo>
                  <a:pt x="16776" y="20935"/>
                </a:lnTo>
                <a:lnTo>
                  <a:pt x="16742" y="20667"/>
                </a:lnTo>
                <a:lnTo>
                  <a:pt x="16719" y="20370"/>
                </a:lnTo>
                <a:lnTo>
                  <a:pt x="16697" y="19719"/>
                </a:lnTo>
                <a:lnTo>
                  <a:pt x="16697" y="19013"/>
                </a:lnTo>
                <a:lnTo>
                  <a:pt x="16719" y="18306"/>
                </a:lnTo>
                <a:lnTo>
                  <a:pt x="16753" y="17599"/>
                </a:lnTo>
                <a:lnTo>
                  <a:pt x="16821" y="16949"/>
                </a:lnTo>
                <a:lnTo>
                  <a:pt x="16889" y="16383"/>
                </a:lnTo>
                <a:lnTo>
                  <a:pt x="16934" y="16129"/>
                </a:lnTo>
                <a:lnTo>
                  <a:pt x="17002" y="15945"/>
                </a:lnTo>
                <a:lnTo>
                  <a:pt x="17081" y="15790"/>
                </a:lnTo>
                <a:lnTo>
                  <a:pt x="17194" y="15648"/>
                </a:lnTo>
                <a:lnTo>
                  <a:pt x="17318" y="15563"/>
                </a:lnTo>
                <a:lnTo>
                  <a:pt x="17453" y="15507"/>
                </a:lnTo>
                <a:lnTo>
                  <a:pt x="17600" y="15450"/>
                </a:lnTo>
                <a:lnTo>
                  <a:pt x="17758" y="15450"/>
                </a:lnTo>
                <a:lnTo>
                  <a:pt x="17905" y="15479"/>
                </a:lnTo>
                <a:lnTo>
                  <a:pt x="18064" y="15535"/>
                </a:lnTo>
                <a:lnTo>
                  <a:pt x="18233" y="15620"/>
                </a:lnTo>
                <a:lnTo>
                  <a:pt x="18380" y="15733"/>
                </a:lnTo>
                <a:lnTo>
                  <a:pt x="18561" y="15832"/>
                </a:lnTo>
                <a:lnTo>
                  <a:pt x="18707" y="15973"/>
                </a:lnTo>
                <a:lnTo>
                  <a:pt x="18866" y="16129"/>
                </a:lnTo>
                <a:lnTo>
                  <a:pt x="18990" y="16327"/>
                </a:lnTo>
                <a:lnTo>
                  <a:pt x="19125" y="16482"/>
                </a:lnTo>
                <a:lnTo>
                  <a:pt x="19295" y="16624"/>
                </a:lnTo>
                <a:lnTo>
                  <a:pt x="19464" y="16737"/>
                </a:lnTo>
                <a:lnTo>
                  <a:pt x="19668" y="16807"/>
                </a:lnTo>
                <a:lnTo>
                  <a:pt x="19860" y="16836"/>
                </a:lnTo>
                <a:lnTo>
                  <a:pt x="20052" y="16864"/>
                </a:lnTo>
                <a:lnTo>
                  <a:pt x="20266" y="16836"/>
                </a:lnTo>
                <a:lnTo>
                  <a:pt x="20470" y="16793"/>
                </a:lnTo>
                <a:lnTo>
                  <a:pt x="20662" y="16708"/>
                </a:lnTo>
                <a:lnTo>
                  <a:pt x="20854" y="16567"/>
                </a:lnTo>
                <a:lnTo>
                  <a:pt x="21035" y="16412"/>
                </a:lnTo>
                <a:lnTo>
                  <a:pt x="21182" y="16214"/>
                </a:lnTo>
                <a:lnTo>
                  <a:pt x="21340" y="16002"/>
                </a:lnTo>
                <a:lnTo>
                  <a:pt x="21441" y="15733"/>
                </a:lnTo>
                <a:lnTo>
                  <a:pt x="21532" y="15436"/>
                </a:lnTo>
                <a:lnTo>
                  <a:pt x="21600" y="15083"/>
                </a:lnTo>
                <a:lnTo>
                  <a:pt x="21600" y="14885"/>
                </a:lnTo>
                <a:lnTo>
                  <a:pt x="21600" y="14729"/>
                </a:lnTo>
                <a:lnTo>
                  <a:pt x="21600" y="14531"/>
                </a:lnTo>
                <a:lnTo>
                  <a:pt x="21577" y="14376"/>
                </a:lnTo>
                <a:lnTo>
                  <a:pt x="21532" y="14206"/>
                </a:lnTo>
                <a:lnTo>
                  <a:pt x="21487" y="14051"/>
                </a:lnTo>
                <a:lnTo>
                  <a:pt x="21419" y="13909"/>
                </a:lnTo>
                <a:lnTo>
                  <a:pt x="21351" y="13768"/>
                </a:lnTo>
                <a:lnTo>
                  <a:pt x="21204" y="13500"/>
                </a:lnTo>
                <a:lnTo>
                  <a:pt x="21035" y="13287"/>
                </a:lnTo>
                <a:lnTo>
                  <a:pt x="20809" y="13090"/>
                </a:lnTo>
                <a:lnTo>
                  <a:pt x="20594" y="12962"/>
                </a:lnTo>
                <a:lnTo>
                  <a:pt x="20357" y="12821"/>
                </a:lnTo>
                <a:lnTo>
                  <a:pt x="20120" y="12764"/>
                </a:lnTo>
                <a:lnTo>
                  <a:pt x="19882" y="12708"/>
                </a:lnTo>
                <a:lnTo>
                  <a:pt x="19645" y="12736"/>
                </a:lnTo>
                <a:lnTo>
                  <a:pt x="19430" y="12793"/>
                </a:lnTo>
                <a:lnTo>
                  <a:pt x="19227" y="12906"/>
                </a:lnTo>
                <a:lnTo>
                  <a:pt x="19148" y="12962"/>
                </a:lnTo>
                <a:lnTo>
                  <a:pt x="19058" y="13047"/>
                </a:lnTo>
                <a:lnTo>
                  <a:pt x="18990" y="13146"/>
                </a:lnTo>
                <a:lnTo>
                  <a:pt x="18911" y="13259"/>
                </a:lnTo>
                <a:lnTo>
                  <a:pt x="18775" y="13471"/>
                </a:lnTo>
                <a:lnTo>
                  <a:pt x="18628" y="13641"/>
                </a:lnTo>
                <a:lnTo>
                  <a:pt x="18470" y="13740"/>
                </a:lnTo>
                <a:lnTo>
                  <a:pt x="18301" y="13825"/>
                </a:lnTo>
                <a:lnTo>
                  <a:pt x="18143" y="13853"/>
                </a:lnTo>
                <a:lnTo>
                  <a:pt x="17973" y="13881"/>
                </a:lnTo>
                <a:lnTo>
                  <a:pt x="17804" y="13853"/>
                </a:lnTo>
                <a:lnTo>
                  <a:pt x="17646" y="13796"/>
                </a:lnTo>
                <a:lnTo>
                  <a:pt x="17499" y="13726"/>
                </a:lnTo>
                <a:lnTo>
                  <a:pt x="17341" y="13641"/>
                </a:lnTo>
                <a:lnTo>
                  <a:pt x="17216" y="13528"/>
                </a:lnTo>
                <a:lnTo>
                  <a:pt x="17103" y="13386"/>
                </a:lnTo>
                <a:lnTo>
                  <a:pt x="17024" y="13259"/>
                </a:lnTo>
                <a:lnTo>
                  <a:pt x="16934" y="13118"/>
                </a:lnTo>
                <a:lnTo>
                  <a:pt x="16889" y="12991"/>
                </a:lnTo>
                <a:lnTo>
                  <a:pt x="16889" y="12849"/>
                </a:lnTo>
                <a:lnTo>
                  <a:pt x="16889" y="12383"/>
                </a:lnTo>
                <a:lnTo>
                  <a:pt x="16889" y="11662"/>
                </a:lnTo>
                <a:lnTo>
                  <a:pt x="16889" y="10701"/>
                </a:lnTo>
                <a:lnTo>
                  <a:pt x="16889" y="9640"/>
                </a:lnTo>
                <a:lnTo>
                  <a:pt x="16889" y="8566"/>
                </a:lnTo>
                <a:lnTo>
                  <a:pt x="16889" y="7478"/>
                </a:lnTo>
                <a:lnTo>
                  <a:pt x="16889" y="6502"/>
                </a:lnTo>
                <a:lnTo>
                  <a:pt x="16889" y="5739"/>
                </a:lnTo>
                <a:lnTo>
                  <a:pt x="16674" y="5894"/>
                </a:lnTo>
                <a:lnTo>
                  <a:pt x="16414" y="6036"/>
                </a:lnTo>
                <a:lnTo>
                  <a:pt x="16154" y="6177"/>
                </a:lnTo>
                <a:lnTo>
                  <a:pt x="15849" y="6248"/>
                </a:lnTo>
                <a:lnTo>
                  <a:pt x="15544" y="6304"/>
                </a:lnTo>
                <a:lnTo>
                  <a:pt x="15217" y="6332"/>
                </a:lnTo>
                <a:lnTo>
                  <a:pt x="14866" y="6361"/>
                </a:lnTo>
                <a:lnTo>
                  <a:pt x="14550" y="6361"/>
                </a:lnTo>
                <a:lnTo>
                  <a:pt x="14200" y="6332"/>
                </a:lnTo>
                <a:lnTo>
                  <a:pt x="13850" y="6276"/>
                </a:lnTo>
                <a:lnTo>
                  <a:pt x="13522" y="6219"/>
                </a:lnTo>
                <a:lnTo>
                  <a:pt x="13206" y="6149"/>
                </a:lnTo>
                <a:lnTo>
                  <a:pt x="12901" y="6064"/>
                </a:lnTo>
                <a:lnTo>
                  <a:pt x="12618" y="5951"/>
                </a:lnTo>
                <a:lnTo>
                  <a:pt x="12358" y="5838"/>
                </a:lnTo>
                <a:lnTo>
                  <a:pt x="12121" y="5739"/>
                </a:lnTo>
                <a:lnTo>
                  <a:pt x="11941" y="5626"/>
                </a:lnTo>
                <a:lnTo>
                  <a:pt x="11794" y="5513"/>
                </a:lnTo>
                <a:lnTo>
                  <a:pt x="11658" y="5414"/>
                </a:lnTo>
                <a:lnTo>
                  <a:pt x="11556" y="5301"/>
                </a:lnTo>
                <a:lnTo>
                  <a:pt x="11466" y="5187"/>
                </a:lnTo>
                <a:lnTo>
                  <a:pt x="11398" y="5089"/>
                </a:lnTo>
                <a:lnTo>
                  <a:pt x="11376" y="4947"/>
                </a:lnTo>
                <a:lnTo>
                  <a:pt x="11353" y="4834"/>
                </a:lnTo>
                <a:lnTo>
                  <a:pt x="11353" y="4707"/>
                </a:lnTo>
                <a:lnTo>
                  <a:pt x="11376" y="4565"/>
                </a:lnTo>
                <a:lnTo>
                  <a:pt x="11443" y="4410"/>
                </a:lnTo>
                <a:lnTo>
                  <a:pt x="11511" y="4240"/>
                </a:lnTo>
                <a:lnTo>
                  <a:pt x="11703" y="3887"/>
                </a:lnTo>
                <a:lnTo>
                  <a:pt x="11986" y="3505"/>
                </a:lnTo>
                <a:lnTo>
                  <a:pt x="12144" y="3265"/>
                </a:lnTo>
                <a:lnTo>
                  <a:pt x="12246" y="3025"/>
                </a:lnTo>
                <a:lnTo>
                  <a:pt x="12336" y="2756"/>
                </a:lnTo>
                <a:lnTo>
                  <a:pt x="12404" y="2445"/>
                </a:lnTo>
                <a:lnTo>
                  <a:pt x="12438" y="2176"/>
                </a:lnTo>
                <a:lnTo>
                  <a:pt x="12438" y="1880"/>
                </a:lnTo>
                <a:lnTo>
                  <a:pt x="12404" y="1583"/>
                </a:lnTo>
                <a:lnTo>
                  <a:pt x="12336" y="1314"/>
                </a:lnTo>
                <a:lnTo>
                  <a:pt x="12246" y="1046"/>
                </a:lnTo>
                <a:lnTo>
                  <a:pt x="12099" y="791"/>
                </a:lnTo>
                <a:lnTo>
                  <a:pt x="12008" y="692"/>
                </a:lnTo>
                <a:lnTo>
                  <a:pt x="11918" y="579"/>
                </a:lnTo>
                <a:lnTo>
                  <a:pt x="11816" y="466"/>
                </a:lnTo>
                <a:lnTo>
                  <a:pt x="11703" y="381"/>
                </a:lnTo>
                <a:lnTo>
                  <a:pt x="11579" y="310"/>
                </a:lnTo>
                <a:lnTo>
                  <a:pt x="11443" y="226"/>
                </a:lnTo>
                <a:lnTo>
                  <a:pt x="11297" y="169"/>
                </a:lnTo>
                <a:lnTo>
                  <a:pt x="11138" y="113"/>
                </a:lnTo>
                <a:lnTo>
                  <a:pt x="10969" y="56"/>
                </a:lnTo>
                <a:lnTo>
                  <a:pt x="10800" y="28"/>
                </a:lnTo>
                <a:lnTo>
                  <a:pt x="10619" y="28"/>
                </a:lnTo>
                <a:lnTo>
                  <a:pt x="10404" y="28"/>
                </a:lnTo>
                <a:lnTo>
                  <a:pt x="10257" y="28"/>
                </a:lnTo>
                <a:lnTo>
                  <a:pt x="10076" y="56"/>
                </a:lnTo>
                <a:lnTo>
                  <a:pt x="9952" y="84"/>
                </a:lnTo>
                <a:lnTo>
                  <a:pt x="9794" y="141"/>
                </a:lnTo>
                <a:lnTo>
                  <a:pt x="9692" y="226"/>
                </a:lnTo>
                <a:lnTo>
                  <a:pt x="9557" y="282"/>
                </a:lnTo>
                <a:lnTo>
                  <a:pt x="9455" y="381"/>
                </a:lnTo>
                <a:lnTo>
                  <a:pt x="9365" y="466"/>
                </a:lnTo>
                <a:lnTo>
                  <a:pt x="9274" y="579"/>
                </a:lnTo>
                <a:lnTo>
                  <a:pt x="9184" y="692"/>
                </a:lnTo>
                <a:lnTo>
                  <a:pt x="9128" y="791"/>
                </a:lnTo>
                <a:lnTo>
                  <a:pt x="9060" y="932"/>
                </a:lnTo>
                <a:lnTo>
                  <a:pt x="8969" y="1201"/>
                </a:lnTo>
                <a:lnTo>
                  <a:pt x="8913" y="1498"/>
                </a:lnTo>
                <a:lnTo>
                  <a:pt x="8890" y="1795"/>
                </a:lnTo>
                <a:lnTo>
                  <a:pt x="8890" y="2120"/>
                </a:lnTo>
                <a:lnTo>
                  <a:pt x="8913" y="2445"/>
                </a:lnTo>
                <a:lnTo>
                  <a:pt x="8969" y="2756"/>
                </a:lnTo>
                <a:lnTo>
                  <a:pt x="9060" y="3081"/>
                </a:lnTo>
                <a:lnTo>
                  <a:pt x="9173" y="3378"/>
                </a:lnTo>
                <a:lnTo>
                  <a:pt x="9297" y="3647"/>
                </a:lnTo>
                <a:lnTo>
                  <a:pt x="9466" y="3887"/>
                </a:lnTo>
                <a:lnTo>
                  <a:pt x="9579" y="4085"/>
                </a:lnTo>
                <a:lnTo>
                  <a:pt x="9670" y="4269"/>
                </a:lnTo>
                <a:lnTo>
                  <a:pt x="9726" y="4467"/>
                </a:lnTo>
                <a:lnTo>
                  <a:pt x="9771" y="4650"/>
                </a:lnTo>
                <a:lnTo>
                  <a:pt x="9771" y="4834"/>
                </a:lnTo>
                <a:lnTo>
                  <a:pt x="9749" y="5032"/>
                </a:lnTo>
                <a:lnTo>
                  <a:pt x="9715" y="5216"/>
                </a:lnTo>
                <a:lnTo>
                  <a:pt x="9625" y="5385"/>
                </a:lnTo>
                <a:lnTo>
                  <a:pt x="9534" y="5513"/>
                </a:lnTo>
                <a:lnTo>
                  <a:pt x="9410" y="5626"/>
                </a:lnTo>
                <a:lnTo>
                  <a:pt x="9229" y="5710"/>
                </a:lnTo>
                <a:lnTo>
                  <a:pt x="9060" y="5767"/>
                </a:lnTo>
                <a:lnTo>
                  <a:pt x="8845" y="5767"/>
                </a:lnTo>
                <a:lnTo>
                  <a:pt x="8585" y="5739"/>
                </a:lnTo>
                <a:lnTo>
                  <a:pt x="8325" y="5654"/>
                </a:lnTo>
                <a:lnTo>
                  <a:pt x="8020" y="5513"/>
                </a:lnTo>
                <a:lnTo>
                  <a:pt x="7840" y="5442"/>
                </a:lnTo>
                <a:lnTo>
                  <a:pt x="7648" y="5385"/>
                </a:lnTo>
                <a:lnTo>
                  <a:pt x="7433" y="5329"/>
                </a:lnTo>
                <a:lnTo>
                  <a:pt x="7241" y="5301"/>
                </a:lnTo>
                <a:lnTo>
                  <a:pt x="6755" y="5301"/>
                </a:lnTo>
                <a:lnTo>
                  <a:pt x="6281" y="5329"/>
                </a:lnTo>
                <a:lnTo>
                  <a:pt x="5784" y="5385"/>
                </a:lnTo>
                <a:lnTo>
                  <a:pt x="5264" y="5498"/>
                </a:lnTo>
                <a:lnTo>
                  <a:pt x="4744" y="5597"/>
                </a:lnTo>
                <a:lnTo>
                  <a:pt x="4247" y="5739"/>
                </a:lnTo>
                <a:lnTo>
                  <a:pt x="4202" y="5894"/>
                </a:lnTo>
                <a:lnTo>
                  <a:pt x="4202" y="6191"/>
                </a:lnTo>
                <a:lnTo>
                  <a:pt x="4202" y="6545"/>
                </a:lnTo>
                <a:lnTo>
                  <a:pt x="4225" y="6954"/>
                </a:lnTo>
                <a:lnTo>
                  <a:pt x="4315" y="7930"/>
                </a:lnTo>
                <a:lnTo>
                  <a:pt x="4394" y="9018"/>
                </a:lnTo>
                <a:lnTo>
                  <a:pt x="4439" y="9570"/>
                </a:lnTo>
                <a:lnTo>
                  <a:pt x="4462" y="10107"/>
                </a:lnTo>
                <a:lnTo>
                  <a:pt x="4484" y="10630"/>
                </a:lnTo>
                <a:lnTo>
                  <a:pt x="4507" y="11082"/>
                </a:lnTo>
                <a:lnTo>
                  <a:pt x="4484" y="11520"/>
                </a:lnTo>
                <a:lnTo>
                  <a:pt x="4439" y="11874"/>
                </a:lnTo>
                <a:lnTo>
                  <a:pt x="4394" y="12029"/>
                </a:lnTo>
                <a:lnTo>
                  <a:pt x="4349" y="12171"/>
                </a:lnTo>
                <a:lnTo>
                  <a:pt x="4315" y="12284"/>
                </a:lnTo>
                <a:lnTo>
                  <a:pt x="4247" y="12354"/>
                </a:lnTo>
                <a:close/>
              </a:path>
            </a:pathLst>
          </a:cu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0" name="Puzzle4">
            <a:extLst>
              <a:ext uri="{FF2B5EF4-FFF2-40B4-BE49-F238E27FC236}">
                <a16:creationId xmlns:a16="http://schemas.microsoft.com/office/drawing/2014/main" id="{AA360A61-9A52-C537-D068-ED6E594DD762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2763838" y="4802188"/>
            <a:ext cx="1079500" cy="13493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076 w 21600"/>
              <a:gd name="T25" fmla="*/ 5664 h 21600"/>
              <a:gd name="T26" fmla="*/ 20203 w 21600"/>
              <a:gd name="T27" fmla="*/ 15980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3813" y="10590"/>
                </a:moveTo>
                <a:lnTo>
                  <a:pt x="3927" y="10513"/>
                </a:lnTo>
                <a:lnTo>
                  <a:pt x="4078" y="10425"/>
                </a:lnTo>
                <a:lnTo>
                  <a:pt x="4210" y="10359"/>
                </a:lnTo>
                <a:lnTo>
                  <a:pt x="4361" y="10315"/>
                </a:lnTo>
                <a:lnTo>
                  <a:pt x="4682" y="10237"/>
                </a:lnTo>
                <a:lnTo>
                  <a:pt x="5041" y="10193"/>
                </a:lnTo>
                <a:lnTo>
                  <a:pt x="5456" y="10171"/>
                </a:lnTo>
                <a:lnTo>
                  <a:pt x="5853" y="10193"/>
                </a:lnTo>
                <a:lnTo>
                  <a:pt x="6249" y="10260"/>
                </a:lnTo>
                <a:lnTo>
                  <a:pt x="6646" y="10337"/>
                </a:lnTo>
                <a:lnTo>
                  <a:pt x="7004" y="10469"/>
                </a:lnTo>
                <a:lnTo>
                  <a:pt x="7363" y="10612"/>
                </a:lnTo>
                <a:lnTo>
                  <a:pt x="7665" y="10788"/>
                </a:lnTo>
                <a:lnTo>
                  <a:pt x="7911" y="10998"/>
                </a:lnTo>
                <a:lnTo>
                  <a:pt x="8024" y="11097"/>
                </a:lnTo>
                <a:lnTo>
                  <a:pt x="8137" y="11207"/>
                </a:lnTo>
                <a:lnTo>
                  <a:pt x="8194" y="11340"/>
                </a:lnTo>
                <a:lnTo>
                  <a:pt x="8269" y="11461"/>
                </a:lnTo>
                <a:lnTo>
                  <a:pt x="8307" y="11593"/>
                </a:lnTo>
                <a:lnTo>
                  <a:pt x="8307" y="11714"/>
                </a:lnTo>
                <a:lnTo>
                  <a:pt x="8307" y="11868"/>
                </a:lnTo>
                <a:lnTo>
                  <a:pt x="8307" y="12012"/>
                </a:lnTo>
                <a:lnTo>
                  <a:pt x="8194" y="12265"/>
                </a:lnTo>
                <a:lnTo>
                  <a:pt x="8062" y="12519"/>
                </a:lnTo>
                <a:lnTo>
                  <a:pt x="7873" y="12706"/>
                </a:lnTo>
                <a:lnTo>
                  <a:pt x="7627" y="12904"/>
                </a:lnTo>
                <a:lnTo>
                  <a:pt x="7363" y="13048"/>
                </a:lnTo>
                <a:lnTo>
                  <a:pt x="7080" y="13180"/>
                </a:lnTo>
                <a:lnTo>
                  <a:pt x="6759" y="13257"/>
                </a:lnTo>
                <a:lnTo>
                  <a:pt x="6419" y="13345"/>
                </a:lnTo>
                <a:lnTo>
                  <a:pt x="6098" y="13389"/>
                </a:lnTo>
                <a:lnTo>
                  <a:pt x="5739" y="13389"/>
                </a:lnTo>
                <a:lnTo>
                  <a:pt x="5418" y="13389"/>
                </a:lnTo>
                <a:lnTo>
                  <a:pt x="5079" y="13345"/>
                </a:lnTo>
                <a:lnTo>
                  <a:pt x="4758" y="13301"/>
                </a:lnTo>
                <a:lnTo>
                  <a:pt x="4474" y="13213"/>
                </a:lnTo>
                <a:lnTo>
                  <a:pt x="4172" y="13114"/>
                </a:lnTo>
                <a:lnTo>
                  <a:pt x="3965" y="12982"/>
                </a:lnTo>
                <a:lnTo>
                  <a:pt x="3738" y="12838"/>
                </a:lnTo>
                <a:lnTo>
                  <a:pt x="3493" y="12706"/>
                </a:lnTo>
                <a:lnTo>
                  <a:pt x="3228" y="12607"/>
                </a:lnTo>
                <a:lnTo>
                  <a:pt x="2945" y="12519"/>
                </a:lnTo>
                <a:lnTo>
                  <a:pt x="2700" y="12431"/>
                </a:lnTo>
                <a:lnTo>
                  <a:pt x="2397" y="12375"/>
                </a:lnTo>
                <a:lnTo>
                  <a:pt x="2152" y="12331"/>
                </a:lnTo>
                <a:lnTo>
                  <a:pt x="1888" y="12309"/>
                </a:lnTo>
                <a:lnTo>
                  <a:pt x="1642" y="12309"/>
                </a:lnTo>
                <a:lnTo>
                  <a:pt x="1397" y="12331"/>
                </a:lnTo>
                <a:lnTo>
                  <a:pt x="1170" y="12397"/>
                </a:lnTo>
                <a:lnTo>
                  <a:pt x="962" y="12453"/>
                </a:lnTo>
                <a:lnTo>
                  <a:pt x="774" y="12563"/>
                </a:lnTo>
                <a:lnTo>
                  <a:pt x="623" y="12684"/>
                </a:lnTo>
                <a:lnTo>
                  <a:pt x="528" y="12838"/>
                </a:lnTo>
                <a:lnTo>
                  <a:pt x="453" y="13026"/>
                </a:lnTo>
                <a:lnTo>
                  <a:pt x="339" y="13477"/>
                </a:lnTo>
                <a:lnTo>
                  <a:pt x="226" y="13984"/>
                </a:lnTo>
                <a:lnTo>
                  <a:pt x="151" y="14535"/>
                </a:lnTo>
                <a:lnTo>
                  <a:pt x="113" y="15075"/>
                </a:lnTo>
                <a:lnTo>
                  <a:pt x="113" y="15626"/>
                </a:lnTo>
                <a:lnTo>
                  <a:pt x="151" y="16133"/>
                </a:lnTo>
                <a:lnTo>
                  <a:pt x="188" y="16376"/>
                </a:lnTo>
                <a:lnTo>
                  <a:pt x="264" y="16585"/>
                </a:lnTo>
                <a:lnTo>
                  <a:pt x="339" y="16773"/>
                </a:lnTo>
                <a:lnTo>
                  <a:pt x="453" y="16938"/>
                </a:lnTo>
                <a:lnTo>
                  <a:pt x="1095" y="16883"/>
                </a:lnTo>
                <a:lnTo>
                  <a:pt x="1963" y="16795"/>
                </a:lnTo>
                <a:lnTo>
                  <a:pt x="2945" y="16751"/>
                </a:lnTo>
                <a:lnTo>
                  <a:pt x="3965" y="16706"/>
                </a:lnTo>
                <a:lnTo>
                  <a:pt x="5022" y="16684"/>
                </a:lnTo>
                <a:lnTo>
                  <a:pt x="5947" y="16684"/>
                </a:lnTo>
                <a:lnTo>
                  <a:pt x="6759" y="16706"/>
                </a:lnTo>
                <a:lnTo>
                  <a:pt x="7363" y="16751"/>
                </a:lnTo>
                <a:lnTo>
                  <a:pt x="7948" y="16839"/>
                </a:lnTo>
                <a:lnTo>
                  <a:pt x="8458" y="16916"/>
                </a:lnTo>
                <a:lnTo>
                  <a:pt x="8893" y="17026"/>
                </a:lnTo>
                <a:lnTo>
                  <a:pt x="9289" y="17158"/>
                </a:lnTo>
                <a:lnTo>
                  <a:pt x="9572" y="17280"/>
                </a:lnTo>
                <a:lnTo>
                  <a:pt x="9799" y="17412"/>
                </a:lnTo>
                <a:lnTo>
                  <a:pt x="9969" y="17555"/>
                </a:lnTo>
                <a:lnTo>
                  <a:pt x="10120" y="17687"/>
                </a:lnTo>
                <a:lnTo>
                  <a:pt x="10158" y="17831"/>
                </a:lnTo>
                <a:lnTo>
                  <a:pt x="10195" y="17974"/>
                </a:lnTo>
                <a:lnTo>
                  <a:pt x="10158" y="18128"/>
                </a:lnTo>
                <a:lnTo>
                  <a:pt x="10082" y="18271"/>
                </a:lnTo>
                <a:lnTo>
                  <a:pt x="9969" y="18426"/>
                </a:lnTo>
                <a:lnTo>
                  <a:pt x="9837" y="18569"/>
                </a:lnTo>
                <a:lnTo>
                  <a:pt x="9648" y="18701"/>
                </a:lnTo>
                <a:lnTo>
                  <a:pt x="9440" y="18822"/>
                </a:lnTo>
                <a:lnTo>
                  <a:pt x="9213" y="18999"/>
                </a:lnTo>
                <a:lnTo>
                  <a:pt x="9044" y="19186"/>
                </a:lnTo>
                <a:lnTo>
                  <a:pt x="8893" y="19395"/>
                </a:lnTo>
                <a:lnTo>
                  <a:pt x="8817" y="19627"/>
                </a:lnTo>
                <a:lnTo>
                  <a:pt x="8779" y="19858"/>
                </a:lnTo>
                <a:lnTo>
                  <a:pt x="8779" y="20112"/>
                </a:lnTo>
                <a:lnTo>
                  <a:pt x="8855" y="20354"/>
                </a:lnTo>
                <a:lnTo>
                  <a:pt x="8968" y="20586"/>
                </a:lnTo>
                <a:lnTo>
                  <a:pt x="9138" y="20817"/>
                </a:lnTo>
                <a:lnTo>
                  <a:pt x="9365" y="21026"/>
                </a:lnTo>
                <a:lnTo>
                  <a:pt x="9610" y="21192"/>
                </a:lnTo>
                <a:lnTo>
                  <a:pt x="9950" y="21368"/>
                </a:lnTo>
                <a:lnTo>
                  <a:pt x="10120" y="21445"/>
                </a:lnTo>
                <a:lnTo>
                  <a:pt x="10346" y="21511"/>
                </a:lnTo>
                <a:lnTo>
                  <a:pt x="10516" y="21555"/>
                </a:lnTo>
                <a:lnTo>
                  <a:pt x="10743" y="21600"/>
                </a:lnTo>
                <a:lnTo>
                  <a:pt x="10988" y="21644"/>
                </a:lnTo>
                <a:lnTo>
                  <a:pt x="11215" y="21666"/>
                </a:lnTo>
                <a:lnTo>
                  <a:pt x="11498" y="21666"/>
                </a:lnTo>
                <a:lnTo>
                  <a:pt x="11762" y="21666"/>
                </a:lnTo>
                <a:lnTo>
                  <a:pt x="12253" y="21644"/>
                </a:lnTo>
                <a:lnTo>
                  <a:pt x="12763" y="21577"/>
                </a:lnTo>
                <a:lnTo>
                  <a:pt x="13197" y="21467"/>
                </a:lnTo>
                <a:lnTo>
                  <a:pt x="13556" y="21346"/>
                </a:lnTo>
                <a:lnTo>
                  <a:pt x="13896" y="21192"/>
                </a:lnTo>
                <a:lnTo>
                  <a:pt x="14179" y="21026"/>
                </a:lnTo>
                <a:lnTo>
                  <a:pt x="14444" y="20839"/>
                </a:lnTo>
                <a:lnTo>
                  <a:pt x="14576" y="20641"/>
                </a:lnTo>
                <a:lnTo>
                  <a:pt x="14727" y="20431"/>
                </a:lnTo>
                <a:lnTo>
                  <a:pt x="14765" y="20200"/>
                </a:lnTo>
                <a:lnTo>
                  <a:pt x="14802" y="19991"/>
                </a:lnTo>
                <a:lnTo>
                  <a:pt x="14727" y="19759"/>
                </a:lnTo>
                <a:lnTo>
                  <a:pt x="14613" y="19550"/>
                </a:lnTo>
                <a:lnTo>
                  <a:pt x="14444" y="19307"/>
                </a:lnTo>
                <a:lnTo>
                  <a:pt x="14217" y="19098"/>
                </a:lnTo>
                <a:lnTo>
                  <a:pt x="13934" y="18911"/>
                </a:lnTo>
                <a:lnTo>
                  <a:pt x="13669" y="18745"/>
                </a:lnTo>
                <a:lnTo>
                  <a:pt x="13462" y="18547"/>
                </a:lnTo>
                <a:lnTo>
                  <a:pt x="13311" y="18337"/>
                </a:lnTo>
                <a:lnTo>
                  <a:pt x="13197" y="18150"/>
                </a:lnTo>
                <a:lnTo>
                  <a:pt x="13122" y="17941"/>
                </a:lnTo>
                <a:lnTo>
                  <a:pt x="13122" y="17720"/>
                </a:lnTo>
                <a:lnTo>
                  <a:pt x="13122" y="17533"/>
                </a:lnTo>
                <a:lnTo>
                  <a:pt x="13197" y="17346"/>
                </a:lnTo>
                <a:lnTo>
                  <a:pt x="13273" y="17158"/>
                </a:lnTo>
                <a:lnTo>
                  <a:pt x="13386" y="16982"/>
                </a:lnTo>
                <a:lnTo>
                  <a:pt x="13537" y="16839"/>
                </a:lnTo>
                <a:lnTo>
                  <a:pt x="13707" y="16706"/>
                </a:lnTo>
                <a:lnTo>
                  <a:pt x="13896" y="16607"/>
                </a:lnTo>
                <a:lnTo>
                  <a:pt x="14104" y="16519"/>
                </a:lnTo>
                <a:lnTo>
                  <a:pt x="14330" y="16453"/>
                </a:lnTo>
                <a:lnTo>
                  <a:pt x="14538" y="16431"/>
                </a:lnTo>
                <a:lnTo>
                  <a:pt x="14897" y="16453"/>
                </a:lnTo>
                <a:lnTo>
                  <a:pt x="15406" y="16497"/>
                </a:lnTo>
                <a:lnTo>
                  <a:pt x="16105" y="16541"/>
                </a:lnTo>
                <a:lnTo>
                  <a:pt x="16898" y="16607"/>
                </a:lnTo>
                <a:lnTo>
                  <a:pt x="17804" y="16651"/>
                </a:lnTo>
                <a:lnTo>
                  <a:pt x="18786" y="16684"/>
                </a:lnTo>
                <a:lnTo>
                  <a:pt x="19844" y="16728"/>
                </a:lnTo>
                <a:lnTo>
                  <a:pt x="20920" y="16751"/>
                </a:lnTo>
                <a:lnTo>
                  <a:pt x="21109" y="16497"/>
                </a:lnTo>
                <a:lnTo>
                  <a:pt x="21241" y="16222"/>
                </a:lnTo>
                <a:lnTo>
                  <a:pt x="21392" y="15946"/>
                </a:lnTo>
                <a:lnTo>
                  <a:pt x="21467" y="15648"/>
                </a:lnTo>
                <a:lnTo>
                  <a:pt x="21543" y="15351"/>
                </a:lnTo>
                <a:lnTo>
                  <a:pt x="21618" y="15042"/>
                </a:lnTo>
                <a:lnTo>
                  <a:pt x="21618" y="14745"/>
                </a:lnTo>
                <a:lnTo>
                  <a:pt x="21618" y="14447"/>
                </a:lnTo>
                <a:lnTo>
                  <a:pt x="21618" y="14150"/>
                </a:lnTo>
                <a:lnTo>
                  <a:pt x="21581" y="13852"/>
                </a:lnTo>
                <a:lnTo>
                  <a:pt x="21505" y="13577"/>
                </a:lnTo>
                <a:lnTo>
                  <a:pt x="21430" y="13301"/>
                </a:lnTo>
                <a:lnTo>
                  <a:pt x="21354" y="13048"/>
                </a:lnTo>
                <a:lnTo>
                  <a:pt x="21241" y="12816"/>
                </a:lnTo>
                <a:lnTo>
                  <a:pt x="21146" y="12607"/>
                </a:lnTo>
                <a:lnTo>
                  <a:pt x="21033" y="12431"/>
                </a:lnTo>
                <a:lnTo>
                  <a:pt x="20920" y="12265"/>
                </a:lnTo>
                <a:lnTo>
                  <a:pt x="20769" y="12144"/>
                </a:lnTo>
                <a:lnTo>
                  <a:pt x="20637" y="12034"/>
                </a:lnTo>
                <a:lnTo>
                  <a:pt x="20486" y="11946"/>
                </a:lnTo>
                <a:lnTo>
                  <a:pt x="20297" y="11891"/>
                </a:lnTo>
                <a:lnTo>
                  <a:pt x="20165" y="11846"/>
                </a:lnTo>
                <a:lnTo>
                  <a:pt x="19976" y="11824"/>
                </a:lnTo>
                <a:lnTo>
                  <a:pt x="19806" y="11802"/>
                </a:lnTo>
                <a:lnTo>
                  <a:pt x="19390" y="11824"/>
                </a:lnTo>
                <a:lnTo>
                  <a:pt x="18956" y="11891"/>
                </a:lnTo>
                <a:lnTo>
                  <a:pt x="18503" y="11968"/>
                </a:lnTo>
                <a:lnTo>
                  <a:pt x="17993" y="12078"/>
                </a:lnTo>
                <a:lnTo>
                  <a:pt x="17653" y="12144"/>
                </a:lnTo>
                <a:lnTo>
                  <a:pt x="17332" y="12199"/>
                </a:lnTo>
                <a:lnTo>
                  <a:pt x="17049" y="12221"/>
                </a:lnTo>
                <a:lnTo>
                  <a:pt x="16747" y="12243"/>
                </a:lnTo>
                <a:lnTo>
                  <a:pt x="16464" y="12243"/>
                </a:lnTo>
                <a:lnTo>
                  <a:pt x="16218" y="12243"/>
                </a:lnTo>
                <a:lnTo>
                  <a:pt x="15992" y="12221"/>
                </a:lnTo>
                <a:lnTo>
                  <a:pt x="15746" y="12199"/>
                </a:lnTo>
                <a:lnTo>
                  <a:pt x="15520" y="12155"/>
                </a:lnTo>
                <a:lnTo>
                  <a:pt x="15350" y="12122"/>
                </a:lnTo>
                <a:lnTo>
                  <a:pt x="15161" y="12056"/>
                </a:lnTo>
                <a:lnTo>
                  <a:pt x="14972" y="11990"/>
                </a:lnTo>
                <a:lnTo>
                  <a:pt x="14689" y="11846"/>
                </a:lnTo>
                <a:lnTo>
                  <a:pt x="14444" y="11670"/>
                </a:lnTo>
                <a:lnTo>
                  <a:pt x="14255" y="11483"/>
                </a:lnTo>
                <a:lnTo>
                  <a:pt x="14104" y="11295"/>
                </a:lnTo>
                <a:lnTo>
                  <a:pt x="14028" y="11086"/>
                </a:lnTo>
                <a:lnTo>
                  <a:pt x="13972" y="10888"/>
                </a:lnTo>
                <a:lnTo>
                  <a:pt x="13972" y="10700"/>
                </a:lnTo>
                <a:lnTo>
                  <a:pt x="14009" y="10513"/>
                </a:lnTo>
                <a:lnTo>
                  <a:pt x="14066" y="10359"/>
                </a:lnTo>
                <a:lnTo>
                  <a:pt x="14179" y="10215"/>
                </a:lnTo>
                <a:lnTo>
                  <a:pt x="14406" y="10006"/>
                </a:lnTo>
                <a:lnTo>
                  <a:pt x="14651" y="9830"/>
                </a:lnTo>
                <a:lnTo>
                  <a:pt x="14878" y="9686"/>
                </a:lnTo>
                <a:lnTo>
                  <a:pt x="15123" y="9554"/>
                </a:lnTo>
                <a:lnTo>
                  <a:pt x="15350" y="9477"/>
                </a:lnTo>
                <a:lnTo>
                  <a:pt x="15558" y="9411"/>
                </a:lnTo>
                <a:lnTo>
                  <a:pt x="15803" y="9345"/>
                </a:lnTo>
                <a:lnTo>
                  <a:pt x="16030" y="9323"/>
                </a:lnTo>
                <a:lnTo>
                  <a:pt x="16256" y="9301"/>
                </a:lnTo>
                <a:lnTo>
                  <a:pt x="16464" y="9323"/>
                </a:lnTo>
                <a:lnTo>
                  <a:pt x="16690" y="9345"/>
                </a:lnTo>
                <a:lnTo>
                  <a:pt x="16898" y="9367"/>
                </a:lnTo>
                <a:lnTo>
                  <a:pt x="17332" y="9477"/>
                </a:lnTo>
                <a:lnTo>
                  <a:pt x="17767" y="9598"/>
                </a:lnTo>
                <a:lnTo>
                  <a:pt x="18163" y="9731"/>
                </a:lnTo>
                <a:lnTo>
                  <a:pt x="18597" y="9874"/>
                </a:lnTo>
                <a:lnTo>
                  <a:pt x="18994" y="10006"/>
                </a:lnTo>
                <a:lnTo>
                  <a:pt x="19428" y="10083"/>
                </a:lnTo>
                <a:lnTo>
                  <a:pt x="19617" y="10127"/>
                </a:lnTo>
                <a:lnTo>
                  <a:pt x="19844" y="10149"/>
                </a:lnTo>
                <a:lnTo>
                  <a:pt x="20013" y="10149"/>
                </a:lnTo>
                <a:lnTo>
                  <a:pt x="20240" y="10127"/>
                </a:lnTo>
                <a:lnTo>
                  <a:pt x="20410" y="10105"/>
                </a:lnTo>
                <a:lnTo>
                  <a:pt x="20637" y="10061"/>
                </a:lnTo>
                <a:lnTo>
                  <a:pt x="20844" y="9984"/>
                </a:lnTo>
                <a:lnTo>
                  <a:pt x="21033" y="9896"/>
                </a:lnTo>
                <a:lnTo>
                  <a:pt x="21146" y="9830"/>
                </a:lnTo>
                <a:lnTo>
                  <a:pt x="21203" y="9753"/>
                </a:lnTo>
                <a:lnTo>
                  <a:pt x="21279" y="9642"/>
                </a:lnTo>
                <a:lnTo>
                  <a:pt x="21354" y="9521"/>
                </a:lnTo>
                <a:lnTo>
                  <a:pt x="21430" y="9246"/>
                </a:lnTo>
                <a:lnTo>
                  <a:pt x="21430" y="8904"/>
                </a:lnTo>
                <a:lnTo>
                  <a:pt x="21430" y="8540"/>
                </a:lnTo>
                <a:lnTo>
                  <a:pt x="21392" y="8144"/>
                </a:lnTo>
                <a:lnTo>
                  <a:pt x="21354" y="7714"/>
                </a:lnTo>
                <a:lnTo>
                  <a:pt x="21279" y="7295"/>
                </a:lnTo>
                <a:lnTo>
                  <a:pt x="21146" y="6446"/>
                </a:lnTo>
                <a:lnTo>
                  <a:pt x="20995" y="5686"/>
                </a:lnTo>
                <a:lnTo>
                  <a:pt x="20958" y="5366"/>
                </a:lnTo>
                <a:lnTo>
                  <a:pt x="20958" y="5091"/>
                </a:lnTo>
                <a:lnTo>
                  <a:pt x="20958" y="4860"/>
                </a:lnTo>
                <a:lnTo>
                  <a:pt x="21033" y="4716"/>
                </a:lnTo>
                <a:lnTo>
                  <a:pt x="20637" y="4860"/>
                </a:lnTo>
                <a:lnTo>
                  <a:pt x="20127" y="4992"/>
                </a:lnTo>
                <a:lnTo>
                  <a:pt x="19617" y="5069"/>
                </a:lnTo>
                <a:lnTo>
                  <a:pt x="19032" y="5157"/>
                </a:lnTo>
                <a:lnTo>
                  <a:pt x="18465" y="5201"/>
                </a:lnTo>
                <a:lnTo>
                  <a:pt x="17842" y="5245"/>
                </a:lnTo>
                <a:lnTo>
                  <a:pt x="17219" y="5267"/>
                </a:lnTo>
                <a:lnTo>
                  <a:pt x="16615" y="5267"/>
                </a:lnTo>
                <a:lnTo>
                  <a:pt x="15992" y="5245"/>
                </a:lnTo>
                <a:lnTo>
                  <a:pt x="15369" y="5201"/>
                </a:lnTo>
                <a:lnTo>
                  <a:pt x="14840" y="5157"/>
                </a:lnTo>
                <a:lnTo>
                  <a:pt x="14293" y="5091"/>
                </a:lnTo>
                <a:lnTo>
                  <a:pt x="13783" y="5014"/>
                </a:lnTo>
                <a:lnTo>
                  <a:pt x="13386" y="4926"/>
                </a:lnTo>
                <a:lnTo>
                  <a:pt x="13027" y="4815"/>
                </a:lnTo>
                <a:lnTo>
                  <a:pt x="12725" y="4716"/>
                </a:lnTo>
                <a:lnTo>
                  <a:pt x="12480" y="4606"/>
                </a:lnTo>
                <a:lnTo>
                  <a:pt x="12291" y="4496"/>
                </a:lnTo>
                <a:lnTo>
                  <a:pt x="12197" y="4397"/>
                </a:lnTo>
                <a:lnTo>
                  <a:pt x="12083" y="4286"/>
                </a:lnTo>
                <a:lnTo>
                  <a:pt x="12046" y="4187"/>
                </a:lnTo>
                <a:lnTo>
                  <a:pt x="12008" y="4077"/>
                </a:lnTo>
                <a:lnTo>
                  <a:pt x="12046" y="3967"/>
                </a:lnTo>
                <a:lnTo>
                  <a:pt x="12121" y="3868"/>
                </a:lnTo>
                <a:lnTo>
                  <a:pt x="12197" y="3735"/>
                </a:lnTo>
                <a:lnTo>
                  <a:pt x="12291" y="3614"/>
                </a:lnTo>
                <a:lnTo>
                  <a:pt x="12442" y="3482"/>
                </a:lnTo>
                <a:lnTo>
                  <a:pt x="12631" y="3361"/>
                </a:lnTo>
                <a:lnTo>
                  <a:pt x="13065" y="3085"/>
                </a:lnTo>
                <a:lnTo>
                  <a:pt x="13537" y="2766"/>
                </a:lnTo>
                <a:lnTo>
                  <a:pt x="13783" y="2578"/>
                </a:lnTo>
                <a:lnTo>
                  <a:pt x="13934" y="2380"/>
                </a:lnTo>
                <a:lnTo>
                  <a:pt x="14028" y="2171"/>
                </a:lnTo>
                <a:lnTo>
                  <a:pt x="14104" y="1961"/>
                </a:lnTo>
                <a:lnTo>
                  <a:pt x="14104" y="1730"/>
                </a:lnTo>
                <a:lnTo>
                  <a:pt x="14066" y="1498"/>
                </a:lnTo>
                <a:lnTo>
                  <a:pt x="13972" y="1267"/>
                </a:lnTo>
                <a:lnTo>
                  <a:pt x="13820" y="1057"/>
                </a:lnTo>
                <a:lnTo>
                  <a:pt x="13594" y="837"/>
                </a:lnTo>
                <a:lnTo>
                  <a:pt x="13386" y="628"/>
                </a:lnTo>
                <a:lnTo>
                  <a:pt x="13103" y="462"/>
                </a:lnTo>
                <a:lnTo>
                  <a:pt x="12763" y="308"/>
                </a:lnTo>
                <a:lnTo>
                  <a:pt x="12404" y="187"/>
                </a:lnTo>
                <a:lnTo>
                  <a:pt x="12008" y="77"/>
                </a:lnTo>
                <a:lnTo>
                  <a:pt x="11574" y="33"/>
                </a:lnTo>
                <a:lnTo>
                  <a:pt x="11102" y="11"/>
                </a:lnTo>
                <a:lnTo>
                  <a:pt x="10667" y="11"/>
                </a:lnTo>
                <a:lnTo>
                  <a:pt x="10233" y="77"/>
                </a:lnTo>
                <a:lnTo>
                  <a:pt x="9837" y="187"/>
                </a:lnTo>
                <a:lnTo>
                  <a:pt x="9440" y="286"/>
                </a:lnTo>
                <a:lnTo>
                  <a:pt x="9062" y="462"/>
                </a:lnTo>
                <a:lnTo>
                  <a:pt x="8741" y="628"/>
                </a:lnTo>
                <a:lnTo>
                  <a:pt x="8458" y="815"/>
                </a:lnTo>
                <a:lnTo>
                  <a:pt x="8232" y="1035"/>
                </a:lnTo>
                <a:lnTo>
                  <a:pt x="8062" y="1245"/>
                </a:lnTo>
                <a:lnTo>
                  <a:pt x="7911" y="1476"/>
                </a:lnTo>
                <a:lnTo>
                  <a:pt x="7835" y="1708"/>
                </a:lnTo>
                <a:lnTo>
                  <a:pt x="7797" y="1961"/>
                </a:lnTo>
                <a:lnTo>
                  <a:pt x="7835" y="2193"/>
                </a:lnTo>
                <a:lnTo>
                  <a:pt x="7948" y="2402"/>
                </a:lnTo>
                <a:lnTo>
                  <a:pt x="8062" y="2534"/>
                </a:lnTo>
                <a:lnTo>
                  <a:pt x="8175" y="2644"/>
                </a:lnTo>
                <a:lnTo>
                  <a:pt x="8269" y="2744"/>
                </a:lnTo>
                <a:lnTo>
                  <a:pt x="8420" y="2832"/>
                </a:lnTo>
                <a:lnTo>
                  <a:pt x="8704" y="3019"/>
                </a:lnTo>
                <a:lnTo>
                  <a:pt x="8968" y="3206"/>
                </a:lnTo>
                <a:lnTo>
                  <a:pt x="9138" y="3405"/>
                </a:lnTo>
                <a:lnTo>
                  <a:pt x="9327" y="3570"/>
                </a:lnTo>
                <a:lnTo>
                  <a:pt x="9440" y="3735"/>
                </a:lnTo>
                <a:lnTo>
                  <a:pt x="9516" y="3890"/>
                </a:lnTo>
                <a:lnTo>
                  <a:pt x="9534" y="4033"/>
                </a:lnTo>
                <a:lnTo>
                  <a:pt x="9534" y="4165"/>
                </a:lnTo>
                <a:lnTo>
                  <a:pt x="9516" y="4286"/>
                </a:lnTo>
                <a:lnTo>
                  <a:pt x="9440" y="4397"/>
                </a:lnTo>
                <a:lnTo>
                  <a:pt x="9327" y="4496"/>
                </a:lnTo>
                <a:lnTo>
                  <a:pt x="9176" y="4562"/>
                </a:lnTo>
                <a:lnTo>
                  <a:pt x="9006" y="4628"/>
                </a:lnTo>
                <a:lnTo>
                  <a:pt x="8779" y="4694"/>
                </a:lnTo>
                <a:lnTo>
                  <a:pt x="8534" y="4716"/>
                </a:lnTo>
                <a:lnTo>
                  <a:pt x="8232" y="4716"/>
                </a:lnTo>
                <a:lnTo>
                  <a:pt x="7118" y="4738"/>
                </a:lnTo>
                <a:lnTo>
                  <a:pt x="5947" y="4771"/>
                </a:lnTo>
                <a:lnTo>
                  <a:pt x="4795" y="4815"/>
                </a:lnTo>
                <a:lnTo>
                  <a:pt x="3681" y="4860"/>
                </a:lnTo>
                <a:lnTo>
                  <a:pt x="2662" y="4882"/>
                </a:lnTo>
                <a:lnTo>
                  <a:pt x="1755" y="4882"/>
                </a:lnTo>
                <a:lnTo>
                  <a:pt x="1359" y="4860"/>
                </a:lnTo>
                <a:lnTo>
                  <a:pt x="981" y="4837"/>
                </a:lnTo>
                <a:lnTo>
                  <a:pt x="698" y="4771"/>
                </a:lnTo>
                <a:lnTo>
                  <a:pt x="453" y="4716"/>
                </a:lnTo>
                <a:lnTo>
                  <a:pt x="453" y="5322"/>
                </a:lnTo>
                <a:lnTo>
                  <a:pt x="453" y="6083"/>
                </a:lnTo>
                <a:lnTo>
                  <a:pt x="453" y="6909"/>
                </a:lnTo>
                <a:lnTo>
                  <a:pt x="453" y="7780"/>
                </a:lnTo>
                <a:lnTo>
                  <a:pt x="453" y="8606"/>
                </a:lnTo>
                <a:lnTo>
                  <a:pt x="453" y="9345"/>
                </a:lnTo>
                <a:lnTo>
                  <a:pt x="453" y="9918"/>
                </a:lnTo>
                <a:lnTo>
                  <a:pt x="453" y="10282"/>
                </a:lnTo>
                <a:lnTo>
                  <a:pt x="490" y="10381"/>
                </a:lnTo>
                <a:lnTo>
                  <a:pt x="547" y="10491"/>
                </a:lnTo>
                <a:lnTo>
                  <a:pt x="660" y="10590"/>
                </a:lnTo>
                <a:lnTo>
                  <a:pt x="811" y="10700"/>
                </a:lnTo>
                <a:lnTo>
                  <a:pt x="981" y="10811"/>
                </a:lnTo>
                <a:lnTo>
                  <a:pt x="1208" y="10888"/>
                </a:lnTo>
                <a:lnTo>
                  <a:pt x="1453" y="10954"/>
                </a:lnTo>
                <a:lnTo>
                  <a:pt x="1718" y="11020"/>
                </a:lnTo>
                <a:lnTo>
                  <a:pt x="1963" y="11064"/>
                </a:lnTo>
                <a:lnTo>
                  <a:pt x="2265" y="11086"/>
                </a:lnTo>
                <a:lnTo>
                  <a:pt x="2548" y="11064"/>
                </a:lnTo>
                <a:lnTo>
                  <a:pt x="2794" y="11042"/>
                </a:lnTo>
                <a:lnTo>
                  <a:pt x="3096" y="10976"/>
                </a:lnTo>
                <a:lnTo>
                  <a:pt x="3341" y="10888"/>
                </a:lnTo>
                <a:lnTo>
                  <a:pt x="3606" y="10766"/>
                </a:lnTo>
                <a:lnTo>
                  <a:pt x="3813" y="10590"/>
                </a:lnTo>
                <a:close/>
              </a:path>
            </a:pathLst>
          </a:custGeom>
          <a:solidFill>
            <a:srgbClr val="D8EBB3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1" name="Puzzle1">
            <a:extLst>
              <a:ext uri="{FF2B5EF4-FFF2-40B4-BE49-F238E27FC236}">
                <a16:creationId xmlns:a16="http://schemas.microsoft.com/office/drawing/2014/main" id="{7C148D15-860F-C355-BDB5-3C8F35EF0388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523875" y="5157788"/>
            <a:ext cx="1584325" cy="87471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6086 w 21600"/>
              <a:gd name="T25" fmla="*/ 2569 h 21600"/>
              <a:gd name="T26" fmla="*/ 16132 w 21600"/>
              <a:gd name="T27" fmla="*/ 1955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9360" y="20836"/>
                </a:moveTo>
                <a:lnTo>
                  <a:pt x="9528" y="20836"/>
                </a:lnTo>
                <a:lnTo>
                  <a:pt x="9686" y="20762"/>
                </a:lnTo>
                <a:lnTo>
                  <a:pt x="9810" y="20687"/>
                </a:lnTo>
                <a:lnTo>
                  <a:pt x="9922" y="20575"/>
                </a:lnTo>
                <a:lnTo>
                  <a:pt x="10012" y="20426"/>
                </a:lnTo>
                <a:lnTo>
                  <a:pt x="10068" y="20296"/>
                </a:lnTo>
                <a:lnTo>
                  <a:pt x="10113" y="20110"/>
                </a:lnTo>
                <a:lnTo>
                  <a:pt x="10136" y="19905"/>
                </a:lnTo>
                <a:lnTo>
                  <a:pt x="10136" y="19682"/>
                </a:lnTo>
                <a:lnTo>
                  <a:pt x="10113" y="19440"/>
                </a:lnTo>
                <a:lnTo>
                  <a:pt x="10068" y="19142"/>
                </a:lnTo>
                <a:lnTo>
                  <a:pt x="10012" y="18900"/>
                </a:lnTo>
                <a:lnTo>
                  <a:pt x="9900" y="18620"/>
                </a:lnTo>
                <a:lnTo>
                  <a:pt x="9787" y="18285"/>
                </a:lnTo>
                <a:lnTo>
                  <a:pt x="9641" y="17968"/>
                </a:lnTo>
                <a:lnTo>
                  <a:pt x="9472" y="17652"/>
                </a:lnTo>
                <a:lnTo>
                  <a:pt x="9382" y="17466"/>
                </a:lnTo>
                <a:lnTo>
                  <a:pt x="9315" y="17298"/>
                </a:lnTo>
                <a:lnTo>
                  <a:pt x="9258" y="17112"/>
                </a:lnTo>
                <a:lnTo>
                  <a:pt x="9191" y="16926"/>
                </a:lnTo>
                <a:lnTo>
                  <a:pt x="9123" y="16535"/>
                </a:lnTo>
                <a:lnTo>
                  <a:pt x="9101" y="16144"/>
                </a:lnTo>
                <a:lnTo>
                  <a:pt x="9101" y="15753"/>
                </a:lnTo>
                <a:lnTo>
                  <a:pt x="9168" y="15362"/>
                </a:lnTo>
                <a:lnTo>
                  <a:pt x="9236" y="14971"/>
                </a:lnTo>
                <a:lnTo>
                  <a:pt x="9360" y="14580"/>
                </a:lnTo>
                <a:lnTo>
                  <a:pt x="9495" y="14244"/>
                </a:lnTo>
                <a:lnTo>
                  <a:pt x="9663" y="13891"/>
                </a:lnTo>
                <a:lnTo>
                  <a:pt x="9855" y="13611"/>
                </a:lnTo>
                <a:lnTo>
                  <a:pt x="10068" y="13351"/>
                </a:lnTo>
                <a:lnTo>
                  <a:pt x="10293" y="13146"/>
                </a:lnTo>
                <a:lnTo>
                  <a:pt x="10552" y="12997"/>
                </a:lnTo>
                <a:lnTo>
                  <a:pt x="10811" y="12885"/>
                </a:lnTo>
                <a:lnTo>
                  <a:pt x="11069" y="12866"/>
                </a:lnTo>
                <a:lnTo>
                  <a:pt x="11351" y="12885"/>
                </a:lnTo>
                <a:lnTo>
                  <a:pt x="11610" y="12997"/>
                </a:lnTo>
                <a:lnTo>
                  <a:pt x="11846" y="13183"/>
                </a:lnTo>
                <a:lnTo>
                  <a:pt x="12060" y="13388"/>
                </a:lnTo>
                <a:lnTo>
                  <a:pt x="12251" y="13648"/>
                </a:lnTo>
                <a:lnTo>
                  <a:pt x="12419" y="13928"/>
                </a:lnTo>
                <a:lnTo>
                  <a:pt x="12555" y="14244"/>
                </a:lnTo>
                <a:lnTo>
                  <a:pt x="12690" y="14617"/>
                </a:lnTo>
                <a:lnTo>
                  <a:pt x="12768" y="15008"/>
                </a:lnTo>
                <a:lnTo>
                  <a:pt x="12836" y="15399"/>
                </a:lnTo>
                <a:lnTo>
                  <a:pt x="12858" y="15753"/>
                </a:lnTo>
                <a:lnTo>
                  <a:pt x="12858" y="16144"/>
                </a:lnTo>
                <a:lnTo>
                  <a:pt x="12813" y="16535"/>
                </a:lnTo>
                <a:lnTo>
                  <a:pt x="12746" y="16888"/>
                </a:lnTo>
                <a:lnTo>
                  <a:pt x="12667" y="17224"/>
                </a:lnTo>
                <a:lnTo>
                  <a:pt x="12510" y="17503"/>
                </a:lnTo>
                <a:lnTo>
                  <a:pt x="12228" y="18043"/>
                </a:lnTo>
                <a:lnTo>
                  <a:pt x="11970" y="18546"/>
                </a:lnTo>
                <a:lnTo>
                  <a:pt x="11868" y="18751"/>
                </a:lnTo>
                <a:lnTo>
                  <a:pt x="11778" y="18974"/>
                </a:lnTo>
                <a:lnTo>
                  <a:pt x="11711" y="19179"/>
                </a:lnTo>
                <a:lnTo>
                  <a:pt x="11666" y="19365"/>
                </a:lnTo>
                <a:lnTo>
                  <a:pt x="11632" y="19570"/>
                </a:lnTo>
                <a:lnTo>
                  <a:pt x="11632" y="19756"/>
                </a:lnTo>
                <a:lnTo>
                  <a:pt x="11632" y="19942"/>
                </a:lnTo>
                <a:lnTo>
                  <a:pt x="11643" y="20110"/>
                </a:lnTo>
                <a:lnTo>
                  <a:pt x="11711" y="20296"/>
                </a:lnTo>
                <a:lnTo>
                  <a:pt x="11801" y="20464"/>
                </a:lnTo>
                <a:lnTo>
                  <a:pt x="11891" y="20650"/>
                </a:lnTo>
                <a:lnTo>
                  <a:pt x="12037" y="20836"/>
                </a:lnTo>
                <a:lnTo>
                  <a:pt x="12206" y="21004"/>
                </a:lnTo>
                <a:lnTo>
                  <a:pt x="12419" y="21190"/>
                </a:lnTo>
                <a:lnTo>
                  <a:pt x="12667" y="21320"/>
                </a:lnTo>
                <a:lnTo>
                  <a:pt x="12960" y="21432"/>
                </a:lnTo>
                <a:lnTo>
                  <a:pt x="13286" y="21544"/>
                </a:lnTo>
                <a:lnTo>
                  <a:pt x="13612" y="21655"/>
                </a:lnTo>
                <a:lnTo>
                  <a:pt x="13983" y="21693"/>
                </a:lnTo>
                <a:lnTo>
                  <a:pt x="14343" y="21730"/>
                </a:lnTo>
                <a:lnTo>
                  <a:pt x="14715" y="21730"/>
                </a:lnTo>
                <a:lnTo>
                  <a:pt x="15075" y="21730"/>
                </a:lnTo>
                <a:lnTo>
                  <a:pt x="15446" y="21655"/>
                </a:lnTo>
                <a:lnTo>
                  <a:pt x="15794" y="21581"/>
                </a:lnTo>
                <a:lnTo>
                  <a:pt x="16132" y="21432"/>
                </a:lnTo>
                <a:lnTo>
                  <a:pt x="16458" y="21302"/>
                </a:lnTo>
                <a:lnTo>
                  <a:pt x="16740" y="21078"/>
                </a:lnTo>
                <a:lnTo>
                  <a:pt x="16976" y="20836"/>
                </a:lnTo>
                <a:lnTo>
                  <a:pt x="17043" y="20650"/>
                </a:lnTo>
                <a:lnTo>
                  <a:pt x="17088" y="20426"/>
                </a:lnTo>
                <a:lnTo>
                  <a:pt x="17133" y="20222"/>
                </a:lnTo>
                <a:lnTo>
                  <a:pt x="17156" y="19980"/>
                </a:lnTo>
                <a:lnTo>
                  <a:pt x="17167" y="19477"/>
                </a:lnTo>
                <a:lnTo>
                  <a:pt x="17167" y="18974"/>
                </a:lnTo>
                <a:lnTo>
                  <a:pt x="17156" y="18397"/>
                </a:lnTo>
                <a:lnTo>
                  <a:pt x="17111" y="17820"/>
                </a:lnTo>
                <a:lnTo>
                  <a:pt x="17066" y="17261"/>
                </a:lnTo>
                <a:lnTo>
                  <a:pt x="16998" y="16646"/>
                </a:lnTo>
                <a:lnTo>
                  <a:pt x="16852" y="15511"/>
                </a:lnTo>
                <a:lnTo>
                  <a:pt x="16740" y="14393"/>
                </a:lnTo>
                <a:lnTo>
                  <a:pt x="16717" y="13928"/>
                </a:lnTo>
                <a:lnTo>
                  <a:pt x="16695" y="13462"/>
                </a:lnTo>
                <a:lnTo>
                  <a:pt x="16717" y="13071"/>
                </a:lnTo>
                <a:lnTo>
                  <a:pt x="16785" y="12755"/>
                </a:lnTo>
                <a:lnTo>
                  <a:pt x="16852" y="12419"/>
                </a:lnTo>
                <a:lnTo>
                  <a:pt x="16953" y="12140"/>
                </a:lnTo>
                <a:lnTo>
                  <a:pt x="17088" y="11898"/>
                </a:lnTo>
                <a:lnTo>
                  <a:pt x="17212" y="11675"/>
                </a:lnTo>
                <a:lnTo>
                  <a:pt x="17370" y="11470"/>
                </a:lnTo>
                <a:lnTo>
                  <a:pt x="17516" y="11284"/>
                </a:lnTo>
                <a:lnTo>
                  <a:pt x="17696" y="11135"/>
                </a:lnTo>
                <a:lnTo>
                  <a:pt x="17865" y="11042"/>
                </a:lnTo>
                <a:lnTo>
                  <a:pt x="18033" y="10930"/>
                </a:lnTo>
                <a:lnTo>
                  <a:pt x="18213" y="10893"/>
                </a:lnTo>
                <a:lnTo>
                  <a:pt x="18382" y="10893"/>
                </a:lnTo>
                <a:lnTo>
                  <a:pt x="18551" y="10967"/>
                </a:lnTo>
                <a:lnTo>
                  <a:pt x="18708" y="11042"/>
                </a:lnTo>
                <a:lnTo>
                  <a:pt x="18855" y="11172"/>
                </a:lnTo>
                <a:lnTo>
                  <a:pt x="19012" y="11358"/>
                </a:lnTo>
                <a:lnTo>
                  <a:pt x="19136" y="11600"/>
                </a:lnTo>
                <a:lnTo>
                  <a:pt x="19271" y="11861"/>
                </a:lnTo>
                <a:lnTo>
                  <a:pt x="19440" y="12028"/>
                </a:lnTo>
                <a:lnTo>
                  <a:pt x="19608" y="12177"/>
                </a:lnTo>
                <a:lnTo>
                  <a:pt x="19822" y="12289"/>
                </a:lnTo>
                <a:lnTo>
                  <a:pt x="20025" y="12289"/>
                </a:lnTo>
                <a:lnTo>
                  <a:pt x="20238" y="12289"/>
                </a:lnTo>
                <a:lnTo>
                  <a:pt x="20452" y="12215"/>
                </a:lnTo>
                <a:lnTo>
                  <a:pt x="20643" y="12103"/>
                </a:lnTo>
                <a:lnTo>
                  <a:pt x="20846" y="11973"/>
                </a:lnTo>
                <a:lnTo>
                  <a:pt x="21037" y="11786"/>
                </a:lnTo>
                <a:lnTo>
                  <a:pt x="21206" y="11563"/>
                </a:lnTo>
                <a:lnTo>
                  <a:pt x="21363" y="11321"/>
                </a:lnTo>
                <a:lnTo>
                  <a:pt x="21465" y="11079"/>
                </a:lnTo>
                <a:lnTo>
                  <a:pt x="21577" y="10744"/>
                </a:lnTo>
                <a:lnTo>
                  <a:pt x="21622" y="10427"/>
                </a:lnTo>
                <a:lnTo>
                  <a:pt x="21645" y="10111"/>
                </a:lnTo>
                <a:lnTo>
                  <a:pt x="21622" y="9608"/>
                </a:lnTo>
                <a:lnTo>
                  <a:pt x="21577" y="9142"/>
                </a:lnTo>
                <a:lnTo>
                  <a:pt x="21465" y="8751"/>
                </a:lnTo>
                <a:lnTo>
                  <a:pt x="21363" y="8397"/>
                </a:lnTo>
                <a:lnTo>
                  <a:pt x="21206" y="8062"/>
                </a:lnTo>
                <a:lnTo>
                  <a:pt x="21037" y="7820"/>
                </a:lnTo>
                <a:lnTo>
                  <a:pt x="20846" y="7597"/>
                </a:lnTo>
                <a:lnTo>
                  <a:pt x="20643" y="7429"/>
                </a:lnTo>
                <a:lnTo>
                  <a:pt x="20452" y="7317"/>
                </a:lnTo>
                <a:lnTo>
                  <a:pt x="20238" y="7206"/>
                </a:lnTo>
                <a:lnTo>
                  <a:pt x="20025" y="7168"/>
                </a:lnTo>
                <a:lnTo>
                  <a:pt x="19822" y="7206"/>
                </a:lnTo>
                <a:lnTo>
                  <a:pt x="19608" y="7243"/>
                </a:lnTo>
                <a:lnTo>
                  <a:pt x="19440" y="7355"/>
                </a:lnTo>
                <a:lnTo>
                  <a:pt x="19271" y="7504"/>
                </a:lnTo>
                <a:lnTo>
                  <a:pt x="19136" y="7708"/>
                </a:lnTo>
                <a:lnTo>
                  <a:pt x="19012" y="7895"/>
                </a:lnTo>
                <a:lnTo>
                  <a:pt x="18832" y="8025"/>
                </a:lnTo>
                <a:lnTo>
                  <a:pt x="18663" y="8174"/>
                </a:lnTo>
                <a:lnTo>
                  <a:pt x="18472" y="8248"/>
                </a:lnTo>
                <a:lnTo>
                  <a:pt x="18270" y="8286"/>
                </a:lnTo>
                <a:lnTo>
                  <a:pt x="18078" y="8323"/>
                </a:lnTo>
                <a:lnTo>
                  <a:pt x="17887" y="8323"/>
                </a:lnTo>
                <a:lnTo>
                  <a:pt x="17696" y="8248"/>
                </a:lnTo>
                <a:lnTo>
                  <a:pt x="17493" y="8174"/>
                </a:lnTo>
                <a:lnTo>
                  <a:pt x="17302" y="8062"/>
                </a:lnTo>
                <a:lnTo>
                  <a:pt x="17133" y="7969"/>
                </a:lnTo>
                <a:lnTo>
                  <a:pt x="16976" y="7783"/>
                </a:lnTo>
                <a:lnTo>
                  <a:pt x="16852" y="7597"/>
                </a:lnTo>
                <a:lnTo>
                  <a:pt x="16740" y="7429"/>
                </a:lnTo>
                <a:lnTo>
                  <a:pt x="16672" y="7168"/>
                </a:lnTo>
                <a:lnTo>
                  <a:pt x="16638" y="6926"/>
                </a:lnTo>
                <a:lnTo>
                  <a:pt x="16616" y="6498"/>
                </a:lnTo>
                <a:lnTo>
                  <a:pt x="16616" y="5772"/>
                </a:lnTo>
                <a:lnTo>
                  <a:pt x="16650" y="4915"/>
                </a:lnTo>
                <a:lnTo>
                  <a:pt x="16695" y="3928"/>
                </a:lnTo>
                <a:lnTo>
                  <a:pt x="16762" y="2960"/>
                </a:lnTo>
                <a:lnTo>
                  <a:pt x="16830" y="1992"/>
                </a:lnTo>
                <a:lnTo>
                  <a:pt x="16908" y="1173"/>
                </a:lnTo>
                <a:lnTo>
                  <a:pt x="16976" y="521"/>
                </a:lnTo>
                <a:lnTo>
                  <a:pt x="16953" y="521"/>
                </a:lnTo>
                <a:lnTo>
                  <a:pt x="16931" y="521"/>
                </a:lnTo>
                <a:lnTo>
                  <a:pt x="16267" y="484"/>
                </a:lnTo>
                <a:lnTo>
                  <a:pt x="15637" y="428"/>
                </a:lnTo>
                <a:lnTo>
                  <a:pt x="15063" y="353"/>
                </a:lnTo>
                <a:lnTo>
                  <a:pt x="14523" y="279"/>
                </a:lnTo>
                <a:lnTo>
                  <a:pt x="14040" y="167"/>
                </a:lnTo>
                <a:lnTo>
                  <a:pt x="13635" y="93"/>
                </a:lnTo>
                <a:lnTo>
                  <a:pt x="13331" y="18"/>
                </a:lnTo>
                <a:lnTo>
                  <a:pt x="13117" y="18"/>
                </a:lnTo>
                <a:lnTo>
                  <a:pt x="12982" y="18"/>
                </a:lnTo>
                <a:lnTo>
                  <a:pt x="12858" y="130"/>
                </a:lnTo>
                <a:lnTo>
                  <a:pt x="12723" y="279"/>
                </a:lnTo>
                <a:lnTo>
                  <a:pt x="12622" y="446"/>
                </a:lnTo>
                <a:lnTo>
                  <a:pt x="12510" y="670"/>
                </a:lnTo>
                <a:lnTo>
                  <a:pt x="12419" y="912"/>
                </a:lnTo>
                <a:lnTo>
                  <a:pt x="12363" y="1210"/>
                </a:lnTo>
                <a:lnTo>
                  <a:pt x="12318" y="1526"/>
                </a:lnTo>
                <a:lnTo>
                  <a:pt x="12273" y="1843"/>
                </a:lnTo>
                <a:lnTo>
                  <a:pt x="12251" y="2215"/>
                </a:lnTo>
                <a:lnTo>
                  <a:pt x="12273" y="2532"/>
                </a:lnTo>
                <a:lnTo>
                  <a:pt x="12318" y="2886"/>
                </a:lnTo>
                <a:lnTo>
                  <a:pt x="12386" y="3240"/>
                </a:lnTo>
                <a:lnTo>
                  <a:pt x="12464" y="3556"/>
                </a:lnTo>
                <a:lnTo>
                  <a:pt x="12577" y="3891"/>
                </a:lnTo>
                <a:lnTo>
                  <a:pt x="12746" y="4171"/>
                </a:lnTo>
                <a:lnTo>
                  <a:pt x="12926" y="4487"/>
                </a:lnTo>
                <a:lnTo>
                  <a:pt x="13050" y="4860"/>
                </a:lnTo>
                <a:lnTo>
                  <a:pt x="13162" y="5251"/>
                </a:lnTo>
                <a:lnTo>
                  <a:pt x="13218" y="5604"/>
                </a:lnTo>
                <a:lnTo>
                  <a:pt x="13263" y="5995"/>
                </a:lnTo>
                <a:lnTo>
                  <a:pt x="13241" y="6386"/>
                </a:lnTo>
                <a:lnTo>
                  <a:pt x="13218" y="6740"/>
                </a:lnTo>
                <a:lnTo>
                  <a:pt x="13139" y="7094"/>
                </a:lnTo>
                <a:lnTo>
                  <a:pt x="13050" y="7429"/>
                </a:lnTo>
                <a:lnTo>
                  <a:pt x="12903" y="7746"/>
                </a:lnTo>
                <a:lnTo>
                  <a:pt x="12723" y="8025"/>
                </a:lnTo>
                <a:lnTo>
                  <a:pt x="12532" y="8286"/>
                </a:lnTo>
                <a:lnTo>
                  <a:pt x="12318" y="8491"/>
                </a:lnTo>
                <a:lnTo>
                  <a:pt x="12060" y="8677"/>
                </a:lnTo>
                <a:lnTo>
                  <a:pt x="11756" y="8788"/>
                </a:lnTo>
                <a:lnTo>
                  <a:pt x="11452" y="8826"/>
                </a:lnTo>
                <a:lnTo>
                  <a:pt x="11283" y="8826"/>
                </a:lnTo>
                <a:lnTo>
                  <a:pt x="11126" y="8826"/>
                </a:lnTo>
                <a:lnTo>
                  <a:pt x="11002" y="8788"/>
                </a:lnTo>
                <a:lnTo>
                  <a:pt x="10845" y="8714"/>
                </a:lnTo>
                <a:lnTo>
                  <a:pt x="10721" y="8640"/>
                </a:lnTo>
                <a:lnTo>
                  <a:pt x="10608" y="8565"/>
                </a:lnTo>
                <a:lnTo>
                  <a:pt x="10485" y="8453"/>
                </a:lnTo>
                <a:lnTo>
                  <a:pt x="10372" y="8323"/>
                </a:lnTo>
                <a:lnTo>
                  <a:pt x="10181" y="8062"/>
                </a:lnTo>
                <a:lnTo>
                  <a:pt x="10035" y="7746"/>
                </a:lnTo>
                <a:lnTo>
                  <a:pt x="9900" y="7392"/>
                </a:lnTo>
                <a:lnTo>
                  <a:pt x="9787" y="7001"/>
                </a:lnTo>
                <a:lnTo>
                  <a:pt x="9731" y="6610"/>
                </a:lnTo>
                <a:lnTo>
                  <a:pt x="9686" y="6219"/>
                </a:lnTo>
                <a:lnTo>
                  <a:pt x="9663" y="5772"/>
                </a:lnTo>
                <a:lnTo>
                  <a:pt x="9686" y="5381"/>
                </a:lnTo>
                <a:lnTo>
                  <a:pt x="9753" y="4990"/>
                </a:lnTo>
                <a:lnTo>
                  <a:pt x="9832" y="4636"/>
                </a:lnTo>
                <a:lnTo>
                  <a:pt x="9945" y="4320"/>
                </a:lnTo>
                <a:lnTo>
                  <a:pt x="10068" y="4022"/>
                </a:lnTo>
                <a:lnTo>
                  <a:pt x="10203" y="3817"/>
                </a:lnTo>
                <a:lnTo>
                  <a:pt x="10316" y="3593"/>
                </a:lnTo>
                <a:lnTo>
                  <a:pt x="10395" y="3351"/>
                </a:lnTo>
                <a:lnTo>
                  <a:pt x="10462" y="3109"/>
                </a:lnTo>
                <a:lnTo>
                  <a:pt x="10507" y="2848"/>
                </a:lnTo>
                <a:lnTo>
                  <a:pt x="10530" y="2606"/>
                </a:lnTo>
                <a:lnTo>
                  <a:pt x="10507" y="2346"/>
                </a:lnTo>
                <a:lnTo>
                  <a:pt x="10462" y="2141"/>
                </a:lnTo>
                <a:lnTo>
                  <a:pt x="10395" y="1880"/>
                </a:lnTo>
                <a:lnTo>
                  <a:pt x="10293" y="1638"/>
                </a:lnTo>
                <a:lnTo>
                  <a:pt x="10158" y="1415"/>
                </a:lnTo>
                <a:lnTo>
                  <a:pt x="9967" y="1210"/>
                </a:lnTo>
                <a:lnTo>
                  <a:pt x="9753" y="986"/>
                </a:lnTo>
                <a:lnTo>
                  <a:pt x="9495" y="819"/>
                </a:lnTo>
                <a:lnTo>
                  <a:pt x="9191" y="670"/>
                </a:lnTo>
                <a:lnTo>
                  <a:pt x="8842" y="521"/>
                </a:lnTo>
                <a:lnTo>
                  <a:pt x="8471" y="446"/>
                </a:lnTo>
                <a:lnTo>
                  <a:pt x="7998" y="428"/>
                </a:lnTo>
                <a:lnTo>
                  <a:pt x="7413" y="428"/>
                </a:lnTo>
                <a:lnTo>
                  <a:pt x="6817" y="446"/>
                </a:lnTo>
                <a:lnTo>
                  <a:pt x="6187" y="521"/>
                </a:lnTo>
                <a:lnTo>
                  <a:pt x="5602" y="633"/>
                </a:lnTo>
                <a:lnTo>
                  <a:pt x="5107" y="744"/>
                </a:lnTo>
                <a:lnTo>
                  <a:pt x="4725" y="856"/>
                </a:lnTo>
                <a:lnTo>
                  <a:pt x="4848" y="1564"/>
                </a:lnTo>
                <a:lnTo>
                  <a:pt x="5028" y="2495"/>
                </a:lnTo>
                <a:lnTo>
                  <a:pt x="5175" y="3556"/>
                </a:lnTo>
                <a:lnTo>
                  <a:pt x="5298" y="4673"/>
                </a:lnTo>
                <a:lnTo>
                  <a:pt x="5343" y="5213"/>
                </a:lnTo>
                <a:lnTo>
                  <a:pt x="5388" y="5753"/>
                </a:lnTo>
                <a:lnTo>
                  <a:pt x="5411" y="6275"/>
                </a:lnTo>
                <a:lnTo>
                  <a:pt x="5411" y="6740"/>
                </a:lnTo>
                <a:lnTo>
                  <a:pt x="5366" y="7168"/>
                </a:lnTo>
                <a:lnTo>
                  <a:pt x="5321" y="7541"/>
                </a:lnTo>
                <a:lnTo>
                  <a:pt x="5287" y="7708"/>
                </a:lnTo>
                <a:lnTo>
                  <a:pt x="5242" y="7857"/>
                </a:lnTo>
                <a:lnTo>
                  <a:pt x="5197" y="7969"/>
                </a:lnTo>
                <a:lnTo>
                  <a:pt x="5130" y="8062"/>
                </a:lnTo>
                <a:lnTo>
                  <a:pt x="5006" y="8248"/>
                </a:lnTo>
                <a:lnTo>
                  <a:pt x="4848" y="8397"/>
                </a:lnTo>
                <a:lnTo>
                  <a:pt x="4725" y="8528"/>
                </a:lnTo>
                <a:lnTo>
                  <a:pt x="4567" y="8640"/>
                </a:lnTo>
                <a:lnTo>
                  <a:pt x="4421" y="8714"/>
                </a:lnTo>
                <a:lnTo>
                  <a:pt x="4263" y="8751"/>
                </a:lnTo>
                <a:lnTo>
                  <a:pt x="4095" y="8788"/>
                </a:lnTo>
                <a:lnTo>
                  <a:pt x="3948" y="8788"/>
                </a:lnTo>
                <a:lnTo>
                  <a:pt x="3791" y="8751"/>
                </a:lnTo>
                <a:lnTo>
                  <a:pt x="3667" y="8714"/>
                </a:lnTo>
                <a:lnTo>
                  <a:pt x="3510" y="8677"/>
                </a:lnTo>
                <a:lnTo>
                  <a:pt x="3386" y="8602"/>
                </a:lnTo>
                <a:lnTo>
                  <a:pt x="3251" y="8491"/>
                </a:lnTo>
                <a:lnTo>
                  <a:pt x="3127" y="8360"/>
                </a:lnTo>
                <a:lnTo>
                  <a:pt x="3015" y="8248"/>
                </a:lnTo>
                <a:lnTo>
                  <a:pt x="2925" y="8062"/>
                </a:lnTo>
                <a:lnTo>
                  <a:pt x="2778" y="7857"/>
                </a:lnTo>
                <a:lnTo>
                  <a:pt x="2610" y="7671"/>
                </a:lnTo>
                <a:lnTo>
                  <a:pt x="2407" y="7541"/>
                </a:lnTo>
                <a:lnTo>
                  <a:pt x="2171" y="7466"/>
                </a:lnTo>
                <a:lnTo>
                  <a:pt x="1957" y="7429"/>
                </a:lnTo>
                <a:lnTo>
                  <a:pt x="1698" y="7429"/>
                </a:lnTo>
                <a:lnTo>
                  <a:pt x="1462" y="7466"/>
                </a:lnTo>
                <a:lnTo>
                  <a:pt x="1226" y="7559"/>
                </a:lnTo>
                <a:lnTo>
                  <a:pt x="989" y="7708"/>
                </a:lnTo>
                <a:lnTo>
                  <a:pt x="776" y="7932"/>
                </a:lnTo>
                <a:lnTo>
                  <a:pt x="551" y="8211"/>
                </a:lnTo>
                <a:lnTo>
                  <a:pt x="382" y="8528"/>
                </a:lnTo>
                <a:lnTo>
                  <a:pt x="315" y="8714"/>
                </a:lnTo>
                <a:lnTo>
                  <a:pt x="236" y="8919"/>
                </a:lnTo>
                <a:lnTo>
                  <a:pt x="191" y="9142"/>
                </a:lnTo>
                <a:lnTo>
                  <a:pt x="123" y="9347"/>
                </a:lnTo>
                <a:lnTo>
                  <a:pt x="78" y="9608"/>
                </a:lnTo>
                <a:lnTo>
                  <a:pt x="56" y="9887"/>
                </a:lnTo>
                <a:lnTo>
                  <a:pt x="33" y="10185"/>
                </a:lnTo>
                <a:lnTo>
                  <a:pt x="33" y="10464"/>
                </a:lnTo>
                <a:lnTo>
                  <a:pt x="33" y="10706"/>
                </a:lnTo>
                <a:lnTo>
                  <a:pt x="56" y="10967"/>
                </a:lnTo>
                <a:lnTo>
                  <a:pt x="78" y="11172"/>
                </a:lnTo>
                <a:lnTo>
                  <a:pt x="123" y="11395"/>
                </a:lnTo>
                <a:lnTo>
                  <a:pt x="168" y="11600"/>
                </a:lnTo>
                <a:lnTo>
                  <a:pt x="236" y="11786"/>
                </a:lnTo>
                <a:lnTo>
                  <a:pt x="292" y="11973"/>
                </a:lnTo>
                <a:lnTo>
                  <a:pt x="382" y="12140"/>
                </a:lnTo>
                <a:lnTo>
                  <a:pt x="540" y="12419"/>
                </a:lnTo>
                <a:lnTo>
                  <a:pt x="731" y="12680"/>
                </a:lnTo>
                <a:lnTo>
                  <a:pt x="944" y="12866"/>
                </a:lnTo>
                <a:lnTo>
                  <a:pt x="1158" y="12997"/>
                </a:lnTo>
                <a:lnTo>
                  <a:pt x="1395" y="13108"/>
                </a:lnTo>
                <a:lnTo>
                  <a:pt x="1608" y="13183"/>
                </a:lnTo>
                <a:lnTo>
                  <a:pt x="1856" y="13183"/>
                </a:lnTo>
                <a:lnTo>
                  <a:pt x="2070" y="13146"/>
                </a:lnTo>
                <a:lnTo>
                  <a:pt x="2261" y="13071"/>
                </a:lnTo>
                <a:lnTo>
                  <a:pt x="2430" y="12960"/>
                </a:lnTo>
                <a:lnTo>
                  <a:pt x="2587" y="12792"/>
                </a:lnTo>
                <a:lnTo>
                  <a:pt x="2688" y="12606"/>
                </a:lnTo>
                <a:lnTo>
                  <a:pt x="2801" y="12419"/>
                </a:lnTo>
                <a:lnTo>
                  <a:pt x="2925" y="12289"/>
                </a:lnTo>
                <a:lnTo>
                  <a:pt x="3082" y="12177"/>
                </a:lnTo>
                <a:lnTo>
                  <a:pt x="3228" y="12103"/>
                </a:lnTo>
                <a:lnTo>
                  <a:pt x="3408" y="12103"/>
                </a:lnTo>
                <a:lnTo>
                  <a:pt x="3577" y="12103"/>
                </a:lnTo>
                <a:lnTo>
                  <a:pt x="3723" y="12177"/>
                </a:lnTo>
                <a:lnTo>
                  <a:pt x="3903" y="12252"/>
                </a:lnTo>
                <a:lnTo>
                  <a:pt x="4072" y="12364"/>
                </a:lnTo>
                <a:lnTo>
                  <a:pt x="4230" y="12494"/>
                </a:lnTo>
                <a:lnTo>
                  <a:pt x="4353" y="12643"/>
                </a:lnTo>
                <a:lnTo>
                  <a:pt x="4488" y="12829"/>
                </a:lnTo>
                <a:lnTo>
                  <a:pt x="4567" y="13034"/>
                </a:lnTo>
                <a:lnTo>
                  <a:pt x="4657" y="13257"/>
                </a:lnTo>
                <a:lnTo>
                  <a:pt x="4702" y="13462"/>
                </a:lnTo>
                <a:lnTo>
                  <a:pt x="4725" y="13686"/>
                </a:lnTo>
                <a:lnTo>
                  <a:pt x="4702" y="14282"/>
                </a:lnTo>
                <a:lnTo>
                  <a:pt x="4657" y="15045"/>
                </a:lnTo>
                <a:lnTo>
                  <a:pt x="4612" y="15976"/>
                </a:lnTo>
                <a:lnTo>
                  <a:pt x="4590" y="16926"/>
                </a:lnTo>
                <a:lnTo>
                  <a:pt x="4567" y="17968"/>
                </a:lnTo>
                <a:lnTo>
                  <a:pt x="4567" y="19011"/>
                </a:lnTo>
                <a:lnTo>
                  <a:pt x="4590" y="19514"/>
                </a:lnTo>
                <a:lnTo>
                  <a:pt x="4612" y="19980"/>
                </a:lnTo>
                <a:lnTo>
                  <a:pt x="4657" y="20426"/>
                </a:lnTo>
                <a:lnTo>
                  <a:pt x="4725" y="20836"/>
                </a:lnTo>
                <a:lnTo>
                  <a:pt x="4848" y="20929"/>
                </a:lnTo>
                <a:lnTo>
                  <a:pt x="5040" y="21004"/>
                </a:lnTo>
                <a:lnTo>
                  <a:pt x="5265" y="21078"/>
                </a:lnTo>
                <a:lnTo>
                  <a:pt x="5478" y="21115"/>
                </a:lnTo>
                <a:lnTo>
                  <a:pt x="6041" y="21115"/>
                </a:lnTo>
                <a:lnTo>
                  <a:pt x="6637" y="21078"/>
                </a:lnTo>
                <a:lnTo>
                  <a:pt x="7312" y="21004"/>
                </a:lnTo>
                <a:lnTo>
                  <a:pt x="7998" y="20929"/>
                </a:lnTo>
                <a:lnTo>
                  <a:pt x="8696" y="20855"/>
                </a:lnTo>
                <a:lnTo>
                  <a:pt x="9360" y="20836"/>
                </a:lnTo>
                <a:close/>
              </a:path>
            </a:pathLst>
          </a:custGeom>
          <a:solidFill>
            <a:srgbClr val="CCC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35" name="Line 16">
            <a:extLst>
              <a:ext uri="{FF2B5EF4-FFF2-40B4-BE49-F238E27FC236}">
                <a16:creationId xmlns:a16="http://schemas.microsoft.com/office/drawing/2014/main" id="{146E7135-54E1-A995-7DEC-A4324A4F8A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52563" y="2700338"/>
            <a:ext cx="1700212" cy="2173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MS PGothic" charset="-128"/>
            </a:endParaRPr>
          </a:p>
        </p:txBody>
      </p:sp>
      <p:sp>
        <p:nvSpPr>
          <p:cNvPr id="81936" name="Line 17">
            <a:extLst>
              <a:ext uri="{FF2B5EF4-FFF2-40B4-BE49-F238E27FC236}">
                <a16:creationId xmlns:a16="http://schemas.microsoft.com/office/drawing/2014/main" id="{CE36778B-8DF6-7DEA-A179-BBFEEE7637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5975" y="3603625"/>
            <a:ext cx="420688" cy="1033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MS PGothic" charset="-128"/>
            </a:endParaRPr>
          </a:p>
        </p:txBody>
      </p:sp>
      <p:sp>
        <p:nvSpPr>
          <p:cNvPr id="81937" name="Line 18">
            <a:extLst>
              <a:ext uri="{FF2B5EF4-FFF2-40B4-BE49-F238E27FC236}">
                <a16:creationId xmlns:a16="http://schemas.microsoft.com/office/drawing/2014/main" id="{134D70DE-11AE-060B-85BF-51A6D847569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41913" y="3517900"/>
            <a:ext cx="193675" cy="1398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MS PGothic" charset="-128"/>
            </a:endParaRPr>
          </a:p>
        </p:txBody>
      </p:sp>
      <p:sp>
        <p:nvSpPr>
          <p:cNvPr id="81938" name="Line 19">
            <a:extLst>
              <a:ext uri="{FF2B5EF4-FFF2-40B4-BE49-F238E27FC236}">
                <a16:creationId xmlns:a16="http://schemas.microsoft.com/office/drawing/2014/main" id="{E8BD0C55-DB2A-B9EC-720D-D81DEB0229C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83238" y="2227263"/>
            <a:ext cx="1860550" cy="2603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MS PGothic" charset="-128"/>
            </a:endParaRPr>
          </a:p>
        </p:txBody>
      </p:sp>
      <p:sp>
        <p:nvSpPr>
          <p:cNvPr id="81939" name="Text Box 11">
            <a:extLst>
              <a:ext uri="{FF2B5EF4-FFF2-40B4-BE49-F238E27FC236}">
                <a16:creationId xmlns:a16="http://schemas.microsoft.com/office/drawing/2014/main" id="{C06A0A0A-85BD-BA58-519E-62A88A347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6013" y="4265613"/>
            <a:ext cx="167798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kumimoji="1" lang="en-US" altLang="ja-JP" sz="2400">
                <a:latin typeface="Tahoma" charset="0"/>
              </a:rPr>
              <a:t>true</a:t>
            </a:r>
          </a:p>
        </p:txBody>
      </p:sp>
      <p:sp>
        <p:nvSpPr>
          <p:cNvPr id="43027" name="Puzzle2">
            <a:extLst>
              <a:ext uri="{FF2B5EF4-FFF2-40B4-BE49-F238E27FC236}">
                <a16:creationId xmlns:a16="http://schemas.microsoft.com/office/drawing/2014/main" id="{0E1E8DF9-91FA-2976-F32E-F3FB54A9D609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7581900" y="3284538"/>
            <a:ext cx="1295400" cy="104933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5388 w 21600"/>
              <a:gd name="T25" fmla="*/ 6742 h 21600"/>
              <a:gd name="T26" fmla="*/ 16177 w 21600"/>
              <a:gd name="T27" fmla="*/ 20441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4247" y="12354"/>
                </a:moveTo>
                <a:lnTo>
                  <a:pt x="4134" y="12468"/>
                </a:lnTo>
                <a:lnTo>
                  <a:pt x="4010" y="12581"/>
                </a:lnTo>
                <a:lnTo>
                  <a:pt x="3897" y="12637"/>
                </a:lnTo>
                <a:lnTo>
                  <a:pt x="3773" y="12694"/>
                </a:lnTo>
                <a:lnTo>
                  <a:pt x="3637" y="12694"/>
                </a:lnTo>
                <a:lnTo>
                  <a:pt x="3524" y="12694"/>
                </a:lnTo>
                <a:lnTo>
                  <a:pt x="3400" y="12665"/>
                </a:lnTo>
                <a:lnTo>
                  <a:pt x="3287" y="12609"/>
                </a:lnTo>
                <a:lnTo>
                  <a:pt x="3027" y="12496"/>
                </a:lnTo>
                <a:lnTo>
                  <a:pt x="2790" y="12340"/>
                </a:lnTo>
                <a:lnTo>
                  <a:pt x="2530" y="12142"/>
                </a:lnTo>
                <a:lnTo>
                  <a:pt x="2293" y="11987"/>
                </a:lnTo>
                <a:lnTo>
                  <a:pt x="2033" y="11817"/>
                </a:lnTo>
                <a:lnTo>
                  <a:pt x="1773" y="11676"/>
                </a:lnTo>
                <a:lnTo>
                  <a:pt x="1638" y="11662"/>
                </a:lnTo>
                <a:lnTo>
                  <a:pt x="1513" y="11634"/>
                </a:lnTo>
                <a:lnTo>
                  <a:pt x="1378" y="11634"/>
                </a:lnTo>
                <a:lnTo>
                  <a:pt x="1253" y="11634"/>
                </a:lnTo>
                <a:lnTo>
                  <a:pt x="1118" y="11662"/>
                </a:lnTo>
                <a:lnTo>
                  <a:pt x="971" y="11732"/>
                </a:lnTo>
                <a:lnTo>
                  <a:pt x="835" y="11817"/>
                </a:lnTo>
                <a:lnTo>
                  <a:pt x="711" y="11959"/>
                </a:lnTo>
                <a:lnTo>
                  <a:pt x="553" y="12086"/>
                </a:lnTo>
                <a:lnTo>
                  <a:pt x="429" y="12284"/>
                </a:lnTo>
                <a:lnTo>
                  <a:pt x="271" y="12524"/>
                </a:lnTo>
                <a:lnTo>
                  <a:pt x="146" y="12793"/>
                </a:lnTo>
                <a:lnTo>
                  <a:pt x="79" y="12962"/>
                </a:lnTo>
                <a:lnTo>
                  <a:pt x="33" y="13146"/>
                </a:lnTo>
                <a:lnTo>
                  <a:pt x="11" y="13386"/>
                </a:lnTo>
                <a:lnTo>
                  <a:pt x="11" y="13641"/>
                </a:lnTo>
                <a:lnTo>
                  <a:pt x="33" y="13881"/>
                </a:lnTo>
                <a:lnTo>
                  <a:pt x="101" y="14150"/>
                </a:lnTo>
                <a:lnTo>
                  <a:pt x="192" y="14404"/>
                </a:lnTo>
                <a:lnTo>
                  <a:pt x="293" y="14645"/>
                </a:lnTo>
                <a:lnTo>
                  <a:pt x="451" y="14857"/>
                </a:lnTo>
                <a:lnTo>
                  <a:pt x="621" y="15054"/>
                </a:lnTo>
                <a:lnTo>
                  <a:pt x="734" y="15125"/>
                </a:lnTo>
                <a:lnTo>
                  <a:pt x="835" y="15210"/>
                </a:lnTo>
                <a:lnTo>
                  <a:pt x="948" y="15267"/>
                </a:lnTo>
                <a:lnTo>
                  <a:pt x="1084" y="15323"/>
                </a:lnTo>
                <a:lnTo>
                  <a:pt x="1208" y="15351"/>
                </a:lnTo>
                <a:lnTo>
                  <a:pt x="1355" y="15380"/>
                </a:lnTo>
                <a:lnTo>
                  <a:pt x="1513" y="15380"/>
                </a:lnTo>
                <a:lnTo>
                  <a:pt x="1683" y="15380"/>
                </a:lnTo>
                <a:lnTo>
                  <a:pt x="1864" y="15351"/>
                </a:lnTo>
                <a:lnTo>
                  <a:pt x="2033" y="15323"/>
                </a:lnTo>
                <a:lnTo>
                  <a:pt x="2225" y="15238"/>
                </a:lnTo>
                <a:lnTo>
                  <a:pt x="2428" y="15153"/>
                </a:lnTo>
                <a:lnTo>
                  <a:pt x="2745" y="15026"/>
                </a:lnTo>
                <a:lnTo>
                  <a:pt x="3005" y="14913"/>
                </a:lnTo>
                <a:lnTo>
                  <a:pt x="3264" y="14828"/>
                </a:lnTo>
                <a:lnTo>
                  <a:pt x="3513" y="14800"/>
                </a:lnTo>
                <a:lnTo>
                  <a:pt x="3615" y="14828"/>
                </a:lnTo>
                <a:lnTo>
                  <a:pt x="3728" y="14857"/>
                </a:lnTo>
                <a:lnTo>
                  <a:pt x="3807" y="14913"/>
                </a:lnTo>
                <a:lnTo>
                  <a:pt x="3920" y="14998"/>
                </a:lnTo>
                <a:lnTo>
                  <a:pt x="4010" y="15097"/>
                </a:lnTo>
                <a:lnTo>
                  <a:pt x="4089" y="15238"/>
                </a:lnTo>
                <a:lnTo>
                  <a:pt x="4179" y="15408"/>
                </a:lnTo>
                <a:lnTo>
                  <a:pt x="4247" y="15620"/>
                </a:lnTo>
                <a:lnTo>
                  <a:pt x="4326" y="15860"/>
                </a:lnTo>
                <a:lnTo>
                  <a:pt x="4394" y="16129"/>
                </a:lnTo>
                <a:lnTo>
                  <a:pt x="4439" y="16440"/>
                </a:lnTo>
                <a:lnTo>
                  <a:pt x="4507" y="16737"/>
                </a:lnTo>
                <a:lnTo>
                  <a:pt x="4552" y="17090"/>
                </a:lnTo>
                <a:lnTo>
                  <a:pt x="4575" y="17443"/>
                </a:lnTo>
                <a:lnTo>
                  <a:pt x="4586" y="17825"/>
                </a:lnTo>
                <a:lnTo>
                  <a:pt x="4586" y="18193"/>
                </a:lnTo>
                <a:lnTo>
                  <a:pt x="4586" y="18574"/>
                </a:lnTo>
                <a:lnTo>
                  <a:pt x="4586" y="18984"/>
                </a:lnTo>
                <a:lnTo>
                  <a:pt x="4552" y="19366"/>
                </a:lnTo>
                <a:lnTo>
                  <a:pt x="4507" y="19748"/>
                </a:lnTo>
                <a:lnTo>
                  <a:pt x="4462" y="20129"/>
                </a:lnTo>
                <a:lnTo>
                  <a:pt x="4371" y="20483"/>
                </a:lnTo>
                <a:lnTo>
                  <a:pt x="4292" y="20836"/>
                </a:lnTo>
                <a:lnTo>
                  <a:pt x="4202" y="21161"/>
                </a:lnTo>
                <a:lnTo>
                  <a:pt x="4744" y="21161"/>
                </a:lnTo>
                <a:lnTo>
                  <a:pt x="5264" y="21161"/>
                </a:lnTo>
                <a:lnTo>
                  <a:pt x="5784" y="21161"/>
                </a:lnTo>
                <a:lnTo>
                  <a:pt x="6235" y="21161"/>
                </a:lnTo>
                <a:lnTo>
                  <a:pt x="6676" y="21161"/>
                </a:lnTo>
                <a:lnTo>
                  <a:pt x="7060" y="21161"/>
                </a:lnTo>
                <a:lnTo>
                  <a:pt x="7410" y="21161"/>
                </a:lnTo>
                <a:lnTo>
                  <a:pt x="7670" y="21161"/>
                </a:lnTo>
                <a:lnTo>
                  <a:pt x="8020" y="21020"/>
                </a:lnTo>
                <a:lnTo>
                  <a:pt x="8303" y="20893"/>
                </a:lnTo>
                <a:lnTo>
                  <a:pt x="8563" y="20695"/>
                </a:lnTo>
                <a:lnTo>
                  <a:pt x="8800" y="20511"/>
                </a:lnTo>
                <a:lnTo>
                  <a:pt x="8969" y="20285"/>
                </a:lnTo>
                <a:lnTo>
                  <a:pt x="9150" y="20045"/>
                </a:lnTo>
                <a:lnTo>
                  <a:pt x="9252" y="19804"/>
                </a:lnTo>
                <a:lnTo>
                  <a:pt x="9342" y="19550"/>
                </a:lnTo>
                <a:lnTo>
                  <a:pt x="9410" y="19281"/>
                </a:lnTo>
                <a:lnTo>
                  <a:pt x="9433" y="19013"/>
                </a:lnTo>
                <a:lnTo>
                  <a:pt x="9433" y="18744"/>
                </a:lnTo>
                <a:lnTo>
                  <a:pt x="9387" y="18504"/>
                </a:lnTo>
                <a:lnTo>
                  <a:pt x="9320" y="18221"/>
                </a:lnTo>
                <a:lnTo>
                  <a:pt x="9207" y="17981"/>
                </a:lnTo>
                <a:lnTo>
                  <a:pt x="9105" y="17740"/>
                </a:lnTo>
                <a:lnTo>
                  <a:pt x="8924" y="17514"/>
                </a:lnTo>
                <a:lnTo>
                  <a:pt x="8777" y="17274"/>
                </a:lnTo>
                <a:lnTo>
                  <a:pt x="8642" y="17034"/>
                </a:lnTo>
                <a:lnTo>
                  <a:pt x="8563" y="16765"/>
                </a:lnTo>
                <a:lnTo>
                  <a:pt x="8472" y="16468"/>
                </a:lnTo>
                <a:lnTo>
                  <a:pt x="8450" y="16157"/>
                </a:lnTo>
                <a:lnTo>
                  <a:pt x="8450" y="15860"/>
                </a:lnTo>
                <a:lnTo>
                  <a:pt x="8472" y="15563"/>
                </a:lnTo>
                <a:lnTo>
                  <a:pt x="8540" y="15267"/>
                </a:lnTo>
                <a:lnTo>
                  <a:pt x="8642" y="14998"/>
                </a:lnTo>
                <a:lnTo>
                  <a:pt x="8777" y="14729"/>
                </a:lnTo>
                <a:lnTo>
                  <a:pt x="8868" y="14616"/>
                </a:lnTo>
                <a:lnTo>
                  <a:pt x="8969" y="14475"/>
                </a:lnTo>
                <a:lnTo>
                  <a:pt x="9060" y="14376"/>
                </a:lnTo>
                <a:lnTo>
                  <a:pt x="9184" y="14291"/>
                </a:lnTo>
                <a:lnTo>
                  <a:pt x="9297" y="14206"/>
                </a:lnTo>
                <a:lnTo>
                  <a:pt x="9433" y="14121"/>
                </a:lnTo>
                <a:lnTo>
                  <a:pt x="9579" y="14051"/>
                </a:lnTo>
                <a:lnTo>
                  <a:pt x="9726" y="13994"/>
                </a:lnTo>
                <a:lnTo>
                  <a:pt x="9884" y="13938"/>
                </a:lnTo>
                <a:lnTo>
                  <a:pt x="10054" y="13909"/>
                </a:lnTo>
                <a:lnTo>
                  <a:pt x="10257" y="13881"/>
                </a:lnTo>
                <a:lnTo>
                  <a:pt x="10449" y="13881"/>
                </a:lnTo>
                <a:lnTo>
                  <a:pt x="10664" y="13881"/>
                </a:lnTo>
                <a:lnTo>
                  <a:pt x="10856" y="13909"/>
                </a:lnTo>
                <a:lnTo>
                  <a:pt x="11037" y="13966"/>
                </a:lnTo>
                <a:lnTo>
                  <a:pt x="11206" y="14023"/>
                </a:lnTo>
                <a:lnTo>
                  <a:pt x="11353" y="14093"/>
                </a:lnTo>
                <a:lnTo>
                  <a:pt x="11511" y="14178"/>
                </a:lnTo>
                <a:lnTo>
                  <a:pt x="11635" y="14263"/>
                </a:lnTo>
                <a:lnTo>
                  <a:pt x="11748" y="14376"/>
                </a:lnTo>
                <a:lnTo>
                  <a:pt x="11861" y="14475"/>
                </a:lnTo>
                <a:lnTo>
                  <a:pt x="11941" y="14616"/>
                </a:lnTo>
                <a:lnTo>
                  <a:pt x="12031" y="14758"/>
                </a:lnTo>
                <a:lnTo>
                  <a:pt x="12099" y="14885"/>
                </a:lnTo>
                <a:lnTo>
                  <a:pt x="12200" y="15210"/>
                </a:lnTo>
                <a:lnTo>
                  <a:pt x="12268" y="15507"/>
                </a:lnTo>
                <a:lnTo>
                  <a:pt x="12291" y="15832"/>
                </a:lnTo>
                <a:lnTo>
                  <a:pt x="12291" y="16157"/>
                </a:lnTo>
                <a:lnTo>
                  <a:pt x="12246" y="16482"/>
                </a:lnTo>
                <a:lnTo>
                  <a:pt x="12178" y="16807"/>
                </a:lnTo>
                <a:lnTo>
                  <a:pt x="12099" y="17090"/>
                </a:lnTo>
                <a:lnTo>
                  <a:pt x="12008" y="17330"/>
                </a:lnTo>
                <a:lnTo>
                  <a:pt x="11884" y="17542"/>
                </a:lnTo>
                <a:lnTo>
                  <a:pt x="11748" y="17712"/>
                </a:lnTo>
                <a:lnTo>
                  <a:pt x="11613" y="17839"/>
                </a:lnTo>
                <a:lnTo>
                  <a:pt x="11489" y="18037"/>
                </a:lnTo>
                <a:lnTo>
                  <a:pt x="11398" y="18221"/>
                </a:lnTo>
                <a:lnTo>
                  <a:pt x="11319" y="18447"/>
                </a:lnTo>
                <a:lnTo>
                  <a:pt x="11251" y="18659"/>
                </a:lnTo>
                <a:lnTo>
                  <a:pt x="11206" y="18900"/>
                </a:lnTo>
                <a:lnTo>
                  <a:pt x="11184" y="19154"/>
                </a:lnTo>
                <a:lnTo>
                  <a:pt x="11184" y="19423"/>
                </a:lnTo>
                <a:lnTo>
                  <a:pt x="11229" y="19663"/>
                </a:lnTo>
                <a:lnTo>
                  <a:pt x="11297" y="19903"/>
                </a:lnTo>
                <a:lnTo>
                  <a:pt x="11376" y="20158"/>
                </a:lnTo>
                <a:lnTo>
                  <a:pt x="11511" y="20398"/>
                </a:lnTo>
                <a:lnTo>
                  <a:pt x="11681" y="20610"/>
                </a:lnTo>
                <a:lnTo>
                  <a:pt x="11884" y="20808"/>
                </a:lnTo>
                <a:lnTo>
                  <a:pt x="12121" y="20992"/>
                </a:lnTo>
                <a:lnTo>
                  <a:pt x="12404" y="21161"/>
                </a:lnTo>
                <a:lnTo>
                  <a:pt x="12528" y="21190"/>
                </a:lnTo>
                <a:lnTo>
                  <a:pt x="12856" y="21274"/>
                </a:lnTo>
                <a:lnTo>
                  <a:pt x="13330" y="21373"/>
                </a:lnTo>
                <a:lnTo>
                  <a:pt x="13963" y="21486"/>
                </a:lnTo>
                <a:lnTo>
                  <a:pt x="14313" y="21543"/>
                </a:lnTo>
                <a:lnTo>
                  <a:pt x="14652" y="21571"/>
                </a:lnTo>
                <a:lnTo>
                  <a:pt x="15025" y="21600"/>
                </a:lnTo>
                <a:lnTo>
                  <a:pt x="15409" y="21600"/>
                </a:lnTo>
                <a:lnTo>
                  <a:pt x="15782" y="21600"/>
                </a:lnTo>
                <a:lnTo>
                  <a:pt x="16177" y="21571"/>
                </a:lnTo>
                <a:lnTo>
                  <a:pt x="16516" y="21486"/>
                </a:lnTo>
                <a:lnTo>
                  <a:pt x="16889" y="21402"/>
                </a:lnTo>
                <a:lnTo>
                  <a:pt x="16821" y="21190"/>
                </a:lnTo>
                <a:lnTo>
                  <a:pt x="16776" y="20935"/>
                </a:lnTo>
                <a:lnTo>
                  <a:pt x="16742" y="20667"/>
                </a:lnTo>
                <a:lnTo>
                  <a:pt x="16719" y="20370"/>
                </a:lnTo>
                <a:lnTo>
                  <a:pt x="16697" y="19719"/>
                </a:lnTo>
                <a:lnTo>
                  <a:pt x="16697" y="19013"/>
                </a:lnTo>
                <a:lnTo>
                  <a:pt x="16719" y="18306"/>
                </a:lnTo>
                <a:lnTo>
                  <a:pt x="16753" y="17599"/>
                </a:lnTo>
                <a:lnTo>
                  <a:pt x="16821" y="16949"/>
                </a:lnTo>
                <a:lnTo>
                  <a:pt x="16889" y="16383"/>
                </a:lnTo>
                <a:lnTo>
                  <a:pt x="16934" y="16129"/>
                </a:lnTo>
                <a:lnTo>
                  <a:pt x="17002" y="15945"/>
                </a:lnTo>
                <a:lnTo>
                  <a:pt x="17081" y="15790"/>
                </a:lnTo>
                <a:lnTo>
                  <a:pt x="17194" y="15648"/>
                </a:lnTo>
                <a:lnTo>
                  <a:pt x="17318" y="15563"/>
                </a:lnTo>
                <a:lnTo>
                  <a:pt x="17453" y="15507"/>
                </a:lnTo>
                <a:lnTo>
                  <a:pt x="17600" y="15450"/>
                </a:lnTo>
                <a:lnTo>
                  <a:pt x="17758" y="15450"/>
                </a:lnTo>
                <a:lnTo>
                  <a:pt x="17905" y="15479"/>
                </a:lnTo>
                <a:lnTo>
                  <a:pt x="18064" y="15535"/>
                </a:lnTo>
                <a:lnTo>
                  <a:pt x="18233" y="15620"/>
                </a:lnTo>
                <a:lnTo>
                  <a:pt x="18380" y="15733"/>
                </a:lnTo>
                <a:lnTo>
                  <a:pt x="18561" y="15832"/>
                </a:lnTo>
                <a:lnTo>
                  <a:pt x="18707" y="15973"/>
                </a:lnTo>
                <a:lnTo>
                  <a:pt x="18866" y="16129"/>
                </a:lnTo>
                <a:lnTo>
                  <a:pt x="18990" y="16327"/>
                </a:lnTo>
                <a:lnTo>
                  <a:pt x="19125" y="16482"/>
                </a:lnTo>
                <a:lnTo>
                  <a:pt x="19295" y="16624"/>
                </a:lnTo>
                <a:lnTo>
                  <a:pt x="19464" y="16737"/>
                </a:lnTo>
                <a:lnTo>
                  <a:pt x="19668" y="16807"/>
                </a:lnTo>
                <a:lnTo>
                  <a:pt x="19860" y="16836"/>
                </a:lnTo>
                <a:lnTo>
                  <a:pt x="20052" y="16864"/>
                </a:lnTo>
                <a:lnTo>
                  <a:pt x="20266" y="16836"/>
                </a:lnTo>
                <a:lnTo>
                  <a:pt x="20470" y="16793"/>
                </a:lnTo>
                <a:lnTo>
                  <a:pt x="20662" y="16708"/>
                </a:lnTo>
                <a:lnTo>
                  <a:pt x="20854" y="16567"/>
                </a:lnTo>
                <a:lnTo>
                  <a:pt x="21035" y="16412"/>
                </a:lnTo>
                <a:lnTo>
                  <a:pt x="21182" y="16214"/>
                </a:lnTo>
                <a:lnTo>
                  <a:pt x="21340" y="16002"/>
                </a:lnTo>
                <a:lnTo>
                  <a:pt x="21441" y="15733"/>
                </a:lnTo>
                <a:lnTo>
                  <a:pt x="21532" y="15436"/>
                </a:lnTo>
                <a:lnTo>
                  <a:pt x="21600" y="15083"/>
                </a:lnTo>
                <a:lnTo>
                  <a:pt x="21600" y="14885"/>
                </a:lnTo>
                <a:lnTo>
                  <a:pt x="21600" y="14729"/>
                </a:lnTo>
                <a:lnTo>
                  <a:pt x="21600" y="14531"/>
                </a:lnTo>
                <a:lnTo>
                  <a:pt x="21577" y="14376"/>
                </a:lnTo>
                <a:lnTo>
                  <a:pt x="21532" y="14206"/>
                </a:lnTo>
                <a:lnTo>
                  <a:pt x="21487" y="14051"/>
                </a:lnTo>
                <a:lnTo>
                  <a:pt x="21419" y="13909"/>
                </a:lnTo>
                <a:lnTo>
                  <a:pt x="21351" y="13768"/>
                </a:lnTo>
                <a:lnTo>
                  <a:pt x="21204" y="13500"/>
                </a:lnTo>
                <a:lnTo>
                  <a:pt x="21035" y="13287"/>
                </a:lnTo>
                <a:lnTo>
                  <a:pt x="20809" y="13090"/>
                </a:lnTo>
                <a:lnTo>
                  <a:pt x="20594" y="12962"/>
                </a:lnTo>
                <a:lnTo>
                  <a:pt x="20357" y="12821"/>
                </a:lnTo>
                <a:lnTo>
                  <a:pt x="20120" y="12764"/>
                </a:lnTo>
                <a:lnTo>
                  <a:pt x="19882" y="12708"/>
                </a:lnTo>
                <a:lnTo>
                  <a:pt x="19645" y="12736"/>
                </a:lnTo>
                <a:lnTo>
                  <a:pt x="19430" y="12793"/>
                </a:lnTo>
                <a:lnTo>
                  <a:pt x="19227" y="12906"/>
                </a:lnTo>
                <a:lnTo>
                  <a:pt x="19148" y="12962"/>
                </a:lnTo>
                <a:lnTo>
                  <a:pt x="19058" y="13047"/>
                </a:lnTo>
                <a:lnTo>
                  <a:pt x="18990" y="13146"/>
                </a:lnTo>
                <a:lnTo>
                  <a:pt x="18911" y="13259"/>
                </a:lnTo>
                <a:lnTo>
                  <a:pt x="18775" y="13471"/>
                </a:lnTo>
                <a:lnTo>
                  <a:pt x="18628" y="13641"/>
                </a:lnTo>
                <a:lnTo>
                  <a:pt x="18470" y="13740"/>
                </a:lnTo>
                <a:lnTo>
                  <a:pt x="18301" y="13825"/>
                </a:lnTo>
                <a:lnTo>
                  <a:pt x="18143" y="13853"/>
                </a:lnTo>
                <a:lnTo>
                  <a:pt x="17973" y="13881"/>
                </a:lnTo>
                <a:lnTo>
                  <a:pt x="17804" y="13853"/>
                </a:lnTo>
                <a:lnTo>
                  <a:pt x="17646" y="13796"/>
                </a:lnTo>
                <a:lnTo>
                  <a:pt x="17499" y="13726"/>
                </a:lnTo>
                <a:lnTo>
                  <a:pt x="17341" y="13641"/>
                </a:lnTo>
                <a:lnTo>
                  <a:pt x="17216" y="13528"/>
                </a:lnTo>
                <a:lnTo>
                  <a:pt x="17103" y="13386"/>
                </a:lnTo>
                <a:lnTo>
                  <a:pt x="17024" y="13259"/>
                </a:lnTo>
                <a:lnTo>
                  <a:pt x="16934" y="13118"/>
                </a:lnTo>
                <a:lnTo>
                  <a:pt x="16889" y="12991"/>
                </a:lnTo>
                <a:lnTo>
                  <a:pt x="16889" y="12849"/>
                </a:lnTo>
                <a:lnTo>
                  <a:pt x="16889" y="12383"/>
                </a:lnTo>
                <a:lnTo>
                  <a:pt x="16889" y="11662"/>
                </a:lnTo>
                <a:lnTo>
                  <a:pt x="16889" y="10701"/>
                </a:lnTo>
                <a:lnTo>
                  <a:pt x="16889" y="9640"/>
                </a:lnTo>
                <a:lnTo>
                  <a:pt x="16889" y="8566"/>
                </a:lnTo>
                <a:lnTo>
                  <a:pt x="16889" y="7478"/>
                </a:lnTo>
                <a:lnTo>
                  <a:pt x="16889" y="6502"/>
                </a:lnTo>
                <a:lnTo>
                  <a:pt x="16889" y="5739"/>
                </a:lnTo>
                <a:lnTo>
                  <a:pt x="16674" y="5894"/>
                </a:lnTo>
                <a:lnTo>
                  <a:pt x="16414" y="6036"/>
                </a:lnTo>
                <a:lnTo>
                  <a:pt x="16154" y="6177"/>
                </a:lnTo>
                <a:lnTo>
                  <a:pt x="15849" y="6248"/>
                </a:lnTo>
                <a:lnTo>
                  <a:pt x="15544" y="6304"/>
                </a:lnTo>
                <a:lnTo>
                  <a:pt x="15217" y="6332"/>
                </a:lnTo>
                <a:lnTo>
                  <a:pt x="14866" y="6361"/>
                </a:lnTo>
                <a:lnTo>
                  <a:pt x="14550" y="6361"/>
                </a:lnTo>
                <a:lnTo>
                  <a:pt x="14200" y="6332"/>
                </a:lnTo>
                <a:lnTo>
                  <a:pt x="13850" y="6276"/>
                </a:lnTo>
                <a:lnTo>
                  <a:pt x="13522" y="6219"/>
                </a:lnTo>
                <a:lnTo>
                  <a:pt x="13206" y="6149"/>
                </a:lnTo>
                <a:lnTo>
                  <a:pt x="12901" y="6064"/>
                </a:lnTo>
                <a:lnTo>
                  <a:pt x="12618" y="5951"/>
                </a:lnTo>
                <a:lnTo>
                  <a:pt x="12358" y="5838"/>
                </a:lnTo>
                <a:lnTo>
                  <a:pt x="12121" y="5739"/>
                </a:lnTo>
                <a:lnTo>
                  <a:pt x="11941" y="5626"/>
                </a:lnTo>
                <a:lnTo>
                  <a:pt x="11794" y="5513"/>
                </a:lnTo>
                <a:lnTo>
                  <a:pt x="11658" y="5414"/>
                </a:lnTo>
                <a:lnTo>
                  <a:pt x="11556" y="5301"/>
                </a:lnTo>
                <a:lnTo>
                  <a:pt x="11466" y="5187"/>
                </a:lnTo>
                <a:lnTo>
                  <a:pt x="11398" y="5089"/>
                </a:lnTo>
                <a:lnTo>
                  <a:pt x="11376" y="4947"/>
                </a:lnTo>
                <a:lnTo>
                  <a:pt x="11353" y="4834"/>
                </a:lnTo>
                <a:lnTo>
                  <a:pt x="11353" y="4707"/>
                </a:lnTo>
                <a:lnTo>
                  <a:pt x="11376" y="4565"/>
                </a:lnTo>
                <a:lnTo>
                  <a:pt x="11443" y="4410"/>
                </a:lnTo>
                <a:lnTo>
                  <a:pt x="11511" y="4240"/>
                </a:lnTo>
                <a:lnTo>
                  <a:pt x="11703" y="3887"/>
                </a:lnTo>
                <a:lnTo>
                  <a:pt x="11986" y="3505"/>
                </a:lnTo>
                <a:lnTo>
                  <a:pt x="12144" y="3265"/>
                </a:lnTo>
                <a:lnTo>
                  <a:pt x="12246" y="3025"/>
                </a:lnTo>
                <a:lnTo>
                  <a:pt x="12336" y="2756"/>
                </a:lnTo>
                <a:lnTo>
                  <a:pt x="12404" y="2445"/>
                </a:lnTo>
                <a:lnTo>
                  <a:pt x="12438" y="2176"/>
                </a:lnTo>
                <a:lnTo>
                  <a:pt x="12438" y="1880"/>
                </a:lnTo>
                <a:lnTo>
                  <a:pt x="12404" y="1583"/>
                </a:lnTo>
                <a:lnTo>
                  <a:pt x="12336" y="1314"/>
                </a:lnTo>
                <a:lnTo>
                  <a:pt x="12246" y="1046"/>
                </a:lnTo>
                <a:lnTo>
                  <a:pt x="12099" y="791"/>
                </a:lnTo>
                <a:lnTo>
                  <a:pt x="12008" y="692"/>
                </a:lnTo>
                <a:lnTo>
                  <a:pt x="11918" y="579"/>
                </a:lnTo>
                <a:lnTo>
                  <a:pt x="11816" y="466"/>
                </a:lnTo>
                <a:lnTo>
                  <a:pt x="11703" y="381"/>
                </a:lnTo>
                <a:lnTo>
                  <a:pt x="11579" y="310"/>
                </a:lnTo>
                <a:lnTo>
                  <a:pt x="11443" y="226"/>
                </a:lnTo>
                <a:lnTo>
                  <a:pt x="11297" y="169"/>
                </a:lnTo>
                <a:lnTo>
                  <a:pt x="11138" y="113"/>
                </a:lnTo>
                <a:lnTo>
                  <a:pt x="10969" y="56"/>
                </a:lnTo>
                <a:lnTo>
                  <a:pt x="10800" y="28"/>
                </a:lnTo>
                <a:lnTo>
                  <a:pt x="10619" y="28"/>
                </a:lnTo>
                <a:lnTo>
                  <a:pt x="10404" y="28"/>
                </a:lnTo>
                <a:lnTo>
                  <a:pt x="10257" y="28"/>
                </a:lnTo>
                <a:lnTo>
                  <a:pt x="10076" y="56"/>
                </a:lnTo>
                <a:lnTo>
                  <a:pt x="9952" y="84"/>
                </a:lnTo>
                <a:lnTo>
                  <a:pt x="9794" y="141"/>
                </a:lnTo>
                <a:lnTo>
                  <a:pt x="9692" y="226"/>
                </a:lnTo>
                <a:lnTo>
                  <a:pt x="9557" y="282"/>
                </a:lnTo>
                <a:lnTo>
                  <a:pt x="9455" y="381"/>
                </a:lnTo>
                <a:lnTo>
                  <a:pt x="9365" y="466"/>
                </a:lnTo>
                <a:lnTo>
                  <a:pt x="9274" y="579"/>
                </a:lnTo>
                <a:lnTo>
                  <a:pt x="9184" y="692"/>
                </a:lnTo>
                <a:lnTo>
                  <a:pt x="9128" y="791"/>
                </a:lnTo>
                <a:lnTo>
                  <a:pt x="9060" y="932"/>
                </a:lnTo>
                <a:lnTo>
                  <a:pt x="8969" y="1201"/>
                </a:lnTo>
                <a:lnTo>
                  <a:pt x="8913" y="1498"/>
                </a:lnTo>
                <a:lnTo>
                  <a:pt x="8890" y="1795"/>
                </a:lnTo>
                <a:lnTo>
                  <a:pt x="8890" y="2120"/>
                </a:lnTo>
                <a:lnTo>
                  <a:pt x="8913" y="2445"/>
                </a:lnTo>
                <a:lnTo>
                  <a:pt x="8969" y="2756"/>
                </a:lnTo>
                <a:lnTo>
                  <a:pt x="9060" y="3081"/>
                </a:lnTo>
                <a:lnTo>
                  <a:pt x="9173" y="3378"/>
                </a:lnTo>
                <a:lnTo>
                  <a:pt x="9297" y="3647"/>
                </a:lnTo>
                <a:lnTo>
                  <a:pt x="9466" y="3887"/>
                </a:lnTo>
                <a:lnTo>
                  <a:pt x="9579" y="4085"/>
                </a:lnTo>
                <a:lnTo>
                  <a:pt x="9670" y="4269"/>
                </a:lnTo>
                <a:lnTo>
                  <a:pt x="9726" y="4467"/>
                </a:lnTo>
                <a:lnTo>
                  <a:pt x="9771" y="4650"/>
                </a:lnTo>
                <a:lnTo>
                  <a:pt x="9771" y="4834"/>
                </a:lnTo>
                <a:lnTo>
                  <a:pt x="9749" y="5032"/>
                </a:lnTo>
                <a:lnTo>
                  <a:pt x="9715" y="5216"/>
                </a:lnTo>
                <a:lnTo>
                  <a:pt x="9625" y="5385"/>
                </a:lnTo>
                <a:lnTo>
                  <a:pt x="9534" y="5513"/>
                </a:lnTo>
                <a:lnTo>
                  <a:pt x="9410" y="5626"/>
                </a:lnTo>
                <a:lnTo>
                  <a:pt x="9229" y="5710"/>
                </a:lnTo>
                <a:lnTo>
                  <a:pt x="9060" y="5767"/>
                </a:lnTo>
                <a:lnTo>
                  <a:pt x="8845" y="5767"/>
                </a:lnTo>
                <a:lnTo>
                  <a:pt x="8585" y="5739"/>
                </a:lnTo>
                <a:lnTo>
                  <a:pt x="8325" y="5654"/>
                </a:lnTo>
                <a:lnTo>
                  <a:pt x="8020" y="5513"/>
                </a:lnTo>
                <a:lnTo>
                  <a:pt x="7840" y="5442"/>
                </a:lnTo>
                <a:lnTo>
                  <a:pt x="7648" y="5385"/>
                </a:lnTo>
                <a:lnTo>
                  <a:pt x="7433" y="5329"/>
                </a:lnTo>
                <a:lnTo>
                  <a:pt x="7241" y="5301"/>
                </a:lnTo>
                <a:lnTo>
                  <a:pt x="6755" y="5301"/>
                </a:lnTo>
                <a:lnTo>
                  <a:pt x="6281" y="5329"/>
                </a:lnTo>
                <a:lnTo>
                  <a:pt x="5784" y="5385"/>
                </a:lnTo>
                <a:lnTo>
                  <a:pt x="5264" y="5498"/>
                </a:lnTo>
                <a:lnTo>
                  <a:pt x="4744" y="5597"/>
                </a:lnTo>
                <a:lnTo>
                  <a:pt x="4247" y="5739"/>
                </a:lnTo>
                <a:lnTo>
                  <a:pt x="4202" y="5894"/>
                </a:lnTo>
                <a:lnTo>
                  <a:pt x="4202" y="6191"/>
                </a:lnTo>
                <a:lnTo>
                  <a:pt x="4202" y="6545"/>
                </a:lnTo>
                <a:lnTo>
                  <a:pt x="4225" y="6954"/>
                </a:lnTo>
                <a:lnTo>
                  <a:pt x="4315" y="7930"/>
                </a:lnTo>
                <a:lnTo>
                  <a:pt x="4394" y="9018"/>
                </a:lnTo>
                <a:lnTo>
                  <a:pt x="4439" y="9570"/>
                </a:lnTo>
                <a:lnTo>
                  <a:pt x="4462" y="10107"/>
                </a:lnTo>
                <a:lnTo>
                  <a:pt x="4484" y="10630"/>
                </a:lnTo>
                <a:lnTo>
                  <a:pt x="4507" y="11082"/>
                </a:lnTo>
                <a:lnTo>
                  <a:pt x="4484" y="11520"/>
                </a:lnTo>
                <a:lnTo>
                  <a:pt x="4439" y="11874"/>
                </a:lnTo>
                <a:lnTo>
                  <a:pt x="4394" y="12029"/>
                </a:lnTo>
                <a:lnTo>
                  <a:pt x="4349" y="12171"/>
                </a:lnTo>
                <a:lnTo>
                  <a:pt x="4315" y="12284"/>
                </a:lnTo>
                <a:lnTo>
                  <a:pt x="4247" y="12354"/>
                </a:lnTo>
                <a:close/>
              </a:path>
            </a:pathLst>
          </a:cu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41" name="Text Box 9">
            <a:extLst>
              <a:ext uri="{FF2B5EF4-FFF2-40B4-BE49-F238E27FC236}">
                <a16:creationId xmlns:a16="http://schemas.microsoft.com/office/drawing/2014/main" id="{A304C656-4F9C-3BEF-7896-4B3710EFB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925" y="3468688"/>
            <a:ext cx="741363" cy="46196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en-US" altLang="ja-JP" sz="2400">
                <a:latin typeface="Tahoma" charset="0"/>
              </a:rPr>
              <a:t>null</a:t>
            </a:r>
          </a:p>
        </p:txBody>
      </p:sp>
      <p:sp>
        <p:nvSpPr>
          <p:cNvPr id="23" name="Puzzle1">
            <a:extLst>
              <a:ext uri="{FF2B5EF4-FFF2-40B4-BE49-F238E27FC236}">
                <a16:creationId xmlns:a16="http://schemas.microsoft.com/office/drawing/2014/main" id="{E89AFD3F-DB48-ED60-FC90-DBCDAC8A6D76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444500" y="2551113"/>
            <a:ext cx="1584325" cy="874712"/>
          </a:xfrm>
          <a:custGeom>
            <a:avLst/>
            <a:gdLst>
              <a:gd name="T0" fmla="*/ 16740 w 21600"/>
              <a:gd name="T1" fmla="*/ 21078 h 21600"/>
              <a:gd name="T2" fmla="*/ 16976 w 21600"/>
              <a:gd name="T3" fmla="*/ 521 h 21600"/>
              <a:gd name="T4" fmla="*/ 4725 w 21600"/>
              <a:gd name="T5" fmla="*/ 856 h 21600"/>
              <a:gd name="T6" fmla="*/ 5040 w 21600"/>
              <a:gd name="T7" fmla="*/ 21004 h 21600"/>
              <a:gd name="T8" fmla="*/ 10811 w 21600"/>
              <a:gd name="T9" fmla="*/ 12885 h 21600"/>
              <a:gd name="T10" fmla="*/ 10845 w 21600"/>
              <a:gd name="T11" fmla="*/ 8714 h 21600"/>
              <a:gd name="T12" fmla="*/ 21600 w 21600"/>
              <a:gd name="T13" fmla="*/ 10000 h 21600"/>
              <a:gd name="T14" fmla="*/ 56 w 21600"/>
              <a:gd name="T15" fmla="*/ 10000 h 21600"/>
              <a:gd name="T16" fmla="*/ 6086 w 21600"/>
              <a:gd name="T17" fmla="*/ 2569 h 21600"/>
              <a:gd name="T18" fmla="*/ 16132 w 21600"/>
              <a:gd name="T19" fmla="*/ 1955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9360" y="20836"/>
                </a:moveTo>
                <a:lnTo>
                  <a:pt x="9528" y="20836"/>
                </a:lnTo>
                <a:lnTo>
                  <a:pt x="9686" y="20762"/>
                </a:lnTo>
                <a:lnTo>
                  <a:pt x="9810" y="20687"/>
                </a:lnTo>
                <a:lnTo>
                  <a:pt x="9922" y="20575"/>
                </a:lnTo>
                <a:lnTo>
                  <a:pt x="10012" y="20426"/>
                </a:lnTo>
                <a:lnTo>
                  <a:pt x="10068" y="20296"/>
                </a:lnTo>
                <a:lnTo>
                  <a:pt x="10113" y="20110"/>
                </a:lnTo>
                <a:lnTo>
                  <a:pt x="10136" y="19905"/>
                </a:lnTo>
                <a:lnTo>
                  <a:pt x="10136" y="19682"/>
                </a:lnTo>
                <a:lnTo>
                  <a:pt x="10113" y="19440"/>
                </a:lnTo>
                <a:lnTo>
                  <a:pt x="10068" y="19142"/>
                </a:lnTo>
                <a:lnTo>
                  <a:pt x="10012" y="18900"/>
                </a:lnTo>
                <a:lnTo>
                  <a:pt x="9900" y="18620"/>
                </a:lnTo>
                <a:lnTo>
                  <a:pt x="9787" y="18285"/>
                </a:lnTo>
                <a:lnTo>
                  <a:pt x="9641" y="17968"/>
                </a:lnTo>
                <a:lnTo>
                  <a:pt x="9472" y="17652"/>
                </a:lnTo>
                <a:lnTo>
                  <a:pt x="9382" y="17466"/>
                </a:lnTo>
                <a:lnTo>
                  <a:pt x="9315" y="17298"/>
                </a:lnTo>
                <a:lnTo>
                  <a:pt x="9258" y="17112"/>
                </a:lnTo>
                <a:lnTo>
                  <a:pt x="9191" y="16926"/>
                </a:lnTo>
                <a:lnTo>
                  <a:pt x="9123" y="16535"/>
                </a:lnTo>
                <a:lnTo>
                  <a:pt x="9101" y="16144"/>
                </a:lnTo>
                <a:lnTo>
                  <a:pt x="9101" y="15753"/>
                </a:lnTo>
                <a:lnTo>
                  <a:pt x="9168" y="15362"/>
                </a:lnTo>
                <a:lnTo>
                  <a:pt x="9236" y="14971"/>
                </a:lnTo>
                <a:lnTo>
                  <a:pt x="9360" y="14580"/>
                </a:lnTo>
                <a:lnTo>
                  <a:pt x="9495" y="14244"/>
                </a:lnTo>
                <a:lnTo>
                  <a:pt x="9663" y="13891"/>
                </a:lnTo>
                <a:lnTo>
                  <a:pt x="9855" y="13611"/>
                </a:lnTo>
                <a:lnTo>
                  <a:pt x="10068" y="13351"/>
                </a:lnTo>
                <a:lnTo>
                  <a:pt x="10293" y="13146"/>
                </a:lnTo>
                <a:lnTo>
                  <a:pt x="10552" y="12997"/>
                </a:lnTo>
                <a:lnTo>
                  <a:pt x="10811" y="12885"/>
                </a:lnTo>
                <a:lnTo>
                  <a:pt x="11069" y="12866"/>
                </a:lnTo>
                <a:lnTo>
                  <a:pt x="11351" y="12885"/>
                </a:lnTo>
                <a:lnTo>
                  <a:pt x="11610" y="12997"/>
                </a:lnTo>
                <a:lnTo>
                  <a:pt x="11846" y="13183"/>
                </a:lnTo>
                <a:lnTo>
                  <a:pt x="12060" y="13388"/>
                </a:lnTo>
                <a:lnTo>
                  <a:pt x="12251" y="13648"/>
                </a:lnTo>
                <a:lnTo>
                  <a:pt x="12419" y="13928"/>
                </a:lnTo>
                <a:lnTo>
                  <a:pt x="12555" y="14244"/>
                </a:lnTo>
                <a:lnTo>
                  <a:pt x="12690" y="14617"/>
                </a:lnTo>
                <a:lnTo>
                  <a:pt x="12768" y="15008"/>
                </a:lnTo>
                <a:lnTo>
                  <a:pt x="12836" y="15399"/>
                </a:lnTo>
                <a:lnTo>
                  <a:pt x="12858" y="15753"/>
                </a:lnTo>
                <a:lnTo>
                  <a:pt x="12858" y="16144"/>
                </a:lnTo>
                <a:lnTo>
                  <a:pt x="12813" y="16535"/>
                </a:lnTo>
                <a:lnTo>
                  <a:pt x="12746" y="16888"/>
                </a:lnTo>
                <a:lnTo>
                  <a:pt x="12667" y="17224"/>
                </a:lnTo>
                <a:lnTo>
                  <a:pt x="12510" y="17503"/>
                </a:lnTo>
                <a:lnTo>
                  <a:pt x="12228" y="18043"/>
                </a:lnTo>
                <a:lnTo>
                  <a:pt x="11970" y="18546"/>
                </a:lnTo>
                <a:lnTo>
                  <a:pt x="11868" y="18751"/>
                </a:lnTo>
                <a:lnTo>
                  <a:pt x="11778" y="18974"/>
                </a:lnTo>
                <a:lnTo>
                  <a:pt x="11711" y="19179"/>
                </a:lnTo>
                <a:lnTo>
                  <a:pt x="11666" y="19365"/>
                </a:lnTo>
                <a:lnTo>
                  <a:pt x="11632" y="19570"/>
                </a:lnTo>
                <a:lnTo>
                  <a:pt x="11632" y="19756"/>
                </a:lnTo>
                <a:lnTo>
                  <a:pt x="11632" y="19942"/>
                </a:lnTo>
                <a:lnTo>
                  <a:pt x="11643" y="20110"/>
                </a:lnTo>
                <a:lnTo>
                  <a:pt x="11711" y="20296"/>
                </a:lnTo>
                <a:lnTo>
                  <a:pt x="11801" y="20464"/>
                </a:lnTo>
                <a:lnTo>
                  <a:pt x="11891" y="20650"/>
                </a:lnTo>
                <a:lnTo>
                  <a:pt x="12037" y="20836"/>
                </a:lnTo>
                <a:lnTo>
                  <a:pt x="12206" y="21004"/>
                </a:lnTo>
                <a:lnTo>
                  <a:pt x="12419" y="21190"/>
                </a:lnTo>
                <a:lnTo>
                  <a:pt x="12667" y="21320"/>
                </a:lnTo>
                <a:lnTo>
                  <a:pt x="12960" y="21432"/>
                </a:lnTo>
                <a:lnTo>
                  <a:pt x="13286" y="21544"/>
                </a:lnTo>
                <a:lnTo>
                  <a:pt x="13612" y="21655"/>
                </a:lnTo>
                <a:lnTo>
                  <a:pt x="13983" y="21693"/>
                </a:lnTo>
                <a:lnTo>
                  <a:pt x="14343" y="21730"/>
                </a:lnTo>
                <a:lnTo>
                  <a:pt x="14715" y="21730"/>
                </a:lnTo>
                <a:lnTo>
                  <a:pt x="15075" y="21730"/>
                </a:lnTo>
                <a:lnTo>
                  <a:pt x="15446" y="21655"/>
                </a:lnTo>
                <a:lnTo>
                  <a:pt x="15794" y="21581"/>
                </a:lnTo>
                <a:lnTo>
                  <a:pt x="16132" y="21432"/>
                </a:lnTo>
                <a:lnTo>
                  <a:pt x="16458" y="21302"/>
                </a:lnTo>
                <a:lnTo>
                  <a:pt x="16740" y="21078"/>
                </a:lnTo>
                <a:lnTo>
                  <a:pt x="16976" y="20836"/>
                </a:lnTo>
                <a:lnTo>
                  <a:pt x="17043" y="20650"/>
                </a:lnTo>
                <a:lnTo>
                  <a:pt x="17088" y="20426"/>
                </a:lnTo>
                <a:lnTo>
                  <a:pt x="17133" y="20222"/>
                </a:lnTo>
                <a:lnTo>
                  <a:pt x="17156" y="19980"/>
                </a:lnTo>
                <a:lnTo>
                  <a:pt x="17167" y="19477"/>
                </a:lnTo>
                <a:lnTo>
                  <a:pt x="17167" y="18974"/>
                </a:lnTo>
                <a:lnTo>
                  <a:pt x="17156" y="18397"/>
                </a:lnTo>
                <a:lnTo>
                  <a:pt x="17111" y="17820"/>
                </a:lnTo>
                <a:lnTo>
                  <a:pt x="17066" y="17261"/>
                </a:lnTo>
                <a:lnTo>
                  <a:pt x="16998" y="16646"/>
                </a:lnTo>
                <a:lnTo>
                  <a:pt x="16852" y="15511"/>
                </a:lnTo>
                <a:lnTo>
                  <a:pt x="16740" y="14393"/>
                </a:lnTo>
                <a:lnTo>
                  <a:pt x="16717" y="13928"/>
                </a:lnTo>
                <a:lnTo>
                  <a:pt x="16695" y="13462"/>
                </a:lnTo>
                <a:lnTo>
                  <a:pt x="16717" y="13071"/>
                </a:lnTo>
                <a:lnTo>
                  <a:pt x="16785" y="12755"/>
                </a:lnTo>
                <a:lnTo>
                  <a:pt x="16852" y="12419"/>
                </a:lnTo>
                <a:lnTo>
                  <a:pt x="16953" y="12140"/>
                </a:lnTo>
                <a:lnTo>
                  <a:pt x="17088" y="11898"/>
                </a:lnTo>
                <a:lnTo>
                  <a:pt x="17212" y="11675"/>
                </a:lnTo>
                <a:lnTo>
                  <a:pt x="17370" y="11470"/>
                </a:lnTo>
                <a:lnTo>
                  <a:pt x="17516" y="11284"/>
                </a:lnTo>
                <a:lnTo>
                  <a:pt x="17696" y="11135"/>
                </a:lnTo>
                <a:lnTo>
                  <a:pt x="17865" y="11042"/>
                </a:lnTo>
                <a:lnTo>
                  <a:pt x="18033" y="10930"/>
                </a:lnTo>
                <a:lnTo>
                  <a:pt x="18213" y="10893"/>
                </a:lnTo>
                <a:lnTo>
                  <a:pt x="18382" y="10893"/>
                </a:lnTo>
                <a:lnTo>
                  <a:pt x="18551" y="10967"/>
                </a:lnTo>
                <a:lnTo>
                  <a:pt x="18708" y="11042"/>
                </a:lnTo>
                <a:lnTo>
                  <a:pt x="18855" y="11172"/>
                </a:lnTo>
                <a:lnTo>
                  <a:pt x="19012" y="11358"/>
                </a:lnTo>
                <a:lnTo>
                  <a:pt x="19136" y="11600"/>
                </a:lnTo>
                <a:lnTo>
                  <a:pt x="19271" y="11861"/>
                </a:lnTo>
                <a:lnTo>
                  <a:pt x="19440" y="12028"/>
                </a:lnTo>
                <a:lnTo>
                  <a:pt x="19608" y="12177"/>
                </a:lnTo>
                <a:lnTo>
                  <a:pt x="19822" y="12289"/>
                </a:lnTo>
                <a:lnTo>
                  <a:pt x="20025" y="12289"/>
                </a:lnTo>
                <a:lnTo>
                  <a:pt x="20238" y="12289"/>
                </a:lnTo>
                <a:lnTo>
                  <a:pt x="20452" y="12215"/>
                </a:lnTo>
                <a:lnTo>
                  <a:pt x="20643" y="12103"/>
                </a:lnTo>
                <a:lnTo>
                  <a:pt x="20846" y="11973"/>
                </a:lnTo>
                <a:lnTo>
                  <a:pt x="21037" y="11786"/>
                </a:lnTo>
                <a:lnTo>
                  <a:pt x="21206" y="11563"/>
                </a:lnTo>
                <a:lnTo>
                  <a:pt x="21363" y="11321"/>
                </a:lnTo>
                <a:lnTo>
                  <a:pt x="21465" y="11079"/>
                </a:lnTo>
                <a:lnTo>
                  <a:pt x="21577" y="10744"/>
                </a:lnTo>
                <a:lnTo>
                  <a:pt x="21622" y="10427"/>
                </a:lnTo>
                <a:lnTo>
                  <a:pt x="21645" y="10111"/>
                </a:lnTo>
                <a:lnTo>
                  <a:pt x="21622" y="9608"/>
                </a:lnTo>
                <a:lnTo>
                  <a:pt x="21577" y="9142"/>
                </a:lnTo>
                <a:lnTo>
                  <a:pt x="21465" y="8751"/>
                </a:lnTo>
                <a:lnTo>
                  <a:pt x="21363" y="8397"/>
                </a:lnTo>
                <a:lnTo>
                  <a:pt x="21206" y="8062"/>
                </a:lnTo>
                <a:lnTo>
                  <a:pt x="21037" y="7820"/>
                </a:lnTo>
                <a:lnTo>
                  <a:pt x="20846" y="7597"/>
                </a:lnTo>
                <a:lnTo>
                  <a:pt x="20643" y="7429"/>
                </a:lnTo>
                <a:lnTo>
                  <a:pt x="20452" y="7317"/>
                </a:lnTo>
                <a:lnTo>
                  <a:pt x="20238" y="7206"/>
                </a:lnTo>
                <a:lnTo>
                  <a:pt x="20025" y="7168"/>
                </a:lnTo>
                <a:lnTo>
                  <a:pt x="19822" y="7206"/>
                </a:lnTo>
                <a:lnTo>
                  <a:pt x="19608" y="7243"/>
                </a:lnTo>
                <a:lnTo>
                  <a:pt x="19440" y="7355"/>
                </a:lnTo>
                <a:lnTo>
                  <a:pt x="19271" y="7504"/>
                </a:lnTo>
                <a:lnTo>
                  <a:pt x="19136" y="7708"/>
                </a:lnTo>
                <a:lnTo>
                  <a:pt x="19012" y="7895"/>
                </a:lnTo>
                <a:lnTo>
                  <a:pt x="18832" y="8025"/>
                </a:lnTo>
                <a:lnTo>
                  <a:pt x="18663" y="8174"/>
                </a:lnTo>
                <a:lnTo>
                  <a:pt x="18472" y="8248"/>
                </a:lnTo>
                <a:lnTo>
                  <a:pt x="18270" y="8286"/>
                </a:lnTo>
                <a:lnTo>
                  <a:pt x="18078" y="8323"/>
                </a:lnTo>
                <a:lnTo>
                  <a:pt x="17887" y="8323"/>
                </a:lnTo>
                <a:lnTo>
                  <a:pt x="17696" y="8248"/>
                </a:lnTo>
                <a:lnTo>
                  <a:pt x="17493" y="8174"/>
                </a:lnTo>
                <a:lnTo>
                  <a:pt x="17302" y="8062"/>
                </a:lnTo>
                <a:lnTo>
                  <a:pt x="17133" y="7969"/>
                </a:lnTo>
                <a:lnTo>
                  <a:pt x="16976" y="7783"/>
                </a:lnTo>
                <a:lnTo>
                  <a:pt x="16852" y="7597"/>
                </a:lnTo>
                <a:lnTo>
                  <a:pt x="16740" y="7429"/>
                </a:lnTo>
                <a:lnTo>
                  <a:pt x="16672" y="7168"/>
                </a:lnTo>
                <a:lnTo>
                  <a:pt x="16638" y="6926"/>
                </a:lnTo>
                <a:lnTo>
                  <a:pt x="16616" y="6498"/>
                </a:lnTo>
                <a:lnTo>
                  <a:pt x="16616" y="5772"/>
                </a:lnTo>
                <a:lnTo>
                  <a:pt x="16650" y="4915"/>
                </a:lnTo>
                <a:lnTo>
                  <a:pt x="16695" y="3928"/>
                </a:lnTo>
                <a:lnTo>
                  <a:pt x="16762" y="2960"/>
                </a:lnTo>
                <a:lnTo>
                  <a:pt x="16830" y="1992"/>
                </a:lnTo>
                <a:lnTo>
                  <a:pt x="16908" y="1173"/>
                </a:lnTo>
                <a:lnTo>
                  <a:pt x="16976" y="521"/>
                </a:lnTo>
                <a:lnTo>
                  <a:pt x="16953" y="521"/>
                </a:lnTo>
                <a:lnTo>
                  <a:pt x="16931" y="521"/>
                </a:lnTo>
                <a:lnTo>
                  <a:pt x="16267" y="484"/>
                </a:lnTo>
                <a:lnTo>
                  <a:pt x="15637" y="428"/>
                </a:lnTo>
                <a:lnTo>
                  <a:pt x="15063" y="353"/>
                </a:lnTo>
                <a:lnTo>
                  <a:pt x="14523" y="279"/>
                </a:lnTo>
                <a:lnTo>
                  <a:pt x="14040" y="167"/>
                </a:lnTo>
                <a:lnTo>
                  <a:pt x="13635" y="93"/>
                </a:lnTo>
                <a:lnTo>
                  <a:pt x="13331" y="18"/>
                </a:lnTo>
                <a:lnTo>
                  <a:pt x="13117" y="18"/>
                </a:lnTo>
                <a:lnTo>
                  <a:pt x="12982" y="18"/>
                </a:lnTo>
                <a:lnTo>
                  <a:pt x="12858" y="130"/>
                </a:lnTo>
                <a:lnTo>
                  <a:pt x="12723" y="279"/>
                </a:lnTo>
                <a:lnTo>
                  <a:pt x="12622" y="446"/>
                </a:lnTo>
                <a:lnTo>
                  <a:pt x="12510" y="670"/>
                </a:lnTo>
                <a:lnTo>
                  <a:pt x="12419" y="912"/>
                </a:lnTo>
                <a:lnTo>
                  <a:pt x="12363" y="1210"/>
                </a:lnTo>
                <a:lnTo>
                  <a:pt x="12318" y="1526"/>
                </a:lnTo>
                <a:lnTo>
                  <a:pt x="12273" y="1843"/>
                </a:lnTo>
                <a:lnTo>
                  <a:pt x="12251" y="2215"/>
                </a:lnTo>
                <a:lnTo>
                  <a:pt x="12273" y="2532"/>
                </a:lnTo>
                <a:lnTo>
                  <a:pt x="12318" y="2886"/>
                </a:lnTo>
                <a:lnTo>
                  <a:pt x="12386" y="3240"/>
                </a:lnTo>
                <a:lnTo>
                  <a:pt x="12464" y="3556"/>
                </a:lnTo>
                <a:lnTo>
                  <a:pt x="12577" y="3891"/>
                </a:lnTo>
                <a:lnTo>
                  <a:pt x="12746" y="4171"/>
                </a:lnTo>
                <a:lnTo>
                  <a:pt x="12926" y="4487"/>
                </a:lnTo>
                <a:lnTo>
                  <a:pt x="13050" y="4860"/>
                </a:lnTo>
                <a:lnTo>
                  <a:pt x="13162" y="5251"/>
                </a:lnTo>
                <a:lnTo>
                  <a:pt x="13218" y="5604"/>
                </a:lnTo>
                <a:lnTo>
                  <a:pt x="13263" y="5995"/>
                </a:lnTo>
                <a:lnTo>
                  <a:pt x="13241" y="6386"/>
                </a:lnTo>
                <a:lnTo>
                  <a:pt x="13218" y="6740"/>
                </a:lnTo>
                <a:lnTo>
                  <a:pt x="13139" y="7094"/>
                </a:lnTo>
                <a:lnTo>
                  <a:pt x="13050" y="7429"/>
                </a:lnTo>
                <a:lnTo>
                  <a:pt x="12903" y="7746"/>
                </a:lnTo>
                <a:lnTo>
                  <a:pt x="12723" y="8025"/>
                </a:lnTo>
                <a:lnTo>
                  <a:pt x="12532" y="8286"/>
                </a:lnTo>
                <a:lnTo>
                  <a:pt x="12318" y="8491"/>
                </a:lnTo>
                <a:lnTo>
                  <a:pt x="12060" y="8677"/>
                </a:lnTo>
                <a:lnTo>
                  <a:pt x="11756" y="8788"/>
                </a:lnTo>
                <a:lnTo>
                  <a:pt x="11452" y="8826"/>
                </a:lnTo>
                <a:lnTo>
                  <a:pt x="11283" y="8826"/>
                </a:lnTo>
                <a:lnTo>
                  <a:pt x="11126" y="8826"/>
                </a:lnTo>
                <a:lnTo>
                  <a:pt x="11002" y="8788"/>
                </a:lnTo>
                <a:lnTo>
                  <a:pt x="10845" y="8714"/>
                </a:lnTo>
                <a:lnTo>
                  <a:pt x="10721" y="8640"/>
                </a:lnTo>
                <a:lnTo>
                  <a:pt x="10608" y="8565"/>
                </a:lnTo>
                <a:lnTo>
                  <a:pt x="10485" y="8453"/>
                </a:lnTo>
                <a:lnTo>
                  <a:pt x="10372" y="8323"/>
                </a:lnTo>
                <a:lnTo>
                  <a:pt x="10181" y="8062"/>
                </a:lnTo>
                <a:lnTo>
                  <a:pt x="10035" y="7746"/>
                </a:lnTo>
                <a:lnTo>
                  <a:pt x="9900" y="7392"/>
                </a:lnTo>
                <a:lnTo>
                  <a:pt x="9787" y="7001"/>
                </a:lnTo>
                <a:lnTo>
                  <a:pt x="9731" y="6610"/>
                </a:lnTo>
                <a:lnTo>
                  <a:pt x="9686" y="6219"/>
                </a:lnTo>
                <a:lnTo>
                  <a:pt x="9663" y="5772"/>
                </a:lnTo>
                <a:lnTo>
                  <a:pt x="9686" y="5381"/>
                </a:lnTo>
                <a:lnTo>
                  <a:pt x="9753" y="4990"/>
                </a:lnTo>
                <a:lnTo>
                  <a:pt x="9832" y="4636"/>
                </a:lnTo>
                <a:lnTo>
                  <a:pt x="9945" y="4320"/>
                </a:lnTo>
                <a:lnTo>
                  <a:pt x="10068" y="4022"/>
                </a:lnTo>
                <a:lnTo>
                  <a:pt x="10203" y="3817"/>
                </a:lnTo>
                <a:lnTo>
                  <a:pt x="10316" y="3593"/>
                </a:lnTo>
                <a:lnTo>
                  <a:pt x="10395" y="3351"/>
                </a:lnTo>
                <a:lnTo>
                  <a:pt x="10462" y="3109"/>
                </a:lnTo>
                <a:lnTo>
                  <a:pt x="10507" y="2848"/>
                </a:lnTo>
                <a:lnTo>
                  <a:pt x="10530" y="2606"/>
                </a:lnTo>
                <a:lnTo>
                  <a:pt x="10507" y="2346"/>
                </a:lnTo>
                <a:lnTo>
                  <a:pt x="10462" y="2141"/>
                </a:lnTo>
                <a:lnTo>
                  <a:pt x="10395" y="1880"/>
                </a:lnTo>
                <a:lnTo>
                  <a:pt x="10293" y="1638"/>
                </a:lnTo>
                <a:lnTo>
                  <a:pt x="10158" y="1415"/>
                </a:lnTo>
                <a:lnTo>
                  <a:pt x="9967" y="1210"/>
                </a:lnTo>
                <a:lnTo>
                  <a:pt x="9753" y="986"/>
                </a:lnTo>
                <a:lnTo>
                  <a:pt x="9495" y="819"/>
                </a:lnTo>
                <a:lnTo>
                  <a:pt x="9191" y="670"/>
                </a:lnTo>
                <a:lnTo>
                  <a:pt x="8842" y="521"/>
                </a:lnTo>
                <a:lnTo>
                  <a:pt x="8471" y="446"/>
                </a:lnTo>
                <a:lnTo>
                  <a:pt x="7998" y="428"/>
                </a:lnTo>
                <a:lnTo>
                  <a:pt x="7413" y="428"/>
                </a:lnTo>
                <a:lnTo>
                  <a:pt x="6817" y="446"/>
                </a:lnTo>
                <a:lnTo>
                  <a:pt x="6187" y="521"/>
                </a:lnTo>
                <a:lnTo>
                  <a:pt x="5602" y="633"/>
                </a:lnTo>
                <a:lnTo>
                  <a:pt x="5107" y="744"/>
                </a:lnTo>
                <a:lnTo>
                  <a:pt x="4725" y="856"/>
                </a:lnTo>
                <a:lnTo>
                  <a:pt x="4848" y="1564"/>
                </a:lnTo>
                <a:lnTo>
                  <a:pt x="5028" y="2495"/>
                </a:lnTo>
                <a:lnTo>
                  <a:pt x="5175" y="3556"/>
                </a:lnTo>
                <a:lnTo>
                  <a:pt x="5298" y="4673"/>
                </a:lnTo>
                <a:lnTo>
                  <a:pt x="5343" y="5213"/>
                </a:lnTo>
                <a:lnTo>
                  <a:pt x="5388" y="5753"/>
                </a:lnTo>
                <a:lnTo>
                  <a:pt x="5411" y="6275"/>
                </a:lnTo>
                <a:lnTo>
                  <a:pt x="5411" y="6740"/>
                </a:lnTo>
                <a:lnTo>
                  <a:pt x="5366" y="7168"/>
                </a:lnTo>
                <a:lnTo>
                  <a:pt x="5321" y="7541"/>
                </a:lnTo>
                <a:lnTo>
                  <a:pt x="5287" y="7708"/>
                </a:lnTo>
                <a:lnTo>
                  <a:pt x="5242" y="7857"/>
                </a:lnTo>
                <a:lnTo>
                  <a:pt x="5197" y="7969"/>
                </a:lnTo>
                <a:lnTo>
                  <a:pt x="5130" y="8062"/>
                </a:lnTo>
                <a:lnTo>
                  <a:pt x="5006" y="8248"/>
                </a:lnTo>
                <a:lnTo>
                  <a:pt x="4848" y="8397"/>
                </a:lnTo>
                <a:lnTo>
                  <a:pt x="4725" y="8528"/>
                </a:lnTo>
                <a:lnTo>
                  <a:pt x="4567" y="8640"/>
                </a:lnTo>
                <a:lnTo>
                  <a:pt x="4421" y="8714"/>
                </a:lnTo>
                <a:lnTo>
                  <a:pt x="4263" y="8751"/>
                </a:lnTo>
                <a:lnTo>
                  <a:pt x="4095" y="8788"/>
                </a:lnTo>
                <a:lnTo>
                  <a:pt x="3948" y="8788"/>
                </a:lnTo>
                <a:lnTo>
                  <a:pt x="3791" y="8751"/>
                </a:lnTo>
                <a:lnTo>
                  <a:pt x="3667" y="8714"/>
                </a:lnTo>
                <a:lnTo>
                  <a:pt x="3510" y="8677"/>
                </a:lnTo>
                <a:lnTo>
                  <a:pt x="3386" y="8602"/>
                </a:lnTo>
                <a:lnTo>
                  <a:pt x="3251" y="8491"/>
                </a:lnTo>
                <a:lnTo>
                  <a:pt x="3127" y="8360"/>
                </a:lnTo>
                <a:lnTo>
                  <a:pt x="3015" y="8248"/>
                </a:lnTo>
                <a:lnTo>
                  <a:pt x="2925" y="8062"/>
                </a:lnTo>
                <a:lnTo>
                  <a:pt x="2778" y="7857"/>
                </a:lnTo>
                <a:lnTo>
                  <a:pt x="2610" y="7671"/>
                </a:lnTo>
                <a:lnTo>
                  <a:pt x="2407" y="7541"/>
                </a:lnTo>
                <a:lnTo>
                  <a:pt x="2171" y="7466"/>
                </a:lnTo>
                <a:lnTo>
                  <a:pt x="1957" y="7429"/>
                </a:lnTo>
                <a:lnTo>
                  <a:pt x="1698" y="7429"/>
                </a:lnTo>
                <a:lnTo>
                  <a:pt x="1462" y="7466"/>
                </a:lnTo>
                <a:lnTo>
                  <a:pt x="1226" y="7559"/>
                </a:lnTo>
                <a:lnTo>
                  <a:pt x="989" y="7708"/>
                </a:lnTo>
                <a:lnTo>
                  <a:pt x="776" y="7932"/>
                </a:lnTo>
                <a:lnTo>
                  <a:pt x="551" y="8211"/>
                </a:lnTo>
                <a:lnTo>
                  <a:pt x="382" y="8528"/>
                </a:lnTo>
                <a:lnTo>
                  <a:pt x="315" y="8714"/>
                </a:lnTo>
                <a:lnTo>
                  <a:pt x="236" y="8919"/>
                </a:lnTo>
                <a:lnTo>
                  <a:pt x="191" y="9142"/>
                </a:lnTo>
                <a:lnTo>
                  <a:pt x="123" y="9347"/>
                </a:lnTo>
                <a:lnTo>
                  <a:pt x="78" y="9608"/>
                </a:lnTo>
                <a:lnTo>
                  <a:pt x="56" y="9887"/>
                </a:lnTo>
                <a:lnTo>
                  <a:pt x="33" y="10185"/>
                </a:lnTo>
                <a:lnTo>
                  <a:pt x="33" y="10464"/>
                </a:lnTo>
                <a:lnTo>
                  <a:pt x="33" y="10706"/>
                </a:lnTo>
                <a:lnTo>
                  <a:pt x="56" y="10967"/>
                </a:lnTo>
                <a:lnTo>
                  <a:pt x="78" y="11172"/>
                </a:lnTo>
                <a:lnTo>
                  <a:pt x="123" y="11395"/>
                </a:lnTo>
                <a:lnTo>
                  <a:pt x="168" y="11600"/>
                </a:lnTo>
                <a:lnTo>
                  <a:pt x="236" y="11786"/>
                </a:lnTo>
                <a:lnTo>
                  <a:pt x="292" y="11973"/>
                </a:lnTo>
                <a:lnTo>
                  <a:pt x="382" y="12140"/>
                </a:lnTo>
                <a:lnTo>
                  <a:pt x="540" y="12419"/>
                </a:lnTo>
                <a:lnTo>
                  <a:pt x="731" y="12680"/>
                </a:lnTo>
                <a:lnTo>
                  <a:pt x="944" y="12866"/>
                </a:lnTo>
                <a:lnTo>
                  <a:pt x="1158" y="12997"/>
                </a:lnTo>
                <a:lnTo>
                  <a:pt x="1395" y="13108"/>
                </a:lnTo>
                <a:lnTo>
                  <a:pt x="1608" y="13183"/>
                </a:lnTo>
                <a:lnTo>
                  <a:pt x="1856" y="13183"/>
                </a:lnTo>
                <a:lnTo>
                  <a:pt x="2070" y="13146"/>
                </a:lnTo>
                <a:lnTo>
                  <a:pt x="2261" y="13071"/>
                </a:lnTo>
                <a:lnTo>
                  <a:pt x="2430" y="12960"/>
                </a:lnTo>
                <a:lnTo>
                  <a:pt x="2587" y="12792"/>
                </a:lnTo>
                <a:lnTo>
                  <a:pt x="2688" y="12606"/>
                </a:lnTo>
                <a:lnTo>
                  <a:pt x="2801" y="12419"/>
                </a:lnTo>
                <a:lnTo>
                  <a:pt x="2925" y="12289"/>
                </a:lnTo>
                <a:lnTo>
                  <a:pt x="3082" y="12177"/>
                </a:lnTo>
                <a:lnTo>
                  <a:pt x="3228" y="12103"/>
                </a:lnTo>
                <a:lnTo>
                  <a:pt x="3408" y="12103"/>
                </a:lnTo>
                <a:lnTo>
                  <a:pt x="3577" y="12103"/>
                </a:lnTo>
                <a:lnTo>
                  <a:pt x="3723" y="12177"/>
                </a:lnTo>
                <a:lnTo>
                  <a:pt x="3903" y="12252"/>
                </a:lnTo>
                <a:lnTo>
                  <a:pt x="4072" y="12364"/>
                </a:lnTo>
                <a:lnTo>
                  <a:pt x="4230" y="12494"/>
                </a:lnTo>
                <a:lnTo>
                  <a:pt x="4353" y="12643"/>
                </a:lnTo>
                <a:lnTo>
                  <a:pt x="4488" y="12829"/>
                </a:lnTo>
                <a:lnTo>
                  <a:pt x="4567" y="13034"/>
                </a:lnTo>
                <a:lnTo>
                  <a:pt x="4657" y="13257"/>
                </a:lnTo>
                <a:lnTo>
                  <a:pt x="4702" y="13462"/>
                </a:lnTo>
                <a:lnTo>
                  <a:pt x="4725" y="13686"/>
                </a:lnTo>
                <a:lnTo>
                  <a:pt x="4702" y="14282"/>
                </a:lnTo>
                <a:lnTo>
                  <a:pt x="4657" y="15045"/>
                </a:lnTo>
                <a:lnTo>
                  <a:pt x="4612" y="15976"/>
                </a:lnTo>
                <a:lnTo>
                  <a:pt x="4590" y="16926"/>
                </a:lnTo>
                <a:lnTo>
                  <a:pt x="4567" y="17968"/>
                </a:lnTo>
                <a:lnTo>
                  <a:pt x="4567" y="19011"/>
                </a:lnTo>
                <a:lnTo>
                  <a:pt x="4590" y="19514"/>
                </a:lnTo>
                <a:lnTo>
                  <a:pt x="4612" y="19980"/>
                </a:lnTo>
                <a:lnTo>
                  <a:pt x="4657" y="20426"/>
                </a:lnTo>
                <a:lnTo>
                  <a:pt x="4725" y="20836"/>
                </a:lnTo>
                <a:lnTo>
                  <a:pt x="4848" y="20929"/>
                </a:lnTo>
                <a:lnTo>
                  <a:pt x="5040" y="21004"/>
                </a:lnTo>
                <a:lnTo>
                  <a:pt x="5265" y="21078"/>
                </a:lnTo>
                <a:lnTo>
                  <a:pt x="5478" y="21115"/>
                </a:lnTo>
                <a:lnTo>
                  <a:pt x="6041" y="21115"/>
                </a:lnTo>
                <a:lnTo>
                  <a:pt x="6637" y="21078"/>
                </a:lnTo>
                <a:lnTo>
                  <a:pt x="7312" y="21004"/>
                </a:lnTo>
                <a:lnTo>
                  <a:pt x="7998" y="20929"/>
                </a:lnTo>
                <a:lnTo>
                  <a:pt x="8696" y="20855"/>
                </a:lnTo>
                <a:lnTo>
                  <a:pt x="9360" y="20836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81943" name="Text Box 10">
            <a:extLst>
              <a:ext uri="{FF2B5EF4-FFF2-40B4-BE49-F238E27FC236}">
                <a16:creationId xmlns:a16="http://schemas.microsoft.com/office/drawing/2014/main" id="{5EADBB43-E4ED-7595-9B4C-E04C7AE3B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25" y="2576513"/>
            <a:ext cx="812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en-US" altLang="ja-JP" sz="2400">
                <a:latin typeface="Tahoma" charset="0"/>
              </a:rPr>
              <a:t>false</a:t>
            </a:r>
          </a:p>
        </p:txBody>
      </p:sp>
      <p:sp>
        <p:nvSpPr>
          <p:cNvPr id="25" name="Puzzle3">
            <a:extLst>
              <a:ext uri="{FF2B5EF4-FFF2-40B4-BE49-F238E27FC236}">
                <a16:creationId xmlns:a16="http://schemas.microsoft.com/office/drawing/2014/main" id="{549DAB03-688C-768F-284A-1E777908DDD8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7697788" y="1389063"/>
            <a:ext cx="1081087" cy="1181100"/>
          </a:xfrm>
          <a:custGeom>
            <a:avLst/>
            <a:gdLst>
              <a:gd name="T0" fmla="*/ 10391 w 21600"/>
              <a:gd name="T1" fmla="*/ 15806 h 21600"/>
              <a:gd name="T2" fmla="*/ 20551 w 21600"/>
              <a:gd name="T3" fmla="*/ 21088 h 21600"/>
              <a:gd name="T4" fmla="*/ 13180 w 21600"/>
              <a:gd name="T5" fmla="*/ 13801 h 21600"/>
              <a:gd name="T6" fmla="*/ 20551 w 21600"/>
              <a:gd name="T7" fmla="*/ 7025 h 21600"/>
              <a:gd name="T8" fmla="*/ 10500 w 21600"/>
              <a:gd name="T9" fmla="*/ 52 h 21600"/>
              <a:gd name="T10" fmla="*/ 692 w 21600"/>
              <a:gd name="T11" fmla="*/ 6802 h 21600"/>
              <a:gd name="T12" fmla="*/ 8064 w 21600"/>
              <a:gd name="T13" fmla="*/ 13526 h 21600"/>
              <a:gd name="T14" fmla="*/ 692 w 21600"/>
              <a:gd name="T15" fmla="*/ 21088 h 21600"/>
              <a:gd name="T16" fmla="*/ 2273 w 21600"/>
              <a:gd name="T17" fmla="*/ 7719 h 21600"/>
              <a:gd name="T18" fmla="*/ 19149 w 21600"/>
              <a:gd name="T19" fmla="*/ 202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6625" y="20892"/>
                </a:moveTo>
                <a:lnTo>
                  <a:pt x="7105" y="21023"/>
                </a:lnTo>
                <a:lnTo>
                  <a:pt x="7513" y="21088"/>
                </a:lnTo>
                <a:lnTo>
                  <a:pt x="7922" y="21115"/>
                </a:lnTo>
                <a:lnTo>
                  <a:pt x="8242" y="21115"/>
                </a:lnTo>
                <a:lnTo>
                  <a:pt x="8544" y="21062"/>
                </a:lnTo>
                <a:lnTo>
                  <a:pt x="8810" y="20997"/>
                </a:lnTo>
                <a:lnTo>
                  <a:pt x="9023" y="20892"/>
                </a:lnTo>
                <a:lnTo>
                  <a:pt x="9148" y="20761"/>
                </a:lnTo>
                <a:lnTo>
                  <a:pt x="9290" y="20616"/>
                </a:lnTo>
                <a:lnTo>
                  <a:pt x="9361" y="20459"/>
                </a:lnTo>
                <a:lnTo>
                  <a:pt x="9396" y="20289"/>
                </a:lnTo>
                <a:lnTo>
                  <a:pt x="9396" y="20092"/>
                </a:lnTo>
                <a:lnTo>
                  <a:pt x="9325" y="19909"/>
                </a:lnTo>
                <a:lnTo>
                  <a:pt x="9219" y="19738"/>
                </a:lnTo>
                <a:lnTo>
                  <a:pt x="9094" y="19555"/>
                </a:lnTo>
                <a:lnTo>
                  <a:pt x="8917" y="19384"/>
                </a:lnTo>
                <a:lnTo>
                  <a:pt x="8650" y="19162"/>
                </a:lnTo>
                <a:lnTo>
                  <a:pt x="8437" y="18900"/>
                </a:lnTo>
                <a:lnTo>
                  <a:pt x="8277" y="18624"/>
                </a:lnTo>
                <a:lnTo>
                  <a:pt x="8135" y="18349"/>
                </a:lnTo>
                <a:lnTo>
                  <a:pt x="8028" y="18048"/>
                </a:lnTo>
                <a:lnTo>
                  <a:pt x="7993" y="17746"/>
                </a:lnTo>
                <a:lnTo>
                  <a:pt x="7993" y="17471"/>
                </a:lnTo>
                <a:lnTo>
                  <a:pt x="8028" y="17169"/>
                </a:lnTo>
                <a:lnTo>
                  <a:pt x="8135" y="16920"/>
                </a:lnTo>
                <a:lnTo>
                  <a:pt x="8277" y="16671"/>
                </a:lnTo>
                <a:lnTo>
                  <a:pt x="8366" y="16540"/>
                </a:lnTo>
                <a:lnTo>
                  <a:pt x="8473" y="16409"/>
                </a:lnTo>
                <a:lnTo>
                  <a:pt x="8615" y="16317"/>
                </a:lnTo>
                <a:lnTo>
                  <a:pt x="8739" y="16213"/>
                </a:lnTo>
                <a:lnTo>
                  <a:pt x="8881" y="16134"/>
                </a:lnTo>
                <a:lnTo>
                  <a:pt x="9059" y="16055"/>
                </a:lnTo>
                <a:lnTo>
                  <a:pt x="9254" y="15990"/>
                </a:lnTo>
                <a:lnTo>
                  <a:pt x="9432" y="15911"/>
                </a:lnTo>
                <a:lnTo>
                  <a:pt x="9663" y="15885"/>
                </a:lnTo>
                <a:lnTo>
                  <a:pt x="9876" y="15833"/>
                </a:lnTo>
                <a:lnTo>
                  <a:pt x="10142" y="15806"/>
                </a:lnTo>
                <a:lnTo>
                  <a:pt x="10391" y="15806"/>
                </a:lnTo>
                <a:lnTo>
                  <a:pt x="10728" y="15806"/>
                </a:lnTo>
                <a:lnTo>
                  <a:pt x="10995" y="15806"/>
                </a:lnTo>
                <a:lnTo>
                  <a:pt x="11279" y="15833"/>
                </a:lnTo>
                <a:lnTo>
                  <a:pt x="11546" y="15885"/>
                </a:lnTo>
                <a:lnTo>
                  <a:pt x="11776" y="15937"/>
                </a:lnTo>
                <a:lnTo>
                  <a:pt x="12025" y="15990"/>
                </a:lnTo>
                <a:lnTo>
                  <a:pt x="12221" y="16055"/>
                </a:lnTo>
                <a:lnTo>
                  <a:pt x="12434" y="16134"/>
                </a:lnTo>
                <a:lnTo>
                  <a:pt x="12611" y="16213"/>
                </a:lnTo>
                <a:lnTo>
                  <a:pt x="12771" y="16317"/>
                </a:lnTo>
                <a:lnTo>
                  <a:pt x="12913" y="16409"/>
                </a:lnTo>
                <a:lnTo>
                  <a:pt x="13038" y="16514"/>
                </a:lnTo>
                <a:lnTo>
                  <a:pt x="13251" y="16737"/>
                </a:lnTo>
                <a:lnTo>
                  <a:pt x="13428" y="16986"/>
                </a:lnTo>
                <a:lnTo>
                  <a:pt x="13517" y="17248"/>
                </a:lnTo>
                <a:lnTo>
                  <a:pt x="13588" y="17523"/>
                </a:lnTo>
                <a:lnTo>
                  <a:pt x="13588" y="17799"/>
                </a:lnTo>
                <a:lnTo>
                  <a:pt x="13517" y="18074"/>
                </a:lnTo>
                <a:lnTo>
                  <a:pt x="13428" y="18323"/>
                </a:lnTo>
                <a:lnTo>
                  <a:pt x="13286" y="18572"/>
                </a:lnTo>
                <a:lnTo>
                  <a:pt x="13109" y="18808"/>
                </a:lnTo>
                <a:lnTo>
                  <a:pt x="12878" y="19031"/>
                </a:lnTo>
                <a:lnTo>
                  <a:pt x="12434" y="19411"/>
                </a:lnTo>
                <a:lnTo>
                  <a:pt x="12132" y="19738"/>
                </a:lnTo>
                <a:lnTo>
                  <a:pt x="12025" y="19856"/>
                </a:lnTo>
                <a:lnTo>
                  <a:pt x="11919" y="20014"/>
                </a:lnTo>
                <a:lnTo>
                  <a:pt x="11883" y="20132"/>
                </a:lnTo>
                <a:lnTo>
                  <a:pt x="11883" y="20263"/>
                </a:lnTo>
                <a:lnTo>
                  <a:pt x="11883" y="20394"/>
                </a:lnTo>
                <a:lnTo>
                  <a:pt x="11954" y="20485"/>
                </a:lnTo>
                <a:lnTo>
                  <a:pt x="12061" y="20590"/>
                </a:lnTo>
                <a:lnTo>
                  <a:pt x="12185" y="20695"/>
                </a:lnTo>
                <a:lnTo>
                  <a:pt x="12327" y="20787"/>
                </a:lnTo>
                <a:lnTo>
                  <a:pt x="12540" y="20892"/>
                </a:lnTo>
                <a:lnTo>
                  <a:pt x="12771" y="20997"/>
                </a:lnTo>
                <a:lnTo>
                  <a:pt x="13073" y="21088"/>
                </a:lnTo>
                <a:lnTo>
                  <a:pt x="13428" y="21193"/>
                </a:lnTo>
                <a:lnTo>
                  <a:pt x="13873" y="21298"/>
                </a:lnTo>
                <a:lnTo>
                  <a:pt x="14317" y="21390"/>
                </a:lnTo>
                <a:lnTo>
                  <a:pt x="14778" y="21468"/>
                </a:lnTo>
                <a:lnTo>
                  <a:pt x="15294" y="21547"/>
                </a:lnTo>
                <a:lnTo>
                  <a:pt x="15809" y="21600"/>
                </a:lnTo>
                <a:lnTo>
                  <a:pt x="16359" y="21652"/>
                </a:lnTo>
                <a:lnTo>
                  <a:pt x="16875" y="21678"/>
                </a:lnTo>
                <a:lnTo>
                  <a:pt x="17407" y="21678"/>
                </a:lnTo>
                <a:lnTo>
                  <a:pt x="17958" y="21678"/>
                </a:lnTo>
                <a:lnTo>
                  <a:pt x="18473" y="21652"/>
                </a:lnTo>
                <a:lnTo>
                  <a:pt x="18953" y="21573"/>
                </a:lnTo>
                <a:lnTo>
                  <a:pt x="19397" y="21495"/>
                </a:lnTo>
                <a:lnTo>
                  <a:pt x="19841" y="21390"/>
                </a:lnTo>
                <a:lnTo>
                  <a:pt x="20214" y="21272"/>
                </a:lnTo>
                <a:lnTo>
                  <a:pt x="20551" y="21088"/>
                </a:lnTo>
                <a:lnTo>
                  <a:pt x="20480" y="20787"/>
                </a:lnTo>
                <a:lnTo>
                  <a:pt x="20409" y="20485"/>
                </a:lnTo>
                <a:lnTo>
                  <a:pt x="20356" y="20158"/>
                </a:lnTo>
                <a:lnTo>
                  <a:pt x="20356" y="19804"/>
                </a:lnTo>
                <a:lnTo>
                  <a:pt x="20321" y="19083"/>
                </a:lnTo>
                <a:lnTo>
                  <a:pt x="20356" y="18349"/>
                </a:lnTo>
                <a:lnTo>
                  <a:pt x="20409" y="17641"/>
                </a:lnTo>
                <a:lnTo>
                  <a:pt x="20480" y="17012"/>
                </a:lnTo>
                <a:lnTo>
                  <a:pt x="20551" y="16488"/>
                </a:lnTo>
                <a:lnTo>
                  <a:pt x="20551" y="16055"/>
                </a:lnTo>
                <a:lnTo>
                  <a:pt x="20551" y="15911"/>
                </a:lnTo>
                <a:lnTo>
                  <a:pt x="20445" y="15754"/>
                </a:lnTo>
                <a:lnTo>
                  <a:pt x="20356" y="15610"/>
                </a:lnTo>
                <a:lnTo>
                  <a:pt x="20178" y="15452"/>
                </a:lnTo>
                <a:lnTo>
                  <a:pt x="20001" y="15334"/>
                </a:lnTo>
                <a:lnTo>
                  <a:pt x="19770" y="15230"/>
                </a:lnTo>
                <a:lnTo>
                  <a:pt x="19521" y="15125"/>
                </a:lnTo>
                <a:lnTo>
                  <a:pt x="19290" y="15059"/>
                </a:lnTo>
                <a:lnTo>
                  <a:pt x="19024" y="15007"/>
                </a:lnTo>
                <a:lnTo>
                  <a:pt x="18740" y="14954"/>
                </a:lnTo>
                <a:lnTo>
                  <a:pt x="18509" y="14954"/>
                </a:lnTo>
                <a:lnTo>
                  <a:pt x="18225" y="14954"/>
                </a:lnTo>
                <a:lnTo>
                  <a:pt x="17994" y="15007"/>
                </a:lnTo>
                <a:lnTo>
                  <a:pt x="17763" y="15085"/>
                </a:lnTo>
                <a:lnTo>
                  <a:pt x="17550" y="15177"/>
                </a:lnTo>
                <a:lnTo>
                  <a:pt x="17372" y="15308"/>
                </a:lnTo>
                <a:lnTo>
                  <a:pt x="17176" y="15426"/>
                </a:lnTo>
                <a:lnTo>
                  <a:pt x="16928" y="15557"/>
                </a:lnTo>
                <a:lnTo>
                  <a:pt x="16661" y="15636"/>
                </a:lnTo>
                <a:lnTo>
                  <a:pt x="16359" y="15688"/>
                </a:lnTo>
                <a:lnTo>
                  <a:pt x="16022" y="15715"/>
                </a:lnTo>
                <a:lnTo>
                  <a:pt x="15667" y="15688"/>
                </a:lnTo>
                <a:lnTo>
                  <a:pt x="15294" y="15662"/>
                </a:lnTo>
                <a:lnTo>
                  <a:pt x="14956" y="15583"/>
                </a:lnTo>
                <a:lnTo>
                  <a:pt x="14619" y="15479"/>
                </a:lnTo>
                <a:lnTo>
                  <a:pt x="14281" y="15334"/>
                </a:lnTo>
                <a:lnTo>
                  <a:pt x="13961" y="15177"/>
                </a:lnTo>
                <a:lnTo>
                  <a:pt x="13695" y="14981"/>
                </a:lnTo>
                <a:lnTo>
                  <a:pt x="13588" y="14850"/>
                </a:lnTo>
                <a:lnTo>
                  <a:pt x="13482" y="14732"/>
                </a:lnTo>
                <a:lnTo>
                  <a:pt x="13393" y="14600"/>
                </a:lnTo>
                <a:lnTo>
                  <a:pt x="13322" y="14456"/>
                </a:lnTo>
                <a:lnTo>
                  <a:pt x="13251" y="14299"/>
                </a:lnTo>
                <a:lnTo>
                  <a:pt x="13215" y="14155"/>
                </a:lnTo>
                <a:lnTo>
                  <a:pt x="13180" y="13971"/>
                </a:lnTo>
                <a:lnTo>
                  <a:pt x="13180" y="13801"/>
                </a:lnTo>
                <a:lnTo>
                  <a:pt x="13180" y="13591"/>
                </a:lnTo>
                <a:lnTo>
                  <a:pt x="13215" y="13395"/>
                </a:lnTo>
                <a:lnTo>
                  <a:pt x="13251" y="13198"/>
                </a:lnTo>
                <a:lnTo>
                  <a:pt x="13322" y="13015"/>
                </a:lnTo>
                <a:lnTo>
                  <a:pt x="13393" y="12870"/>
                </a:lnTo>
                <a:lnTo>
                  <a:pt x="13482" y="12713"/>
                </a:lnTo>
                <a:lnTo>
                  <a:pt x="13588" y="12569"/>
                </a:lnTo>
                <a:lnTo>
                  <a:pt x="13730" y="12438"/>
                </a:lnTo>
                <a:lnTo>
                  <a:pt x="13997" y="12215"/>
                </a:lnTo>
                <a:lnTo>
                  <a:pt x="14334" y="12005"/>
                </a:lnTo>
                <a:lnTo>
                  <a:pt x="14690" y="11861"/>
                </a:lnTo>
                <a:lnTo>
                  <a:pt x="15063" y="11756"/>
                </a:lnTo>
                <a:lnTo>
                  <a:pt x="15436" y="11678"/>
                </a:lnTo>
                <a:lnTo>
                  <a:pt x="15809" y="11638"/>
                </a:lnTo>
                <a:lnTo>
                  <a:pt x="16182" y="11638"/>
                </a:lnTo>
                <a:lnTo>
                  <a:pt x="16555" y="11678"/>
                </a:lnTo>
                <a:lnTo>
                  <a:pt x="16910" y="11730"/>
                </a:lnTo>
                <a:lnTo>
                  <a:pt x="17248" y="11835"/>
                </a:lnTo>
                <a:lnTo>
                  <a:pt x="17514" y="11966"/>
                </a:lnTo>
                <a:lnTo>
                  <a:pt x="17763" y="12110"/>
                </a:lnTo>
                <a:lnTo>
                  <a:pt x="17887" y="12215"/>
                </a:lnTo>
                <a:lnTo>
                  <a:pt x="18065" y="12307"/>
                </a:lnTo>
                <a:lnTo>
                  <a:pt x="18260" y="12412"/>
                </a:lnTo>
                <a:lnTo>
                  <a:pt x="18438" y="12464"/>
                </a:lnTo>
                <a:lnTo>
                  <a:pt x="18669" y="12543"/>
                </a:lnTo>
                <a:lnTo>
                  <a:pt x="18882" y="12569"/>
                </a:lnTo>
                <a:lnTo>
                  <a:pt x="19113" y="12595"/>
                </a:lnTo>
                <a:lnTo>
                  <a:pt x="19361" y="12608"/>
                </a:lnTo>
                <a:lnTo>
                  <a:pt x="19592" y="12608"/>
                </a:lnTo>
                <a:lnTo>
                  <a:pt x="19841" y="12595"/>
                </a:lnTo>
                <a:lnTo>
                  <a:pt x="20072" y="12543"/>
                </a:lnTo>
                <a:lnTo>
                  <a:pt x="20321" y="12490"/>
                </a:lnTo>
                <a:lnTo>
                  <a:pt x="20551" y="12438"/>
                </a:lnTo>
                <a:lnTo>
                  <a:pt x="20800" y="12333"/>
                </a:lnTo>
                <a:lnTo>
                  <a:pt x="20996" y="12241"/>
                </a:lnTo>
                <a:lnTo>
                  <a:pt x="21244" y="12110"/>
                </a:lnTo>
                <a:lnTo>
                  <a:pt x="21298" y="12032"/>
                </a:lnTo>
                <a:lnTo>
                  <a:pt x="21404" y="11966"/>
                </a:lnTo>
                <a:lnTo>
                  <a:pt x="21475" y="11861"/>
                </a:lnTo>
                <a:lnTo>
                  <a:pt x="21511" y="11730"/>
                </a:lnTo>
                <a:lnTo>
                  <a:pt x="21617" y="11481"/>
                </a:lnTo>
                <a:lnTo>
                  <a:pt x="21653" y="11180"/>
                </a:lnTo>
                <a:lnTo>
                  <a:pt x="21653" y="10826"/>
                </a:lnTo>
                <a:lnTo>
                  <a:pt x="21653" y="10472"/>
                </a:lnTo>
                <a:lnTo>
                  <a:pt x="21582" y="10092"/>
                </a:lnTo>
                <a:lnTo>
                  <a:pt x="21511" y="9725"/>
                </a:lnTo>
                <a:lnTo>
                  <a:pt x="21298" y="8912"/>
                </a:lnTo>
                <a:lnTo>
                  <a:pt x="21067" y="8191"/>
                </a:lnTo>
                <a:lnTo>
                  <a:pt x="20800" y="7536"/>
                </a:lnTo>
                <a:lnTo>
                  <a:pt x="20551" y="7025"/>
                </a:lnTo>
                <a:lnTo>
                  <a:pt x="20001" y="7103"/>
                </a:lnTo>
                <a:lnTo>
                  <a:pt x="19432" y="7156"/>
                </a:lnTo>
                <a:lnTo>
                  <a:pt x="18846" y="7208"/>
                </a:lnTo>
                <a:lnTo>
                  <a:pt x="18225" y="7208"/>
                </a:lnTo>
                <a:lnTo>
                  <a:pt x="17656" y="7208"/>
                </a:lnTo>
                <a:lnTo>
                  <a:pt x="17070" y="7182"/>
                </a:lnTo>
                <a:lnTo>
                  <a:pt x="16484" y="7156"/>
                </a:lnTo>
                <a:lnTo>
                  <a:pt x="15986" y="7103"/>
                </a:lnTo>
                <a:lnTo>
                  <a:pt x="14992" y="6999"/>
                </a:lnTo>
                <a:lnTo>
                  <a:pt x="14210" y="6907"/>
                </a:lnTo>
                <a:lnTo>
                  <a:pt x="13695" y="6828"/>
                </a:lnTo>
                <a:lnTo>
                  <a:pt x="13517" y="6802"/>
                </a:lnTo>
                <a:lnTo>
                  <a:pt x="13073" y="6645"/>
                </a:lnTo>
                <a:lnTo>
                  <a:pt x="12700" y="6474"/>
                </a:lnTo>
                <a:lnTo>
                  <a:pt x="12363" y="6304"/>
                </a:lnTo>
                <a:lnTo>
                  <a:pt x="12132" y="6094"/>
                </a:lnTo>
                <a:lnTo>
                  <a:pt x="11919" y="5871"/>
                </a:lnTo>
                <a:lnTo>
                  <a:pt x="11776" y="5649"/>
                </a:lnTo>
                <a:lnTo>
                  <a:pt x="11688" y="5413"/>
                </a:lnTo>
                <a:lnTo>
                  <a:pt x="11617" y="5190"/>
                </a:lnTo>
                <a:lnTo>
                  <a:pt x="11617" y="4941"/>
                </a:lnTo>
                <a:lnTo>
                  <a:pt x="11652" y="4718"/>
                </a:lnTo>
                <a:lnTo>
                  <a:pt x="11723" y="4482"/>
                </a:lnTo>
                <a:lnTo>
                  <a:pt x="11812" y="4285"/>
                </a:lnTo>
                <a:lnTo>
                  <a:pt x="11919" y="4089"/>
                </a:lnTo>
                <a:lnTo>
                  <a:pt x="12096" y="3905"/>
                </a:lnTo>
                <a:lnTo>
                  <a:pt x="12292" y="3735"/>
                </a:lnTo>
                <a:lnTo>
                  <a:pt x="12505" y="3604"/>
                </a:lnTo>
                <a:lnTo>
                  <a:pt x="12700" y="3460"/>
                </a:lnTo>
                <a:lnTo>
                  <a:pt x="12878" y="3250"/>
                </a:lnTo>
                <a:lnTo>
                  <a:pt x="13038" y="3027"/>
                </a:lnTo>
                <a:lnTo>
                  <a:pt x="13180" y="2752"/>
                </a:lnTo>
                <a:lnTo>
                  <a:pt x="13286" y="2477"/>
                </a:lnTo>
                <a:lnTo>
                  <a:pt x="13322" y="2175"/>
                </a:lnTo>
                <a:lnTo>
                  <a:pt x="13357" y="1874"/>
                </a:lnTo>
                <a:lnTo>
                  <a:pt x="13286" y="1572"/>
                </a:lnTo>
                <a:lnTo>
                  <a:pt x="13180" y="1271"/>
                </a:lnTo>
                <a:lnTo>
                  <a:pt x="13038" y="983"/>
                </a:lnTo>
                <a:lnTo>
                  <a:pt x="12949" y="865"/>
                </a:lnTo>
                <a:lnTo>
                  <a:pt x="12807" y="733"/>
                </a:lnTo>
                <a:lnTo>
                  <a:pt x="12665" y="616"/>
                </a:lnTo>
                <a:lnTo>
                  <a:pt x="12505" y="511"/>
                </a:lnTo>
                <a:lnTo>
                  <a:pt x="12327" y="406"/>
                </a:lnTo>
                <a:lnTo>
                  <a:pt x="12132" y="314"/>
                </a:lnTo>
                <a:lnTo>
                  <a:pt x="11883" y="235"/>
                </a:lnTo>
                <a:lnTo>
                  <a:pt x="11652" y="183"/>
                </a:lnTo>
                <a:lnTo>
                  <a:pt x="11368" y="104"/>
                </a:lnTo>
                <a:lnTo>
                  <a:pt x="11101" y="78"/>
                </a:lnTo>
                <a:lnTo>
                  <a:pt x="10800" y="52"/>
                </a:lnTo>
                <a:lnTo>
                  <a:pt x="10444" y="52"/>
                </a:lnTo>
                <a:lnTo>
                  <a:pt x="10142" y="52"/>
                </a:lnTo>
                <a:lnTo>
                  <a:pt x="9840" y="78"/>
                </a:lnTo>
                <a:lnTo>
                  <a:pt x="9574" y="104"/>
                </a:lnTo>
                <a:lnTo>
                  <a:pt x="9325" y="157"/>
                </a:lnTo>
                <a:lnTo>
                  <a:pt x="9094" y="209"/>
                </a:lnTo>
                <a:lnTo>
                  <a:pt x="8846" y="262"/>
                </a:lnTo>
                <a:lnTo>
                  <a:pt x="8650" y="340"/>
                </a:lnTo>
                <a:lnTo>
                  <a:pt x="8437" y="432"/>
                </a:lnTo>
                <a:lnTo>
                  <a:pt x="8277" y="511"/>
                </a:lnTo>
                <a:lnTo>
                  <a:pt x="8100" y="616"/>
                </a:lnTo>
                <a:lnTo>
                  <a:pt x="7957" y="707"/>
                </a:lnTo>
                <a:lnTo>
                  <a:pt x="7833" y="838"/>
                </a:lnTo>
                <a:lnTo>
                  <a:pt x="7620" y="1061"/>
                </a:lnTo>
                <a:lnTo>
                  <a:pt x="7442" y="1336"/>
                </a:lnTo>
                <a:lnTo>
                  <a:pt x="7353" y="1599"/>
                </a:lnTo>
                <a:lnTo>
                  <a:pt x="7318" y="1900"/>
                </a:lnTo>
                <a:lnTo>
                  <a:pt x="7318" y="2175"/>
                </a:lnTo>
                <a:lnTo>
                  <a:pt x="7353" y="2450"/>
                </a:lnTo>
                <a:lnTo>
                  <a:pt x="7442" y="2726"/>
                </a:lnTo>
                <a:lnTo>
                  <a:pt x="7620" y="2975"/>
                </a:lnTo>
                <a:lnTo>
                  <a:pt x="7833" y="3198"/>
                </a:lnTo>
                <a:lnTo>
                  <a:pt x="8064" y="3433"/>
                </a:lnTo>
                <a:lnTo>
                  <a:pt x="8295" y="3630"/>
                </a:lnTo>
                <a:lnTo>
                  <a:pt x="8508" y="3853"/>
                </a:lnTo>
                <a:lnTo>
                  <a:pt x="8686" y="4089"/>
                </a:lnTo>
                <a:lnTo>
                  <a:pt x="8775" y="4312"/>
                </a:lnTo>
                <a:lnTo>
                  <a:pt x="8846" y="4561"/>
                </a:lnTo>
                <a:lnTo>
                  <a:pt x="8846" y="4810"/>
                </a:lnTo>
                <a:lnTo>
                  <a:pt x="8810" y="5059"/>
                </a:lnTo>
                <a:lnTo>
                  <a:pt x="8721" y="5295"/>
                </a:lnTo>
                <a:lnTo>
                  <a:pt x="8579" y="5544"/>
                </a:lnTo>
                <a:lnTo>
                  <a:pt x="8366" y="5766"/>
                </a:lnTo>
                <a:lnTo>
                  <a:pt x="8135" y="5976"/>
                </a:lnTo>
                <a:lnTo>
                  <a:pt x="7833" y="6199"/>
                </a:lnTo>
                <a:lnTo>
                  <a:pt x="7478" y="6369"/>
                </a:lnTo>
                <a:lnTo>
                  <a:pt x="7069" y="6527"/>
                </a:lnTo>
                <a:lnTo>
                  <a:pt x="6590" y="6671"/>
                </a:lnTo>
                <a:lnTo>
                  <a:pt x="6092" y="6802"/>
                </a:lnTo>
                <a:lnTo>
                  <a:pt x="5684" y="6802"/>
                </a:lnTo>
                <a:lnTo>
                  <a:pt x="5133" y="6802"/>
                </a:lnTo>
                <a:lnTo>
                  <a:pt x="4547" y="6802"/>
                </a:lnTo>
                <a:lnTo>
                  <a:pt x="3872" y="6802"/>
                </a:lnTo>
                <a:lnTo>
                  <a:pt x="3144" y="6802"/>
                </a:lnTo>
                <a:lnTo>
                  <a:pt x="2362" y="6802"/>
                </a:lnTo>
                <a:lnTo>
                  <a:pt x="1545" y="6802"/>
                </a:lnTo>
                <a:lnTo>
                  <a:pt x="692" y="6802"/>
                </a:lnTo>
                <a:lnTo>
                  <a:pt x="586" y="7234"/>
                </a:lnTo>
                <a:lnTo>
                  <a:pt x="461" y="7837"/>
                </a:lnTo>
                <a:lnTo>
                  <a:pt x="355" y="8493"/>
                </a:lnTo>
                <a:lnTo>
                  <a:pt x="248" y="9187"/>
                </a:lnTo>
                <a:lnTo>
                  <a:pt x="142" y="9869"/>
                </a:lnTo>
                <a:lnTo>
                  <a:pt x="106" y="10498"/>
                </a:lnTo>
                <a:lnTo>
                  <a:pt x="106" y="10983"/>
                </a:lnTo>
                <a:lnTo>
                  <a:pt x="106" y="11311"/>
                </a:lnTo>
                <a:lnTo>
                  <a:pt x="213" y="11481"/>
                </a:lnTo>
                <a:lnTo>
                  <a:pt x="319" y="11651"/>
                </a:lnTo>
                <a:lnTo>
                  <a:pt x="497" y="11783"/>
                </a:lnTo>
                <a:lnTo>
                  <a:pt x="692" y="11914"/>
                </a:lnTo>
                <a:lnTo>
                  <a:pt x="941" y="12032"/>
                </a:lnTo>
                <a:lnTo>
                  <a:pt x="1207" y="12110"/>
                </a:lnTo>
                <a:lnTo>
                  <a:pt x="1509" y="12189"/>
                </a:lnTo>
                <a:lnTo>
                  <a:pt x="1794" y="12241"/>
                </a:lnTo>
                <a:lnTo>
                  <a:pt x="2131" y="12267"/>
                </a:lnTo>
                <a:lnTo>
                  <a:pt x="2433" y="12281"/>
                </a:lnTo>
                <a:lnTo>
                  <a:pt x="2735" y="12267"/>
                </a:lnTo>
                <a:lnTo>
                  <a:pt x="3055" y="12241"/>
                </a:lnTo>
                <a:lnTo>
                  <a:pt x="3357" y="12189"/>
                </a:lnTo>
                <a:lnTo>
                  <a:pt x="3623" y="12084"/>
                </a:lnTo>
                <a:lnTo>
                  <a:pt x="3872" y="11979"/>
                </a:lnTo>
                <a:lnTo>
                  <a:pt x="4103" y="11861"/>
                </a:lnTo>
                <a:lnTo>
                  <a:pt x="4316" y="11704"/>
                </a:lnTo>
                <a:lnTo>
                  <a:pt x="4582" y="11612"/>
                </a:lnTo>
                <a:lnTo>
                  <a:pt x="4849" y="11533"/>
                </a:lnTo>
                <a:lnTo>
                  <a:pt x="5169" y="11507"/>
                </a:lnTo>
                <a:lnTo>
                  <a:pt x="5506" y="11481"/>
                </a:lnTo>
                <a:lnTo>
                  <a:pt x="5808" y="11507"/>
                </a:lnTo>
                <a:lnTo>
                  <a:pt x="6146" y="11560"/>
                </a:lnTo>
                <a:lnTo>
                  <a:pt x="6501" y="11651"/>
                </a:lnTo>
                <a:lnTo>
                  <a:pt x="6803" y="11783"/>
                </a:lnTo>
                <a:lnTo>
                  <a:pt x="7105" y="11940"/>
                </a:lnTo>
                <a:lnTo>
                  <a:pt x="7353" y="12110"/>
                </a:lnTo>
                <a:lnTo>
                  <a:pt x="7584" y="12333"/>
                </a:lnTo>
                <a:lnTo>
                  <a:pt x="7798" y="12595"/>
                </a:lnTo>
                <a:lnTo>
                  <a:pt x="7922" y="12870"/>
                </a:lnTo>
                <a:lnTo>
                  <a:pt x="8028" y="13198"/>
                </a:lnTo>
                <a:lnTo>
                  <a:pt x="8064" y="13526"/>
                </a:lnTo>
                <a:lnTo>
                  <a:pt x="8028" y="13775"/>
                </a:lnTo>
                <a:lnTo>
                  <a:pt x="7922" y="13998"/>
                </a:lnTo>
                <a:lnTo>
                  <a:pt x="7798" y="14220"/>
                </a:lnTo>
                <a:lnTo>
                  <a:pt x="7584" y="14404"/>
                </a:lnTo>
                <a:lnTo>
                  <a:pt x="7353" y="14574"/>
                </a:lnTo>
                <a:lnTo>
                  <a:pt x="7105" y="14732"/>
                </a:lnTo>
                <a:lnTo>
                  <a:pt x="6803" y="14850"/>
                </a:lnTo>
                <a:lnTo>
                  <a:pt x="6501" y="14954"/>
                </a:lnTo>
                <a:lnTo>
                  <a:pt x="6146" y="15033"/>
                </a:lnTo>
                <a:lnTo>
                  <a:pt x="5808" y="15085"/>
                </a:lnTo>
                <a:lnTo>
                  <a:pt x="5506" y="15085"/>
                </a:lnTo>
                <a:lnTo>
                  <a:pt x="5169" y="15059"/>
                </a:lnTo>
                <a:lnTo>
                  <a:pt x="4849" y="15007"/>
                </a:lnTo>
                <a:lnTo>
                  <a:pt x="4582" y="14902"/>
                </a:lnTo>
                <a:lnTo>
                  <a:pt x="4316" y="14784"/>
                </a:lnTo>
                <a:lnTo>
                  <a:pt x="4103" y="14600"/>
                </a:lnTo>
                <a:lnTo>
                  <a:pt x="3907" y="14430"/>
                </a:lnTo>
                <a:lnTo>
                  <a:pt x="3659" y="14299"/>
                </a:lnTo>
                <a:lnTo>
                  <a:pt x="3428" y="14194"/>
                </a:lnTo>
                <a:lnTo>
                  <a:pt x="3179" y="14129"/>
                </a:lnTo>
                <a:lnTo>
                  <a:pt x="2913" y="14102"/>
                </a:lnTo>
                <a:lnTo>
                  <a:pt x="2646" y="14102"/>
                </a:lnTo>
                <a:lnTo>
                  <a:pt x="2362" y="14129"/>
                </a:lnTo>
                <a:lnTo>
                  <a:pt x="2096" y="14168"/>
                </a:lnTo>
                <a:lnTo>
                  <a:pt x="1811" y="14273"/>
                </a:lnTo>
                <a:lnTo>
                  <a:pt x="1545" y="14378"/>
                </a:lnTo>
                <a:lnTo>
                  <a:pt x="1314" y="14496"/>
                </a:lnTo>
                <a:lnTo>
                  <a:pt x="1065" y="14653"/>
                </a:lnTo>
                <a:lnTo>
                  <a:pt x="870" y="14797"/>
                </a:lnTo>
                <a:lnTo>
                  <a:pt x="657" y="14981"/>
                </a:lnTo>
                <a:lnTo>
                  <a:pt x="497" y="15177"/>
                </a:lnTo>
                <a:lnTo>
                  <a:pt x="390" y="15413"/>
                </a:lnTo>
                <a:lnTo>
                  <a:pt x="284" y="15636"/>
                </a:lnTo>
                <a:lnTo>
                  <a:pt x="248" y="15911"/>
                </a:lnTo>
                <a:lnTo>
                  <a:pt x="284" y="16239"/>
                </a:lnTo>
                <a:lnTo>
                  <a:pt x="319" y="16566"/>
                </a:lnTo>
                <a:lnTo>
                  <a:pt x="497" y="17340"/>
                </a:lnTo>
                <a:lnTo>
                  <a:pt x="692" y="18152"/>
                </a:lnTo>
                <a:lnTo>
                  <a:pt x="799" y="18559"/>
                </a:lnTo>
                <a:lnTo>
                  <a:pt x="905" y="18978"/>
                </a:lnTo>
                <a:lnTo>
                  <a:pt x="959" y="19384"/>
                </a:lnTo>
                <a:lnTo>
                  <a:pt x="994" y="19791"/>
                </a:lnTo>
                <a:lnTo>
                  <a:pt x="994" y="20132"/>
                </a:lnTo>
                <a:lnTo>
                  <a:pt x="959" y="20485"/>
                </a:lnTo>
                <a:lnTo>
                  <a:pt x="941" y="20669"/>
                </a:lnTo>
                <a:lnTo>
                  <a:pt x="870" y="20813"/>
                </a:lnTo>
                <a:lnTo>
                  <a:pt x="799" y="20970"/>
                </a:lnTo>
                <a:lnTo>
                  <a:pt x="692" y="21088"/>
                </a:lnTo>
                <a:lnTo>
                  <a:pt x="1474" y="20997"/>
                </a:lnTo>
                <a:lnTo>
                  <a:pt x="2291" y="20866"/>
                </a:lnTo>
                <a:lnTo>
                  <a:pt x="3108" y="20787"/>
                </a:lnTo>
                <a:lnTo>
                  <a:pt x="3907" y="20721"/>
                </a:lnTo>
                <a:lnTo>
                  <a:pt x="4653" y="20695"/>
                </a:lnTo>
                <a:lnTo>
                  <a:pt x="5364" y="20695"/>
                </a:lnTo>
                <a:lnTo>
                  <a:pt x="5701" y="20721"/>
                </a:lnTo>
                <a:lnTo>
                  <a:pt x="6057" y="20761"/>
                </a:lnTo>
                <a:lnTo>
                  <a:pt x="6323" y="20813"/>
                </a:lnTo>
                <a:lnTo>
                  <a:pt x="6625" y="2089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ACE01B31-06D3-500A-B935-8D1AAE4E1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Tools of the Trade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C8DD5-A17F-2043-3585-DF6D9F21A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58913"/>
            <a:ext cx="8229600" cy="4678362"/>
          </a:xfrm>
        </p:spPr>
        <p:txBody>
          <a:bodyPr/>
          <a:lstStyle/>
          <a:p>
            <a:pPr>
              <a:defRPr/>
            </a:pPr>
            <a:r>
              <a:rPr dirty="0">
                <a:hlinkClick r:id="rId2"/>
              </a:rPr>
              <a:t>Postman</a:t>
            </a:r>
            <a:endParaRPr dirty="0"/>
          </a:p>
          <a:p>
            <a:pPr>
              <a:defRPr/>
            </a:pPr>
            <a:r>
              <a:rPr dirty="0">
                <a:hlinkClick r:id="rId3"/>
              </a:rPr>
              <a:t>https://jsonformatter.curiousconcept.com</a:t>
            </a:r>
            <a:endParaRPr dirty="0"/>
          </a:p>
          <a:p>
            <a:pPr>
              <a:defRPr/>
            </a:pPr>
            <a:r>
              <a:rPr dirty="0">
                <a:hlinkClick r:id="rId4"/>
              </a:rPr>
              <a:t>https://codebeautify.org/jsonviewer</a:t>
            </a:r>
            <a:endParaRPr dirty="0"/>
          </a:p>
          <a:p>
            <a:pPr marL="0" indent="0">
              <a:buFont typeface="Wingdings" pitchFamily="2" charset="2"/>
              <a:buNone/>
              <a:defRPr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>
            <a:extLst>
              <a:ext uri="{FF2B5EF4-FFF2-40B4-BE49-F238E27FC236}">
                <a16:creationId xmlns:a16="http://schemas.microsoft.com/office/drawing/2014/main" id="{484A02D6-EE56-F7EF-6B88-D410BD596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Mobile Performance</a:t>
            </a:r>
          </a:p>
        </p:txBody>
      </p:sp>
      <p:pic>
        <p:nvPicPr>
          <p:cNvPr id="10242" name="Picture 2" descr="Image result for xml vs json usage graph 2018">
            <a:extLst>
              <a:ext uri="{FF2B5EF4-FFF2-40B4-BE49-F238E27FC236}">
                <a16:creationId xmlns:a16="http://schemas.microsoft.com/office/drawing/2014/main" id="{8B3635E6-1B2F-DA2D-846C-1E94DEA626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06475" y="1447800"/>
            <a:ext cx="7435850" cy="4678363"/>
          </a:xfr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2" descr="Related image">
            <a:extLst>
              <a:ext uri="{FF2B5EF4-FFF2-40B4-BE49-F238E27FC236}">
                <a16:creationId xmlns:a16="http://schemas.microsoft.com/office/drawing/2014/main" id="{11293B5A-FBDF-C23A-1211-403E6523A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3" y="601663"/>
            <a:ext cx="7937500" cy="524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>
            <a:extLst>
              <a:ext uri="{FF2B5EF4-FFF2-40B4-BE49-F238E27FC236}">
                <a16:creationId xmlns:a16="http://schemas.microsoft.com/office/drawing/2014/main" id="{3F52E11B-BC10-8798-387F-B6BFC4A6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XML is a data format</a:t>
            </a:r>
          </a:p>
        </p:txBody>
      </p:sp>
      <p:sp>
        <p:nvSpPr>
          <p:cNvPr id="12290" name="Content Placeholder 2">
            <a:extLst>
              <a:ext uri="{FF2B5EF4-FFF2-40B4-BE49-F238E27FC236}">
                <a16:creationId xmlns:a16="http://schemas.microsoft.com/office/drawing/2014/main" id="{5ACAD50B-32E3-A086-7EBD-A45CED301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altLang="en-US"/>
              <a:t>XML is a way of structuring data … XML is a data format.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>
            <a:extLst>
              <a:ext uri="{FF2B5EF4-FFF2-40B4-BE49-F238E27FC236}">
                <a16:creationId xmlns:a16="http://schemas.microsoft.com/office/drawing/2014/main" id="{9947F3E4-09F6-AAF7-6243-D13599033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JSON is a data format</a:t>
            </a:r>
          </a:p>
        </p:txBody>
      </p:sp>
      <p:sp>
        <p:nvSpPr>
          <p:cNvPr id="13314" name="Content Placeholder 2">
            <a:extLst>
              <a:ext uri="{FF2B5EF4-FFF2-40B4-BE49-F238E27FC236}">
                <a16:creationId xmlns:a16="http://schemas.microsoft.com/office/drawing/2014/main" id="{75AE88F1-7A16-5778-1734-BE24A988A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altLang="en-US"/>
              <a:t>JSON is a way of structuring data … JSON is a data format.</a:t>
            </a:r>
          </a:p>
          <a:p>
            <a:pPr marL="0" indent="0"/>
            <a:endParaRPr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13BD2A3F-0FC3-3574-D925-2D7025539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Example of XML-formatted data</a:t>
            </a:r>
          </a:p>
        </p:txBody>
      </p:sp>
      <p:sp>
        <p:nvSpPr>
          <p:cNvPr id="14338" name="Content Placeholder 2">
            <a:extLst>
              <a:ext uri="{FF2B5EF4-FFF2-40B4-BE49-F238E27FC236}">
                <a16:creationId xmlns:a16="http://schemas.microsoft.com/office/drawing/2014/main" id="{266D0C31-D66E-9FB6-B352-DA2861999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827088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altLang="en-US"/>
              <a:t>The below XML document contains data about a book: its title, authors, date of publication, and publisher.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8D8DFD85-ACC6-F469-48C7-D3A64160D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688" y="2382838"/>
            <a:ext cx="4713287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600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solidFill>
                  <a:srgbClr val="000096"/>
                </a:solidFill>
              </a:rPr>
              <a:t>&lt;Book&gt;</a:t>
            </a:r>
            <a:br>
              <a:rPr lang="en-US" altLang="en-US" sz="1800" b="0">
                <a:solidFill>
                  <a:srgbClr val="000000"/>
                </a:solidFill>
              </a:rPr>
            </a:br>
            <a:r>
              <a:rPr lang="en-US" altLang="en-US" sz="1800" b="0">
                <a:solidFill>
                  <a:srgbClr val="000000"/>
                </a:solidFill>
              </a:rPr>
              <a:t>    </a:t>
            </a:r>
            <a:r>
              <a:rPr lang="en-US" altLang="en-US" sz="1800" b="0">
                <a:solidFill>
                  <a:srgbClr val="000096"/>
                </a:solidFill>
              </a:rPr>
              <a:t>&lt;Title&gt;</a:t>
            </a:r>
            <a:r>
              <a:rPr lang="en-US" altLang="en-US" sz="1800" b="0">
                <a:solidFill>
                  <a:srgbClr val="000000"/>
                </a:solidFill>
              </a:rPr>
              <a:t>Parsing Techniques</a:t>
            </a:r>
            <a:r>
              <a:rPr lang="en-US" altLang="en-US" sz="1800" b="0">
                <a:solidFill>
                  <a:srgbClr val="000096"/>
                </a:solidFill>
              </a:rPr>
              <a:t>&lt;/Title&gt;</a:t>
            </a:r>
            <a:br>
              <a:rPr lang="en-US" altLang="en-US" sz="1800" b="0">
                <a:solidFill>
                  <a:srgbClr val="000000"/>
                </a:solidFill>
              </a:rPr>
            </a:br>
            <a:r>
              <a:rPr lang="en-US" altLang="en-US" sz="1800" b="0">
                <a:solidFill>
                  <a:srgbClr val="000000"/>
                </a:solidFill>
              </a:rPr>
              <a:t>    </a:t>
            </a:r>
            <a:r>
              <a:rPr lang="en-US" altLang="en-US" sz="1800" b="0">
                <a:solidFill>
                  <a:srgbClr val="000096"/>
                </a:solidFill>
              </a:rPr>
              <a:t>&lt;Authors&gt;</a:t>
            </a:r>
            <a:br>
              <a:rPr lang="en-US" altLang="en-US" sz="1800" b="0">
                <a:solidFill>
                  <a:srgbClr val="000000"/>
                </a:solidFill>
              </a:rPr>
            </a:br>
            <a:r>
              <a:rPr lang="en-US" altLang="en-US" sz="1800" b="0">
                <a:solidFill>
                  <a:srgbClr val="000000"/>
                </a:solidFill>
              </a:rPr>
              <a:t>        </a:t>
            </a:r>
            <a:r>
              <a:rPr lang="en-US" altLang="en-US" sz="1800" b="0">
                <a:solidFill>
                  <a:srgbClr val="000096"/>
                </a:solidFill>
              </a:rPr>
              <a:t>&lt;Author&gt;</a:t>
            </a:r>
            <a:r>
              <a:rPr lang="en-US" altLang="en-US" sz="1800" b="0">
                <a:solidFill>
                  <a:srgbClr val="000000"/>
                </a:solidFill>
              </a:rPr>
              <a:t>Dick Grune</a:t>
            </a:r>
            <a:r>
              <a:rPr lang="en-US" altLang="en-US" sz="1800" b="0">
                <a:solidFill>
                  <a:srgbClr val="000096"/>
                </a:solidFill>
              </a:rPr>
              <a:t>&lt;/Author&gt;</a:t>
            </a:r>
            <a:br>
              <a:rPr lang="en-US" altLang="en-US" sz="1800" b="0">
                <a:solidFill>
                  <a:srgbClr val="000000"/>
                </a:solidFill>
              </a:rPr>
            </a:br>
            <a:r>
              <a:rPr lang="en-US" altLang="en-US" sz="1800" b="0">
                <a:solidFill>
                  <a:srgbClr val="000000"/>
                </a:solidFill>
              </a:rPr>
              <a:t>        </a:t>
            </a:r>
            <a:r>
              <a:rPr lang="en-US" altLang="en-US" sz="1800" b="0">
                <a:solidFill>
                  <a:srgbClr val="000096"/>
                </a:solidFill>
              </a:rPr>
              <a:t>&lt;Author&gt;</a:t>
            </a:r>
            <a:r>
              <a:rPr lang="en-US" altLang="en-US" sz="1800" b="0">
                <a:solidFill>
                  <a:srgbClr val="000000"/>
                </a:solidFill>
              </a:rPr>
              <a:t>Ceriel J.H. Jacobs</a:t>
            </a:r>
            <a:r>
              <a:rPr lang="en-US" altLang="en-US" sz="1800" b="0">
                <a:solidFill>
                  <a:srgbClr val="000096"/>
                </a:solidFill>
              </a:rPr>
              <a:t>&lt;/Author&gt;</a:t>
            </a:r>
            <a:br>
              <a:rPr lang="en-US" altLang="en-US" sz="1800" b="0">
                <a:solidFill>
                  <a:srgbClr val="000000"/>
                </a:solidFill>
              </a:rPr>
            </a:br>
            <a:r>
              <a:rPr lang="en-US" altLang="en-US" sz="1800" b="0">
                <a:solidFill>
                  <a:srgbClr val="000000"/>
                </a:solidFill>
              </a:rPr>
              <a:t>    </a:t>
            </a:r>
            <a:r>
              <a:rPr lang="en-US" altLang="en-US" sz="1800" b="0">
                <a:solidFill>
                  <a:srgbClr val="000096"/>
                </a:solidFill>
              </a:rPr>
              <a:t>&lt;/Authors&gt;</a:t>
            </a:r>
            <a:br>
              <a:rPr lang="en-US" altLang="en-US" sz="1800" b="0">
                <a:solidFill>
                  <a:srgbClr val="000000"/>
                </a:solidFill>
              </a:rPr>
            </a:br>
            <a:r>
              <a:rPr lang="en-US" altLang="en-US" sz="1800" b="0">
                <a:solidFill>
                  <a:srgbClr val="000000"/>
                </a:solidFill>
              </a:rPr>
              <a:t>    </a:t>
            </a:r>
            <a:r>
              <a:rPr lang="en-US" altLang="en-US" sz="1800" b="0">
                <a:solidFill>
                  <a:srgbClr val="000096"/>
                </a:solidFill>
              </a:rPr>
              <a:t>&lt;Date&gt;</a:t>
            </a:r>
            <a:r>
              <a:rPr lang="en-US" altLang="en-US" sz="1800" b="0">
                <a:solidFill>
                  <a:srgbClr val="000000"/>
                </a:solidFill>
              </a:rPr>
              <a:t>2007</a:t>
            </a:r>
            <a:r>
              <a:rPr lang="en-US" altLang="en-US" sz="1800" b="0">
                <a:solidFill>
                  <a:srgbClr val="000096"/>
                </a:solidFill>
              </a:rPr>
              <a:t>&lt;/Date&gt;</a:t>
            </a:r>
            <a:br>
              <a:rPr lang="en-US" altLang="en-US" sz="1800" b="0">
                <a:solidFill>
                  <a:srgbClr val="000000"/>
                </a:solidFill>
              </a:rPr>
            </a:br>
            <a:r>
              <a:rPr lang="en-US" altLang="en-US" sz="1800" b="0">
                <a:solidFill>
                  <a:srgbClr val="000000"/>
                </a:solidFill>
              </a:rPr>
              <a:t>    </a:t>
            </a:r>
            <a:r>
              <a:rPr lang="en-US" altLang="en-US" sz="1800" b="0">
                <a:solidFill>
                  <a:srgbClr val="000096"/>
                </a:solidFill>
              </a:rPr>
              <a:t>&lt;Publisher&gt;</a:t>
            </a:r>
            <a:r>
              <a:rPr lang="en-US" altLang="en-US" sz="1800" b="0">
                <a:solidFill>
                  <a:srgbClr val="000000"/>
                </a:solidFill>
              </a:rPr>
              <a:t>Springer</a:t>
            </a:r>
            <a:r>
              <a:rPr lang="en-US" altLang="en-US" sz="1800" b="0">
                <a:solidFill>
                  <a:srgbClr val="000096"/>
                </a:solidFill>
              </a:rPr>
              <a:t>&lt;/Publisher&gt;</a:t>
            </a:r>
            <a:br>
              <a:rPr lang="en-US" altLang="en-US" sz="1800" b="0">
                <a:solidFill>
                  <a:srgbClr val="000000"/>
                </a:solidFill>
              </a:rPr>
            </a:br>
            <a:r>
              <a:rPr lang="en-US" altLang="en-US" sz="1800" b="0">
                <a:solidFill>
                  <a:srgbClr val="000096"/>
                </a:solidFill>
              </a:rPr>
              <a:t>&lt;/Book&gt;</a:t>
            </a:r>
            <a:endParaRPr lang="en-US" altLang="en-US" sz="1800" b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F0F375ED-5C35-7F55-846C-7DC8C1C7F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Same data, JSON-formatted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326ACA72-48DA-9AD4-7322-6C0459365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688" y="1708150"/>
            <a:ext cx="5997575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600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solidFill>
                  <a:srgbClr val="960000"/>
                </a:solidFill>
              </a:rPr>
              <a:t>{</a:t>
            </a:r>
            <a:br>
              <a:rPr lang="en-US" altLang="en-US" sz="1800" b="0">
                <a:solidFill>
                  <a:srgbClr val="000000"/>
                </a:solidFill>
              </a:rPr>
            </a:br>
            <a:r>
              <a:rPr lang="en-US" altLang="en-US" sz="1800" b="0">
                <a:solidFill>
                  <a:srgbClr val="000000"/>
                </a:solidFill>
              </a:rPr>
              <a:t>    </a:t>
            </a:r>
            <a:r>
              <a:rPr lang="en-US" altLang="en-US" sz="1800" b="0">
                <a:solidFill>
                  <a:srgbClr val="1E6496"/>
                </a:solidFill>
              </a:rPr>
              <a:t>"Book"</a:t>
            </a:r>
            <a:r>
              <a:rPr lang="en-US" altLang="en-US" sz="1800" b="0">
                <a:solidFill>
                  <a:srgbClr val="640032"/>
                </a:solidFill>
              </a:rPr>
              <a:t>:</a:t>
            </a:r>
            <a:r>
              <a:rPr lang="en-US" altLang="en-US" sz="1800" b="0">
                <a:solidFill>
                  <a:srgbClr val="000000"/>
                </a:solidFill>
              </a:rPr>
              <a:t> </a:t>
            </a:r>
            <a:br>
              <a:rPr lang="en-US" altLang="en-US" sz="1800" b="0">
                <a:solidFill>
                  <a:srgbClr val="000000"/>
                </a:solidFill>
              </a:rPr>
            </a:br>
            <a:r>
              <a:rPr lang="en-US" altLang="en-US" sz="1800" b="0">
                <a:solidFill>
                  <a:srgbClr val="000000"/>
                </a:solidFill>
              </a:rPr>
              <a:t>        </a:t>
            </a:r>
            <a:r>
              <a:rPr lang="en-US" altLang="en-US" sz="1800" b="0">
                <a:solidFill>
                  <a:srgbClr val="960000"/>
                </a:solidFill>
              </a:rPr>
              <a:t>{</a:t>
            </a:r>
            <a:br>
              <a:rPr lang="en-US" altLang="en-US" sz="1800" b="0">
                <a:solidFill>
                  <a:srgbClr val="000000"/>
                </a:solidFill>
              </a:rPr>
            </a:br>
            <a:r>
              <a:rPr lang="en-US" altLang="en-US" sz="1800" b="0">
                <a:solidFill>
                  <a:srgbClr val="000000"/>
                </a:solidFill>
              </a:rPr>
              <a:t>            </a:t>
            </a:r>
            <a:r>
              <a:rPr lang="en-US" altLang="en-US" sz="1800" b="0">
                <a:solidFill>
                  <a:srgbClr val="1E6496"/>
                </a:solidFill>
              </a:rPr>
              <a:t>"Title"</a:t>
            </a:r>
            <a:r>
              <a:rPr lang="en-US" altLang="en-US" sz="1800" b="0">
                <a:solidFill>
                  <a:srgbClr val="640032"/>
                </a:solidFill>
              </a:rPr>
              <a:t>:</a:t>
            </a:r>
            <a:r>
              <a:rPr lang="en-US" altLang="en-US" sz="1800" b="0">
                <a:solidFill>
                  <a:srgbClr val="000000"/>
                </a:solidFill>
              </a:rPr>
              <a:t> </a:t>
            </a:r>
            <a:r>
              <a:rPr lang="en-US" altLang="en-US" sz="1800" b="0">
                <a:solidFill>
                  <a:srgbClr val="0000FF"/>
                </a:solidFill>
              </a:rPr>
              <a:t>"Parsing Techniques"</a:t>
            </a:r>
            <a:r>
              <a:rPr lang="en-US" altLang="en-US" sz="1800" b="0">
                <a:solidFill>
                  <a:srgbClr val="640032"/>
                </a:solidFill>
              </a:rPr>
              <a:t>,</a:t>
            </a:r>
            <a:br>
              <a:rPr lang="en-US" altLang="en-US" sz="1800" b="0">
                <a:solidFill>
                  <a:srgbClr val="000000"/>
                </a:solidFill>
              </a:rPr>
            </a:br>
            <a:r>
              <a:rPr lang="en-US" altLang="en-US" sz="1800" b="0">
                <a:solidFill>
                  <a:srgbClr val="000000"/>
                </a:solidFill>
              </a:rPr>
              <a:t>            </a:t>
            </a:r>
            <a:r>
              <a:rPr lang="en-US" altLang="en-US" sz="1800" b="0">
                <a:solidFill>
                  <a:srgbClr val="1E6496"/>
                </a:solidFill>
              </a:rPr>
              <a:t>"Authors"</a:t>
            </a:r>
            <a:r>
              <a:rPr lang="en-US" altLang="en-US" sz="1800" b="0">
                <a:solidFill>
                  <a:srgbClr val="640032"/>
                </a:solidFill>
              </a:rPr>
              <a:t>:</a:t>
            </a:r>
            <a:r>
              <a:rPr lang="en-US" altLang="en-US" sz="1800" b="0">
                <a:solidFill>
                  <a:srgbClr val="000000"/>
                </a:solidFill>
              </a:rPr>
              <a:t> </a:t>
            </a:r>
            <a:r>
              <a:rPr lang="en-US" altLang="en-US" sz="1800" b="0">
                <a:solidFill>
                  <a:srgbClr val="960000"/>
                </a:solidFill>
              </a:rPr>
              <a:t>[ </a:t>
            </a:r>
            <a:r>
              <a:rPr lang="en-US" altLang="en-US" sz="1800" b="0">
                <a:solidFill>
                  <a:srgbClr val="0000FF"/>
                </a:solidFill>
              </a:rPr>
              <a:t>"Dick Grune"</a:t>
            </a:r>
            <a:r>
              <a:rPr lang="en-US" altLang="en-US" sz="1800" b="0">
                <a:solidFill>
                  <a:srgbClr val="640032"/>
                </a:solidFill>
              </a:rPr>
              <a:t>,</a:t>
            </a:r>
            <a:r>
              <a:rPr lang="en-US" altLang="en-US" sz="1800" b="0">
                <a:solidFill>
                  <a:srgbClr val="000000"/>
                </a:solidFill>
              </a:rPr>
              <a:t> </a:t>
            </a:r>
            <a:r>
              <a:rPr lang="en-US" altLang="en-US" sz="1800" b="0">
                <a:solidFill>
                  <a:srgbClr val="0000FF"/>
                </a:solidFill>
              </a:rPr>
              <a:t>"Ceriel J.H. Jacobs" </a:t>
            </a:r>
            <a:r>
              <a:rPr lang="en-US" altLang="en-US" sz="1800" b="0">
                <a:solidFill>
                  <a:srgbClr val="960000"/>
                </a:solidFill>
              </a:rPr>
              <a:t>]</a:t>
            </a:r>
            <a:r>
              <a:rPr lang="en-US" altLang="en-US" sz="1800" b="0">
                <a:solidFill>
                  <a:srgbClr val="640032"/>
                </a:solidFill>
              </a:rPr>
              <a:t>,</a:t>
            </a:r>
            <a:br>
              <a:rPr lang="en-US" altLang="en-US" sz="1800" b="0">
                <a:solidFill>
                  <a:srgbClr val="000000"/>
                </a:solidFill>
              </a:rPr>
            </a:br>
            <a:r>
              <a:rPr lang="en-US" altLang="en-US" sz="1800" b="0">
                <a:solidFill>
                  <a:srgbClr val="000000"/>
                </a:solidFill>
              </a:rPr>
              <a:t>            </a:t>
            </a:r>
            <a:r>
              <a:rPr lang="en-US" altLang="en-US" sz="1800" b="0">
                <a:solidFill>
                  <a:srgbClr val="1E6496"/>
                </a:solidFill>
              </a:rPr>
              <a:t>"Date"</a:t>
            </a:r>
            <a:r>
              <a:rPr lang="en-US" altLang="en-US" sz="1800" b="0">
                <a:solidFill>
                  <a:srgbClr val="640032"/>
                </a:solidFill>
              </a:rPr>
              <a:t>:</a:t>
            </a:r>
            <a:r>
              <a:rPr lang="en-US" altLang="en-US" sz="1800" b="0">
                <a:solidFill>
                  <a:srgbClr val="000000"/>
                </a:solidFill>
              </a:rPr>
              <a:t> </a:t>
            </a:r>
            <a:r>
              <a:rPr lang="en-US" altLang="en-US" sz="1800" b="0">
                <a:solidFill>
                  <a:srgbClr val="0000FF"/>
                </a:solidFill>
              </a:rPr>
              <a:t>"2007"</a:t>
            </a:r>
            <a:r>
              <a:rPr lang="en-US" altLang="en-US" sz="1800" b="0">
                <a:solidFill>
                  <a:srgbClr val="640032"/>
                </a:solidFill>
              </a:rPr>
              <a:t>,</a:t>
            </a:r>
            <a:br>
              <a:rPr lang="en-US" altLang="en-US" sz="1800" b="0">
                <a:solidFill>
                  <a:srgbClr val="000000"/>
                </a:solidFill>
              </a:rPr>
            </a:br>
            <a:r>
              <a:rPr lang="en-US" altLang="en-US" sz="1800" b="0">
                <a:solidFill>
                  <a:srgbClr val="000000"/>
                </a:solidFill>
              </a:rPr>
              <a:t>            </a:t>
            </a:r>
            <a:r>
              <a:rPr lang="en-US" altLang="en-US" sz="1800" b="0">
                <a:solidFill>
                  <a:srgbClr val="1E6496"/>
                </a:solidFill>
              </a:rPr>
              <a:t>"Publisher"</a:t>
            </a:r>
            <a:r>
              <a:rPr lang="en-US" altLang="en-US" sz="1800" b="0">
                <a:solidFill>
                  <a:srgbClr val="640032"/>
                </a:solidFill>
              </a:rPr>
              <a:t>:</a:t>
            </a:r>
            <a:r>
              <a:rPr lang="en-US" altLang="en-US" sz="1800" b="0">
                <a:solidFill>
                  <a:srgbClr val="000000"/>
                </a:solidFill>
              </a:rPr>
              <a:t> </a:t>
            </a:r>
            <a:r>
              <a:rPr lang="en-US" altLang="en-US" sz="1800" b="0">
                <a:solidFill>
                  <a:srgbClr val="0000FF"/>
                </a:solidFill>
              </a:rPr>
              <a:t>"Springer"</a:t>
            </a:r>
            <a:br>
              <a:rPr lang="en-US" altLang="en-US" sz="1800" b="0">
                <a:solidFill>
                  <a:srgbClr val="000000"/>
                </a:solidFill>
              </a:rPr>
            </a:br>
            <a:r>
              <a:rPr lang="en-US" altLang="en-US" sz="1800" b="0">
                <a:solidFill>
                  <a:srgbClr val="000000"/>
                </a:solidFill>
              </a:rPr>
              <a:t>        </a:t>
            </a:r>
            <a:r>
              <a:rPr lang="en-US" altLang="en-US" sz="1800" b="0">
                <a:solidFill>
                  <a:srgbClr val="960000"/>
                </a:solidFill>
              </a:rPr>
              <a:t>}</a:t>
            </a:r>
            <a:br>
              <a:rPr lang="en-US" altLang="en-US" sz="1800" b="0">
                <a:solidFill>
                  <a:srgbClr val="000000"/>
                </a:solidFill>
              </a:rPr>
            </a:br>
            <a:r>
              <a:rPr lang="en-US" altLang="en-US" sz="1800" b="0">
                <a:solidFill>
                  <a:srgbClr val="960000"/>
                </a:solidFill>
              </a:rPr>
              <a:t>}</a:t>
            </a:r>
            <a:endParaRPr lang="en-US" altLang="en-US" sz="1800" b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trebriefing_2013">
  <a:themeElements>
    <a:clrScheme name="MITRE Corporate Colors">
      <a:dk1>
        <a:sysClr val="windowText" lastClr="000000"/>
      </a:dk1>
      <a:lt1>
        <a:sysClr val="window" lastClr="FFFFFF"/>
      </a:lt1>
      <a:dk2>
        <a:srgbClr val="005B94"/>
      </a:dk2>
      <a:lt2>
        <a:srgbClr val="FFFFFF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MITRE Corporat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Aft>
            <a:spcPts val="600"/>
          </a:spcAft>
          <a:defRPr sz="1600"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xml-risks-and-mitigations-MITRE-template</Template>
  <TotalTime>296371</TotalTime>
  <Words>1713</Words>
  <Application>Microsoft Macintosh PowerPoint</Application>
  <PresentationFormat>On-screen Show (4:3)</PresentationFormat>
  <Paragraphs>155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MS PGothic</vt:lpstr>
      <vt:lpstr>Verdana</vt:lpstr>
      <vt:lpstr>Wingdings</vt:lpstr>
      <vt:lpstr>Calibri</vt:lpstr>
      <vt:lpstr>Times New Roman</vt:lpstr>
      <vt:lpstr>Courier New</vt:lpstr>
      <vt:lpstr>Tahoma</vt:lpstr>
      <vt:lpstr>mitrebriefing_2013</vt:lpstr>
      <vt:lpstr>JSON and JSON-Schema  vs. XML</vt:lpstr>
      <vt:lpstr>Table of Contents</vt:lpstr>
      <vt:lpstr>Trends in XML and JSON usage</vt:lpstr>
      <vt:lpstr>Mobile Performance</vt:lpstr>
      <vt:lpstr>PowerPoint Presentation</vt:lpstr>
      <vt:lpstr>XML is a data format</vt:lpstr>
      <vt:lpstr>JSON is a data format</vt:lpstr>
      <vt:lpstr>Example of XML-formatted data</vt:lpstr>
      <vt:lpstr>Same data, JSON-formatted</vt:lpstr>
      <vt:lpstr>XML and JSON, side-by-side</vt:lpstr>
      <vt:lpstr>Creating lists in XML and JSON</vt:lpstr>
      <vt:lpstr>An XML document is a tree</vt:lpstr>
      <vt:lpstr>A JSON Object is a tree</vt:lpstr>
      <vt:lpstr>JSON used to store location of tweets  (Eric Fisher)</vt:lpstr>
      <vt:lpstr>JSON used to store location of tweets (cont.)</vt:lpstr>
      <vt:lpstr>The JSON data format</vt:lpstr>
      <vt:lpstr>JSON value</vt:lpstr>
      <vt:lpstr>JSON object</vt:lpstr>
      <vt:lpstr>Empty object</vt:lpstr>
      <vt:lpstr>No duplicate keys</vt:lpstr>
      <vt:lpstr>JSON parsers have unpredictable behavior on JSON objects with duplicate keys</vt:lpstr>
      <vt:lpstr>JSON array</vt:lpstr>
      <vt:lpstr>Empty array vs. array with a null value</vt:lpstr>
      <vt:lpstr>Array of objects</vt:lpstr>
      <vt:lpstr>JSON number</vt:lpstr>
      <vt:lpstr>JSON string</vt:lpstr>
      <vt:lpstr>These characters must be escaped</vt:lpstr>
      <vt:lpstr>Other JSON values</vt:lpstr>
      <vt:lpstr>Good use-case for null</vt:lpstr>
      <vt:lpstr>This is a legal JSON instance</vt:lpstr>
      <vt:lpstr>so is this</vt:lpstr>
      <vt:lpstr>and so is this</vt:lpstr>
      <vt:lpstr>and this</vt:lpstr>
      <vt:lpstr>Whitespace is irrelevant</vt:lpstr>
      <vt:lpstr>String delimiters: JSON vs. XML</vt:lpstr>
      <vt:lpstr>7 simple JSON components, assemble to generate unlimited complexity</vt:lpstr>
      <vt:lpstr>Tools of the Trade</vt:lpstr>
    </vt:vector>
  </TitlesOfParts>
  <Company>The MITRE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and JSON Schema for XML Developers</dc:title>
  <dc:creator>costello@mitre.org</dc:creator>
  <cp:keywords>JSON, JSON Schema, data, data format, recursion, IETF</cp:keywords>
  <dc:description>Copyright 2014 The MITRE Corporation.  All rights reserved</dc:description>
  <cp:lastModifiedBy>James Papademas</cp:lastModifiedBy>
  <cp:revision>2652</cp:revision>
  <dcterms:created xsi:type="dcterms:W3CDTF">2008-09-29T13:41:37Z</dcterms:created>
  <dcterms:modified xsi:type="dcterms:W3CDTF">2023-09-18T14:35:41Z</dcterms:modified>
</cp:coreProperties>
</file>