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9" r:id="rId3"/>
    <p:sldId id="257" r:id="rId4"/>
    <p:sldId id="258" r:id="rId5"/>
    <p:sldId id="887" r:id="rId6"/>
    <p:sldId id="883" r:id="rId7"/>
    <p:sldId id="884" r:id="rId8"/>
    <p:sldId id="928" r:id="rId9"/>
    <p:sldId id="888" r:id="rId10"/>
    <p:sldId id="889" r:id="rId11"/>
    <p:sldId id="890" r:id="rId12"/>
    <p:sldId id="891" r:id="rId13"/>
    <p:sldId id="892" r:id="rId14"/>
    <p:sldId id="893" r:id="rId15"/>
    <p:sldId id="894" r:id="rId16"/>
    <p:sldId id="895" r:id="rId17"/>
    <p:sldId id="897" r:id="rId18"/>
    <p:sldId id="898" r:id="rId19"/>
    <p:sldId id="899" r:id="rId20"/>
    <p:sldId id="900" r:id="rId21"/>
    <p:sldId id="902" r:id="rId22"/>
    <p:sldId id="903" r:id="rId23"/>
    <p:sldId id="904" r:id="rId24"/>
    <p:sldId id="930" r:id="rId25"/>
    <p:sldId id="906" r:id="rId26"/>
    <p:sldId id="907" r:id="rId27"/>
    <p:sldId id="908" r:id="rId28"/>
    <p:sldId id="909" r:id="rId29"/>
    <p:sldId id="910" r:id="rId30"/>
    <p:sldId id="929" r:id="rId31"/>
    <p:sldId id="912" r:id="rId32"/>
    <p:sldId id="913" r:id="rId33"/>
    <p:sldId id="914" r:id="rId34"/>
    <p:sldId id="915" r:id="rId35"/>
    <p:sldId id="916" r:id="rId36"/>
    <p:sldId id="917" r:id="rId37"/>
    <p:sldId id="918" r:id="rId38"/>
    <p:sldId id="919" r:id="rId39"/>
    <p:sldId id="826" r:id="rId40"/>
    <p:sldId id="827" r:id="rId41"/>
    <p:sldId id="920" r:id="rId42"/>
    <p:sldId id="828" r:id="rId43"/>
    <p:sldId id="829" r:id="rId44"/>
    <p:sldId id="831" r:id="rId45"/>
    <p:sldId id="832" r:id="rId46"/>
    <p:sldId id="921" r:id="rId47"/>
    <p:sldId id="833" r:id="rId48"/>
    <p:sldId id="835" r:id="rId49"/>
    <p:sldId id="922" r:id="rId50"/>
    <p:sldId id="923" r:id="rId51"/>
    <p:sldId id="924" r:id="rId52"/>
    <p:sldId id="93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CFE4B-CB1B-4729-AACA-8B95D596C633}" v="6" dt="2023-07-12T15:37:58.787"/>
    <p1510:client id="{323506B3-B936-48F5-9B1D-64579EDD7F24}" v="6" dt="2022-11-17T02:53:41.333"/>
    <p1510:client id="{68384F12-C7CB-4577-A199-69F14D4E7BD6}" v="2" dt="2021-11-16T03:05:09.622"/>
    <p1510:client id="{6C418A09-66EE-4898-9930-9B4BBAF83033}" v="1" dt="2023-04-11T00:57:38.158"/>
    <p1510:client id="{7839DCA8-28A2-4498-90FF-8C4D9E0D7E74}" v="1" dt="2023-10-27T00:45:37.632"/>
    <p1510:client id="{87F6E577-5588-42F3-8794-610555A88985}" v="2" dt="2023-07-05T20:30:59.460"/>
    <p1510:client id="{8ACB8D60-4878-4B3A-847F-1C6B5A63DC4A}" v="1" dt="2023-11-08T02:22:16.995"/>
    <p1510:client id="{BC820B5A-8763-4272-9685-2291D35133AF}" v="1" dt="2023-04-20T01:33:51.699"/>
    <p1510:client id="{CCBAF2ED-ACBF-4ACF-AA9F-9FFCE28F07AB}" v="2" dt="2023-04-18T00:44:10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Vanderjack" userId="s28AH2FRLhozcXyu408fMfYKQelpch2oXBvga12vy0s=" providerId="None" clId="Web-{6C418A09-66EE-4898-9930-9B4BBAF83033}"/>
    <pc:docChg chg="modSld">
      <pc:chgData name="Brian Vanderjack" userId="s28AH2FRLhozcXyu408fMfYKQelpch2oXBvga12vy0s=" providerId="None" clId="Web-{6C418A09-66EE-4898-9930-9B4BBAF83033}" dt="2023-04-11T00:57:38.158" v="0" actId="20577"/>
      <pc:docMkLst>
        <pc:docMk/>
      </pc:docMkLst>
      <pc:sldChg chg="modSp">
        <pc:chgData name="Brian Vanderjack" userId="s28AH2FRLhozcXyu408fMfYKQelpch2oXBvga12vy0s=" providerId="None" clId="Web-{6C418A09-66EE-4898-9930-9B4BBAF83033}" dt="2023-04-11T00:57:38.158" v="0" actId="20577"/>
        <pc:sldMkLst>
          <pc:docMk/>
          <pc:sldMk cId="2964624041" sldId="883"/>
        </pc:sldMkLst>
        <pc:spChg chg="mod">
          <ac:chgData name="Brian Vanderjack" userId="s28AH2FRLhozcXyu408fMfYKQelpch2oXBvga12vy0s=" providerId="None" clId="Web-{6C418A09-66EE-4898-9930-9B4BBAF83033}" dt="2023-04-11T00:57:38.158" v="0" actId="20577"/>
          <ac:spMkLst>
            <pc:docMk/>
            <pc:sldMk cId="2964624041" sldId="883"/>
            <ac:spMk id="2" creationId="{E7598BD7-DA8A-4E98-B40D-48DDA8EBAD4E}"/>
          </ac:spMkLst>
        </pc:spChg>
      </pc:sldChg>
    </pc:docChg>
  </pc:docChgLst>
  <pc:docChgLst>
    <pc:chgData name="Brian Vanderjack" clId="Web-{BC820B5A-8763-4272-9685-2291D35133AF}"/>
    <pc:docChg chg="sldOrd">
      <pc:chgData name="Brian Vanderjack" userId="" providerId="" clId="Web-{BC820B5A-8763-4272-9685-2291D35133AF}" dt="2023-04-20T01:33:51.699" v="0"/>
      <pc:docMkLst>
        <pc:docMk/>
      </pc:docMkLst>
      <pc:sldChg chg="ord">
        <pc:chgData name="Brian Vanderjack" userId="" providerId="" clId="Web-{BC820B5A-8763-4272-9685-2291D35133AF}" dt="2023-04-20T01:33:51.699" v="0"/>
        <pc:sldMkLst>
          <pc:docMk/>
          <pc:sldMk cId="1014819344" sldId="920"/>
        </pc:sldMkLst>
      </pc:sldChg>
    </pc:docChg>
  </pc:docChgLst>
  <pc:docChgLst>
    <pc:chgData name="Brian Vanderjack" clId="Web-{26DCFE4B-CB1B-4729-AACA-8B95D596C633}"/>
    <pc:docChg chg="delSld modSld">
      <pc:chgData name="Brian Vanderjack" userId="" providerId="" clId="Web-{26DCFE4B-CB1B-4729-AACA-8B95D596C633}" dt="2023-07-12T15:37:58.787" v="5"/>
      <pc:docMkLst>
        <pc:docMk/>
      </pc:docMkLst>
      <pc:sldChg chg="modSp">
        <pc:chgData name="Brian Vanderjack" userId="" providerId="" clId="Web-{26DCFE4B-CB1B-4729-AACA-8B95D596C633}" dt="2023-07-12T15:06:17.572" v="3" actId="20577"/>
        <pc:sldMkLst>
          <pc:docMk/>
          <pc:sldMk cId="1951951541" sldId="916"/>
        </pc:sldMkLst>
        <pc:spChg chg="mod">
          <ac:chgData name="Brian Vanderjack" userId="" providerId="" clId="Web-{26DCFE4B-CB1B-4729-AACA-8B95D596C633}" dt="2023-07-12T15:06:17.572" v="3" actId="20577"/>
          <ac:spMkLst>
            <pc:docMk/>
            <pc:sldMk cId="1951951541" sldId="916"/>
            <ac:spMk id="3" creationId="{B4CEA3A4-622C-144F-BDFC-14C79A750798}"/>
          </ac:spMkLst>
        </pc:spChg>
      </pc:sldChg>
      <pc:sldChg chg="del">
        <pc:chgData name="Brian Vanderjack" userId="" providerId="" clId="Web-{26DCFE4B-CB1B-4729-AACA-8B95D596C633}" dt="2023-07-12T15:37:52.787" v="4"/>
        <pc:sldMkLst>
          <pc:docMk/>
          <pc:sldMk cId="4036573417" sldId="925"/>
        </pc:sldMkLst>
      </pc:sldChg>
      <pc:sldChg chg="del">
        <pc:chgData name="Brian Vanderjack" userId="" providerId="" clId="Web-{26DCFE4B-CB1B-4729-AACA-8B95D596C633}" dt="2023-07-12T15:37:58.787" v="5"/>
        <pc:sldMkLst>
          <pc:docMk/>
          <pc:sldMk cId="1303364837" sldId="931"/>
        </pc:sldMkLst>
      </pc:sldChg>
    </pc:docChg>
  </pc:docChgLst>
  <pc:docChgLst>
    <pc:chgData name="Brian Vanderjack" userId="s28AH2FRLhozcXyu408fMfYKQelpch2oXBvga12vy0s=" providerId="None" clId="Web-{CCBAF2ED-ACBF-4ACF-AA9F-9FFCE28F07AB}"/>
    <pc:docChg chg="modSld">
      <pc:chgData name="Brian Vanderjack" userId="s28AH2FRLhozcXyu408fMfYKQelpch2oXBvga12vy0s=" providerId="None" clId="Web-{CCBAF2ED-ACBF-4ACF-AA9F-9FFCE28F07AB}" dt="2023-04-18T00:44:10.514" v="1" actId="1076"/>
      <pc:docMkLst>
        <pc:docMk/>
      </pc:docMkLst>
      <pc:sldChg chg="modSp">
        <pc:chgData name="Brian Vanderjack" userId="s28AH2FRLhozcXyu408fMfYKQelpch2oXBvga12vy0s=" providerId="None" clId="Web-{CCBAF2ED-ACBF-4ACF-AA9F-9FFCE28F07AB}" dt="2023-04-17T23:47:12.653" v="0" actId="1076"/>
        <pc:sldMkLst>
          <pc:docMk/>
          <pc:sldMk cId="1400046926" sldId="929"/>
        </pc:sldMkLst>
        <pc:spChg chg="mod">
          <ac:chgData name="Brian Vanderjack" userId="s28AH2FRLhozcXyu408fMfYKQelpch2oXBvga12vy0s=" providerId="None" clId="Web-{CCBAF2ED-ACBF-4ACF-AA9F-9FFCE28F07AB}" dt="2023-04-17T23:47:12.653" v="0" actId="1076"/>
          <ac:spMkLst>
            <pc:docMk/>
            <pc:sldMk cId="1400046926" sldId="929"/>
            <ac:spMk id="3" creationId="{ABA285E4-ADD3-0641-9EF7-F1569E913CA1}"/>
          </ac:spMkLst>
        </pc:spChg>
      </pc:sldChg>
      <pc:sldChg chg="modSp">
        <pc:chgData name="Brian Vanderjack" userId="s28AH2FRLhozcXyu408fMfYKQelpch2oXBvga12vy0s=" providerId="None" clId="Web-{CCBAF2ED-ACBF-4ACF-AA9F-9FFCE28F07AB}" dt="2023-04-18T00:44:10.514" v="1" actId="1076"/>
        <pc:sldMkLst>
          <pc:docMk/>
          <pc:sldMk cId="3018078022" sldId="932"/>
        </pc:sldMkLst>
        <pc:spChg chg="mod">
          <ac:chgData name="Brian Vanderjack" userId="s28AH2FRLhozcXyu408fMfYKQelpch2oXBvga12vy0s=" providerId="None" clId="Web-{CCBAF2ED-ACBF-4ACF-AA9F-9FFCE28F07AB}" dt="2023-04-18T00:44:10.514" v="1" actId="1076"/>
          <ac:spMkLst>
            <pc:docMk/>
            <pc:sldMk cId="3018078022" sldId="932"/>
            <ac:spMk id="3" creationId="{E28EBA9E-7454-8E4C-80AC-50BB840AC2CF}"/>
          </ac:spMkLst>
        </pc:spChg>
      </pc:sldChg>
    </pc:docChg>
  </pc:docChgLst>
  <pc:docChgLst>
    <pc:chgData name="Brian Vanderjack" clId="Web-{7839DCA8-28A2-4498-90FF-8C4D9E0D7E74}"/>
    <pc:docChg chg="modSld">
      <pc:chgData name="Brian Vanderjack" userId="" providerId="" clId="Web-{7839DCA8-28A2-4498-90FF-8C4D9E0D7E74}" dt="2023-10-27T00:45:37.632" v="0" actId="1076"/>
      <pc:docMkLst>
        <pc:docMk/>
      </pc:docMkLst>
      <pc:sldChg chg="modSp">
        <pc:chgData name="Brian Vanderjack" userId="" providerId="" clId="Web-{7839DCA8-28A2-4498-90FF-8C4D9E0D7E74}" dt="2023-10-27T00:45:37.632" v="0" actId="1076"/>
        <pc:sldMkLst>
          <pc:docMk/>
          <pc:sldMk cId="2923703141" sldId="258"/>
        </pc:sldMkLst>
        <pc:spChg chg="mod">
          <ac:chgData name="Brian Vanderjack" userId="" providerId="" clId="Web-{7839DCA8-28A2-4498-90FF-8C4D9E0D7E74}" dt="2023-10-27T00:45:37.632" v="0" actId="1076"/>
          <ac:spMkLst>
            <pc:docMk/>
            <pc:sldMk cId="2923703141" sldId="258"/>
            <ac:spMk id="7" creationId="{151F4206-40E1-C14D-93F5-C71A5DEEF6C9}"/>
          </ac:spMkLst>
        </pc:spChg>
      </pc:sldChg>
    </pc:docChg>
  </pc:docChgLst>
  <pc:docChgLst>
    <pc:chgData name="Brian Vanderjack" clId="Web-{87F6E577-5588-42F3-8794-610555A88985}"/>
    <pc:docChg chg="modSld">
      <pc:chgData name="Brian Vanderjack" userId="" providerId="" clId="Web-{87F6E577-5588-42F3-8794-610555A88985}" dt="2023-07-05T20:30:59.460" v="1" actId="20577"/>
      <pc:docMkLst>
        <pc:docMk/>
      </pc:docMkLst>
      <pc:sldChg chg="modSp">
        <pc:chgData name="Brian Vanderjack" userId="" providerId="" clId="Web-{87F6E577-5588-42F3-8794-610555A88985}" dt="2023-07-05T20:30:59.460" v="1" actId="20577"/>
        <pc:sldMkLst>
          <pc:docMk/>
          <pc:sldMk cId="533826732" sldId="890"/>
        </pc:sldMkLst>
        <pc:spChg chg="mod">
          <ac:chgData name="Brian Vanderjack" userId="" providerId="" clId="Web-{87F6E577-5588-42F3-8794-610555A88985}" dt="2023-07-05T20:30:59.460" v="1" actId="20577"/>
          <ac:spMkLst>
            <pc:docMk/>
            <pc:sldMk cId="533826732" sldId="890"/>
            <ac:spMk id="3" creationId="{6B0680F7-4494-0A45-B874-2FD1E99B7F96}"/>
          </ac:spMkLst>
        </pc:spChg>
      </pc:sldChg>
    </pc:docChg>
  </pc:docChgLst>
  <pc:docChgLst>
    <pc:chgData name="Brian Vanderjack" clId="Web-{8ACB8D60-4878-4B3A-847F-1C6B5A63DC4A}"/>
    <pc:docChg chg="delSld">
      <pc:chgData name="Brian Vanderjack" userId="" providerId="" clId="Web-{8ACB8D60-4878-4B3A-847F-1C6B5A63DC4A}" dt="2023-11-08T02:22:16.995" v="0"/>
      <pc:docMkLst>
        <pc:docMk/>
      </pc:docMkLst>
      <pc:sldChg chg="del">
        <pc:chgData name="Brian Vanderjack" userId="" providerId="" clId="Web-{8ACB8D60-4878-4B3A-847F-1C6B5A63DC4A}" dt="2023-11-08T02:22:16.995" v="0"/>
        <pc:sldMkLst>
          <pc:docMk/>
          <pc:sldMk cId="1110485722" sldId="905"/>
        </pc:sldMkLst>
      </pc:sldChg>
    </pc:docChg>
  </pc:docChgLst>
  <pc:docChgLst>
    <pc:chgData name="Brian Vanderjack" userId="s28AH2FRLhozcXyu408fMfYKQelpch2oXBvga12vy0s=" providerId="None" clId="Web-{68384F12-C7CB-4577-A199-69F14D4E7BD6}"/>
    <pc:docChg chg="modSld">
      <pc:chgData name="Brian Vanderjack" userId="s28AH2FRLhozcXyu408fMfYKQelpch2oXBvga12vy0s=" providerId="None" clId="Web-{68384F12-C7CB-4577-A199-69F14D4E7BD6}" dt="2021-11-16T03:05:09.622" v="1" actId="20577"/>
      <pc:docMkLst>
        <pc:docMk/>
      </pc:docMkLst>
      <pc:sldChg chg="modSp">
        <pc:chgData name="Brian Vanderjack" userId="s28AH2FRLhozcXyu408fMfYKQelpch2oXBvga12vy0s=" providerId="None" clId="Web-{68384F12-C7CB-4577-A199-69F14D4E7BD6}" dt="2021-11-16T03:05:09.622" v="1" actId="20577"/>
        <pc:sldMkLst>
          <pc:docMk/>
          <pc:sldMk cId="4036573417" sldId="925"/>
        </pc:sldMkLst>
        <pc:spChg chg="mod">
          <ac:chgData name="Brian Vanderjack" userId="s28AH2FRLhozcXyu408fMfYKQelpch2oXBvga12vy0s=" providerId="None" clId="Web-{68384F12-C7CB-4577-A199-69F14D4E7BD6}" dt="2021-11-16T03:05:09.622" v="1" actId="20577"/>
          <ac:spMkLst>
            <pc:docMk/>
            <pc:sldMk cId="4036573417" sldId="925"/>
            <ac:spMk id="3" creationId="{B0ED709B-EFB6-B342-A3FE-A084BB6A9737}"/>
          </ac:spMkLst>
        </pc:spChg>
      </pc:sldChg>
    </pc:docChg>
  </pc:docChgLst>
  <pc:docChgLst>
    <pc:chgData name="Brian Vanderjack" clId="Web-{323506B3-B936-48F5-9B1D-64579EDD7F24}"/>
    <pc:docChg chg="delSld modSld">
      <pc:chgData name="Brian Vanderjack" userId="" providerId="" clId="Web-{323506B3-B936-48F5-9B1D-64579EDD7F24}" dt="2022-11-17T02:53:41.333" v="5"/>
      <pc:docMkLst>
        <pc:docMk/>
      </pc:docMkLst>
      <pc:sldChg chg="del">
        <pc:chgData name="Brian Vanderjack" userId="" providerId="" clId="Web-{323506B3-B936-48F5-9B1D-64579EDD7F24}" dt="2022-11-17T02:24:39.082" v="0"/>
        <pc:sldMkLst>
          <pc:docMk/>
          <pc:sldMk cId="3559053161" sldId="267"/>
        </pc:sldMkLst>
      </pc:sldChg>
      <pc:sldChg chg="modSp">
        <pc:chgData name="Brian Vanderjack" userId="" providerId="" clId="Web-{323506B3-B936-48F5-9B1D-64579EDD7F24}" dt="2022-11-17T02:30:25.807" v="2" actId="20577"/>
        <pc:sldMkLst>
          <pc:docMk/>
          <pc:sldMk cId="2780933355" sldId="893"/>
        </pc:sldMkLst>
        <pc:spChg chg="mod">
          <ac:chgData name="Brian Vanderjack" userId="" providerId="" clId="Web-{323506B3-B936-48F5-9B1D-64579EDD7F24}" dt="2022-11-17T02:30:25.807" v="2" actId="20577"/>
          <ac:spMkLst>
            <pc:docMk/>
            <pc:sldMk cId="2780933355" sldId="893"/>
            <ac:spMk id="3" creationId="{A7589955-0252-8F46-BE79-1B5BF10ED5AA}"/>
          </ac:spMkLst>
        </pc:spChg>
      </pc:sldChg>
      <pc:sldChg chg="del">
        <pc:chgData name="Brian Vanderjack" userId="" providerId="" clId="Web-{323506B3-B936-48F5-9B1D-64579EDD7F24}" dt="2022-11-17T02:35:07.484" v="3"/>
        <pc:sldMkLst>
          <pc:docMk/>
          <pc:sldMk cId="2264870012" sldId="901"/>
        </pc:sldMkLst>
      </pc:sldChg>
      <pc:sldChg chg="del">
        <pc:chgData name="Brian Vanderjack" userId="" providerId="" clId="Web-{323506B3-B936-48F5-9B1D-64579EDD7F24}" dt="2022-11-17T02:44:57.307" v="4"/>
        <pc:sldMkLst>
          <pc:docMk/>
          <pc:sldMk cId="2922221801" sldId="926"/>
        </pc:sldMkLst>
      </pc:sldChg>
      <pc:sldChg chg="del">
        <pc:chgData name="Brian Vanderjack" userId="" providerId="" clId="Web-{323506B3-B936-48F5-9B1D-64579EDD7F24}" dt="2022-11-17T02:53:41.333" v="5"/>
        <pc:sldMkLst>
          <pc:docMk/>
          <pc:sldMk cId="3886807985" sldId="9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D7A97-9974-E546-BD59-5A375EE3488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0C6A3-6809-9247-BD09-5670F051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more information on this topic, see the PMBOK Guide</a:t>
            </a:r>
            <a:r>
              <a:rPr lang="en-US" baseline="0" dirty="0"/>
              <a:t> 8.1.2.3.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A95C-C194-4EA4-9CB5-B4A04BE29F0B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4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8B574-2A0C-4361-9442-1966668D94AA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For more information on this topic, see the PMBOK Guide</a:t>
            </a:r>
            <a:r>
              <a:rPr lang="en-US" baseline="0" dirty="0"/>
              <a:t> 8.1.2.3.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4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0BF85-72F8-4FBD-8365-B8AFB5724CA6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For more information on this topic, see the PMBOK Guide</a:t>
            </a:r>
            <a:r>
              <a:rPr lang="en-US" baseline="0" dirty="0"/>
              <a:t> 8.1.2.3.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2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4F4EC-67D2-47B1-9EA9-3579D7132CC7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For more information on this topic, see the PMBOK Guide</a:t>
            </a:r>
            <a:r>
              <a:rPr lang="en-US" baseline="0" dirty="0"/>
              <a:t> 8.1.2.3.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1DB08C-9ECE-4631-8389-F177D569925E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For more information on this topic, see the PMBOK Guide</a:t>
            </a:r>
            <a:r>
              <a:rPr lang="en-US" baseline="0" dirty="0"/>
              <a:t> 8.1.2.3.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3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more information on this topic, see the PMBOK Guide</a:t>
            </a:r>
            <a:r>
              <a:rPr lang="en-US" baseline="0" dirty="0"/>
              <a:t> 8.1.2.3.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B6E24-FFD1-42E1-A926-D10BED3A0851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6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E294E-5CF4-4892-850B-3758693AABD2}" type="slidenum">
              <a:rPr lang="en-US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For more information on this topic, see the PMBOK Guide</a:t>
            </a:r>
            <a:r>
              <a:rPr lang="en-US" baseline="0" dirty="0"/>
              <a:t> 8.1.2.4.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32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more information on this topic, see the PMBOK Guide</a:t>
            </a:r>
            <a:r>
              <a:rPr lang="en-US" baseline="0" dirty="0"/>
              <a:t> 8.1.2.7.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B6E24-FFD1-42E1-A926-D10BED3A0851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0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EDFE-AB60-E64F-8D2F-E48249877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C527D-D71F-CF4C-AC85-77FDC6B36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BB37-7BED-BA45-AE8A-517C62C7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25FD-C0D0-C546-80BC-4CD74FF70E85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0238A-9915-9641-B2EF-3A861D4B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F062-43E2-0A46-9678-B92C5CEE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7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7173-DC66-D84F-8193-68FE0BDD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2C92B-CE37-7B4B-BC5E-77ED358B1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1F4F-E7DB-EB47-B7BE-773D2F12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9A40-04AB-FC41-B8B7-6B48F4579B05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EB48-066D-894C-A291-0619B34D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D60F-A602-4849-AD63-0AA29B34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1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415AB-FC50-2744-817C-094C3A81D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E7AAB-04D4-8F47-ACC0-AFE3DEE49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DC4C4-F3DE-9648-9506-0135005F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78E2-ACC9-AA47-921F-D7BF99BD1FAC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822C-BEE4-1D45-BD97-F153483E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36171-BF37-FB4A-8F3E-CC81C19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DD6-E0D0-FC4A-8CCC-1EF403CBCDDF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11/7/2023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7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862B-A955-3446-B238-7B1AF007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CA63-6C86-1C49-A206-A7143CE7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A4E61-EF14-BD4B-9BAE-1D2394EE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7C01-3638-8546-8952-5EC56542A96F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F6D8F-639A-5549-80B3-2F07A969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D6DB-B128-9B44-8360-36705FBA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D2EC-5C96-404A-9380-372909C7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D3986-2421-4D4E-9240-0542ED6B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6A4C-A472-FF48-A95A-1264CA7B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3FE3-4895-E64C-AC26-D093D6C4930C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0AB7-BDA4-064B-A125-5B07809D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925CF-23DA-5743-A393-72BAA1AD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7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3B55-4677-434D-9A05-3FB25A47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076C-E585-ED4F-A2D5-63C500F1E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28FF3-F0FF-D04D-9E11-05D37F505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06D0-4B7F-F944-BF7D-6BAF4742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B70-52CF-5E4F-8955-31BBFC6C987F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63DE8-E87E-A84C-AE5A-895D3957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73E2D-1EBA-2448-B173-2FE676DD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8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DF8C-8C32-4C43-854B-476AA3FA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992BF-5155-D74E-8D29-0C316C99E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A279-EC2E-7244-92B2-1ECAC60C6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61762-80AA-B743-BE9F-3B6BC227A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89608-3DEF-5740-8252-81F3068EB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62405-FD80-2A46-AA59-77BCF683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D0D7-964D-2E4E-AF82-DBDAF6245AF6}" type="datetime1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0A826-B9C7-6843-B821-7B007A4A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475EE-632E-CF49-8E87-025766D4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4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F069-652A-744D-8B44-78A0E5A5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0557D-FF3E-774C-A42D-D2AD5CC7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DDD8-6A36-0F4D-B7B9-C95A307C7342}" type="datetime1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AB023-1ECD-DD41-9E8B-494D24BD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2C30A-2254-1943-B13D-D3695CD5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3FEFE-8F23-2248-B80D-C0F518CD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9F19-41B2-5044-BC9C-AFB7858C2F7A}" type="datetime1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FA2E1-FAAC-EB4E-AC21-FD24C8F4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39181-3EA1-054C-ADCF-4113C872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4FD0-54AB-C045-BF7E-C11C79E7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9D6CC-862C-5C4E-AAA2-0CDAE075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044C-A806-C04C-A9F7-1162C3598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4E8C2-816D-214F-AA2A-7DB44ABB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FEB7-C644-C14C-91FE-5318B9C220B3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B329-215D-034C-B014-90B87375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20E92-AA2B-A840-9C87-1004B610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7C2F-5C57-3640-985B-739A36D8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A3588-968C-4C47-A4CE-A5609D706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C3090-EC36-7842-9A9F-97B3A52FE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C735E-8131-9749-AB31-40F9C6B3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CB51-5D6C-A045-807B-21A3D489B366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194D0-C7C7-4045-AE29-C2FAB6D0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B246B-496D-5948-8882-F9C24337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7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6D6AF-FFDE-6D42-83DF-A53F63AB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29C24-36C6-B24D-A14C-2B9C96E9E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B3D7-C871-7C4F-B0F8-171DCDC44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A9BF1-3B86-E547-8C70-400171859298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0E8FE-DE10-B448-BE6D-49D26AE93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817D-753B-A449-81A2-8C5F601A6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FF0A2-E750-A549-BEF9-477AF99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47wRN72Wg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Dj0RBjYAdk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untaingoatsoftware.com/blog/what-is-quality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https://www.youtube.com/watch?v=JbRx5pw-efg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3.gif"/><Relationship Id="rId4" Type="http://schemas.openxmlformats.org/officeDocument/2006/relationships/notesSlide" Target="../notesSlides/notesSlide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9hDhhi8tD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0F91-92D2-314E-8BB1-0E922E9A9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319E9-0EBD-1940-ACBE-0159F18A0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70C5B-6610-D948-B53F-EF81A456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8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05FA-9294-EA4E-A36E-10CD638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“fitness of use” includes these involved stakeholders (p. 1.1)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01A6-4306-2E47-9DA5-3DDDF0B3C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various department functions, e.g. product development, purchasing, manufacture, inspection, sales, customer service, and  various support functions</a:t>
            </a:r>
          </a:p>
          <a:p>
            <a:r>
              <a:rPr lang="en-US" dirty="0"/>
              <a:t>The various levels of management, from top executives through supervisors</a:t>
            </a:r>
          </a:p>
          <a:p>
            <a:r>
              <a:rPr lang="en-US" dirty="0"/>
              <a:t>The various staff specialties associated with policies, objectives, planning, organizing, &amp; improving &amp; controlling quality</a:t>
            </a:r>
          </a:p>
          <a:p>
            <a:r>
              <a:rPr lang="en-US" dirty="0"/>
              <a:t>Practitioners in a variety of industries &amp;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E080D-57FA-2F4F-A486-22221B9D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8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8DF8-A996-4E46-A76B-31C9F9DE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definitions of quality from Juran (p. 2.2)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680F7-4494-0A45-B874-2FD1E99B7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Quality consists of those product features which meet the needs of customers and thereby provide satisfaction</a:t>
            </a:r>
          </a:p>
          <a:p>
            <a:r>
              <a:rPr lang="en-US" b="1" dirty="0"/>
              <a:t>Quality consists of freedom from deficiencies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(see next few slides)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133F4-D04E-9D4A-B4ED-D341A20B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82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88DA-C7A3-F84E-AD21-69F350BF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is the… (p. 2.2)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D1DA-4EF4-C54A-A0DD-77323DADE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of any process like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0856E-3F84-4246-8BB3-20CD4EC8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1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780A-61C9-EE43-AC4B-E5051FB4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feature…(p. 2.2)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F4123-4D19-274A-860F-AEE1D6A1A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property which is possessed by a product and which is intended to meet certain customer’s needs.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E078D-E39B-4C45-88FA-6F58BD7C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9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E4AD-D856-A444-8386-B54E2F97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(p. 2.2)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89955-0252-8F46-BE79-1B5BF10ED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External Customers: Not members of the company producing the product or service</a:t>
            </a:r>
          </a:p>
          <a:p>
            <a:r>
              <a:rPr lang="en-US" dirty="0"/>
              <a:t>Internal Customers: when organizations supply goods or services to others within the same company</a:t>
            </a:r>
          </a:p>
          <a:p>
            <a:r>
              <a:rPr lang="en-US" dirty="0"/>
              <a:t>Users:  Customers who use the product as an input to their processes, merchants who resell the product, and customers who carry out the ultimate use of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C7F78-3DBE-494E-9C20-78075CE9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3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F6B6-CCF3-7844-A0DF-315A7403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Satisfaction…(p. 2.3)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FBC99-D571-CE4E-93B3-71949F983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features which do respond to customers needs are said to provide “product satisfaction.”</a:t>
            </a:r>
          </a:p>
          <a:p>
            <a:r>
              <a:rPr lang="en-US" dirty="0"/>
              <a:t>Better product satisfaction can improve market share!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829F1-CCC9-8445-BCA4-C9CBF31B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4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13F8-3A87-C64C-8093-4B2CB473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Conformance to specification and standards (p. 2.3)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215A2-31FF-184C-AA43-467D218EE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Meeting customer needs</a:t>
            </a:r>
          </a:p>
          <a:p>
            <a:r>
              <a:rPr lang="en-US" dirty="0"/>
              <a:t>Freedom from deficiencies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D63D5-94F5-4646-B33F-33518147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5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C7B4-F387-6240-A9B5-E65D67D6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Deficiency… (p. 2.3)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6E1C5-D3B2-6043-BAAD-263AF473A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 deliveries, field failure of goods, scrap or rework and design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32714-AE96-C94E-A595-F5C5FB68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6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111-9406-3340-B707-E1416BEB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dissatisfaction…. (p. 2.3)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251D2-7FB4-6647-B75B-735EFDAB0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result of product deficiencies.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FB21-D19D-4E47-967A-FAC69F39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1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7660-2B76-1D4E-ABE3-63EE54B0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980" y="1044573"/>
            <a:ext cx="10515600" cy="1325563"/>
          </a:xfrm>
        </p:spPr>
        <p:txBody>
          <a:bodyPr/>
          <a:lstStyle/>
          <a:p>
            <a:r>
              <a:rPr lang="en-US" dirty="0"/>
              <a:t>PMBOK 6</a:t>
            </a:r>
            <a:r>
              <a:rPr lang="en-US" baseline="30000" dirty="0"/>
              <a:t>th</a:t>
            </a:r>
            <a:r>
              <a:rPr lang="en-US" dirty="0"/>
              <a:t> ed. on Quality pp. 271 - 306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05D02-9CAB-9844-AC75-856ECCC8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2580" y="2506662"/>
            <a:ext cx="9265920" cy="4351338"/>
          </a:xfrm>
        </p:spPr>
        <p:txBody>
          <a:bodyPr/>
          <a:lstStyle/>
          <a:p>
            <a:r>
              <a:rPr lang="en-US" dirty="0"/>
              <a:t>Quality Management includes the processes for incorporating the organization’s quality policy regarding planning, managing, and controlling project and product quality requirements in order to meet stakeholder’s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FD6C-9A70-6C4F-84F0-10038F54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B7ACFB7E-E597-014B-822B-C23CF57E23A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6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8B75-4D8D-364D-9885-42BC6B3F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BC88-9871-0B42-B768-BA83D9B7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is</a:t>
            </a:r>
          </a:p>
          <a:p>
            <a:r>
              <a:rPr lang="en-US" dirty="0"/>
              <a:t>Use at your own risk</a:t>
            </a:r>
          </a:p>
          <a:p>
            <a:r>
              <a:rPr lang="en-US" dirty="0"/>
              <a:t>No warranty</a:t>
            </a:r>
          </a:p>
          <a:p>
            <a:r>
              <a:rPr lang="en-US" dirty="0"/>
              <a:t>Not responsible for incidental or consequential damages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46CF5-B3EE-4E40-B26A-E63939E5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4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7C0-0C9F-D041-82D8-5A9FA323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273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5BAC-BE91-5241-8F6B-EDD1011C8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“Overworking the project team may result in decreased profits and increased levels or overall project risks, employee attrition, errors and rework.”</a:t>
            </a:r>
          </a:p>
          <a:p>
            <a:r>
              <a:rPr lang="en-US" dirty="0"/>
              <a:t>“Rushing … quality inspections may result in undetected errors, decreased profits, and increased post implementation risks”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12487-CDCD-C54A-BE5A-E7F289CB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1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1D24-B5F4-0849-B7D7-EEEBCB4D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main idea of quality (p. 274)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3A2DB-3C1C-A241-82D5-3D77B807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710" y="30486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“Prevention is preferred over inspection!”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AF501-28C1-3F4B-8CFE-C3C248D3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84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1D24-B5F4-0849-B7D7-EEEBCB4D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main idea of quality (p. 274)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3A2DB-3C1C-A241-82D5-3D77B807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370" y="31172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“It generally costs much less to correct mistakes before” the product goes into production.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AF501-28C1-3F4B-8CFE-C3C248D3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2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1D24-B5F4-0849-B7D7-EEEBCB4D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quality (p. 274) (see next slide)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3A2DB-3C1C-A241-82D5-3D77B807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370" y="31172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“all costs incurred over the life of the product by investing in preventing” defects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AF501-28C1-3F4B-8CFE-C3C248D3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18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2571-6DF2-414B-A591-6947EB34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quality per Google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FCDBF-DE1A-4553-AEFC-96BE81A81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Quality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planning.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Supplier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New product review.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Error proofing.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Capability evaluations.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Quality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improvement team meetings.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Quality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improvement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Quality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education and training.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99CA6-FF31-4399-8DBE-3DC8B274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418-8884-994E-971B-716C2299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</a:t>
            </a:r>
            <a:r>
              <a:rPr lang="en-US"/>
              <a:t>central idea </a:t>
            </a:r>
            <a:r>
              <a:rPr lang="en-US" dirty="0"/>
              <a:t>of quality that is cheaper and most effective to … (p. 275)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86EE6-77C5-D047-A5A8-71EDD7328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and correct defects in the process!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19493-CA76-464B-A50C-BE256730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95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EA01-1CCD-914C-81EF-F8C2AEAB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(p. 275)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57CE4-E9C8-834E-AF4E-24E4CF482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satisfaction through looking at fitness of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0872F-D7C7-A44B-838E-C38C8A5E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31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EA01-1CCD-914C-81EF-F8C2AEAB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continued (p. 275)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0872F-D7C7-A44B-838E-C38C8A5E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9A4CA-F8F2-AA47-AA03-2A55EA8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390" y="2143919"/>
            <a:ext cx="4914900" cy="375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DD922F-C104-E34B-9CD3-B0C42B43729B}"/>
              </a:ext>
            </a:extLst>
          </p:cNvPr>
          <p:cNvSpPr txBox="1"/>
          <p:nvPr/>
        </p:nvSpPr>
        <p:spPr>
          <a:xfrm>
            <a:off x="1428750" y="6263640"/>
            <a:ext cx="579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https://www.youtube.com/watch?v=947wRN72Wg0</a:t>
            </a:r>
            <a:r>
              <a:rPr lang="en-US" dirty="0"/>
              <a:t>   4 min</a:t>
            </a:r>
          </a:p>
        </p:txBody>
      </p:sp>
    </p:spTree>
    <p:extLst>
      <p:ext uri="{BB962C8B-B14F-4D97-AF65-F5344CB8AC3E}">
        <p14:creationId xmlns:p14="http://schemas.microsoft.com/office/powerpoint/2010/main" val="3462265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EA01-1CCD-914C-81EF-F8C2AEAB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continued (p. 275)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0872F-D7C7-A44B-838E-C38C8A5E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07653-19FC-3C41-8381-B7E919A006ED}"/>
              </a:ext>
            </a:extLst>
          </p:cNvPr>
          <p:cNvSpPr txBox="1"/>
          <p:nvPr/>
        </p:nvSpPr>
        <p:spPr>
          <a:xfrm>
            <a:off x="914710" y="2171700"/>
            <a:ext cx="103625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Quality is a management responsibility though providing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Mutual beneficial partnership with suppliers</a:t>
            </a:r>
          </a:p>
        </p:txBody>
      </p:sp>
    </p:spTree>
    <p:extLst>
      <p:ext uri="{BB962C8B-B14F-4D97-AF65-F5344CB8AC3E}">
        <p14:creationId xmlns:p14="http://schemas.microsoft.com/office/powerpoint/2010/main" val="1478259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536D-8B46-CB44-915E-4CD62521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Tailoring considerations (p. 276)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30C7-C14E-3142-9D2B-B0BA28936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Pre-existing quality policies</a:t>
            </a:r>
          </a:p>
          <a:p>
            <a:r>
              <a:rPr lang="en-US" dirty="0"/>
              <a:t>Industry standards</a:t>
            </a:r>
          </a:p>
          <a:p>
            <a:r>
              <a:rPr lang="en-US" dirty="0"/>
              <a:t>Continuous improvement</a:t>
            </a:r>
          </a:p>
          <a:p>
            <a:r>
              <a:rPr lang="en-US" dirty="0"/>
              <a:t>Stakeholder engagement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9B51F-294C-4F4B-BA37-D5121BBC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4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E41B-E50B-9D44-84BA-13337A5F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B78A-8275-A04B-89D2-AF1BAAE1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degree to which a set of inherent characteristics fulfills requirements. (PMBOK, p. 718)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 Brian: I don’t like this definition as it does not relate specifically and directly to addressing customer needs. See next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643C-A360-E14B-B51A-16438FCA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0C96-143C-554C-8E7C-38A04147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meet your quality targets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285E4-ADD3-0641-9EF7-F1569E913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044" y="1849437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https://www.youtube.com/watch?v=TDj0RBjYAdk</a:t>
            </a:r>
            <a:r>
              <a:rPr lang="en-US" dirty="0"/>
              <a:t> (5 min)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E11AB-315B-C045-BBA5-3802BB1A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046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0F23-B292-E24E-BFF9-846A2DA6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8.1 Plan Quality Management Plan (p. 277)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F9547-CE06-DE47-9AF3-7AAF29253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of identifying quality requirements and/or standards for the project and its deliverables, and documenting how the project will demonstrate compliance with quality requirements and/or standards.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value is that it provides guidance and direction on how quality will be managed and verified throughout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F41D3-58AA-DF4E-ACE9-A971E7D6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336B930-32CC-9849-9B9C-678C22BF3209}"/>
              </a:ext>
            </a:extLst>
          </p:cNvPr>
          <p:cNvSpPr/>
          <p:nvPr/>
        </p:nvSpPr>
        <p:spPr>
          <a:xfrm>
            <a:off x="-160020" y="-217170"/>
            <a:ext cx="12352020" cy="70751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7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673D-7DE9-A64A-A06E-CE5AF726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Quality (p. 282)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83C25-61C5-B34C-BAAD-9BDD15A0B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Prevention costs</a:t>
            </a:r>
          </a:p>
          <a:p>
            <a:r>
              <a:rPr lang="en-US" dirty="0"/>
              <a:t>Appraisal costs (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to ensure that their products and services meet customer expectations and regulatory requirements.)</a:t>
            </a:r>
            <a:endParaRPr lang="en-US" dirty="0"/>
          </a:p>
          <a:p>
            <a:r>
              <a:rPr lang="en-US" dirty="0"/>
              <a:t>Failure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9C824-C928-424F-81C2-2F2CC983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E0CF-4528-F545-A9F0-627995AC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conformance:$ spent to avoid failures (p. 282)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4DC5-BBD7-E94D-8D3E-EEDF238EA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Prevention costs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Equipment</a:t>
            </a:r>
          </a:p>
          <a:p>
            <a:pPr lvl="1"/>
            <a:r>
              <a:rPr lang="en-US" dirty="0"/>
              <a:t>Time to do it right the first time</a:t>
            </a:r>
          </a:p>
          <a:p>
            <a:r>
              <a:rPr lang="en-US" dirty="0"/>
              <a:t>Appraisal Costs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Inspections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0697F-F64B-DA49-B89E-4A0BEE89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64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7CA0-07F7-654B-B647-E9D2E810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nonconformance: $ spent because of failures (p. 282)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7F235-8055-8349-A1C9-546BA35B5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Internal failure costs</a:t>
            </a:r>
          </a:p>
          <a:p>
            <a:pPr lvl="1"/>
            <a:r>
              <a:rPr lang="en-US" dirty="0"/>
              <a:t>Rework</a:t>
            </a:r>
          </a:p>
          <a:p>
            <a:pPr lvl="1"/>
            <a:r>
              <a:rPr lang="en-US" dirty="0"/>
              <a:t>Scrap</a:t>
            </a:r>
          </a:p>
          <a:p>
            <a:r>
              <a:rPr lang="en-US" dirty="0"/>
              <a:t>External Failure Costs</a:t>
            </a:r>
          </a:p>
          <a:p>
            <a:pPr lvl="1"/>
            <a:r>
              <a:rPr lang="en-US" dirty="0"/>
              <a:t>Liabilities</a:t>
            </a:r>
          </a:p>
          <a:p>
            <a:pPr lvl="1"/>
            <a:r>
              <a:rPr lang="en-US" dirty="0"/>
              <a:t>Warranty work</a:t>
            </a:r>
          </a:p>
          <a:p>
            <a:pPr lvl="1"/>
            <a:r>
              <a:rPr lang="en-US" dirty="0"/>
              <a:t>Lost business</a:t>
            </a:r>
          </a:p>
          <a:p>
            <a:pPr lvl="1"/>
            <a:r>
              <a:rPr lang="en-US" dirty="0"/>
              <a:t>Damage or death to humans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9C525-C3D7-E841-A5CE-7FCB600E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28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79A7-59FD-674B-9162-0C4C289B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(p. 284)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A3A4-622C-144F-BDFC-14C79A750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Flowcharts</a:t>
            </a:r>
          </a:p>
          <a:p>
            <a:r>
              <a:rPr lang="en-US" dirty="0"/>
              <a:t>Mind mapping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an good video of quality flowcharting see = </a:t>
            </a:r>
            <a:r>
              <a:rPr lang="en-US" dirty="0">
                <a:ea typeface="+mn-lt"/>
                <a:cs typeface="+mn-lt"/>
              </a:rPr>
              <a:t>https://www.youtube.com/watch?v=wLkvvqypq1E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minutes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6D8EE-818E-454A-9783-E4BD8553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51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0F23-B292-E24E-BFF9-846A2DA6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8.2 Manage Quality (p. 288)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F9547-CE06-DE47-9AF3-7AAF29253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of translating the quality management plan into executable activities…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values of this process are that it increases the probability of meeting the (project’s) quality objectives as well as identifying ineffective processes and causes of poor quality.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F41D3-58AA-DF4E-ACE9-A971E7D6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336B930-32CC-9849-9B9C-678C22BF3209}"/>
              </a:ext>
            </a:extLst>
          </p:cNvPr>
          <p:cNvSpPr/>
          <p:nvPr/>
        </p:nvSpPr>
        <p:spPr>
          <a:xfrm>
            <a:off x="-160020" y="-217170"/>
            <a:ext cx="12352020" cy="70751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74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9A4F-626A-FF49-BC3A-C33E6B58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Metrics p718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DAE7-EF70-AD4F-B06A-D0294AC3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description of a project or product and how to measure it.</a:t>
            </a:r>
          </a:p>
          <a:p>
            <a:r>
              <a:rPr lang="en-US" dirty="0"/>
              <a:t>Metrics are meaningless without context; we give context to metrics by </a:t>
            </a:r>
            <a:r>
              <a:rPr lang="en-US"/>
              <a:t>applying SMART goals </a:t>
            </a:r>
            <a:r>
              <a:rPr lang="en-US" dirty="0"/>
              <a:t>to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3519-2993-334B-9A1E-A84D5AA5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074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2B82-298D-D048-91CE-2CE5ECA5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Checklists p718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6002-91F4-A74E-BD64-C504AFF2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structured tool used to verify that a set of steps has been performed.</a:t>
            </a:r>
          </a:p>
          <a:p>
            <a:r>
              <a:rPr lang="en-US" dirty="0"/>
              <a:t>Pilots use these all the time – pre-flight checklist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B230A-BA1C-DE45-8C73-B589C83D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83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Basic Quality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 and effect diagrams</a:t>
            </a:r>
          </a:p>
          <a:p>
            <a:r>
              <a:rPr lang="en-US" dirty="0"/>
              <a:t>Flowcharts</a:t>
            </a:r>
          </a:p>
          <a:p>
            <a:r>
              <a:rPr lang="en-US" dirty="0"/>
              <a:t>Check lists</a:t>
            </a:r>
          </a:p>
          <a:p>
            <a:r>
              <a:rPr lang="en-US" dirty="0"/>
              <a:t>Pareto Diagrams</a:t>
            </a:r>
          </a:p>
          <a:p>
            <a:r>
              <a:rPr lang="en-US" dirty="0"/>
              <a:t>Control charts</a:t>
            </a:r>
          </a:p>
          <a:p>
            <a:r>
              <a:rPr lang="en-US" dirty="0"/>
              <a:t>Scatter diagrams</a:t>
            </a:r>
          </a:p>
          <a:p>
            <a:r>
              <a:rPr lang="en-US" dirty="0"/>
              <a:t>5 Whys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63A8E-0158-9F47-A338-EBF284E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7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FE46-3592-B347-A47C-039836FE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Juran on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34775-BD1C-1A4D-AF79-02E41A36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Juran defined quality as “fitness for use”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6D0E77-D752-E744-9624-0FC00C998A24}"/>
              </a:ext>
            </a:extLst>
          </p:cNvPr>
          <p:cNvSpPr/>
          <p:nvPr/>
        </p:nvSpPr>
        <p:spPr>
          <a:xfrm>
            <a:off x="985599" y="6399014"/>
            <a:ext cx="6037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https://www.mountaingoatsoftware.com/blog/what-is-quality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D45E7-F4B2-1245-A367-C7ADE6FB8683}"/>
              </a:ext>
            </a:extLst>
          </p:cNvPr>
          <p:cNvSpPr/>
          <p:nvPr/>
        </p:nvSpPr>
        <p:spPr>
          <a:xfrm>
            <a:off x="5615940" y="2948643"/>
            <a:ext cx="237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bit.ly</a:t>
            </a:r>
            <a:r>
              <a:rPr lang="en-US" dirty="0"/>
              <a:t>/2UnO6DE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3A3F8-C766-1D42-868D-5B3AA0FD006C}"/>
              </a:ext>
            </a:extLst>
          </p:cNvPr>
          <p:cNvSpPr/>
          <p:nvPr/>
        </p:nvSpPr>
        <p:spPr>
          <a:xfrm>
            <a:off x="838200" y="2948643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Roboto"/>
              </a:rPr>
              <a:t>Highlights from Juran on Quality Leadership: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F4206-40E1-C14D-93F5-C71A5DEEF6C9}"/>
              </a:ext>
            </a:extLst>
          </p:cNvPr>
          <p:cNvSpPr txBox="1"/>
          <p:nvPr/>
        </p:nvSpPr>
        <p:spPr>
          <a:xfrm>
            <a:off x="8679609" y="2948643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minutes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65526A-3986-4543-8A0A-CAF60F88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03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 Diagrams (p. 294)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Ishikawa or fishbone</a:t>
            </a:r>
          </a:p>
        </p:txBody>
      </p:sp>
      <p:grpSp>
        <p:nvGrpSpPr>
          <p:cNvPr id="2" name="Group 29"/>
          <p:cNvGrpSpPr/>
          <p:nvPr>
            <p:custDataLst>
              <p:tags r:id="rId2"/>
            </p:custDataLst>
          </p:nvPr>
        </p:nvGrpSpPr>
        <p:grpSpPr>
          <a:xfrm>
            <a:off x="4970417" y="3886201"/>
            <a:ext cx="5181600" cy="722811"/>
            <a:chOff x="3446417" y="3886200"/>
            <a:chExt cx="5181600" cy="722811"/>
          </a:xfrm>
        </p:grpSpPr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3446417" y="4165600"/>
              <a:ext cx="397546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7543800" y="3886200"/>
              <a:ext cx="1084217" cy="72281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Effect: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Problem to</a:t>
              </a:r>
              <a:br>
                <a:rPr lang="en-US" sz="1600" dirty="0">
                  <a:solidFill>
                    <a:srgbClr val="000000"/>
                  </a:solidFill>
                </a:rPr>
              </a:br>
              <a:r>
                <a:rPr lang="en-US" sz="1600" dirty="0">
                  <a:solidFill>
                    <a:srgbClr val="000000"/>
                  </a:solidFill>
                </a:rPr>
                <a:t>be resolved</a:t>
              </a:r>
            </a:p>
          </p:txBody>
        </p:sp>
      </p:grpSp>
      <p:grpSp>
        <p:nvGrpSpPr>
          <p:cNvPr id="4" name="Group 30"/>
          <p:cNvGrpSpPr/>
          <p:nvPr>
            <p:custDataLst>
              <p:tags r:id="rId3"/>
            </p:custDataLst>
          </p:nvPr>
        </p:nvGrpSpPr>
        <p:grpSpPr>
          <a:xfrm>
            <a:off x="3768634" y="2838326"/>
            <a:ext cx="4242085" cy="2722747"/>
            <a:chOff x="2555318" y="2900680"/>
            <a:chExt cx="4242085" cy="2722747"/>
          </a:xfrm>
        </p:grpSpPr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3928291" y="2900680"/>
              <a:ext cx="783046" cy="1204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4952274" y="2900680"/>
              <a:ext cx="783046" cy="1204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5855789" y="2900680"/>
              <a:ext cx="783046" cy="1204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 rot="15468684">
              <a:off x="3536769" y="4135483"/>
              <a:ext cx="783046" cy="1204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 rot="15468684">
              <a:off x="4380049" y="4135483"/>
              <a:ext cx="783046" cy="1204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rot="15468684">
              <a:off x="5803537" y="4147830"/>
              <a:ext cx="783046" cy="1204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2555318" y="5060680"/>
              <a:ext cx="1342856" cy="5627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Material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FB84-E9E6-7B4C-9219-3BC68382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B053C52F-72C3-5345-B661-E6E367EC8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890" y="4998326"/>
            <a:ext cx="1107218" cy="562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Environment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B39BC0F7-DA3C-CB49-B773-7B7289DDB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603" y="5026558"/>
            <a:ext cx="1107218" cy="562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management</a:t>
            </a:r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BEC87D2F-73C6-3D46-9E8B-AF948DE09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94" y="2338419"/>
            <a:ext cx="1107218" cy="562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Process</a:t>
            </a:r>
          </a:p>
        </p:txBody>
      </p:sp>
      <p:sp>
        <p:nvSpPr>
          <p:cNvPr id="45" name="Rectangle 14">
            <a:extLst>
              <a:ext uri="{FF2B5EF4-FFF2-40B4-BE49-F238E27FC236}">
                <a16:creationId xmlns:a16="http://schemas.microsoft.com/office/drawing/2014/main" id="{F939EBDD-530C-0D49-8DAD-F011818AD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607" y="2366651"/>
            <a:ext cx="1107218" cy="562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Equipment</a:t>
            </a:r>
          </a:p>
        </p:txBody>
      </p:sp>
      <p:sp>
        <p:nvSpPr>
          <p:cNvPr id="46" name="Rectangle 14">
            <a:extLst>
              <a:ext uri="{FF2B5EF4-FFF2-40B4-BE49-F238E27FC236}">
                <a16:creationId xmlns:a16="http://schemas.microsoft.com/office/drawing/2014/main" id="{5BAF70E3-B61C-784E-9171-6A280112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82" y="2263233"/>
            <a:ext cx="1107218" cy="562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People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7EABA-8A64-AF43-A413-3D70C1D54BA4}"/>
              </a:ext>
            </a:extLst>
          </p:cNvPr>
          <p:cNvSpPr txBox="1"/>
          <p:nvPr/>
        </p:nvSpPr>
        <p:spPr>
          <a:xfrm>
            <a:off x="670488" y="2366651"/>
            <a:ext cx="234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cause categories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054C47-026C-A74A-B355-EF8099FA950C}"/>
              </a:ext>
            </a:extLst>
          </p:cNvPr>
          <p:cNvSpPr txBox="1"/>
          <p:nvPr/>
        </p:nvSpPr>
        <p:spPr>
          <a:xfrm>
            <a:off x="546633" y="5123265"/>
            <a:ext cx="234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cause categories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1DC91B-6D3C-CD47-A2B9-2EC25542E66D}"/>
              </a:ext>
            </a:extLst>
          </p:cNvPr>
          <p:cNvCxnSpPr>
            <a:stCxn id="15" idx="3"/>
          </p:cNvCxnSpPr>
          <p:nvPr/>
        </p:nvCxnSpPr>
        <p:spPr>
          <a:xfrm flipV="1">
            <a:off x="3020362" y="2544606"/>
            <a:ext cx="591518" cy="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41D2E3-3920-9642-AC3F-F89CDABC1605}"/>
              </a:ext>
            </a:extLst>
          </p:cNvPr>
          <p:cNvCxnSpPr/>
          <p:nvPr/>
        </p:nvCxnSpPr>
        <p:spPr>
          <a:xfrm flipV="1">
            <a:off x="2787754" y="5328293"/>
            <a:ext cx="591518" cy="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6EDD4D4-086E-DA45-A73C-F5ED262DEC04}"/>
              </a:ext>
            </a:extLst>
          </p:cNvPr>
          <p:cNvSpPr/>
          <p:nvPr/>
        </p:nvSpPr>
        <p:spPr>
          <a:xfrm>
            <a:off x="1642755" y="6170252"/>
            <a:ext cx="755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 related vide: </a:t>
            </a:r>
            <a:r>
              <a:rPr lang="en-US" dirty="0">
                <a:hlinkClick r:id="rId6"/>
              </a:rPr>
              <a:t>https://www.youtube.com/watch?v=JbRx5pw-efg</a:t>
            </a:r>
            <a:r>
              <a:rPr lang="en-US" dirty="0"/>
              <a:t> 7 minutes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64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6C95-45C6-734A-AF4D-A31A5E49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Whys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168A-3228-7248-B814-966C068F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D4C8D-CA5F-4A4A-8480-4A84B58B32FE}"/>
              </a:ext>
            </a:extLst>
          </p:cNvPr>
          <p:cNvSpPr txBox="1"/>
          <p:nvPr/>
        </p:nvSpPr>
        <p:spPr>
          <a:xfrm>
            <a:off x="7816715" y="3052716"/>
            <a:ext cx="247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6C4AB-2158-4E41-A650-9896B37A4178}"/>
              </a:ext>
            </a:extLst>
          </p:cNvPr>
          <p:cNvSpPr txBox="1"/>
          <p:nvPr/>
        </p:nvSpPr>
        <p:spPr>
          <a:xfrm>
            <a:off x="2841964" y="3069731"/>
            <a:ext cx="247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11BE3-3C62-9247-8C32-A96909F79582}"/>
              </a:ext>
            </a:extLst>
          </p:cNvPr>
          <p:cNvSpPr txBox="1"/>
          <p:nvPr/>
        </p:nvSpPr>
        <p:spPr>
          <a:xfrm>
            <a:off x="4138956" y="3029460"/>
            <a:ext cx="247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AD4F7-FEAB-D840-B7C7-E5265B954B0A}"/>
              </a:ext>
            </a:extLst>
          </p:cNvPr>
          <p:cNvSpPr txBox="1"/>
          <p:nvPr/>
        </p:nvSpPr>
        <p:spPr>
          <a:xfrm>
            <a:off x="6652557" y="3052716"/>
            <a:ext cx="247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F31A8-150C-244B-8576-0F7D871BE505}"/>
              </a:ext>
            </a:extLst>
          </p:cNvPr>
          <p:cNvSpPr txBox="1"/>
          <p:nvPr/>
        </p:nvSpPr>
        <p:spPr>
          <a:xfrm>
            <a:off x="5435948" y="3052716"/>
            <a:ext cx="247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Y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E4D141-B1C6-6B4D-B016-38BF5F0C1A9B}"/>
              </a:ext>
            </a:extLst>
          </p:cNvPr>
          <p:cNvSpPr/>
          <p:nvPr/>
        </p:nvSpPr>
        <p:spPr>
          <a:xfrm>
            <a:off x="3636607" y="3655765"/>
            <a:ext cx="424843" cy="36356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61F5BF6-B7F9-BB41-8BC4-1D5448B2B78D}"/>
              </a:ext>
            </a:extLst>
          </p:cNvPr>
          <p:cNvSpPr/>
          <p:nvPr/>
        </p:nvSpPr>
        <p:spPr>
          <a:xfrm>
            <a:off x="7347029" y="3632510"/>
            <a:ext cx="424843" cy="36356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D5453B6-0213-9F44-AB3C-ACBC882C96B0}"/>
              </a:ext>
            </a:extLst>
          </p:cNvPr>
          <p:cNvSpPr/>
          <p:nvPr/>
        </p:nvSpPr>
        <p:spPr>
          <a:xfrm>
            <a:off x="6283553" y="3653930"/>
            <a:ext cx="424843" cy="36356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65D0BAD-24C7-FB47-98E5-8311EACCB7FD}"/>
              </a:ext>
            </a:extLst>
          </p:cNvPr>
          <p:cNvSpPr/>
          <p:nvPr/>
        </p:nvSpPr>
        <p:spPr>
          <a:xfrm>
            <a:off x="5032963" y="3597004"/>
            <a:ext cx="424843" cy="36356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C2D8A-4F6D-0947-83DC-79C3892E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19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514600" y="990600"/>
            <a:ext cx="7696200" cy="56388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743200" y="2133600"/>
            <a:ext cx="11430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New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Marketing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Campaign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343400" y="2133600"/>
            <a:ext cx="11430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New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Customer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Leads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019800" y="2133600"/>
            <a:ext cx="11430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Confirm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Lead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Status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96200" y="2133600"/>
            <a:ext cx="11430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Contact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Leads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971800" y="3886200"/>
            <a:ext cx="11430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Qualify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Sales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Lead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4724400" y="3886200"/>
            <a:ext cx="12192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Sales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Process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324600" y="3886200"/>
            <a:ext cx="12192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Lead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Conversion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705600" y="5562600"/>
            <a:ext cx="1219200" cy="990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B2B2B2"/>
                </a:solidFill>
              </a:rPr>
              <a:t>Order</a:t>
            </a:r>
          </a:p>
          <a:p>
            <a:pPr algn="ctr"/>
            <a:r>
              <a:rPr lang="en-US" dirty="0">
                <a:solidFill>
                  <a:srgbClr val="B2B2B2"/>
                </a:solidFill>
              </a:rPr>
              <a:t>Fulfillment</a:t>
            </a:r>
          </a:p>
          <a:p>
            <a:pPr algn="ctr"/>
            <a:r>
              <a:rPr lang="en-US" dirty="0">
                <a:solidFill>
                  <a:srgbClr val="B2B2B2"/>
                </a:solidFill>
              </a:rPr>
              <a:t>Cycle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8382000" y="3886200"/>
            <a:ext cx="12192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Client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Project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Launch</a:t>
            </a:r>
          </a:p>
        </p:txBody>
      </p:sp>
      <p:sp>
        <p:nvSpPr>
          <p:cNvPr id="2063" name="Oval 15"/>
          <p:cNvSpPr>
            <a:spLocks noChangeArrowheads="1"/>
          </p:cNvSpPr>
          <p:nvPr/>
        </p:nvSpPr>
        <p:spPr bwMode="auto">
          <a:xfrm>
            <a:off x="3601038" y="1295400"/>
            <a:ext cx="1066800" cy="838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Archive</a:t>
            </a:r>
          </a:p>
        </p:txBody>
      </p:sp>
      <p:sp>
        <p:nvSpPr>
          <p:cNvPr id="2064" name="Oval 16"/>
          <p:cNvSpPr>
            <a:spLocks noChangeArrowheads="1"/>
          </p:cNvSpPr>
          <p:nvPr/>
        </p:nvSpPr>
        <p:spPr bwMode="auto">
          <a:xfrm>
            <a:off x="6963265" y="1274194"/>
            <a:ext cx="1066800" cy="838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Data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Update</a:t>
            </a: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9144000" y="2209800"/>
            <a:ext cx="1066800" cy="838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Data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Status</a:t>
            </a:r>
          </a:p>
        </p:txBody>
      </p:sp>
      <p:sp>
        <p:nvSpPr>
          <p:cNvPr id="2066" name="Oval 18"/>
          <p:cNvSpPr>
            <a:spLocks noChangeArrowheads="1"/>
          </p:cNvSpPr>
          <p:nvPr/>
        </p:nvSpPr>
        <p:spPr bwMode="auto">
          <a:xfrm>
            <a:off x="3810000" y="5105400"/>
            <a:ext cx="1066800" cy="838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Data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Archive</a:t>
            </a:r>
          </a:p>
        </p:txBody>
      </p:sp>
      <p:cxnSp>
        <p:nvCxnSpPr>
          <p:cNvPr id="2067" name="AutoShape 19"/>
          <p:cNvCxnSpPr>
            <a:cxnSpLocks noChangeShapeType="1"/>
            <a:stCxn id="2054" idx="0"/>
            <a:endCxn id="2063" idx="2"/>
          </p:cNvCxnSpPr>
          <p:nvPr/>
        </p:nvCxnSpPr>
        <p:spPr bwMode="auto">
          <a:xfrm rot="5400000" flipH="1" flipV="1">
            <a:off x="3248319" y="1780881"/>
            <a:ext cx="419100" cy="2863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068" name="AutoShape 20"/>
          <p:cNvCxnSpPr>
            <a:cxnSpLocks noChangeShapeType="1"/>
            <a:stCxn id="2054" idx="3"/>
            <a:endCxn id="2055" idx="1"/>
          </p:cNvCxnSpPr>
          <p:nvPr/>
        </p:nvCxnSpPr>
        <p:spPr bwMode="auto">
          <a:xfrm>
            <a:off x="3886200" y="26289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69" name="AutoShape 21"/>
          <p:cNvCxnSpPr>
            <a:cxnSpLocks noChangeShapeType="1"/>
            <a:stCxn id="2055" idx="3"/>
            <a:endCxn id="2056" idx="1"/>
          </p:cNvCxnSpPr>
          <p:nvPr/>
        </p:nvCxnSpPr>
        <p:spPr bwMode="auto">
          <a:xfrm>
            <a:off x="5486400" y="26289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0" name="AutoShape 22"/>
          <p:cNvCxnSpPr>
            <a:cxnSpLocks noChangeShapeType="1"/>
            <a:stCxn id="2056" idx="0"/>
            <a:endCxn id="2064" idx="2"/>
          </p:cNvCxnSpPr>
          <p:nvPr/>
        </p:nvCxnSpPr>
        <p:spPr bwMode="auto">
          <a:xfrm rot="5400000" flipH="1" flipV="1">
            <a:off x="6557129" y="1727466"/>
            <a:ext cx="440306" cy="37196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071" name="AutoShape 23"/>
          <p:cNvCxnSpPr>
            <a:cxnSpLocks noChangeShapeType="1"/>
            <a:stCxn id="2064" idx="6"/>
            <a:endCxn id="2057" idx="0"/>
          </p:cNvCxnSpPr>
          <p:nvPr/>
        </p:nvCxnSpPr>
        <p:spPr bwMode="auto">
          <a:xfrm>
            <a:off x="8030066" y="1693294"/>
            <a:ext cx="237635" cy="4403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072" name="AutoShape 24"/>
          <p:cNvCxnSpPr>
            <a:cxnSpLocks noChangeShapeType="1"/>
            <a:stCxn id="2057" idx="3"/>
            <a:endCxn id="2065" idx="2"/>
          </p:cNvCxnSpPr>
          <p:nvPr/>
        </p:nvCxnSpPr>
        <p:spPr bwMode="auto">
          <a:xfrm>
            <a:off x="8839200" y="26289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3" name="AutoShape 25"/>
          <p:cNvCxnSpPr>
            <a:cxnSpLocks noChangeShapeType="1"/>
            <a:stCxn id="2057" idx="2"/>
            <a:endCxn id="2058" idx="0"/>
          </p:cNvCxnSpPr>
          <p:nvPr/>
        </p:nvCxnSpPr>
        <p:spPr bwMode="auto">
          <a:xfrm rot="5400000">
            <a:off x="5524500" y="1143000"/>
            <a:ext cx="762000" cy="472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074" name="AutoShape 26"/>
          <p:cNvCxnSpPr>
            <a:cxnSpLocks noChangeShapeType="1"/>
            <a:stCxn id="2057" idx="2"/>
            <a:endCxn id="2059" idx="0"/>
          </p:cNvCxnSpPr>
          <p:nvPr/>
        </p:nvCxnSpPr>
        <p:spPr bwMode="auto">
          <a:xfrm rot="5400000">
            <a:off x="6419850" y="2038350"/>
            <a:ext cx="762000" cy="2933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075" name="AutoShape 27"/>
          <p:cNvCxnSpPr>
            <a:cxnSpLocks noChangeShapeType="1"/>
            <a:stCxn id="2058" idx="3"/>
            <a:endCxn id="2059" idx="1"/>
          </p:cNvCxnSpPr>
          <p:nvPr/>
        </p:nvCxnSpPr>
        <p:spPr bwMode="auto">
          <a:xfrm>
            <a:off x="4114800" y="43815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6" name="AutoShape 28"/>
          <p:cNvCxnSpPr>
            <a:cxnSpLocks noChangeShapeType="1"/>
            <a:stCxn id="2058" idx="2"/>
            <a:endCxn id="2066" idx="2"/>
          </p:cNvCxnSpPr>
          <p:nvPr/>
        </p:nvCxnSpPr>
        <p:spPr bwMode="auto">
          <a:xfrm rot="16200000" flipH="1">
            <a:off x="3352800" y="5067300"/>
            <a:ext cx="647700" cy="266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077" name="AutoShape 29"/>
          <p:cNvCxnSpPr>
            <a:cxnSpLocks noChangeShapeType="1"/>
            <a:stCxn id="2066" idx="6"/>
            <a:endCxn id="2059" idx="2"/>
          </p:cNvCxnSpPr>
          <p:nvPr/>
        </p:nvCxnSpPr>
        <p:spPr bwMode="auto">
          <a:xfrm flipV="1">
            <a:off x="4876800" y="4876800"/>
            <a:ext cx="4572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078" name="AutoShape 30"/>
          <p:cNvCxnSpPr>
            <a:cxnSpLocks noChangeShapeType="1"/>
            <a:stCxn id="2059" idx="3"/>
            <a:endCxn id="2060" idx="1"/>
          </p:cNvCxnSpPr>
          <p:nvPr/>
        </p:nvCxnSpPr>
        <p:spPr bwMode="auto">
          <a:xfrm>
            <a:off x="5943600" y="43815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9" name="AutoShape 31"/>
          <p:cNvCxnSpPr>
            <a:cxnSpLocks noChangeShapeType="1"/>
            <a:stCxn id="2060" idx="3"/>
            <a:endCxn id="2062" idx="1"/>
          </p:cNvCxnSpPr>
          <p:nvPr/>
        </p:nvCxnSpPr>
        <p:spPr bwMode="auto">
          <a:xfrm>
            <a:off x="7543800" y="43815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0" name="AutoShape 32"/>
          <p:cNvCxnSpPr>
            <a:cxnSpLocks noChangeShapeType="1"/>
            <a:stCxn id="2062" idx="0"/>
            <a:endCxn id="2065" idx="4"/>
          </p:cNvCxnSpPr>
          <p:nvPr/>
        </p:nvCxnSpPr>
        <p:spPr bwMode="auto">
          <a:xfrm rot="16200000">
            <a:off x="8915400" y="3124200"/>
            <a:ext cx="8382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081" name="AutoShape 33"/>
          <p:cNvCxnSpPr>
            <a:cxnSpLocks noChangeShapeType="1"/>
            <a:stCxn id="2062" idx="2"/>
            <a:endCxn id="2061" idx="3"/>
          </p:cNvCxnSpPr>
          <p:nvPr/>
        </p:nvCxnSpPr>
        <p:spPr bwMode="auto">
          <a:xfrm rot="5400000">
            <a:off x="7867650" y="4933950"/>
            <a:ext cx="1181100" cy="1066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69986-2D0C-4127-864B-637A98582E3B}"/>
              </a:ext>
            </a:extLst>
          </p:cNvPr>
          <p:cNvSpPr txBox="1"/>
          <p:nvPr/>
        </p:nvSpPr>
        <p:spPr>
          <a:xfrm>
            <a:off x="-5532120" y="5817632"/>
            <a:ext cx="1363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Lean:https</a:t>
            </a:r>
            <a:r>
              <a:rPr lang="en-US" dirty="0"/>
              <a:t>://www.emsstrategies.com/dm090203article2.html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96AE94-6B46-B545-84B4-25703940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27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Pareto Chart</a:t>
            </a:r>
          </a:p>
        </p:txBody>
      </p:sp>
      <p:grpSp>
        <p:nvGrpSpPr>
          <p:cNvPr id="2" name="Group 39"/>
          <p:cNvGrpSpPr/>
          <p:nvPr>
            <p:custDataLst>
              <p:tags r:id="rId2"/>
            </p:custDataLst>
          </p:nvPr>
        </p:nvGrpSpPr>
        <p:grpSpPr>
          <a:xfrm>
            <a:off x="980402" y="2353492"/>
            <a:ext cx="4317004" cy="3844519"/>
            <a:chOff x="2055911" y="1981200"/>
            <a:chExt cx="4317004" cy="3844519"/>
          </a:xfrm>
        </p:grpSpPr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>
              <a:off x="2692400" y="2001838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2692400" y="5507038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 flipV="1">
              <a:off x="5816600" y="2001838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 rot="16200000">
              <a:off x="1225235" y="3676750"/>
              <a:ext cx="19691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Total Number of Failures</a:t>
              </a: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 rot="20177571">
              <a:off x="2410460" y="5505858"/>
              <a:ext cx="49244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Skills</a:t>
              </a: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 rot="19696741">
              <a:off x="2891502" y="5548720"/>
              <a:ext cx="62414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Tractor</a:t>
              </a:r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 rot="19328830">
              <a:off x="3645470" y="5518558"/>
              <a:ext cx="48622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Light</a:t>
              </a:r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 rot="19499430">
              <a:off x="4131574" y="5531258"/>
              <a:ext cx="43794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USB</a:t>
              </a:r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 rot="19294479">
              <a:off x="5261540" y="5531258"/>
              <a:ext cx="5068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MISC</a:t>
              </a: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5842000" y="2001838"/>
              <a:ext cx="53091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100%</a:t>
              </a: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5854700" y="3556000"/>
              <a:ext cx="45236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50%</a:t>
              </a:r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5862638" y="2687638"/>
              <a:ext cx="45236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75%</a:t>
              </a: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5854700" y="4478338"/>
              <a:ext cx="45236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25%</a:t>
              </a: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5816600" y="5024438"/>
              <a:ext cx="45236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10%</a:t>
              </a:r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 rot="19294479">
              <a:off x="4475163" y="5507038"/>
              <a:ext cx="1036638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Interface</a:t>
              </a:r>
            </a:p>
          </p:txBody>
        </p:sp>
        <p:sp>
          <p:nvSpPr>
            <p:cNvPr id="17427" name="Rectangle 19" descr="70%"/>
            <p:cNvSpPr>
              <a:spLocks noChangeArrowheads="1"/>
            </p:cNvSpPr>
            <p:nvPr/>
          </p:nvSpPr>
          <p:spPr bwMode="auto">
            <a:xfrm>
              <a:off x="2692400" y="3830638"/>
              <a:ext cx="228600" cy="167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B2B2B2"/>
                </a:solidFill>
              </a:endParaRPr>
            </a:p>
          </p:txBody>
        </p:sp>
        <p:sp>
          <p:nvSpPr>
            <p:cNvPr id="17428" name="Rectangle 20" descr="70%"/>
            <p:cNvSpPr>
              <a:spLocks noChangeArrowheads="1"/>
            </p:cNvSpPr>
            <p:nvPr/>
          </p:nvSpPr>
          <p:spPr bwMode="auto">
            <a:xfrm>
              <a:off x="3225800" y="4364038"/>
              <a:ext cx="22860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B2B2B2"/>
                </a:solidFill>
              </a:endParaRPr>
            </a:p>
          </p:txBody>
        </p:sp>
        <p:sp>
          <p:nvSpPr>
            <p:cNvPr id="17429" name="Rectangle 21" descr="70%"/>
            <p:cNvSpPr>
              <a:spLocks noChangeArrowheads="1"/>
            </p:cNvSpPr>
            <p:nvPr/>
          </p:nvSpPr>
          <p:spPr bwMode="auto">
            <a:xfrm>
              <a:off x="3835400" y="4745038"/>
              <a:ext cx="228600" cy="762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B2B2B2"/>
                </a:solidFill>
              </a:endParaRPr>
            </a:p>
          </p:txBody>
        </p:sp>
        <p:sp>
          <p:nvSpPr>
            <p:cNvPr id="17430" name="Rectangle 22" descr="70%"/>
            <p:cNvSpPr>
              <a:spLocks noChangeArrowheads="1"/>
            </p:cNvSpPr>
            <p:nvPr/>
          </p:nvSpPr>
          <p:spPr bwMode="auto">
            <a:xfrm>
              <a:off x="4368800" y="4897438"/>
              <a:ext cx="2286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B2B2B2"/>
                </a:solidFill>
              </a:endParaRPr>
            </a:p>
          </p:txBody>
        </p:sp>
        <p:sp>
          <p:nvSpPr>
            <p:cNvPr id="17431" name="Rectangle 23" descr="70%"/>
            <p:cNvSpPr>
              <a:spLocks noChangeArrowheads="1"/>
            </p:cNvSpPr>
            <p:nvPr/>
          </p:nvSpPr>
          <p:spPr bwMode="auto">
            <a:xfrm>
              <a:off x="4978400" y="5126038"/>
              <a:ext cx="228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B2B2B2"/>
                </a:solidFill>
              </a:endParaRPr>
            </a:p>
          </p:txBody>
        </p:sp>
        <p:sp>
          <p:nvSpPr>
            <p:cNvPr id="17432" name="Rectangle 24" descr="70%"/>
            <p:cNvSpPr>
              <a:spLocks noChangeArrowheads="1"/>
            </p:cNvSpPr>
            <p:nvPr/>
          </p:nvSpPr>
          <p:spPr bwMode="auto">
            <a:xfrm>
              <a:off x="5435600" y="5278438"/>
              <a:ext cx="2286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B2B2B2"/>
                </a:solidFill>
              </a:endParaRPr>
            </a:p>
          </p:txBody>
        </p:sp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 rot="20544">
              <a:off x="2286000" y="1981200"/>
              <a:ext cx="4365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500</a:t>
              </a:r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 rot="20544">
              <a:off x="2298700" y="2649538"/>
              <a:ext cx="4365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375</a:t>
              </a:r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 rot="20544">
              <a:off x="2298700" y="3581400"/>
              <a:ext cx="4365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250</a:t>
              </a:r>
            </a:p>
          </p:txBody>
        </p:sp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 rot="20544">
              <a:off x="2311400" y="4491038"/>
              <a:ext cx="4365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125</a:t>
              </a:r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 rot="20544">
              <a:off x="2286000" y="5011738"/>
              <a:ext cx="3524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2921000" y="383063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5626100" y="215423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40" name="Oval 32"/>
            <p:cNvSpPr>
              <a:spLocks noChangeArrowheads="1"/>
            </p:cNvSpPr>
            <p:nvPr/>
          </p:nvSpPr>
          <p:spPr bwMode="auto">
            <a:xfrm>
              <a:off x="3416300" y="303053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41" name="Oval 33"/>
            <p:cNvSpPr>
              <a:spLocks noChangeArrowheads="1"/>
            </p:cNvSpPr>
            <p:nvPr/>
          </p:nvSpPr>
          <p:spPr bwMode="auto">
            <a:xfrm>
              <a:off x="4025900" y="261143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4559300" y="242093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43" name="Oval 35"/>
            <p:cNvSpPr>
              <a:spLocks noChangeArrowheads="1"/>
            </p:cNvSpPr>
            <p:nvPr/>
          </p:nvSpPr>
          <p:spPr bwMode="auto">
            <a:xfrm>
              <a:off x="5130800" y="226853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17444" name="AutoShape 36"/>
            <p:cNvCxnSpPr>
              <a:cxnSpLocks noChangeShapeType="1"/>
              <a:stCxn id="17438" idx="6"/>
              <a:endCxn id="17440" idx="3"/>
            </p:cNvCxnSpPr>
            <p:nvPr/>
          </p:nvCxnSpPr>
          <p:spPr bwMode="auto">
            <a:xfrm flipV="1">
              <a:off x="2997200" y="3095625"/>
              <a:ext cx="430213" cy="773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445" name="AutoShape 37"/>
            <p:cNvCxnSpPr>
              <a:cxnSpLocks noChangeShapeType="1"/>
              <a:stCxn id="17440" idx="6"/>
              <a:endCxn id="17441" idx="4"/>
            </p:cNvCxnSpPr>
            <p:nvPr/>
          </p:nvCxnSpPr>
          <p:spPr bwMode="auto">
            <a:xfrm flipV="1">
              <a:off x="3492500" y="2687638"/>
              <a:ext cx="5715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446" name="AutoShape 38"/>
            <p:cNvCxnSpPr>
              <a:cxnSpLocks noChangeShapeType="1"/>
              <a:stCxn id="17441" idx="6"/>
              <a:endCxn id="17442" idx="7"/>
            </p:cNvCxnSpPr>
            <p:nvPr/>
          </p:nvCxnSpPr>
          <p:spPr bwMode="auto">
            <a:xfrm flipV="1">
              <a:off x="4102100" y="2432050"/>
              <a:ext cx="522288" cy="217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447" name="AutoShape 39"/>
            <p:cNvCxnSpPr>
              <a:cxnSpLocks noChangeShapeType="1"/>
              <a:stCxn id="17442" idx="7"/>
              <a:endCxn id="17443" idx="6"/>
            </p:cNvCxnSpPr>
            <p:nvPr/>
          </p:nvCxnSpPr>
          <p:spPr bwMode="auto">
            <a:xfrm flipV="1">
              <a:off x="4624388" y="2306638"/>
              <a:ext cx="582613" cy="1254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448" name="AutoShape 40"/>
            <p:cNvCxnSpPr>
              <a:cxnSpLocks noChangeShapeType="1"/>
              <a:stCxn id="17439" idx="7"/>
              <a:endCxn id="17443" idx="5"/>
            </p:cNvCxnSpPr>
            <p:nvPr/>
          </p:nvCxnSpPr>
          <p:spPr bwMode="auto">
            <a:xfrm flipH="1">
              <a:off x="5195888" y="2165350"/>
              <a:ext cx="495300" cy="168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4B83C-88D1-854C-87E6-15DB6F74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004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br>
              <a:rPr lang="en-US" dirty="0"/>
            </a:br>
            <a:r>
              <a:rPr lang="en-US" dirty="0"/>
              <a:t>Charts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96291" y="2773680"/>
            <a:ext cx="7751220" cy="2898578"/>
            <a:chOff x="1905000" y="1981200"/>
            <a:chExt cx="7751220" cy="2898578"/>
          </a:xfrm>
        </p:grpSpPr>
        <p:sp>
          <p:nvSpPr>
            <p:cNvPr id="13324" name="measures"/>
            <p:cNvSpPr>
              <a:spLocks/>
            </p:cNvSpPr>
            <p:nvPr/>
          </p:nvSpPr>
          <p:spPr bwMode="auto">
            <a:xfrm>
              <a:off x="4267200" y="2819400"/>
              <a:ext cx="3124200" cy="182880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144" y="240"/>
                </a:cxn>
                <a:cxn ang="0">
                  <a:pos x="288" y="480"/>
                </a:cxn>
                <a:cxn ang="0">
                  <a:pos x="432" y="0"/>
                </a:cxn>
                <a:cxn ang="0">
                  <a:pos x="432" y="480"/>
                </a:cxn>
                <a:cxn ang="0">
                  <a:pos x="576" y="288"/>
                </a:cxn>
                <a:cxn ang="0">
                  <a:pos x="672" y="480"/>
                </a:cxn>
                <a:cxn ang="0">
                  <a:pos x="816" y="0"/>
                </a:cxn>
                <a:cxn ang="0">
                  <a:pos x="960" y="1056"/>
                </a:cxn>
                <a:cxn ang="0">
                  <a:pos x="1056" y="1152"/>
                </a:cxn>
                <a:cxn ang="0">
                  <a:pos x="1152" y="240"/>
                </a:cxn>
                <a:cxn ang="0">
                  <a:pos x="1200" y="576"/>
                </a:cxn>
                <a:cxn ang="0">
                  <a:pos x="1248" y="432"/>
                </a:cxn>
                <a:cxn ang="0">
                  <a:pos x="1296" y="528"/>
                </a:cxn>
                <a:cxn ang="0">
                  <a:pos x="1344" y="432"/>
                </a:cxn>
                <a:cxn ang="0">
                  <a:pos x="1392" y="576"/>
                </a:cxn>
                <a:cxn ang="0">
                  <a:pos x="1440" y="480"/>
                </a:cxn>
                <a:cxn ang="0">
                  <a:pos x="1488" y="576"/>
                </a:cxn>
                <a:cxn ang="0">
                  <a:pos x="1584" y="432"/>
                </a:cxn>
                <a:cxn ang="0">
                  <a:pos x="1632" y="528"/>
                </a:cxn>
                <a:cxn ang="0">
                  <a:pos x="1824" y="336"/>
                </a:cxn>
                <a:cxn ang="0">
                  <a:pos x="1968" y="480"/>
                </a:cxn>
              </a:cxnLst>
              <a:rect l="0" t="0" r="r" b="b"/>
              <a:pathLst>
                <a:path w="1968" h="1152">
                  <a:moveTo>
                    <a:pt x="0" y="480"/>
                  </a:moveTo>
                  <a:lnTo>
                    <a:pt x="144" y="240"/>
                  </a:lnTo>
                  <a:lnTo>
                    <a:pt x="288" y="480"/>
                  </a:lnTo>
                  <a:lnTo>
                    <a:pt x="432" y="0"/>
                  </a:lnTo>
                  <a:lnTo>
                    <a:pt x="432" y="480"/>
                  </a:lnTo>
                  <a:lnTo>
                    <a:pt x="576" y="288"/>
                  </a:lnTo>
                  <a:lnTo>
                    <a:pt x="672" y="480"/>
                  </a:lnTo>
                  <a:lnTo>
                    <a:pt x="816" y="0"/>
                  </a:lnTo>
                  <a:lnTo>
                    <a:pt x="960" y="1056"/>
                  </a:lnTo>
                  <a:lnTo>
                    <a:pt x="1056" y="1152"/>
                  </a:lnTo>
                  <a:lnTo>
                    <a:pt x="1152" y="240"/>
                  </a:lnTo>
                  <a:lnTo>
                    <a:pt x="1200" y="576"/>
                  </a:lnTo>
                  <a:lnTo>
                    <a:pt x="1248" y="432"/>
                  </a:lnTo>
                  <a:lnTo>
                    <a:pt x="1296" y="528"/>
                  </a:lnTo>
                  <a:lnTo>
                    <a:pt x="1344" y="432"/>
                  </a:lnTo>
                  <a:lnTo>
                    <a:pt x="1392" y="576"/>
                  </a:lnTo>
                  <a:lnTo>
                    <a:pt x="1440" y="480"/>
                  </a:lnTo>
                  <a:lnTo>
                    <a:pt x="1488" y="576"/>
                  </a:lnTo>
                  <a:lnTo>
                    <a:pt x="1584" y="432"/>
                  </a:lnTo>
                  <a:lnTo>
                    <a:pt x="1632" y="528"/>
                  </a:lnTo>
                  <a:lnTo>
                    <a:pt x="1824" y="336"/>
                  </a:lnTo>
                  <a:lnTo>
                    <a:pt x="1968" y="48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" name="requirements"/>
            <p:cNvGrpSpPr/>
            <p:nvPr>
              <p:custDataLst>
                <p:tags r:id="rId2"/>
              </p:custDataLst>
            </p:nvPr>
          </p:nvGrpSpPr>
          <p:grpSpPr>
            <a:xfrm>
              <a:off x="1905000" y="2590800"/>
              <a:ext cx="5486400" cy="1676400"/>
              <a:chOff x="381000" y="2590800"/>
              <a:chExt cx="5486400" cy="1676400"/>
            </a:xfrm>
          </p:grpSpPr>
          <p:sp>
            <p:nvSpPr>
              <p:cNvPr id="13316" name="Line 4"/>
              <p:cNvSpPr>
                <a:spLocks noChangeShapeType="1"/>
              </p:cNvSpPr>
              <p:nvPr/>
            </p:nvSpPr>
            <p:spPr bwMode="auto">
              <a:xfrm>
                <a:off x="2743200" y="2590800"/>
                <a:ext cx="31242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17" name="Line 5"/>
              <p:cNvSpPr>
                <a:spLocks noChangeShapeType="1"/>
              </p:cNvSpPr>
              <p:nvPr/>
            </p:nvSpPr>
            <p:spPr bwMode="auto">
              <a:xfrm>
                <a:off x="2743200" y="4267200"/>
                <a:ext cx="31242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1" name="Text Box 9"/>
              <p:cNvSpPr txBox="1">
                <a:spLocks noChangeArrowheads="1"/>
              </p:cNvSpPr>
              <p:nvPr/>
            </p:nvSpPr>
            <p:spPr bwMode="auto">
              <a:xfrm>
                <a:off x="381000" y="3200400"/>
                <a:ext cx="184731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5" name="Line 13"/>
              <p:cNvSpPr>
                <a:spLocks noChangeShapeType="1"/>
              </p:cNvSpPr>
              <p:nvPr/>
            </p:nvSpPr>
            <p:spPr bwMode="auto">
              <a:xfrm flipV="1">
                <a:off x="1676400" y="2667000"/>
                <a:ext cx="9144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6" name="Line 14"/>
              <p:cNvSpPr>
                <a:spLocks noChangeShapeType="1"/>
              </p:cNvSpPr>
              <p:nvPr/>
            </p:nvSpPr>
            <p:spPr bwMode="auto">
              <a:xfrm>
                <a:off x="1600200" y="3429000"/>
                <a:ext cx="121920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" name="controllimits"/>
            <p:cNvGrpSpPr/>
            <p:nvPr>
              <p:custDataLst>
                <p:tags r:id="rId3"/>
              </p:custDataLst>
            </p:nvPr>
          </p:nvGrpSpPr>
          <p:grpSpPr>
            <a:xfrm>
              <a:off x="3640138" y="2971800"/>
              <a:ext cx="6016082" cy="838200"/>
              <a:chOff x="2116138" y="2971800"/>
              <a:chExt cx="6016082" cy="838200"/>
            </a:xfrm>
          </p:grpSpPr>
          <p:sp>
            <p:nvSpPr>
              <p:cNvPr id="13322" name="Text Box 10"/>
              <p:cNvSpPr txBox="1">
                <a:spLocks noChangeArrowheads="1"/>
              </p:cNvSpPr>
              <p:nvPr/>
            </p:nvSpPr>
            <p:spPr bwMode="auto">
              <a:xfrm>
                <a:off x="6934200" y="3276600"/>
                <a:ext cx="119802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</a:rPr>
                  <a:t>Control Limits</a:t>
                </a:r>
              </a:p>
            </p:txBody>
          </p:sp>
          <p:sp>
            <p:nvSpPr>
              <p:cNvPr id="13327" name="Line 15"/>
              <p:cNvSpPr>
                <a:spLocks noChangeShapeType="1"/>
              </p:cNvSpPr>
              <p:nvPr/>
            </p:nvSpPr>
            <p:spPr bwMode="auto">
              <a:xfrm flipH="1" flipV="1">
                <a:off x="5943600" y="2971800"/>
                <a:ext cx="990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8" name="Line 16"/>
              <p:cNvSpPr>
                <a:spLocks noChangeShapeType="1"/>
              </p:cNvSpPr>
              <p:nvPr/>
            </p:nvSpPr>
            <p:spPr bwMode="auto">
              <a:xfrm flipH="1">
                <a:off x="6019800" y="3505200"/>
                <a:ext cx="9144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" name="Group 28"/>
              <p:cNvGrpSpPr/>
              <p:nvPr/>
            </p:nvGrpSpPr>
            <p:grpSpPr>
              <a:xfrm>
                <a:off x="2116138" y="2971800"/>
                <a:ext cx="3751262" cy="838200"/>
                <a:chOff x="2116138" y="2971800"/>
                <a:chExt cx="3751262" cy="838200"/>
              </a:xfrm>
            </p:grpSpPr>
            <p:grpSp>
              <p:nvGrpSpPr>
                <p:cNvPr id="5" name="Group 27"/>
                <p:cNvGrpSpPr/>
                <p:nvPr/>
              </p:nvGrpSpPr>
              <p:grpSpPr>
                <a:xfrm>
                  <a:off x="2743200" y="2971800"/>
                  <a:ext cx="3124200" cy="838200"/>
                  <a:chOff x="2743200" y="2971800"/>
                  <a:chExt cx="3124200" cy="838200"/>
                </a:xfrm>
              </p:grpSpPr>
              <p:sp>
                <p:nvSpPr>
                  <p:cNvPr id="13318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743200" y="2971800"/>
                    <a:ext cx="3124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319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743200" y="3810000"/>
                    <a:ext cx="3124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320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743200" y="3429000"/>
                    <a:ext cx="312420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332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116138" y="3048000"/>
                  <a:ext cx="627063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rgbClr val="000000"/>
                      </a:solidFill>
                    </a:rPr>
                    <a:t>Mean</a:t>
                  </a:r>
                </a:p>
              </p:txBody>
            </p:sp>
            <p:sp>
              <p:nvSpPr>
                <p:cNvPr id="13329" name="Line 17"/>
                <p:cNvSpPr>
                  <a:spLocks noChangeShapeType="1"/>
                </p:cNvSpPr>
                <p:nvPr/>
              </p:nvSpPr>
              <p:spPr bwMode="auto">
                <a:xfrm>
                  <a:off x="2286000" y="3352800"/>
                  <a:ext cx="45720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6" name="Group 31"/>
            <p:cNvGrpSpPr/>
            <p:nvPr>
              <p:custDataLst>
                <p:tags r:id="rId4"/>
              </p:custDataLst>
            </p:nvPr>
          </p:nvGrpSpPr>
          <p:grpSpPr>
            <a:xfrm>
              <a:off x="3124200" y="4419600"/>
              <a:ext cx="2286000" cy="304800"/>
              <a:chOff x="1600200" y="4419600"/>
              <a:chExt cx="2286000" cy="304800"/>
            </a:xfrm>
          </p:grpSpPr>
          <p:sp>
            <p:nvSpPr>
              <p:cNvPr id="13330" name="Text Box 18"/>
              <p:cNvSpPr txBox="1">
                <a:spLocks noChangeArrowheads="1"/>
              </p:cNvSpPr>
              <p:nvPr/>
            </p:nvSpPr>
            <p:spPr bwMode="auto">
              <a:xfrm>
                <a:off x="1600200" y="4419600"/>
                <a:ext cx="12477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</a:rPr>
                  <a:t>Out of control</a:t>
                </a:r>
              </a:p>
            </p:txBody>
          </p:sp>
          <p:sp>
            <p:nvSpPr>
              <p:cNvPr id="13331" name="Line 19"/>
              <p:cNvSpPr>
                <a:spLocks noChangeShapeType="1"/>
              </p:cNvSpPr>
              <p:nvPr/>
            </p:nvSpPr>
            <p:spPr bwMode="auto">
              <a:xfrm flipV="1">
                <a:off x="2819400" y="4495800"/>
                <a:ext cx="10668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Group 32"/>
            <p:cNvGrpSpPr/>
            <p:nvPr>
              <p:custDataLst>
                <p:tags r:id="rId5"/>
              </p:custDataLst>
            </p:nvPr>
          </p:nvGrpSpPr>
          <p:grpSpPr>
            <a:xfrm>
              <a:off x="6553201" y="1981200"/>
              <a:ext cx="1172693" cy="1295400"/>
              <a:chOff x="5029200" y="1981200"/>
              <a:chExt cx="1172693" cy="1295400"/>
            </a:xfrm>
          </p:grpSpPr>
          <p:sp>
            <p:nvSpPr>
              <p:cNvPr id="13335" name="Text Box 23"/>
              <p:cNvSpPr txBox="1">
                <a:spLocks noChangeArrowheads="1"/>
              </p:cNvSpPr>
              <p:nvPr/>
            </p:nvSpPr>
            <p:spPr bwMode="auto">
              <a:xfrm>
                <a:off x="5029200" y="1981200"/>
                <a:ext cx="117269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</a:rPr>
                  <a:t>Rule of Seven</a:t>
                </a:r>
                <a:br>
                  <a:rPr lang="en-US" sz="1400" dirty="0">
                    <a:solidFill>
                      <a:srgbClr val="000000"/>
                    </a:solidFill>
                  </a:rPr>
                </a:br>
                <a:r>
                  <a:rPr lang="en-US" sz="1400" dirty="0">
                    <a:solidFill>
                      <a:srgbClr val="000000"/>
                    </a:solidFill>
                  </a:rPr>
                  <a:t>Non-random</a:t>
                </a:r>
              </a:p>
            </p:txBody>
          </p:sp>
          <p:sp>
            <p:nvSpPr>
              <p:cNvPr id="13336" name="Line 24"/>
              <p:cNvSpPr>
                <a:spLocks noChangeShapeType="1"/>
              </p:cNvSpPr>
              <p:nvPr/>
            </p:nvSpPr>
            <p:spPr bwMode="auto">
              <a:xfrm flipH="1">
                <a:off x="5181600" y="2438400"/>
                <a:ext cx="6096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30"/>
            <p:cNvGrpSpPr/>
            <p:nvPr>
              <p:custDataLst>
                <p:tags r:id="rId6"/>
              </p:custDataLst>
            </p:nvPr>
          </p:nvGrpSpPr>
          <p:grpSpPr>
            <a:xfrm>
              <a:off x="5562600" y="3352801"/>
              <a:ext cx="2432020" cy="1526977"/>
              <a:chOff x="4038600" y="3352800"/>
              <a:chExt cx="2432020" cy="1526977"/>
            </a:xfrm>
          </p:grpSpPr>
          <p:sp>
            <p:nvSpPr>
              <p:cNvPr id="13332" name="Text Box 20"/>
              <p:cNvSpPr txBox="1">
                <a:spLocks noChangeArrowheads="1"/>
              </p:cNvSpPr>
              <p:nvPr/>
            </p:nvSpPr>
            <p:spPr bwMode="auto">
              <a:xfrm>
                <a:off x="5029200" y="4572000"/>
                <a:ext cx="144142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</a:rPr>
                  <a:t>Assignable Cause</a:t>
                </a:r>
              </a:p>
            </p:txBody>
          </p:sp>
          <p:sp>
            <p:nvSpPr>
              <p:cNvPr id="13333" name="Line 21"/>
              <p:cNvSpPr>
                <a:spLocks noChangeShapeType="1"/>
              </p:cNvSpPr>
              <p:nvPr/>
            </p:nvSpPr>
            <p:spPr bwMode="auto">
              <a:xfrm flipH="1" flipV="1">
                <a:off x="4724400" y="4572000"/>
                <a:ext cx="3048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4" name="Oval 22"/>
              <p:cNvSpPr>
                <a:spLocks noChangeArrowheads="1"/>
              </p:cNvSpPr>
              <p:nvPr/>
            </p:nvSpPr>
            <p:spPr bwMode="auto">
              <a:xfrm>
                <a:off x="4572000" y="3352800"/>
                <a:ext cx="762000" cy="5334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7" name="Line 25"/>
              <p:cNvSpPr>
                <a:spLocks noChangeShapeType="1"/>
              </p:cNvSpPr>
              <p:nvPr/>
            </p:nvSpPr>
            <p:spPr bwMode="auto">
              <a:xfrm flipH="1" flipV="1">
                <a:off x="5181600" y="3962400"/>
                <a:ext cx="30480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8" name="Oval 26"/>
              <p:cNvSpPr>
                <a:spLocks noChangeArrowheads="1"/>
              </p:cNvSpPr>
              <p:nvPr/>
            </p:nvSpPr>
            <p:spPr bwMode="auto">
              <a:xfrm>
                <a:off x="4038600" y="4191000"/>
                <a:ext cx="609600" cy="5334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7772400" y="6324601"/>
            <a:ext cx="229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</a:rPr>
              <a:t>Control limits are usually ±3Ʃ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6AAF46-5A62-4FA8-84F4-C3A50BF811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9300" y="247328"/>
            <a:ext cx="7859982" cy="6424303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CE0293-4F4E-E144-B353-437DF9EB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215DFE-98AC-BF4D-993E-FE2B7F8AF545}"/>
              </a:ext>
            </a:extLst>
          </p:cNvPr>
          <p:cNvSpPr/>
          <p:nvPr/>
        </p:nvSpPr>
        <p:spPr>
          <a:xfrm>
            <a:off x="4688567" y="5358884"/>
            <a:ext cx="4884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=uPTdz8mkxi8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936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Scatter Diagram </a:t>
            </a:r>
            <a:br>
              <a:rPr lang="en-US" dirty="0"/>
            </a:br>
            <a:r>
              <a:rPr lang="en-US" dirty="0"/>
              <a:t>(regression analysis)</a:t>
            </a:r>
          </a:p>
        </p:txBody>
      </p:sp>
      <p:pic>
        <p:nvPicPr>
          <p:cNvPr id="4" name="Content Placeholder 3" descr="scatter.gif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53884" y="2179608"/>
            <a:ext cx="7524985" cy="45259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AD5FA-6B0A-4C4C-8C79-A4A95135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6292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B27-016E-744B-9E9A-6298141B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0" y="-238664"/>
            <a:ext cx="9613861" cy="1080938"/>
          </a:xfrm>
        </p:spPr>
        <p:txBody>
          <a:bodyPr/>
          <a:lstStyle/>
          <a:p>
            <a:r>
              <a:rPr lang="en-US" dirty="0"/>
              <a:t>Example of a Needs Analysis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6C4466-D17F-974E-920C-DEB64BF6F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95" y="3148675"/>
            <a:ext cx="3639169" cy="14029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9E8A5-5F6B-0648-9917-BDCA6BB04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6880" y="-412213"/>
            <a:ext cx="6233335" cy="830709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18E09C-689D-D44B-877F-2EC49B7E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3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the Project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two systems</a:t>
            </a:r>
          </a:p>
          <a:p>
            <a:pPr lvl="1"/>
            <a:r>
              <a:rPr lang="en-US" dirty="0"/>
              <a:t>Technology</a:t>
            </a:r>
          </a:p>
          <a:p>
            <a:pPr lvl="1"/>
            <a:r>
              <a:rPr lang="en-US" dirty="0"/>
              <a:t>Materials</a:t>
            </a:r>
          </a:p>
          <a:p>
            <a:pPr lvl="1"/>
            <a:r>
              <a:rPr lang="en-US" dirty="0"/>
              <a:t>Projects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A8F39-AFD0-0740-8DDA-A3C36A64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065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problem solving (p. 295)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problem</a:t>
            </a:r>
          </a:p>
          <a:p>
            <a:r>
              <a:rPr lang="en-US" dirty="0"/>
              <a:t>Identify the root cause</a:t>
            </a:r>
          </a:p>
          <a:p>
            <a:r>
              <a:rPr lang="en-US" dirty="0"/>
              <a:t>Generate possible solutions</a:t>
            </a:r>
          </a:p>
          <a:p>
            <a:r>
              <a:rPr lang="en-US" dirty="0"/>
              <a:t>Choose the best solution</a:t>
            </a:r>
          </a:p>
          <a:p>
            <a:r>
              <a:rPr lang="en-US" dirty="0"/>
              <a:t>Implement the solution</a:t>
            </a:r>
          </a:p>
          <a:p>
            <a:r>
              <a:rPr lang="en-US" dirty="0"/>
              <a:t>Verify </a:t>
            </a:r>
            <a:r>
              <a:rPr lang="en-US"/>
              <a:t>solution effectiveness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A214A-C046-164C-A544-EBFAF621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197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0F23-B292-E24E-BFF9-846A2DA6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8.3 Quality Control(p. 298)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F9547-CE06-DE47-9AF3-7AAF29253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Monitoring and controlling and recording results of executing quality management activities in order to assess performance and ensure the project outputs are complete, correct, and meet customer expectations.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value is verifying that product deliverables and work meet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F41D3-58AA-DF4E-ACE9-A971E7D6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336B930-32CC-9849-9B9C-678C22BF3209}"/>
              </a:ext>
            </a:extLst>
          </p:cNvPr>
          <p:cNvSpPr/>
          <p:nvPr/>
        </p:nvSpPr>
        <p:spPr>
          <a:xfrm>
            <a:off x="-160020" y="-217170"/>
            <a:ext cx="12352020" cy="70751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1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0DCB-B557-4DD5-A3B0-D972629E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Juran’s</a:t>
            </a:r>
            <a:r>
              <a:rPr lang="en-US" dirty="0"/>
              <a:t> use of the Pareto principle: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DE00-7857-4C70-A483-D720B4E68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Juran would apply the Pareto principle to quality issues (for example, 80% of a problem is caused by 20% of the causes). This is also known as "the vital few”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0C8F4-AD54-4790-9624-CDE96AC4112F}"/>
              </a:ext>
            </a:extLst>
          </p:cNvPr>
          <p:cNvSpPr txBox="1"/>
          <p:nvPr/>
        </p:nvSpPr>
        <p:spPr>
          <a:xfrm>
            <a:off x="1371600" y="6492241"/>
            <a:ext cx="55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https://en.wikipedia.org/wiki/Joseph_M._Juran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636BD-7BFF-B943-B346-A73C41BA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898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8059-E3C8-D544-AD59-2588F21E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gathering: check sheets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58C26-4D2B-F94B-8027-FF61C1285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226A-2F5A-4447-A893-67377B27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7EE74C-633C-864A-BFC0-CBD90636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75015"/>
              </p:ext>
            </p:extLst>
          </p:nvPr>
        </p:nvGraphicFramePr>
        <p:xfrm>
          <a:off x="1849120" y="2834216"/>
          <a:ext cx="787488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489">
                  <a:extLst>
                    <a:ext uri="{9D8B030D-6E8A-4147-A177-3AD203B41FA5}">
                      <a16:colId xmlns:a16="http://schemas.microsoft.com/office/drawing/2014/main" val="29220975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80360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9495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535725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264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Defect/date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5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Bad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49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r>
                        <a:rPr lang="en-US" dirty="0"/>
                        <a:t> 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6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Angular 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449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8059-E3C8-D544-AD59-2588F21E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gathering: Statistical 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58C26-4D2B-F94B-8027-FF61C1285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Statistically selecting a correct sampling size, and only testing that many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226A-2F5A-4447-A893-67377B27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64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C00C-4C6F-AB43-9247-99A0CB6A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6 sigma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EBA9E-7454-8E4C-80AC-50BB840AC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6" y="1492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/>
              <a:t>=4EDYfSl-fmc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E0D90-FA9F-1A4C-8A0E-4511D0DF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07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8BD7-DA8A-4E98-B40D-48DDA8EB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Demings’ 14 points on quality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81E9-3267-4011-A909-02D039A9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constancy of purpose for improving products and services.</a:t>
            </a:r>
          </a:p>
          <a:p>
            <a:r>
              <a:rPr lang="en-US" dirty="0"/>
              <a:t>Adopt the new philosophy.</a:t>
            </a:r>
          </a:p>
          <a:p>
            <a:r>
              <a:rPr lang="en-US" dirty="0"/>
              <a:t>Cease dependence on inspection to achieve quality.</a:t>
            </a:r>
          </a:p>
          <a:p>
            <a:r>
              <a:rPr lang="en-US" dirty="0"/>
              <a:t>End the practice of awarding business on price alone; instead, minimize total cost by working with a single supplier.</a:t>
            </a:r>
          </a:p>
          <a:p>
            <a:r>
              <a:rPr lang="en-US" dirty="0"/>
              <a:t>Improve constantly and forever every process for planning, production and service.</a:t>
            </a:r>
          </a:p>
          <a:p>
            <a:r>
              <a:rPr lang="en-US" dirty="0"/>
              <a:t>Institute training on the job.</a:t>
            </a:r>
          </a:p>
          <a:p>
            <a:r>
              <a:rPr lang="en-US" dirty="0"/>
              <a:t>Adopt and institute leadership.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10BD8-9B60-B84F-8354-39E1C176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62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1C72-00BF-4104-9F76-D845BD24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Deming’s 14 quality points (slide 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DC83-33DD-435D-AFA0-ECC9A0178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Drive out fear.</a:t>
            </a:r>
          </a:p>
          <a:p>
            <a:r>
              <a:rPr lang="en-US" dirty="0"/>
              <a:t>Break down barriers between staff areas.</a:t>
            </a:r>
          </a:p>
          <a:p>
            <a:r>
              <a:rPr lang="en-US" dirty="0"/>
              <a:t>Eliminate slogans, exhortations and targets for the workforce.</a:t>
            </a:r>
          </a:p>
          <a:p>
            <a:r>
              <a:rPr lang="en-US" dirty="0"/>
              <a:t>Eliminate numerical quotas for the workforce and numerical goals for management.</a:t>
            </a:r>
          </a:p>
          <a:p>
            <a:r>
              <a:rPr lang="en-US" dirty="0"/>
              <a:t>Remove barriers that rob people of pride of workmanship, and eliminate the annual rating or merit system.</a:t>
            </a:r>
          </a:p>
          <a:p>
            <a:r>
              <a:rPr lang="en-US" dirty="0"/>
              <a:t>Institute a vigorous program of education and self-improvement for everyone.</a:t>
            </a:r>
          </a:p>
          <a:p>
            <a:r>
              <a:rPr lang="en-US" dirty="0"/>
              <a:t>Put everybody in the company to work accomplishing the transformation.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FA45B-0033-AB44-A1DD-1723F34F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0FC9-509E-B241-AF1B-C1EF1F3B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to set quality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1F2F-987A-1B46-8622-24E56C82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https://www.youtube.com/watch?v=89hDhhi8tDQ</a:t>
            </a:r>
            <a:r>
              <a:rPr lang="en-US" dirty="0"/>
              <a:t> (3 min)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16A8E-4E41-2544-8639-137AFF7D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0A2-E750-A549-BEF9-477AF998C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2E62-59A9-5440-9B22-0B35A03D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510" y="2936875"/>
            <a:ext cx="10515600" cy="1325563"/>
          </a:xfrm>
        </p:spPr>
        <p:txBody>
          <a:bodyPr/>
          <a:lstStyle/>
          <a:p>
            <a:r>
              <a:rPr lang="en-US" dirty="0"/>
              <a:t>Juran on quality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7ACFC-509D-0148-A2DB-2ACD0240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686299"/>
            <a:ext cx="10515600" cy="14906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Juran’s</a:t>
            </a:r>
            <a:r>
              <a:rPr lang="en-US" dirty="0"/>
              <a:t> Quality Control Handbook 4</a:t>
            </a:r>
            <a:r>
              <a:rPr lang="en-US" baseline="30000" dirty="0"/>
              <a:t>th</a:t>
            </a:r>
            <a:r>
              <a:rPr lang="en-US" dirty="0"/>
              <a:t> 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C6CAD-44FF-8340-9539-E291D049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19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90"/>
  <p:tag name="TIMELINE" val="8.1/13.4/24.3"/>
  <p:tag name="ELAPSEDTIME" val="46.0"/>
  <p:tag name="ANNOTATION_TYPE_1" val="1"/>
  <p:tag name="ANNOTATION_START_1" val="5.1"/>
  <p:tag name="ANNOTATION_TOP_1" val="104.0"/>
  <p:tag name="ANNOTATION_LEFT_1" val="37.2"/>
  <p:tag name="ANNOTATION_WIDTH_1" val="215.2"/>
  <p:tag name="ANNOTATION_HEIGHT_1" val="34.7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12611584"/>
  <p:tag name="ANNOTATION_FILL_ALPHA_1" val="100"/>
  <p:tag name="ANNOTATION_BORDER_WIDTH_1" val="2"/>
  <p:tag name="ANNOTATION_COUNT" val="1"/>
  <p:tag name="ARTICULATE_SLIDE_GUID" val="0b8c160f-5a3d-495c-8394-16810e30751d"/>
  <p:tag name="ARTICULATE_SLIDE_NAV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91"/>
  <p:tag name="TIMELINE" val="6.3/57.2/131.4/178.9/235.8/249.7"/>
  <p:tag name="ELAPSEDTIME" val="253.0"/>
  <p:tag name="ANNOTATION_TYPE_1" val="1"/>
  <p:tag name="ANNOTATION_START_1" val="29.4"/>
  <p:tag name="ANNOTATION_END_1" val="36.2"/>
  <p:tag name="ANNOTATION_TOP_1" val="150.0"/>
  <p:tag name="ANNOTATION_LEFT_1" val="166.6"/>
  <p:tag name="ANNOTATION_WIDTH_1" val="215.8"/>
  <p:tag name="ANNOTATION_HEIGHT_1" val="22.7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12611584"/>
  <p:tag name="ANNOTATION_FILL_ALPHA_1" val="100"/>
  <p:tag name="ANNOTATION_BORDER_WIDTH_1" val="2"/>
  <p:tag name="ANNOTATION_TYPE_2" val="1"/>
  <p:tag name="ANNOTATION_START_2" val="36.2"/>
  <p:tag name="ANNOTATION_END_2" val="45.4"/>
  <p:tag name="ANNOTATION_TOP_2" val="257.5"/>
  <p:tag name="ANNOTATION_LEFT_2" val="160.0"/>
  <p:tag name="ANNOTATION_WIDTH_2" val="218.2"/>
  <p:tag name="ANNOTATION_HEIGHT_2" val="22.7"/>
  <p:tag name="ANNOTATION_ANIMATION_2" val="5"/>
  <p:tag name="ANNOTATION_ROTATION_2" val="0"/>
  <p:tag name="ANNOTATION_SUB_TYPE_2" val="9"/>
  <p:tag name="ANNOTATION_LOOP_COUNT_2" val="1"/>
  <p:tag name="ANNOTATION_BOX_RADIUS_2" val="5"/>
  <p:tag name="ANNOTATION_SCALE_2" val="0"/>
  <p:tag name="ANNOTATION_BORDER_ALPHA_2" val="100"/>
  <p:tag name="ANNOTATION_BORDER_COLOR_2" val="0"/>
  <p:tag name="ANNOTATION_FILL_COLOR_2" val="12611584"/>
  <p:tag name="ANNOTATION_FILL_ALPHA_2" val="100"/>
  <p:tag name="ANNOTATION_BORDER_WIDTH_2" val="2"/>
  <p:tag name="ANNOTATION_TYPE_3" val="1"/>
  <p:tag name="ANNOTATION_START_3" val="45.4"/>
  <p:tag name="ANNOTATION_END_3" val="55.3"/>
  <p:tag name="ANNOTATION_TOP_3" val="161.9"/>
  <p:tag name="ANNOTATION_LEFT_3" val="194.8"/>
  <p:tag name="ANNOTATION_WIDTH_3" val="104.3"/>
  <p:tag name="ANNOTATION_HEIGHT_3" val="108.1"/>
  <p:tag name="ANNOTATION_ANIMATION_3" val="5"/>
  <p:tag name="ANNOTATION_ROTATION_3" val="0"/>
  <p:tag name="ANNOTATION_SUB_TYPE_3" val="9"/>
  <p:tag name="ANNOTATION_LOOP_COUNT_3" val="1"/>
  <p:tag name="ANNOTATION_BOX_RADIUS_3" val="5"/>
  <p:tag name="ANNOTATION_SCALE_3" val="0"/>
  <p:tag name="ANNOTATION_BORDER_ALPHA_3" val="100"/>
  <p:tag name="ANNOTATION_BORDER_COLOR_3" val="0"/>
  <p:tag name="ANNOTATION_FILL_COLOR_3" val="12611584"/>
  <p:tag name="ANNOTATION_FILL_ALPHA_3" val="100"/>
  <p:tag name="ANNOTATION_BORDER_WIDTH_3" val="2"/>
  <p:tag name="ANNOTATION_TYPE_4" val="1"/>
  <p:tag name="ANNOTATION_START_4" val="62.3"/>
  <p:tag name="ANNOTATION_END_4" val="66.5"/>
  <p:tag name="ANNOTATION_TOP_4" val="150.0"/>
  <p:tag name="ANNOTATION_LEFT_4" val="158.8"/>
  <p:tag name="ANNOTATION_WIDTH_4" val="220.6"/>
  <p:tag name="ANNOTATION_HEIGHT_4" val="22.7"/>
  <p:tag name="ANNOTATION_ANIMATION_4" val="5"/>
  <p:tag name="ANNOTATION_ROTATION_4" val="0"/>
  <p:tag name="ANNOTATION_SUB_TYPE_4" val="9"/>
  <p:tag name="ANNOTATION_LOOP_COUNT_4" val="1"/>
  <p:tag name="ANNOTATION_BOX_RADIUS_4" val="5"/>
  <p:tag name="ANNOTATION_SCALE_4" val="0"/>
  <p:tag name="ANNOTATION_BORDER_ALPHA_4" val="100"/>
  <p:tag name="ANNOTATION_BORDER_COLOR_4" val="0"/>
  <p:tag name="ANNOTATION_FILL_COLOR_4" val="12611584"/>
  <p:tag name="ANNOTATION_FILL_ALPHA_4" val="100"/>
  <p:tag name="ANNOTATION_BORDER_WIDTH_4" val="2"/>
  <p:tag name="ANNOTATION_TYPE_5" val="1"/>
  <p:tag name="ANNOTATION_START_5" val="66.5"/>
  <p:tag name="ANNOTATION_END_5" val="79.2"/>
  <p:tag name="ANNOTATION_TOP_5" val="256.9"/>
  <p:tag name="ANNOTATION_LEFT_5" val="153.4"/>
  <p:tag name="ANNOTATION_WIDTH_5" val="232.6"/>
  <p:tag name="ANNOTATION_HEIGHT_5" val="25.7"/>
  <p:tag name="ANNOTATION_ANIMATION_5" val="5"/>
  <p:tag name="ANNOTATION_ROTATION_5" val="0"/>
  <p:tag name="ANNOTATION_SUB_TYPE_5" val="9"/>
  <p:tag name="ANNOTATION_LOOP_COUNT_5" val="1"/>
  <p:tag name="ANNOTATION_BOX_RADIUS_5" val="5"/>
  <p:tag name="ANNOTATION_SCALE_5" val="0"/>
  <p:tag name="ANNOTATION_BORDER_ALPHA_5" val="100"/>
  <p:tag name="ANNOTATION_BORDER_COLOR_5" val="0"/>
  <p:tag name="ANNOTATION_FILL_COLOR_5" val="12611584"/>
  <p:tag name="ANNOTATION_FILL_ALPHA_5" val="100"/>
  <p:tag name="ANNOTATION_BORDER_WIDTH_5" val="2"/>
  <p:tag name="ANNOTATION_TYPE_6" val="1"/>
  <p:tag name="ANNOTATION_START_6" val="79.2"/>
  <p:tag name="ANNOTATION_END_6" val="92.1"/>
  <p:tag name="ANNOTATION_TOP_6" val="176.9"/>
  <p:tag name="ANNOTATION_LEFT_6" val="166.6"/>
  <p:tag name="ANNOTATION_WIDTH_6" val="212.2"/>
  <p:tag name="ANNOTATION_HEIGHT_6" val="19.7"/>
  <p:tag name="ANNOTATION_ANIMATION_6" val="5"/>
  <p:tag name="ANNOTATION_ROTATION_6" val="0"/>
  <p:tag name="ANNOTATION_SUB_TYPE_6" val="9"/>
  <p:tag name="ANNOTATION_LOOP_COUNT_6" val="1"/>
  <p:tag name="ANNOTATION_BOX_RADIUS_6" val="5"/>
  <p:tag name="ANNOTATION_SCALE_6" val="0"/>
  <p:tag name="ANNOTATION_BORDER_ALPHA_6" val="100"/>
  <p:tag name="ANNOTATION_BORDER_COLOR_6" val="0"/>
  <p:tag name="ANNOTATION_FILL_COLOR_6" val="12611584"/>
  <p:tag name="ANNOTATION_FILL_ALPHA_6" val="100"/>
  <p:tag name="ANNOTATION_BORDER_WIDTH_6" val="2"/>
  <p:tag name="ANNOTATION_TYPE_7" val="1"/>
  <p:tag name="ANNOTATION_START_7" val="92.1"/>
  <p:tag name="ANNOTATION_END_7" val="101.4"/>
  <p:tag name="ANNOTATION_TOP_7" val="229.4"/>
  <p:tag name="ANNOTATION_LEFT_7" val="163.0"/>
  <p:tag name="ANNOTATION_WIDTH_7" val="219.4"/>
  <p:tag name="ANNOTATION_HEIGHT_7" val="16.7"/>
  <p:tag name="ANNOTATION_ANIMATION_7" val="5"/>
  <p:tag name="ANNOTATION_ROTATION_7" val="0"/>
  <p:tag name="ANNOTATION_SUB_TYPE_7" val="9"/>
  <p:tag name="ANNOTATION_LOOP_COUNT_7" val="1"/>
  <p:tag name="ANNOTATION_BOX_RADIUS_7" val="5"/>
  <p:tag name="ANNOTATION_SCALE_7" val="0"/>
  <p:tag name="ANNOTATION_BORDER_ALPHA_7" val="100"/>
  <p:tag name="ANNOTATION_BORDER_COLOR_7" val="0"/>
  <p:tag name="ANNOTATION_FILL_COLOR_7" val="12611584"/>
  <p:tag name="ANNOTATION_FILL_ALPHA_7" val="100"/>
  <p:tag name="ANNOTATION_BORDER_WIDTH_7" val="2"/>
  <p:tag name="ANNOTATION_TYPE_8" val="1"/>
  <p:tag name="ANNOTATION_START_8" val="107.2"/>
  <p:tag name="ANNOTATION_END_8" val="114.1"/>
  <p:tag name="ANNOTATION_TOP_8" val="209.7"/>
  <p:tag name="ANNOTATION_LEFT_8" val="166.6"/>
  <p:tag name="ANNOTATION_WIDTH_8" val="208.0"/>
  <p:tag name="ANNOTATION_HEIGHT_8" val="12.0"/>
  <p:tag name="ANNOTATION_ANIMATION_8" val="5"/>
  <p:tag name="ANNOTATION_ROTATION_8" val="0"/>
  <p:tag name="ANNOTATION_SUB_TYPE_8" val="9"/>
  <p:tag name="ANNOTATION_LOOP_COUNT_8" val="1"/>
  <p:tag name="ANNOTATION_BOX_RADIUS_8" val="5"/>
  <p:tag name="ANNOTATION_SCALE_8" val="0"/>
  <p:tag name="ANNOTATION_BORDER_ALPHA_8" val="100"/>
  <p:tag name="ANNOTATION_BORDER_COLOR_8" val="0"/>
  <p:tag name="ANNOTATION_FILL_COLOR_8" val="12611584"/>
  <p:tag name="ANNOTATION_FILL_ALPHA_8" val="100"/>
  <p:tag name="ANNOTATION_BORDER_WIDTH_8" val="2"/>
  <p:tag name="ANNOTATION_TYPE_9" val="1"/>
  <p:tag name="ANNOTATION_START_9" val="114.1"/>
  <p:tag name="ANNOTATION_END_9" val="116.6"/>
  <p:tag name="ANNOTATION_TOP_9" val="141.6"/>
  <p:tag name="ANNOTATION_LEFT_9" val="157.0"/>
  <p:tag name="ANNOTATION_WIDTH_9" val="229.6"/>
  <p:tag name="ANNOTATION_HEIGHT_9" val="29.9"/>
  <p:tag name="ANNOTATION_ANIMATION_9" val="5"/>
  <p:tag name="ANNOTATION_ROTATION_9" val="0"/>
  <p:tag name="ANNOTATION_SUB_TYPE_9" val="9"/>
  <p:tag name="ANNOTATION_LOOP_COUNT_9" val="1"/>
  <p:tag name="ANNOTATION_BOX_RADIUS_9" val="5"/>
  <p:tag name="ANNOTATION_SCALE_9" val="0"/>
  <p:tag name="ANNOTATION_BORDER_ALPHA_9" val="100"/>
  <p:tag name="ANNOTATION_BORDER_COLOR_9" val="0"/>
  <p:tag name="ANNOTATION_FILL_COLOR_9" val="12611584"/>
  <p:tag name="ANNOTATION_FILL_ALPHA_9" val="100"/>
  <p:tag name="ANNOTATION_BORDER_WIDTH_9" val="2"/>
  <p:tag name="ANNOTATION_TYPE_10" val="1"/>
  <p:tag name="ANNOTATION_START_10" val="116.6"/>
  <p:tag name="ANNOTATION_END_10" val="125.2"/>
  <p:tag name="ANNOTATION_TOP_10" val="258.1"/>
  <p:tag name="ANNOTATION_LEFT_10" val="161.8"/>
  <p:tag name="ANNOTATION_WIDTH_10" val="220.0"/>
  <p:tag name="ANNOTATION_HEIGHT_10" val="22.1"/>
  <p:tag name="ANNOTATION_ANIMATION_10" val="5"/>
  <p:tag name="ANNOTATION_ROTATION_10" val="0"/>
  <p:tag name="ANNOTATION_SUB_TYPE_10" val="9"/>
  <p:tag name="ANNOTATION_LOOP_COUNT_10" val="1"/>
  <p:tag name="ANNOTATION_BOX_RADIUS_10" val="5"/>
  <p:tag name="ANNOTATION_SCALE_10" val="0"/>
  <p:tag name="ANNOTATION_BORDER_ALPHA_10" val="100"/>
  <p:tag name="ANNOTATION_BORDER_COLOR_10" val="0"/>
  <p:tag name="ANNOTATION_FILL_COLOR_10" val="12611584"/>
  <p:tag name="ANNOTATION_FILL_ALPHA_10" val="100"/>
  <p:tag name="ANNOTATION_BORDER_WIDTH_10" val="2"/>
  <p:tag name="ANNOTATION_TYPE_11" val="1"/>
  <p:tag name="ANNOTATION_START_11" val="125.2"/>
  <p:tag name="ANNOTATION_END_11" val="129.8"/>
  <p:tag name="ANNOTATION_TOP_11" val="181.0"/>
  <p:tag name="ANNOTATION_LEFT_11" val="169.6"/>
  <p:tag name="ANNOTATION_WIDTH_11" val="210.4"/>
  <p:tag name="ANNOTATION_HEIGHT_11" val="65.7"/>
  <p:tag name="ANNOTATION_ANIMATION_11" val="5"/>
  <p:tag name="ANNOTATION_ROTATION_11" val="0"/>
  <p:tag name="ANNOTATION_SUB_TYPE_11" val="9"/>
  <p:tag name="ANNOTATION_LOOP_COUNT_11" val="1"/>
  <p:tag name="ANNOTATION_BOX_RADIUS_11" val="5"/>
  <p:tag name="ANNOTATION_SCALE_11" val="0"/>
  <p:tag name="ANNOTATION_BORDER_ALPHA_11" val="100"/>
  <p:tag name="ANNOTATION_BORDER_COLOR_11" val="0"/>
  <p:tag name="ANNOTATION_FILL_COLOR_11" val="12611584"/>
  <p:tag name="ANNOTATION_FILL_ALPHA_11" val="100"/>
  <p:tag name="ANNOTATION_BORDER_WIDTH_11" val="2"/>
  <p:tag name="ANNOTATION_TYPE_12" val="1"/>
  <p:tag name="ANNOTATION_START_12" val="137.1"/>
  <p:tag name="ANNOTATION_END_12" val="138.4"/>
  <p:tag name="ANNOTATION_TOP_12" val="197.8"/>
  <p:tag name="ANNOTATION_LEFT_12" val="185.8"/>
  <p:tag name="ANNOTATION_WIDTH_12" val="12.6"/>
  <p:tag name="ANNOTATION_HEIGHT_12" val="13.1"/>
  <p:tag name="ANNOTATION_ANIMATION_12" val="5"/>
  <p:tag name="ANNOTATION_ROTATION_12" val="0"/>
  <p:tag name="ANNOTATION_SUB_TYPE_12" val="9"/>
  <p:tag name="ANNOTATION_LOOP_COUNT_12" val="1"/>
  <p:tag name="ANNOTATION_BOX_RADIUS_12" val="5"/>
  <p:tag name="ANNOTATION_SCALE_12" val="0"/>
  <p:tag name="ANNOTATION_BORDER_ALPHA_12" val="100"/>
  <p:tag name="ANNOTATION_BORDER_COLOR_12" val="0"/>
  <p:tag name="ANNOTATION_FILL_COLOR_12" val="12611584"/>
  <p:tag name="ANNOTATION_FILL_ALPHA_12" val="100"/>
  <p:tag name="ANNOTATION_BORDER_WIDTH_12" val="2"/>
  <p:tag name="ANNOTATION_TYPE_13" val="1"/>
  <p:tag name="ANNOTATION_START_13" val="138.4"/>
  <p:tag name="ANNOTATION_END_13" val="139.6"/>
  <p:tag name="ANNOTATION_TOP_13" val="173.9"/>
  <p:tag name="ANNOTATION_LEFT_13" val="206.8"/>
  <p:tag name="ANNOTATION_WIDTH_13" val="20.4"/>
  <p:tag name="ANNOTATION_HEIGHT_13" val="14.3"/>
  <p:tag name="ANNOTATION_ANIMATION_13" val="5"/>
  <p:tag name="ANNOTATION_ROTATION_13" val="0"/>
  <p:tag name="ANNOTATION_SUB_TYPE_13" val="9"/>
  <p:tag name="ANNOTATION_LOOP_COUNT_13" val="1"/>
  <p:tag name="ANNOTATION_BOX_RADIUS_13" val="5"/>
  <p:tag name="ANNOTATION_SCALE_13" val="0"/>
  <p:tag name="ANNOTATION_BORDER_ALPHA_13" val="100"/>
  <p:tag name="ANNOTATION_BORDER_COLOR_13" val="0"/>
  <p:tag name="ANNOTATION_FILL_COLOR_13" val="12611584"/>
  <p:tag name="ANNOTATION_FILL_ALPHA_13" val="100"/>
  <p:tag name="ANNOTATION_BORDER_WIDTH_13" val="2"/>
  <p:tag name="ANNOTATION_TYPE_14" val="1"/>
  <p:tag name="ANNOTATION_START_14" val="139.6"/>
  <p:tag name="ANNOTATION_END_14" val="140.9"/>
  <p:tag name="ANNOTATION_TOP_14" val="172.1"/>
  <p:tag name="ANNOTATION_LEFT_14" val="245.7"/>
  <p:tag name="ANNOTATION_WIDTH_14" val="16.2"/>
  <p:tag name="ANNOTATION_HEIGHT_14" val="10.8"/>
  <p:tag name="ANNOTATION_ANIMATION_14" val="5"/>
  <p:tag name="ANNOTATION_ROTATION_14" val="0"/>
  <p:tag name="ANNOTATION_SUB_TYPE_14" val="9"/>
  <p:tag name="ANNOTATION_LOOP_COUNT_14" val="1"/>
  <p:tag name="ANNOTATION_BOX_RADIUS_14" val="5"/>
  <p:tag name="ANNOTATION_SCALE_14" val="0"/>
  <p:tag name="ANNOTATION_BORDER_ALPHA_14" val="100"/>
  <p:tag name="ANNOTATION_BORDER_COLOR_14" val="0"/>
  <p:tag name="ANNOTATION_FILL_COLOR_14" val="12611584"/>
  <p:tag name="ANNOTATION_FILL_ALPHA_14" val="100"/>
  <p:tag name="ANNOTATION_BORDER_WIDTH_14" val="2"/>
  <p:tag name="ANNOTATION_TYPE_15" val="1"/>
  <p:tag name="ANNOTATION_START_15" val="140.9"/>
  <p:tag name="ANNOTATION_END_15" val="142.1"/>
  <p:tag name="ANNOTATION_TOP_15" val="273.1"/>
  <p:tag name="ANNOTATION_LEFT_15" val="255.9"/>
  <p:tag name="ANNOTATION_WIDTH_15" val="36.6"/>
  <p:tag name="ANNOTATION_HEIGHT_15" val="23.9"/>
  <p:tag name="ANNOTATION_ANIMATION_15" val="5"/>
  <p:tag name="ANNOTATION_ROTATION_15" val="0"/>
  <p:tag name="ANNOTATION_SUB_TYPE_15" val="9"/>
  <p:tag name="ANNOTATION_LOOP_COUNT_15" val="1"/>
  <p:tag name="ANNOTATION_BOX_RADIUS_15" val="5"/>
  <p:tag name="ANNOTATION_SCALE_15" val="0"/>
  <p:tag name="ANNOTATION_BORDER_ALPHA_15" val="100"/>
  <p:tag name="ANNOTATION_BORDER_COLOR_15" val="0"/>
  <p:tag name="ANNOTATION_FILL_COLOR_15" val="12611584"/>
  <p:tag name="ANNOTATION_FILL_ALPHA_15" val="100"/>
  <p:tag name="ANNOTATION_BORDER_WIDTH_15" val="2"/>
  <p:tag name="ANNOTATION_TYPE_16" val="1"/>
  <p:tag name="ANNOTATION_START_16" val="142.1"/>
  <p:tag name="ANNOTATION_END_16" val="145.4"/>
  <p:tag name="ANNOTATION_TOP_16" val="196.0"/>
  <p:tag name="ANNOTATION_LEFT_16" val="282.3"/>
  <p:tag name="ANNOTATION_WIDTH_16" val="12.6"/>
  <p:tag name="ANNOTATION_HEIGHT_16" val="12.5"/>
  <p:tag name="ANNOTATION_ANIMATION_16" val="5"/>
  <p:tag name="ANNOTATION_ROTATION_16" val="0"/>
  <p:tag name="ANNOTATION_SUB_TYPE_16" val="9"/>
  <p:tag name="ANNOTATION_LOOP_COUNT_16" val="1"/>
  <p:tag name="ANNOTATION_BOX_RADIUS_16" val="5"/>
  <p:tag name="ANNOTATION_SCALE_16" val="0"/>
  <p:tag name="ANNOTATION_BORDER_ALPHA_16" val="100"/>
  <p:tag name="ANNOTATION_BORDER_COLOR_16" val="0"/>
  <p:tag name="ANNOTATION_FILL_COLOR_16" val="12611584"/>
  <p:tag name="ANNOTATION_FILL_ALPHA_16" val="100"/>
  <p:tag name="ANNOTATION_BORDER_WIDTH_16" val="2"/>
  <p:tag name="ANNOTATION_TYPE_17" val="1"/>
  <p:tag name="ANNOTATION_START_17" val="145.4"/>
  <p:tag name="ANNOTATION_END_17" val="152.1"/>
  <p:tag name="ANNOTATION_TOP_17" val="193.0"/>
  <p:tag name="ANNOTATION_LEFT_17" val="176.8"/>
  <p:tag name="ANNOTATION_WIDTH_17" val="22.2"/>
  <p:tag name="ANNOTATION_HEIGHT_17" val="23.9"/>
  <p:tag name="ANNOTATION_ANIMATION_17" val="5"/>
  <p:tag name="ANNOTATION_ROTATION_17" val="0"/>
  <p:tag name="ANNOTATION_SUB_TYPE_17" val="9"/>
  <p:tag name="ANNOTATION_LOOP_COUNT_17" val="1"/>
  <p:tag name="ANNOTATION_BOX_RADIUS_17" val="5"/>
  <p:tag name="ANNOTATION_SCALE_17" val="0"/>
  <p:tag name="ANNOTATION_BORDER_ALPHA_17" val="100"/>
  <p:tag name="ANNOTATION_BORDER_COLOR_17" val="0"/>
  <p:tag name="ANNOTATION_FILL_COLOR_17" val="12611584"/>
  <p:tag name="ANNOTATION_FILL_ALPHA_17" val="100"/>
  <p:tag name="ANNOTATION_BORDER_WIDTH_17" val="2"/>
  <p:tag name="ANNOTATION_TYPE_18" val="1"/>
  <p:tag name="ANNOTATION_START_18" val="152.1"/>
  <p:tag name="ANNOTATION_END_18" val="157.7"/>
  <p:tag name="ANNOTATION_TOP_18" val="194.8"/>
  <p:tag name="ANNOTATION_LEFT_18" val="282.9"/>
  <p:tag name="ANNOTATION_WIDTH_18" val="13.8"/>
  <p:tag name="ANNOTATION_HEIGHT_18" val="20.9"/>
  <p:tag name="ANNOTATION_ANIMATION_18" val="5"/>
  <p:tag name="ANNOTATION_ROTATION_18" val="0"/>
  <p:tag name="ANNOTATION_SUB_TYPE_18" val="9"/>
  <p:tag name="ANNOTATION_LOOP_COUNT_18" val="1"/>
  <p:tag name="ANNOTATION_BOX_RADIUS_18" val="5"/>
  <p:tag name="ANNOTATION_SCALE_18" val="0"/>
  <p:tag name="ANNOTATION_BORDER_ALPHA_18" val="100"/>
  <p:tag name="ANNOTATION_BORDER_COLOR_18" val="0"/>
  <p:tag name="ANNOTATION_FILL_COLOR_18" val="12611584"/>
  <p:tag name="ANNOTATION_FILL_ALPHA_18" val="100"/>
  <p:tag name="ANNOTATION_BORDER_WIDTH_18" val="2"/>
  <p:tag name="ANNOTATION_TYPE_19" val="1"/>
  <p:tag name="ANNOTATION_START_19" val="157.7"/>
  <p:tag name="ANNOTATION_END_19" val="165.3"/>
  <p:tag name="ANNOTATION_TOP_19" val="169.1"/>
  <p:tag name="ANNOTATION_LEFT_19" val="202.6"/>
  <p:tag name="ANNOTATION_WIDTH_19" val="67.7"/>
  <p:tag name="ANNOTATION_HEIGHT_19" val="19.1"/>
  <p:tag name="ANNOTATION_ANIMATION_19" val="5"/>
  <p:tag name="ANNOTATION_ROTATION_19" val="0"/>
  <p:tag name="ANNOTATION_SUB_TYPE_19" val="9"/>
  <p:tag name="ANNOTATION_LOOP_COUNT_19" val="1"/>
  <p:tag name="ANNOTATION_BOX_RADIUS_19" val="5"/>
  <p:tag name="ANNOTATION_SCALE_19" val="0"/>
  <p:tag name="ANNOTATION_BORDER_ALPHA_19" val="100"/>
  <p:tag name="ANNOTATION_BORDER_COLOR_19" val="0"/>
  <p:tag name="ANNOTATION_FILL_COLOR_19" val="12611584"/>
  <p:tag name="ANNOTATION_FILL_ALPHA_19" val="100"/>
  <p:tag name="ANNOTATION_BORDER_WIDTH_19" val="2"/>
  <p:tag name="ANNOTATION_TYPE_20" val="1"/>
  <p:tag name="ANNOTATION_START_20" val="165.3"/>
  <p:tag name="ANNOTATION_END_20" val="177.6"/>
  <p:tag name="ANNOTATION_TOP_20" val="259.9"/>
  <p:tag name="ANNOTATION_LEFT_20" val="254.1"/>
  <p:tag name="ANNOTATION_WIDTH_20" val="45.0"/>
  <p:tag name="ANNOTATION_HEIGHT_20" val="45.4"/>
  <p:tag name="ANNOTATION_ANIMATION_20" val="5"/>
  <p:tag name="ANNOTATION_ROTATION_20" val="0"/>
  <p:tag name="ANNOTATION_SUB_TYPE_20" val="9"/>
  <p:tag name="ANNOTATION_LOOP_COUNT_20" val="1"/>
  <p:tag name="ANNOTATION_BOX_RADIUS_20" val="5"/>
  <p:tag name="ANNOTATION_SCALE_20" val="0"/>
  <p:tag name="ANNOTATION_BORDER_ALPHA_20" val="100"/>
  <p:tag name="ANNOTATION_BORDER_COLOR_20" val="0"/>
  <p:tag name="ANNOTATION_FILL_COLOR_20" val="12611584"/>
  <p:tag name="ANNOTATION_FILL_ALPHA_20" val="100"/>
  <p:tag name="ANNOTATION_BORDER_WIDTH_20" val="2"/>
  <p:tag name="ANNOTATION_TYPE_21" val="1"/>
  <p:tag name="ANNOTATION_START_21" val="182.0"/>
  <p:tag name="ANNOTATION_END_21" val="184.9"/>
  <p:tag name="ANNOTATION_TOP_21" val="249.2"/>
  <p:tag name="ANNOTATION_LEFT_21" val="234.4"/>
  <p:tag name="ANNOTATION_WIDTH_21" val="74.9"/>
  <p:tag name="ANNOTATION_HEIGHT_21" val="69.3"/>
  <p:tag name="ANNOTATION_ANIMATION_21" val="5"/>
  <p:tag name="ANNOTATION_ROTATION_21" val="0"/>
  <p:tag name="ANNOTATION_SUB_TYPE_21" val="9"/>
  <p:tag name="ANNOTATION_LOOP_COUNT_21" val="1"/>
  <p:tag name="ANNOTATION_BOX_RADIUS_21" val="5"/>
  <p:tag name="ANNOTATION_SCALE_21" val="0"/>
  <p:tag name="ANNOTATION_BORDER_ALPHA_21" val="100"/>
  <p:tag name="ANNOTATION_BORDER_COLOR_21" val="0"/>
  <p:tag name="ANNOTATION_FILL_COLOR_21" val="12611584"/>
  <p:tag name="ANNOTATION_FILL_ALPHA_21" val="100"/>
  <p:tag name="ANNOTATION_BORDER_WIDTH_21" val="2"/>
  <p:tag name="ANNOTATION_TYPE_22" val="1"/>
  <p:tag name="ANNOTATION_START_22" val="184.9"/>
  <p:tag name="ANNOTATION_END_22" val="186.1"/>
  <p:tag name="ANNOTATION_TOP_22" val="175.1"/>
  <p:tag name="ANNOTATION_LEFT_22" val="205.6"/>
  <p:tag name="ANNOTATION_WIDTH_22" val="20.4"/>
  <p:tag name="ANNOTATION_HEIGHT_22" val="10.8"/>
  <p:tag name="ANNOTATION_ANIMATION_22" val="5"/>
  <p:tag name="ANNOTATION_ROTATION_22" val="0"/>
  <p:tag name="ANNOTATION_SUB_TYPE_22" val="9"/>
  <p:tag name="ANNOTATION_LOOP_COUNT_22" val="1"/>
  <p:tag name="ANNOTATION_BOX_RADIUS_22" val="5"/>
  <p:tag name="ANNOTATION_SCALE_22" val="0"/>
  <p:tag name="ANNOTATION_BORDER_ALPHA_22" val="100"/>
  <p:tag name="ANNOTATION_BORDER_COLOR_22" val="0"/>
  <p:tag name="ANNOTATION_FILL_COLOR_22" val="12611584"/>
  <p:tag name="ANNOTATION_FILL_ALPHA_22" val="100"/>
  <p:tag name="ANNOTATION_BORDER_WIDTH_22" val="2"/>
  <p:tag name="ANNOTATION_TYPE_23" val="1"/>
  <p:tag name="ANNOTATION_START_23" val="186.1"/>
  <p:tag name="ANNOTATION_END_23" val="189.6"/>
  <p:tag name="ANNOTATION_TOP_23" val="167.3"/>
  <p:tag name="ANNOTATION_LEFT_23" val="247.5"/>
  <p:tag name="ANNOTATION_WIDTH_23" val="18.6"/>
  <p:tag name="ANNOTATION_HEIGHT_23" val="15.5"/>
  <p:tag name="ANNOTATION_ANIMATION_23" val="5"/>
  <p:tag name="ANNOTATION_ROTATION_23" val="0"/>
  <p:tag name="ANNOTATION_SUB_TYPE_23" val="9"/>
  <p:tag name="ANNOTATION_LOOP_COUNT_23" val="1"/>
  <p:tag name="ANNOTATION_BOX_RADIUS_23" val="5"/>
  <p:tag name="ANNOTATION_SCALE_23" val="0"/>
  <p:tag name="ANNOTATION_BORDER_ALPHA_23" val="100"/>
  <p:tag name="ANNOTATION_BORDER_COLOR_23" val="0"/>
  <p:tag name="ANNOTATION_FILL_COLOR_23" val="12611584"/>
  <p:tag name="ANNOTATION_FILL_ALPHA_23" val="100"/>
  <p:tag name="ANNOTATION_BORDER_WIDTH_23" val="2"/>
  <p:tag name="ANNOTATION_TYPE_24" val="1"/>
  <p:tag name="ANNOTATION_START_24" val="194.4"/>
  <p:tag name="ANNOTATION_END_24" val="204.7"/>
  <p:tag name="ANNOTATION_TOP_24" val="193.6"/>
  <p:tag name="ANNOTATION_LEFT_24" val="276.9"/>
  <p:tag name="ANNOTATION_WIDTH_24" val="74.3"/>
  <p:tag name="ANNOTATION_HEIGHT_24" val="58.0"/>
  <p:tag name="ANNOTATION_ANIMATION_24" val="5"/>
  <p:tag name="ANNOTATION_ROTATION_24" val="0"/>
  <p:tag name="ANNOTATION_SUB_TYPE_24" val="9"/>
  <p:tag name="ANNOTATION_LOOP_COUNT_24" val="1"/>
  <p:tag name="ANNOTATION_BOX_RADIUS_24" val="5"/>
  <p:tag name="ANNOTATION_SCALE_24" val="0"/>
  <p:tag name="ANNOTATION_BORDER_ALPHA_24" val="100"/>
  <p:tag name="ANNOTATION_BORDER_COLOR_24" val="0"/>
  <p:tag name="ANNOTATION_FILL_COLOR_24" val="12611584"/>
  <p:tag name="ANNOTATION_FILL_ALPHA_24" val="100"/>
  <p:tag name="ANNOTATION_BORDER_WIDTH_24" val="2"/>
  <p:tag name="ANNOTATION_TYPE_25" val="1"/>
  <p:tag name="ANNOTATION_START_25" val="207.7"/>
  <p:tag name="ANNOTATION_END_25" val="227.0"/>
  <p:tag name="ANNOTATION_TOP_25" val="210.3"/>
  <p:tag name="ANNOTATION_LEFT_25" val="167.8"/>
  <p:tag name="ANNOTATION_WIDTH_25" val="205.0"/>
  <p:tag name="ANNOTATION_HEIGHT_25" val="15.5"/>
  <p:tag name="ANNOTATION_ANIMATION_25" val="5"/>
  <p:tag name="ANNOTATION_ROTATION_25" val="0"/>
  <p:tag name="ANNOTATION_SUB_TYPE_25" val="9"/>
  <p:tag name="ANNOTATION_LOOP_COUNT_25" val="1"/>
  <p:tag name="ANNOTATION_BOX_RADIUS_25" val="5"/>
  <p:tag name="ANNOTATION_SCALE_25" val="0"/>
  <p:tag name="ANNOTATION_BORDER_ALPHA_25" val="100"/>
  <p:tag name="ANNOTATION_BORDER_COLOR_25" val="0"/>
  <p:tag name="ANNOTATION_FILL_COLOR_25" val="12611584"/>
  <p:tag name="ANNOTATION_FILL_ALPHA_25" val="100"/>
  <p:tag name="ANNOTATION_BORDER_WIDTH_25" val="2"/>
  <p:tag name="ANNOTATION_TYPE_26" val="1"/>
  <p:tag name="ANNOTATION_START_26" val="227.0"/>
  <p:tag name="ANNOTATION_END_26" val="234.9"/>
  <p:tag name="ANNOTATION_TOP_26" val="194.2"/>
  <p:tag name="ANNOTATION_LEFT_26" val="284.1"/>
  <p:tag name="ANNOTATION_WIDTH_26" val="88.7"/>
  <p:tag name="ANNOTATION_HEIGHT_26" val="19.7"/>
  <p:tag name="ANNOTATION_ANIMATION_26" val="5"/>
  <p:tag name="ANNOTATION_ROTATION_26" val="0"/>
  <p:tag name="ANNOTATION_SUB_TYPE_26" val="9"/>
  <p:tag name="ANNOTATION_LOOP_COUNT_26" val="1"/>
  <p:tag name="ANNOTATION_BOX_RADIUS_26" val="5"/>
  <p:tag name="ANNOTATION_SCALE_26" val="0"/>
  <p:tag name="ANNOTATION_BORDER_ALPHA_26" val="100"/>
  <p:tag name="ANNOTATION_BORDER_COLOR_26" val="0"/>
  <p:tag name="ANNOTATION_FILL_COLOR_26" val="12611584"/>
  <p:tag name="ANNOTATION_FILL_ALPHA_26" val="100"/>
  <p:tag name="ANNOTATION_BORDER_WIDTH_26" val="2"/>
  <p:tag name="ANNOTATION_TYPE_27" val="1"/>
  <p:tag name="ANNOTATION_START_27" val="240.5"/>
  <p:tag name="ANNOTATION_END_27" val="242.5"/>
  <p:tag name="ANNOTATION_TOP_27" val="273.1"/>
  <p:tag name="ANNOTATION_LEFT_27" val="99.5"/>
  <p:tag name="ANNOTATION_WIDTH_27" val="206.2"/>
  <p:tag name="ANNOTATION_HEIGHT_27" val="40.0"/>
  <p:tag name="ANNOTATION_ANIMATION_27" val="5"/>
  <p:tag name="ANNOTATION_ROTATION_27" val="0"/>
  <p:tag name="ANNOTATION_SUB_TYPE_27" val="9"/>
  <p:tag name="ANNOTATION_LOOP_COUNT_27" val="1"/>
  <p:tag name="ANNOTATION_BOX_RADIUS_27" val="5"/>
  <p:tag name="ANNOTATION_SCALE_27" val="0"/>
  <p:tag name="ANNOTATION_BORDER_ALPHA_27" val="100"/>
  <p:tag name="ANNOTATION_BORDER_COLOR_27" val="0"/>
  <p:tag name="ANNOTATION_FILL_COLOR_27" val="12611584"/>
  <p:tag name="ANNOTATION_FILL_ALPHA_27" val="100"/>
  <p:tag name="ANNOTATION_BORDER_WIDTH_27" val="2"/>
  <p:tag name="ANNOTATION_TYPE_28" val="1"/>
  <p:tag name="ANNOTATION_START_28" val="242.5"/>
  <p:tag name="ANNOTATION_END_28" val="244.9"/>
  <p:tag name="ANNOTATION_TOP_28" val="276.0"/>
  <p:tag name="ANNOTATION_LEFT_28" val="254.7"/>
  <p:tag name="ANNOTATION_WIDTH_28" val="42.6"/>
  <p:tag name="ANNOTATION_HEIGHT_28" val="23.9"/>
  <p:tag name="ANNOTATION_ANIMATION_28" val="5"/>
  <p:tag name="ANNOTATION_ROTATION_28" val="0"/>
  <p:tag name="ANNOTATION_SUB_TYPE_28" val="9"/>
  <p:tag name="ANNOTATION_LOOP_COUNT_28" val="1"/>
  <p:tag name="ANNOTATION_BOX_RADIUS_28" val="5"/>
  <p:tag name="ANNOTATION_SCALE_28" val="0"/>
  <p:tag name="ANNOTATION_BORDER_ALPHA_28" val="100"/>
  <p:tag name="ANNOTATION_BORDER_COLOR_28" val="0"/>
  <p:tag name="ANNOTATION_FILL_COLOR_28" val="12611584"/>
  <p:tag name="ANNOTATION_FILL_ALPHA_28" val="100"/>
  <p:tag name="ANNOTATION_BORDER_WIDTH_28" val="2"/>
  <p:tag name="ANNOTATION_TYPE_29" val="1"/>
  <p:tag name="ANNOTATION_START_29" val="244.9"/>
  <p:tag name="ANNOTATION_END_29" val="247.7"/>
  <p:tag name="ANNOTATION_TOP_29" val="201.4"/>
  <p:tag name="ANNOTATION_LEFT_29" val="284.7"/>
  <p:tag name="ANNOTATION_WIDTH_29" val="66.5"/>
  <p:tag name="ANNOTATION_HEIGHT_29" val="48.4"/>
  <p:tag name="ANNOTATION_ANIMATION_29" val="5"/>
  <p:tag name="ANNOTATION_ROTATION_29" val="0"/>
  <p:tag name="ANNOTATION_SUB_TYPE_29" val="9"/>
  <p:tag name="ANNOTATION_LOOP_COUNT_29" val="1"/>
  <p:tag name="ANNOTATION_BOX_RADIUS_29" val="5"/>
  <p:tag name="ANNOTATION_SCALE_29" val="0"/>
  <p:tag name="ANNOTATION_BORDER_ALPHA_29" val="100"/>
  <p:tag name="ANNOTATION_BORDER_COLOR_29" val="0"/>
  <p:tag name="ANNOTATION_FILL_COLOR_29" val="12611584"/>
  <p:tag name="ANNOTATION_FILL_ALPHA_29" val="100"/>
  <p:tag name="ANNOTATION_BORDER_WIDTH_29" val="2"/>
  <p:tag name="ANNOTATION_TYPE_30" val="1"/>
  <p:tag name="ANNOTATION_START_30" val="247.7"/>
  <p:tag name="ANNOTATION_TOP_30" val="257.5"/>
  <p:tag name="ANNOTATION_LEFT_30" val="260.7"/>
  <p:tag name="ANNOTATION_WIDTH_30" val="37.8"/>
  <p:tag name="ANNOTATION_HEIGHT_30" val="50.8"/>
  <p:tag name="ANNOTATION_ANIMATION_30" val="5"/>
  <p:tag name="ANNOTATION_ROTATION_30" val="0"/>
  <p:tag name="ANNOTATION_SUB_TYPE_30" val="9"/>
  <p:tag name="ANNOTATION_LOOP_COUNT_30" val="1"/>
  <p:tag name="ANNOTATION_BOX_RADIUS_30" val="5"/>
  <p:tag name="ANNOTATION_SCALE_30" val="0"/>
  <p:tag name="ANNOTATION_BORDER_ALPHA_30" val="100"/>
  <p:tag name="ANNOTATION_BORDER_COLOR_30" val="0"/>
  <p:tag name="ANNOTATION_FILL_COLOR_30" val="12611584"/>
  <p:tag name="ANNOTATION_FILL_ALPHA_30" val="100"/>
  <p:tag name="ANNOTATION_BORDER_WIDTH_30" val="2"/>
  <p:tag name="ANNOTATION_COUNT" val="30"/>
  <p:tag name="ARTICULATE_SLIDE_GUID" val="2fb1deeb-63a3-4994-8c90-af3ebfe30739"/>
  <p:tag name="ARTICULATE_SLIDE_NAV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63"/>
  <p:tag name="ELAPSEDTIME" val="62.0"/>
  <p:tag name="ANNOTATION_TYPE_1" val="1"/>
  <p:tag name="ANNOTATION_START_1" val="13.1"/>
  <p:tag name="ANNOTATION_END_1" val="13.9"/>
  <p:tag name="ANNOTATION_TOP_1" val="104.6"/>
  <p:tag name="ANNOTATION_LEFT_1" val="422.6"/>
  <p:tag name="ANNOTATION_WIDTH_1" val="53.3"/>
  <p:tag name="ANNOTATION_HEIGHT_1" val="35.9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12611584"/>
  <p:tag name="ANNOTATION_FILL_ALPHA_1" val="100"/>
  <p:tag name="ANNOTATION_BORDER_WIDTH_1" val="2"/>
  <p:tag name="ANNOTATION_TYPE_2" val="1"/>
  <p:tag name="ANNOTATION_START_2" val="13.9"/>
  <p:tag name="ANNOTATION_END_2" val="19.4"/>
  <p:tag name="ANNOTATION_TOP_2" val="175.7"/>
  <p:tag name="ANNOTATION_LEFT_2" val="444.7"/>
  <p:tag name="ANNOTATION_WIDTH_2" val="15.0"/>
  <p:tag name="ANNOTATION_HEIGHT_2" val="12.0"/>
  <p:tag name="ANNOTATION_ANIMATION_2" val="5"/>
  <p:tag name="ANNOTATION_ROTATION_2" val="0"/>
  <p:tag name="ANNOTATION_SUB_TYPE_2" val="9"/>
  <p:tag name="ANNOTATION_LOOP_COUNT_2" val="1"/>
  <p:tag name="ANNOTATION_BOX_RADIUS_2" val="5"/>
  <p:tag name="ANNOTATION_SCALE_2" val="0"/>
  <p:tag name="ANNOTATION_BORDER_ALPHA_2" val="100"/>
  <p:tag name="ANNOTATION_BORDER_COLOR_2" val="0"/>
  <p:tag name="ANNOTATION_FILL_COLOR_2" val="12611584"/>
  <p:tag name="ANNOTATION_FILL_ALPHA_2" val="100"/>
  <p:tag name="ANNOTATION_BORDER_WIDTH_2" val="2"/>
  <p:tag name="ANNOTATION_TYPE_3" val="1"/>
  <p:tag name="ANNOTATION_START_3" val="19.4"/>
  <p:tag name="ANNOTATION_END_3" val="26.2"/>
  <p:tag name="ANNOTATION_TOP_3" val="130.3"/>
  <p:tag name="ANNOTATION_LEFT_3" val="468.1"/>
  <p:tag name="ANNOTATION_WIDTH_3" val="27.6"/>
  <p:tag name="ANNOTATION_HEIGHT_3" val="31.7"/>
  <p:tag name="ANNOTATION_ANIMATION_3" val="5"/>
  <p:tag name="ANNOTATION_ROTATION_3" val="0"/>
  <p:tag name="ANNOTATION_SUB_TYPE_3" val="9"/>
  <p:tag name="ANNOTATION_LOOP_COUNT_3" val="1"/>
  <p:tag name="ANNOTATION_BOX_RADIUS_3" val="5"/>
  <p:tag name="ANNOTATION_SCALE_3" val="0"/>
  <p:tag name="ANNOTATION_BORDER_ALPHA_3" val="100"/>
  <p:tag name="ANNOTATION_BORDER_COLOR_3" val="0"/>
  <p:tag name="ANNOTATION_FILL_COLOR_3" val="12611584"/>
  <p:tag name="ANNOTATION_FILL_ALPHA_3" val="100"/>
  <p:tag name="ANNOTATION_BORDER_WIDTH_3" val="2"/>
  <p:tag name="ANNOTATION_TYPE_4" val="1"/>
  <p:tag name="ANNOTATION_START_4" val="26.2"/>
  <p:tag name="ANNOTATION_END_4" val="38.1"/>
  <p:tag name="ANNOTATION_TOP_4" val="169.7"/>
  <p:tag name="ANNOTATION_LEFT_4" val="263.7"/>
  <p:tag name="ANNOTATION_WIDTH_4" val="31.2"/>
  <p:tag name="ANNOTATION_HEIGHT_4" val="84.8"/>
  <p:tag name="ANNOTATION_ANIMATION_4" val="5"/>
  <p:tag name="ANNOTATION_ROTATION_4" val="0"/>
  <p:tag name="ANNOTATION_SUB_TYPE_4" val="9"/>
  <p:tag name="ANNOTATION_LOOP_COUNT_4" val="1"/>
  <p:tag name="ANNOTATION_BOX_RADIUS_4" val="5"/>
  <p:tag name="ANNOTATION_SCALE_4" val="0"/>
  <p:tag name="ANNOTATION_BORDER_ALPHA_4" val="100"/>
  <p:tag name="ANNOTATION_BORDER_COLOR_4" val="0"/>
  <p:tag name="ANNOTATION_FILL_COLOR_4" val="12611584"/>
  <p:tag name="ANNOTATION_FILL_ALPHA_4" val="100"/>
  <p:tag name="ANNOTATION_BORDER_WIDTH_4" val="2"/>
  <p:tag name="ANNOTATION_TYPE_5" val="1"/>
  <p:tag name="ANNOTATION_START_5" val="38.1"/>
  <p:tag name="ANNOTATION_END_5" val="42.6"/>
  <p:tag name="ANNOTATION_TOP_5" val="188.8"/>
  <p:tag name="ANNOTATION_LEFT_5" val="387.8"/>
  <p:tag name="ANNOTATION_WIDTH_5" val="36.0"/>
  <p:tag name="ANNOTATION_HEIGHT_5" val="25.7"/>
  <p:tag name="ANNOTATION_ANIMATION_5" val="5"/>
  <p:tag name="ANNOTATION_ROTATION_5" val="0"/>
  <p:tag name="ANNOTATION_SUB_TYPE_5" val="9"/>
  <p:tag name="ANNOTATION_LOOP_COUNT_5" val="1"/>
  <p:tag name="ANNOTATION_BOX_RADIUS_5" val="5"/>
  <p:tag name="ANNOTATION_SCALE_5" val="0"/>
  <p:tag name="ANNOTATION_BORDER_ALPHA_5" val="100"/>
  <p:tag name="ANNOTATION_BORDER_COLOR_5" val="0"/>
  <p:tag name="ANNOTATION_FILL_COLOR_5" val="12611584"/>
  <p:tag name="ANNOTATION_FILL_ALPHA_5" val="100"/>
  <p:tag name="ANNOTATION_BORDER_WIDTH_5" val="2"/>
  <p:tag name="ANNOTATION_TYPE_6" val="1"/>
  <p:tag name="ANNOTATION_START_6" val="42.6"/>
  <p:tag name="ANNOTATION_END_6" val="48.0"/>
  <p:tag name="ANNOTATION_TOP_6" val="121.3"/>
  <p:tag name="ANNOTATION_LEFT_6" val="460.9"/>
  <p:tag name="ANNOTATION_WIDTH_6" val="22.8"/>
  <p:tag name="ANNOTATION_HEIGHT_6" val="22.1"/>
  <p:tag name="ANNOTATION_ANIMATION_6" val="5"/>
  <p:tag name="ANNOTATION_ROTATION_6" val="0"/>
  <p:tag name="ANNOTATION_SUB_TYPE_6" val="9"/>
  <p:tag name="ANNOTATION_LOOP_COUNT_6" val="1"/>
  <p:tag name="ANNOTATION_BOX_RADIUS_6" val="5"/>
  <p:tag name="ANNOTATION_SCALE_6" val="0"/>
  <p:tag name="ANNOTATION_BORDER_ALPHA_6" val="100"/>
  <p:tag name="ANNOTATION_BORDER_COLOR_6" val="0"/>
  <p:tag name="ANNOTATION_FILL_COLOR_6" val="12611584"/>
  <p:tag name="ANNOTATION_FILL_ALPHA_6" val="100"/>
  <p:tag name="ANNOTATION_BORDER_WIDTH_6" val="2"/>
  <p:tag name="ANNOTATION_TYPE_7" val="1"/>
  <p:tag name="ANNOTATION_START_7" val="48.0"/>
  <p:tag name="ANNOTATION_TOP_7" val="142.8"/>
  <p:tag name="ANNOTATION_LEFT_7" val="440.5"/>
  <p:tag name="ANNOTATION_WIDTH_7" val="15.0"/>
  <p:tag name="ANNOTATION_HEIGHT_7" val="46.0"/>
  <p:tag name="ANNOTATION_ANIMATION_7" val="5"/>
  <p:tag name="ANNOTATION_ROTATION_7" val="0"/>
  <p:tag name="ANNOTATION_SUB_TYPE_7" val="9"/>
  <p:tag name="ANNOTATION_LOOP_COUNT_7" val="1"/>
  <p:tag name="ANNOTATION_BOX_RADIUS_7" val="5"/>
  <p:tag name="ANNOTATION_SCALE_7" val="0"/>
  <p:tag name="ANNOTATION_BORDER_ALPHA_7" val="100"/>
  <p:tag name="ANNOTATION_BORDER_COLOR_7" val="0"/>
  <p:tag name="ANNOTATION_FILL_COLOR_7" val="12611584"/>
  <p:tag name="ANNOTATION_FILL_ALPHA_7" val="100"/>
  <p:tag name="ANNOTATION_BORDER_WIDTH_7" val="2"/>
  <p:tag name="ANNOTATION_COUNT" val="7"/>
  <p:tag name="ARTICULATE_SLIDE_GUID" val="e3fadf49-7abc-42ec-82eb-9a90f26a9206"/>
  <p:tag name="ARTICULATE_SLIDE_NAV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jdp\AppData\Local\Temp\articulate\presenter\imgtemp\UO5IWCMj_files\slide0001_image001.g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79"/>
  <p:tag name="ELAPSEDTIME" val="32.0"/>
  <p:tag name="ANNOTATION_COUNT" val="0"/>
  <p:tag name="ARTICULATE_SLIDE_NAV" val="11"/>
  <p:tag name="ARTICULATE_SLIDE_GUID" val="31b28ce4-d4f9-492b-ba7c-60913b9a85f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510"/>
  <p:tag name="TIMELINE" val="3.4/7.4/16.8/32.2"/>
  <p:tag name="ELAPSEDTIME" val="46.4"/>
  <p:tag name="ANNOTATION_COUNT" val="0"/>
  <p:tag name="ARTICULATE_SLIDE_NAV" val="13"/>
  <p:tag name="ARTICULATE_SLIDE_GUID" val="f9660b47-debd-40e7-b3d2-3bdfffd6d6a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96"/>
  <p:tag name="ELAPSEDTIME" val="21.7"/>
  <p:tag name="ANNOTATION_TYPE_1" val="1"/>
  <p:tag name="ANNOTATION_START_1" val="17.5"/>
  <p:tag name="ANNOTATION_END_1" val="19.1"/>
  <p:tag name="ANNOTATION_TOP_1" val="120.7"/>
  <p:tag name="ANNOTATION_LEFT_1" val="52.1"/>
  <p:tag name="ANNOTATION_WIDTH_1" val="109.1"/>
  <p:tag name="ANNOTATION_HEIGHT_1" val="83.7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12611584"/>
  <p:tag name="ANNOTATION_FILL_ALPHA_1" val="100"/>
  <p:tag name="ANNOTATION_BORDER_WIDTH_1" val="2"/>
  <p:tag name="ANNOTATION_TYPE_2" val="1"/>
  <p:tag name="ANNOTATION_START_2" val="19.1"/>
  <p:tag name="ANNOTATION_TOP_2" val="331.0"/>
  <p:tag name="ANNOTATION_LEFT_2" val="297.9"/>
  <p:tag name="ANNOTATION_WIDTH_2" val="125.3"/>
  <p:tag name="ANNOTATION_HEIGHT_2" val="98.0"/>
  <p:tag name="ANNOTATION_ANIMATION_2" val="5"/>
  <p:tag name="ANNOTATION_ROTATION_2" val="0"/>
  <p:tag name="ANNOTATION_SUB_TYPE_2" val="9"/>
  <p:tag name="ANNOTATION_LOOP_COUNT_2" val="1"/>
  <p:tag name="ANNOTATION_BOX_RADIUS_2" val="5"/>
  <p:tag name="ANNOTATION_SCALE_2" val="0"/>
  <p:tag name="ANNOTATION_BORDER_ALPHA_2" val="100"/>
  <p:tag name="ANNOTATION_BORDER_COLOR_2" val="0"/>
  <p:tag name="ANNOTATION_FILL_COLOR_2" val="12611584"/>
  <p:tag name="ANNOTATION_FILL_ALPHA_2" val="100"/>
  <p:tag name="ANNOTATION_BORDER_WIDTH_2" val="2"/>
  <p:tag name="ANNOTATION_COUNT" val="2"/>
  <p:tag name="ARTICULATE_SLIDE_GUID" val="f7c086a8-0028-4060-99ee-a463f9f84ea4"/>
  <p:tag name="ARTICULATE_SLIDE_NAV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93"/>
  <p:tag name="ELAPSEDTIME" val="113.8"/>
  <p:tag name="ANNOTATION_TYPE_1" val="1"/>
  <p:tag name="ANNOTATION_START_1" val="10.8"/>
  <p:tag name="ANNOTATION_END_1" val="13.2"/>
  <p:tag name="ANNOTATION_TOP_1" val="211.5"/>
  <p:tag name="ANNOTATION_LEFT_1" val="206.2"/>
  <p:tag name="ANNOTATION_WIDTH_1" val="34.2"/>
  <p:tag name="ANNOTATION_HEIGHT_1" val="141.6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12611584"/>
  <p:tag name="ANNOTATION_FILL_ALPHA_1" val="100"/>
  <p:tag name="ANNOTATION_BORDER_WIDTH_1" val="2"/>
  <p:tag name="ANNOTATION_TYPE_2" val="1"/>
  <p:tag name="ANNOTATION_START_2" val="13.2"/>
  <p:tag name="ANNOTATION_END_2" val="18.5"/>
  <p:tag name="ANNOTATION_TOP_2" val="298.2"/>
  <p:tag name="ANNOTATION_LEFT_2" val="380.6"/>
  <p:tag name="ANNOTATION_WIDTH_2" val="42.6"/>
  <p:tag name="ANNOTATION_HEIGHT_2" val="65.7"/>
  <p:tag name="ANNOTATION_ANIMATION_2" val="5"/>
  <p:tag name="ANNOTATION_ROTATION_2" val="0"/>
  <p:tag name="ANNOTATION_SUB_TYPE_2" val="9"/>
  <p:tag name="ANNOTATION_LOOP_COUNT_2" val="1"/>
  <p:tag name="ANNOTATION_BOX_RADIUS_2" val="5"/>
  <p:tag name="ANNOTATION_SCALE_2" val="0"/>
  <p:tag name="ANNOTATION_BORDER_ALPHA_2" val="100"/>
  <p:tag name="ANNOTATION_BORDER_COLOR_2" val="0"/>
  <p:tag name="ANNOTATION_FILL_COLOR_2" val="12611584"/>
  <p:tag name="ANNOTATION_FILL_ALPHA_2" val="100"/>
  <p:tag name="ANNOTATION_BORDER_WIDTH_2" val="2"/>
  <p:tag name="ANNOTATION_TYPE_3" val="1"/>
  <p:tag name="ANNOTATION_START_3" val="18.5"/>
  <p:tag name="ANNOTATION_END_3" val="22.1"/>
  <p:tag name="ANNOTATION_TOP_3" val="92.6"/>
  <p:tag name="ANNOTATION_LEFT_3" val="161.2"/>
  <p:tag name="ANNOTATION_WIDTH_3" val="294.9"/>
  <p:tag name="ANNOTATION_HEIGHT_3" val="286.2"/>
  <p:tag name="ANNOTATION_ANIMATION_3" val="5"/>
  <p:tag name="ANNOTATION_ROTATION_3" val="0"/>
  <p:tag name="ANNOTATION_SUB_TYPE_3" val="9"/>
  <p:tag name="ANNOTATION_LOOP_COUNT_3" val="1"/>
  <p:tag name="ANNOTATION_BOX_RADIUS_3" val="5"/>
  <p:tag name="ANNOTATION_SCALE_3" val="0"/>
  <p:tag name="ANNOTATION_BORDER_ALPHA_3" val="100"/>
  <p:tag name="ANNOTATION_BORDER_COLOR_3" val="0"/>
  <p:tag name="ANNOTATION_FILL_COLOR_3" val="12611584"/>
  <p:tag name="ANNOTATION_FILL_ALPHA_3" val="100"/>
  <p:tag name="ANNOTATION_BORDER_WIDTH_3" val="2"/>
  <p:tag name="ANNOTATION_TYPE_4" val="1"/>
  <p:tag name="ANNOTATION_START_4" val="22.1"/>
  <p:tag name="ANNOTATION_END_4" val="31.1"/>
  <p:tag name="ANNOTATION_TOP_4" val="212.1"/>
  <p:tag name="ANNOTATION_LEFT_4" val="199.6"/>
  <p:tag name="ANNOTATION_WIDTH_4" val="46.2"/>
  <p:tag name="ANNOTATION_HEIGHT_4" val="150.6"/>
  <p:tag name="ANNOTATION_ANIMATION_4" val="5"/>
  <p:tag name="ANNOTATION_ROTATION_4" val="0"/>
  <p:tag name="ANNOTATION_SUB_TYPE_4" val="9"/>
  <p:tag name="ANNOTATION_LOOP_COUNT_4" val="1"/>
  <p:tag name="ANNOTATION_BOX_RADIUS_4" val="5"/>
  <p:tag name="ANNOTATION_SCALE_4" val="0"/>
  <p:tag name="ANNOTATION_BORDER_ALPHA_4" val="100"/>
  <p:tag name="ANNOTATION_BORDER_COLOR_4" val="0"/>
  <p:tag name="ANNOTATION_FILL_COLOR_4" val="12611584"/>
  <p:tag name="ANNOTATION_FILL_ALPHA_4" val="100"/>
  <p:tag name="ANNOTATION_BORDER_WIDTH_4" val="2"/>
  <p:tag name="ANNOTATION_TYPE_5" val="1"/>
  <p:tag name="ANNOTATION_START_5" val="31.1"/>
  <p:tag name="ANNOTATION_END_5" val="37.7"/>
  <p:tag name="ANNOTATION_TOP_5" val="251.0"/>
  <p:tag name="ANNOTATION_LEFT_5" val="245.1"/>
  <p:tag name="ANNOTATION_WIDTH_5" val="31.2"/>
  <p:tag name="ANNOTATION_HEIGHT_5" val="98.0"/>
  <p:tag name="ANNOTATION_ANIMATION_5" val="5"/>
  <p:tag name="ANNOTATION_ROTATION_5" val="0"/>
  <p:tag name="ANNOTATION_SUB_TYPE_5" val="9"/>
  <p:tag name="ANNOTATION_LOOP_COUNT_5" val="1"/>
  <p:tag name="ANNOTATION_BOX_RADIUS_5" val="5"/>
  <p:tag name="ANNOTATION_SCALE_5" val="0"/>
  <p:tag name="ANNOTATION_BORDER_ALPHA_5" val="100"/>
  <p:tag name="ANNOTATION_BORDER_COLOR_5" val="0"/>
  <p:tag name="ANNOTATION_FILL_COLOR_5" val="12611584"/>
  <p:tag name="ANNOTATION_FILL_ALPHA_5" val="100"/>
  <p:tag name="ANNOTATION_BORDER_WIDTH_5" val="2"/>
  <p:tag name="ANNOTATION_TYPE_6" val="1"/>
  <p:tag name="ANNOTATION_START_6" val="37.7"/>
  <p:tag name="ANNOTATION_END_6" val="39.4"/>
  <p:tag name="ANNOTATION_TOP_6" val="276.6"/>
  <p:tag name="ANNOTATION_LEFT_6" val="283.5"/>
  <p:tag name="ANNOTATION_WIDTH_6" val="32.4"/>
  <p:tag name="ANNOTATION_HEIGHT_6" val="71.7"/>
  <p:tag name="ANNOTATION_ANIMATION_6" val="5"/>
  <p:tag name="ANNOTATION_ROTATION_6" val="0"/>
  <p:tag name="ANNOTATION_SUB_TYPE_6" val="9"/>
  <p:tag name="ANNOTATION_LOOP_COUNT_6" val="1"/>
  <p:tag name="ANNOTATION_BOX_RADIUS_6" val="5"/>
  <p:tag name="ANNOTATION_SCALE_6" val="0"/>
  <p:tag name="ANNOTATION_BORDER_ALPHA_6" val="100"/>
  <p:tag name="ANNOTATION_BORDER_COLOR_6" val="0"/>
  <p:tag name="ANNOTATION_FILL_COLOR_6" val="12611584"/>
  <p:tag name="ANNOTATION_FILL_ALPHA_6" val="100"/>
  <p:tag name="ANNOTATION_BORDER_WIDTH_6" val="2"/>
  <p:tag name="ANNOTATION_TYPE_7" val="1"/>
  <p:tag name="ANNOTATION_START_7" val="39.4"/>
  <p:tag name="ANNOTATION_END_7" val="40.8"/>
  <p:tag name="ANNOTATION_TOP_7" val="290.4"/>
  <p:tag name="ANNOTATION_LEFT_7" val="315.9"/>
  <p:tag name="ANNOTATION_WIDTH_7" val="34.2"/>
  <p:tag name="ANNOTATION_HEIGHT_7" val="54.4"/>
  <p:tag name="ANNOTATION_ANIMATION_7" val="5"/>
  <p:tag name="ANNOTATION_ROTATION_7" val="0"/>
  <p:tag name="ANNOTATION_SUB_TYPE_7" val="9"/>
  <p:tag name="ANNOTATION_LOOP_COUNT_7" val="1"/>
  <p:tag name="ANNOTATION_BOX_RADIUS_7" val="5"/>
  <p:tag name="ANNOTATION_SCALE_7" val="0"/>
  <p:tag name="ANNOTATION_BORDER_ALPHA_7" val="100"/>
  <p:tag name="ANNOTATION_BORDER_COLOR_7" val="0"/>
  <p:tag name="ANNOTATION_FILL_COLOR_7" val="12611584"/>
  <p:tag name="ANNOTATION_FILL_ALPHA_7" val="100"/>
  <p:tag name="ANNOTATION_BORDER_WIDTH_7" val="2"/>
  <p:tag name="ANNOTATION_TYPE_8" val="1"/>
  <p:tag name="ANNOTATION_START_8" val="40.8"/>
  <p:tag name="ANNOTATION_END_8" val="42.4"/>
  <p:tag name="ANNOTATION_TOP_8" val="296.4"/>
  <p:tag name="ANNOTATION_LEFT_8" val="351.8"/>
  <p:tag name="ANNOTATION_WIDTH_8" val="33.6"/>
  <p:tag name="ANNOTATION_HEIGHT_8" val="47.8"/>
  <p:tag name="ANNOTATION_ANIMATION_8" val="5"/>
  <p:tag name="ANNOTATION_ROTATION_8" val="0"/>
  <p:tag name="ANNOTATION_SUB_TYPE_8" val="9"/>
  <p:tag name="ANNOTATION_LOOP_COUNT_8" val="1"/>
  <p:tag name="ANNOTATION_BOX_RADIUS_8" val="5"/>
  <p:tag name="ANNOTATION_SCALE_8" val="0"/>
  <p:tag name="ANNOTATION_BORDER_ALPHA_8" val="100"/>
  <p:tag name="ANNOTATION_BORDER_COLOR_8" val="0"/>
  <p:tag name="ANNOTATION_FILL_COLOR_8" val="12611584"/>
  <p:tag name="ANNOTATION_FILL_ALPHA_8" val="100"/>
  <p:tag name="ANNOTATION_BORDER_WIDTH_8" val="2"/>
  <p:tag name="ANNOTATION_TYPE_9" val="1"/>
  <p:tag name="ANNOTATION_START_9" val="42.4"/>
  <p:tag name="ANNOTATION_END_9" val="46.8"/>
  <p:tag name="ANNOTATION_TOP_9" val="308.9"/>
  <p:tag name="ANNOTATION_LEFT_9" val="384.2"/>
  <p:tag name="ANNOTATION_WIDTH_9" val="32.4"/>
  <p:tag name="ANNOTATION_HEIGHT_9" val="40.6"/>
  <p:tag name="ANNOTATION_ANIMATION_9" val="5"/>
  <p:tag name="ANNOTATION_ROTATION_9" val="0"/>
  <p:tag name="ANNOTATION_SUB_TYPE_9" val="9"/>
  <p:tag name="ANNOTATION_LOOP_COUNT_9" val="1"/>
  <p:tag name="ANNOTATION_BOX_RADIUS_9" val="5"/>
  <p:tag name="ANNOTATION_SCALE_9" val="0"/>
  <p:tag name="ANNOTATION_BORDER_ALPHA_9" val="100"/>
  <p:tag name="ANNOTATION_BORDER_COLOR_9" val="0"/>
  <p:tag name="ANNOTATION_FILL_COLOR_9" val="12611584"/>
  <p:tag name="ANNOTATION_FILL_ALPHA_9" val="100"/>
  <p:tag name="ANNOTATION_BORDER_WIDTH_9" val="2"/>
  <p:tag name="ANNOTATION_TYPE_10" val="1"/>
  <p:tag name="ANNOTATION_START_10" val="48.7"/>
  <p:tag name="ANNOTATION_END_10" val="52.9"/>
  <p:tag name="ANNOTATION_TOP_10" val="209.7"/>
  <p:tag name="ANNOTATION_LEFT_10" val="194.2"/>
  <p:tag name="ANNOTATION_WIDTH_10" val="86.9"/>
  <p:tag name="ANNOTATION_HEIGHT_10" val="155.4"/>
  <p:tag name="ANNOTATION_ANIMATION_10" val="5"/>
  <p:tag name="ANNOTATION_ROTATION_10" val="0"/>
  <p:tag name="ANNOTATION_SUB_TYPE_10" val="9"/>
  <p:tag name="ANNOTATION_LOOP_COUNT_10" val="1"/>
  <p:tag name="ANNOTATION_BOX_RADIUS_10" val="5"/>
  <p:tag name="ANNOTATION_SCALE_10" val="0"/>
  <p:tag name="ANNOTATION_BORDER_ALPHA_10" val="100"/>
  <p:tag name="ANNOTATION_BORDER_COLOR_10" val="0"/>
  <p:tag name="ANNOTATION_FILL_COLOR_10" val="12611584"/>
  <p:tag name="ANNOTATION_FILL_ALPHA_10" val="100"/>
  <p:tag name="ANNOTATION_BORDER_WIDTH_10" val="2"/>
  <p:tag name="ANNOTATION_TYPE_11" val="1"/>
  <p:tag name="ANNOTATION_START_11" val="52.9"/>
  <p:tag name="ANNOTATION_END_11" val="57.3"/>
  <p:tag name="ANNOTATION_TOP_11" val="276.6"/>
  <p:tag name="ANNOTATION_LEFT_11" val="285.9"/>
  <p:tag name="ANNOTATION_WIDTH_11" val="142.1"/>
  <p:tag name="ANNOTATION_HEIGHT_11" val="95.6"/>
  <p:tag name="ANNOTATION_ANIMATION_11" val="5"/>
  <p:tag name="ANNOTATION_ROTATION_11" val="0"/>
  <p:tag name="ANNOTATION_SUB_TYPE_11" val="9"/>
  <p:tag name="ANNOTATION_LOOP_COUNT_11" val="1"/>
  <p:tag name="ANNOTATION_BOX_RADIUS_11" val="5"/>
  <p:tag name="ANNOTATION_SCALE_11" val="0"/>
  <p:tag name="ANNOTATION_BORDER_ALPHA_11" val="100"/>
  <p:tag name="ANNOTATION_BORDER_COLOR_11" val="0"/>
  <p:tag name="ANNOTATION_FILL_COLOR_11" val="12611584"/>
  <p:tag name="ANNOTATION_FILL_ALPHA_11" val="100"/>
  <p:tag name="ANNOTATION_BORDER_WIDTH_11" val="2"/>
  <p:tag name="ANNOTATION_TYPE_12" val="1"/>
  <p:tag name="ANNOTATION_START_12" val="57.3"/>
  <p:tag name="ANNOTATION_END_12" val="61.0"/>
  <p:tag name="ANNOTATION_TOP_12" val="207.3"/>
  <p:tag name="ANNOTATION_LEFT_12" val="182.2"/>
  <p:tag name="ANNOTATION_WIDTH_12" val="92.3"/>
  <p:tag name="ANNOTATION_HEIGHT_12" val="161.9"/>
  <p:tag name="ANNOTATION_ANIMATION_12" val="5"/>
  <p:tag name="ANNOTATION_ROTATION_12" val="0"/>
  <p:tag name="ANNOTATION_SUB_TYPE_12" val="9"/>
  <p:tag name="ANNOTATION_LOOP_COUNT_12" val="1"/>
  <p:tag name="ANNOTATION_BOX_RADIUS_12" val="5"/>
  <p:tag name="ANNOTATION_SCALE_12" val="0"/>
  <p:tag name="ANNOTATION_BORDER_ALPHA_12" val="100"/>
  <p:tag name="ANNOTATION_BORDER_COLOR_12" val="0"/>
  <p:tag name="ANNOTATION_FILL_COLOR_12" val="12611584"/>
  <p:tag name="ANNOTATION_FILL_ALPHA_12" val="100"/>
  <p:tag name="ANNOTATION_BORDER_WIDTH_12" val="2"/>
  <p:tag name="ANNOTATION_TYPE_13" val="1"/>
  <p:tag name="ANNOTATION_START_13" val="61.0"/>
  <p:tag name="ANNOTATION_END_13" val="64.3"/>
  <p:tag name="ANNOTATION_TOP_13" val="268.9"/>
  <p:tag name="ANNOTATION_LEFT_13" val="203.2"/>
  <p:tag name="ANNOTATION_WIDTH_13" val="76.1"/>
  <p:tag name="ANNOTATION_HEIGHT_13" val="83.1"/>
  <p:tag name="ANNOTATION_ANIMATION_13" val="5"/>
  <p:tag name="ANNOTATION_ROTATION_13" val="0"/>
  <p:tag name="ANNOTATION_SUB_TYPE_13" val="9"/>
  <p:tag name="ANNOTATION_LOOP_COUNT_13" val="1"/>
  <p:tag name="ANNOTATION_BOX_RADIUS_13" val="5"/>
  <p:tag name="ANNOTATION_SCALE_13" val="0"/>
  <p:tag name="ANNOTATION_BORDER_ALPHA_13" val="100"/>
  <p:tag name="ANNOTATION_BORDER_COLOR_13" val="0"/>
  <p:tag name="ANNOTATION_FILL_COLOR_13" val="12611584"/>
  <p:tag name="ANNOTATION_FILL_ALPHA_13" val="100"/>
  <p:tag name="ANNOTATION_BORDER_WIDTH_13" val="2"/>
  <p:tag name="ANNOTATION_TYPE_14" val="1"/>
  <p:tag name="ANNOTATION_START_14" val="64.3"/>
  <p:tag name="ANNOTATION_END_14" val="73.6"/>
  <p:tag name="ANNOTATION_TOP_14" val="305.9"/>
  <p:tag name="ANNOTATION_LEFT_14" val="211.0"/>
  <p:tag name="ANNOTATION_WIDTH_14" val="210.4"/>
  <p:tag name="ANNOTATION_HEIGHT_14" val="65.7"/>
  <p:tag name="ANNOTATION_ANIMATION_14" val="5"/>
  <p:tag name="ANNOTATION_ROTATION_14" val="0"/>
  <p:tag name="ANNOTATION_SUB_TYPE_14" val="9"/>
  <p:tag name="ANNOTATION_LOOP_COUNT_14" val="1"/>
  <p:tag name="ANNOTATION_BOX_RADIUS_14" val="5"/>
  <p:tag name="ANNOTATION_SCALE_14" val="0"/>
  <p:tag name="ANNOTATION_BORDER_ALPHA_14" val="100"/>
  <p:tag name="ANNOTATION_BORDER_COLOR_14" val="0"/>
  <p:tag name="ANNOTATION_FILL_COLOR_14" val="12611584"/>
  <p:tag name="ANNOTATION_FILL_ALPHA_14" val="100"/>
  <p:tag name="ANNOTATION_BORDER_WIDTH_14" val="2"/>
  <p:tag name="ANNOTATION_TYPE_15" val="1"/>
  <p:tag name="ANNOTATION_START_15" val="73.6"/>
  <p:tag name="ANNOTATION_END_15" val="83.1"/>
  <p:tag name="ANNOTATION_TOP_15" val="109.3"/>
  <p:tag name="ANNOTATION_LEFT_15" val="191.2"/>
  <p:tag name="ANNOTATION_WIDTH_15" val="242.7"/>
  <p:tag name="ANNOTATION_HEIGHT_15" val="130.3"/>
  <p:tag name="ANNOTATION_ANIMATION_15" val="5"/>
  <p:tag name="ANNOTATION_ROTATION_15" val="0"/>
  <p:tag name="ANNOTATION_SUB_TYPE_15" val="9"/>
  <p:tag name="ANNOTATION_LOOP_COUNT_15" val="1"/>
  <p:tag name="ANNOTATION_BOX_RADIUS_15" val="5"/>
  <p:tag name="ANNOTATION_SCALE_15" val="0"/>
  <p:tag name="ANNOTATION_BORDER_ALPHA_15" val="100"/>
  <p:tag name="ANNOTATION_BORDER_COLOR_15" val="0"/>
  <p:tag name="ANNOTATION_FILL_COLOR_15" val="12611584"/>
  <p:tag name="ANNOTATION_FILL_ALPHA_15" val="100"/>
  <p:tag name="ANNOTATION_BORDER_WIDTH_15" val="2"/>
  <p:tag name="ANNOTATION_TYPE_16" val="1"/>
  <p:tag name="ANNOTATION_START_16" val="88.2"/>
  <p:tag name="ANNOTATION_END_16" val="96.9"/>
  <p:tag name="ANNOTATION_TOP_16" val="184.0"/>
  <p:tag name="ANNOTATION_LEFT_16" val="158.8"/>
  <p:tag name="ANNOTATION_WIDTH_16" val="117.5"/>
  <p:tag name="ANNOTATION_HEIGHT_16" val="187.0"/>
  <p:tag name="ANNOTATION_ANIMATION_16" val="5"/>
  <p:tag name="ANNOTATION_ROTATION_16" val="0"/>
  <p:tag name="ANNOTATION_SUB_TYPE_16" val="9"/>
  <p:tag name="ANNOTATION_LOOP_COUNT_16" val="1"/>
  <p:tag name="ANNOTATION_BOX_RADIUS_16" val="5"/>
  <p:tag name="ANNOTATION_SCALE_16" val="0"/>
  <p:tag name="ANNOTATION_BORDER_ALPHA_16" val="100"/>
  <p:tag name="ANNOTATION_BORDER_COLOR_16" val="0"/>
  <p:tag name="ANNOTATION_FILL_COLOR_16" val="12611584"/>
  <p:tag name="ANNOTATION_FILL_ALPHA_16" val="100"/>
  <p:tag name="ANNOTATION_BORDER_WIDTH_16" val="2"/>
  <p:tag name="ANNOTATION_COUNT" val="16"/>
  <p:tag name="ARTICULATE_SLIDE_GUID" val="fd604d48-013c-44a5-be09-38255439de5c"/>
  <p:tag name="ARTICULATE_SLIDE_NAV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2021</Words>
  <Application>Microsoft Office PowerPoint</Application>
  <PresentationFormat>Widescreen</PresentationFormat>
  <Paragraphs>377</Paragraphs>
  <Slides>52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Quality</vt:lpstr>
      <vt:lpstr>Terms</vt:lpstr>
      <vt:lpstr>Quality Defined</vt:lpstr>
      <vt:lpstr>Juran on quality</vt:lpstr>
      <vt:lpstr>Juran’s use of the Pareto principle:</vt:lpstr>
      <vt:lpstr>Demings’ 14 points on quality (1 of 2)</vt:lpstr>
      <vt:lpstr>Deming’s 14 quality points (slide 2 of 2)</vt:lpstr>
      <vt:lpstr>3 ways to set quality targets</vt:lpstr>
      <vt:lpstr>Juran on quality</vt:lpstr>
      <vt:lpstr>“fitness of use” includes these involved stakeholders (p. 1.1)</vt:lpstr>
      <vt:lpstr>More definitions of quality from Juran (p. 2.2)</vt:lpstr>
      <vt:lpstr>Product is the… (p. 2.2)</vt:lpstr>
      <vt:lpstr>Product feature…(p. 2.2)</vt:lpstr>
      <vt:lpstr>Customers (p. 2.2)</vt:lpstr>
      <vt:lpstr>Product Satisfaction…(p. 2.3)</vt:lpstr>
      <vt:lpstr>Conformance to specification and standards (p. 2.3)</vt:lpstr>
      <vt:lpstr>Product Deficiency… (p. 2.3)</vt:lpstr>
      <vt:lpstr>Product dissatisfaction…. (p. 2.3)</vt:lpstr>
      <vt:lpstr>PMBOK 6th ed. on Quality pp. 271 - 306</vt:lpstr>
      <vt:lpstr>p. 273</vt:lpstr>
      <vt:lpstr>A main idea of quality (p. 274)</vt:lpstr>
      <vt:lpstr>A main idea of quality (p. 274)</vt:lpstr>
      <vt:lpstr>Cost of quality (p. 274) (see next slide)</vt:lpstr>
      <vt:lpstr>Costs of quality per Google</vt:lpstr>
      <vt:lpstr>It is a central idea of quality that is cheaper and most effective to … (p. 275)</vt:lpstr>
      <vt:lpstr>Trends (p. 275)</vt:lpstr>
      <vt:lpstr>Trends continued (p. 275)</vt:lpstr>
      <vt:lpstr>Trends continued (p. 275)</vt:lpstr>
      <vt:lpstr>Tailoring considerations (p. 276)</vt:lpstr>
      <vt:lpstr>How to meet your quality targets</vt:lpstr>
      <vt:lpstr>8.1 Plan Quality Management Plan (p. 277)</vt:lpstr>
      <vt:lpstr>Costs of Quality (p. 282)</vt:lpstr>
      <vt:lpstr>Cost of conformance:$ spent to avoid failures (p. 282)</vt:lpstr>
      <vt:lpstr>Cost of nonconformance: $ spent because of failures (p. 282)</vt:lpstr>
      <vt:lpstr>Data representation (p. 284)</vt:lpstr>
      <vt:lpstr>8.2 Manage Quality (p. 288)</vt:lpstr>
      <vt:lpstr>Quality Metrics p718</vt:lpstr>
      <vt:lpstr>Quality Checklists p718</vt:lpstr>
      <vt:lpstr>8 Basic Quality Tools</vt:lpstr>
      <vt:lpstr>Cause and Effect Diagrams (p. 294)</vt:lpstr>
      <vt:lpstr>5 Whys</vt:lpstr>
      <vt:lpstr>Flowcharting</vt:lpstr>
      <vt:lpstr>Pareto Chart</vt:lpstr>
      <vt:lpstr>Control  Charts</vt:lpstr>
      <vt:lpstr>Creating a Scatter Diagram  (regression analysis)</vt:lpstr>
      <vt:lpstr>Example of a Needs Analysis Chart</vt:lpstr>
      <vt:lpstr>Benchmarking the Project</vt:lpstr>
      <vt:lpstr>Steps to problem solving (p. 295)</vt:lpstr>
      <vt:lpstr>8.3 Quality Control(p. 298)</vt:lpstr>
      <vt:lpstr>Data gathering: check sheets</vt:lpstr>
      <vt:lpstr>Data gathering: Statistical sampling</vt:lpstr>
      <vt:lpstr>What is 6 sigma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</dc:title>
  <dc:creator>Brian Vanderjack</dc:creator>
  <cp:lastModifiedBy>Brian Vanderjack</cp:lastModifiedBy>
  <cp:revision>76</cp:revision>
  <dcterms:created xsi:type="dcterms:W3CDTF">2020-03-28T17:10:55Z</dcterms:created>
  <dcterms:modified xsi:type="dcterms:W3CDTF">2023-11-08T02:22:17Z</dcterms:modified>
</cp:coreProperties>
</file>