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63"/>
  </p:notesMasterIdLst>
  <p:sldIdLst>
    <p:sldId id="885" r:id="rId2"/>
    <p:sldId id="887" r:id="rId3"/>
    <p:sldId id="888" r:id="rId4"/>
    <p:sldId id="961" r:id="rId5"/>
    <p:sldId id="889" r:id="rId6"/>
    <p:sldId id="890" r:id="rId7"/>
    <p:sldId id="960" r:id="rId8"/>
    <p:sldId id="891" r:id="rId9"/>
    <p:sldId id="895" r:id="rId10"/>
    <p:sldId id="898" r:id="rId11"/>
    <p:sldId id="899" r:id="rId12"/>
    <p:sldId id="900" r:id="rId13"/>
    <p:sldId id="901" r:id="rId14"/>
    <p:sldId id="902" r:id="rId15"/>
    <p:sldId id="903" r:id="rId16"/>
    <p:sldId id="905" r:id="rId17"/>
    <p:sldId id="906" r:id="rId18"/>
    <p:sldId id="907" r:id="rId19"/>
    <p:sldId id="908" r:id="rId20"/>
    <p:sldId id="910" r:id="rId21"/>
    <p:sldId id="911" r:id="rId22"/>
    <p:sldId id="912" r:id="rId23"/>
    <p:sldId id="913" r:id="rId24"/>
    <p:sldId id="914" r:id="rId25"/>
    <p:sldId id="915" r:id="rId26"/>
    <p:sldId id="916" r:id="rId27"/>
    <p:sldId id="962" r:id="rId28"/>
    <p:sldId id="917" r:id="rId29"/>
    <p:sldId id="918" r:id="rId30"/>
    <p:sldId id="919" r:id="rId31"/>
    <p:sldId id="920" r:id="rId32"/>
    <p:sldId id="921" r:id="rId33"/>
    <p:sldId id="922" r:id="rId34"/>
    <p:sldId id="923" r:id="rId35"/>
    <p:sldId id="924" r:id="rId36"/>
    <p:sldId id="925" r:id="rId37"/>
    <p:sldId id="927" r:id="rId38"/>
    <p:sldId id="928" r:id="rId39"/>
    <p:sldId id="929" r:id="rId40"/>
    <p:sldId id="930" r:id="rId41"/>
    <p:sldId id="931" r:id="rId42"/>
    <p:sldId id="932" r:id="rId43"/>
    <p:sldId id="933" r:id="rId44"/>
    <p:sldId id="934" r:id="rId45"/>
    <p:sldId id="937" r:id="rId46"/>
    <p:sldId id="939" r:id="rId47"/>
    <p:sldId id="941" r:id="rId48"/>
    <p:sldId id="942" r:id="rId49"/>
    <p:sldId id="943" r:id="rId50"/>
    <p:sldId id="944" r:id="rId51"/>
    <p:sldId id="946" r:id="rId52"/>
    <p:sldId id="947" r:id="rId53"/>
    <p:sldId id="948" r:id="rId54"/>
    <p:sldId id="949" r:id="rId55"/>
    <p:sldId id="952" r:id="rId56"/>
    <p:sldId id="953" r:id="rId57"/>
    <p:sldId id="954" r:id="rId58"/>
    <p:sldId id="955" r:id="rId59"/>
    <p:sldId id="956" r:id="rId60"/>
    <p:sldId id="957" r:id="rId61"/>
    <p:sldId id="959" r:id="rId62"/>
  </p:sldIdLst>
  <p:sldSz cx="12192000" cy="6858000"/>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928" userDrawn="1">
          <p15:clr>
            <a:srgbClr val="A4A3A4"/>
          </p15:clr>
        </p15:guide>
        <p15:guide id="3" orient="horz" pos="2520" userDrawn="1">
          <p15:clr>
            <a:srgbClr val="A4A3A4"/>
          </p15:clr>
        </p15:guide>
        <p15:guide id="4" orient="horz"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D2A000"/>
    <a:srgbClr val="548235"/>
    <a:srgbClr val="C5E0B4"/>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1" autoAdjust="0"/>
    <p:restoredTop sz="86420" autoAdjust="0"/>
  </p:normalViewPr>
  <p:slideViewPr>
    <p:cSldViewPr snapToGrid="0">
      <p:cViewPr varScale="1">
        <p:scale>
          <a:sx n="67" d="100"/>
          <a:sy n="67" d="100"/>
        </p:scale>
        <p:origin x="176" y="800"/>
      </p:cViewPr>
      <p:guideLst>
        <p:guide pos="5928"/>
        <p:guide orient="horz" pos="2520"/>
        <p:guide orient="horz" pos="410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544D9-C670-4D9B-A5F9-261A279332DF}"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en-US"/>
        </a:p>
      </dgm:t>
    </dgm:pt>
    <dgm:pt modelId="{05322E4B-FADA-421B-A75B-6F3A0549FAF2}">
      <dgm:prSet phldrT="[Text]"/>
      <dgm:spPr/>
      <dgm:t>
        <a:bodyPr/>
        <a:lstStyle/>
        <a:p>
          <a:r>
            <a:rPr lang="en-US" dirty="0"/>
            <a:t>Project Manager</a:t>
          </a:r>
        </a:p>
      </dgm:t>
    </dgm:pt>
    <dgm:pt modelId="{246EE867-892C-4D43-B5EC-08E0FC604DB1}" type="parTrans" cxnId="{BCA9A652-9269-40D8-A747-C092B217FAE1}">
      <dgm:prSet/>
      <dgm:spPr/>
      <dgm:t>
        <a:bodyPr/>
        <a:lstStyle/>
        <a:p>
          <a:endParaRPr lang="en-US"/>
        </a:p>
      </dgm:t>
    </dgm:pt>
    <dgm:pt modelId="{9C30E404-9C51-4E84-9572-B6D90343FE5F}" type="sibTrans" cxnId="{BCA9A652-9269-40D8-A747-C092B217FAE1}">
      <dgm:prSet/>
      <dgm:spPr/>
      <dgm:t>
        <a:bodyPr/>
        <a:lstStyle/>
        <a:p>
          <a:endParaRPr lang="en-US"/>
        </a:p>
      </dgm:t>
    </dgm:pt>
    <dgm:pt modelId="{B7B3FFB2-4B5F-4B3E-84D5-29B1B61625F1}">
      <dgm:prSet phldrT="[Text]"/>
      <dgm:spPr/>
      <dgm:t>
        <a:bodyPr/>
        <a:lstStyle/>
        <a:p>
          <a:r>
            <a:rPr lang="en-US" dirty="0"/>
            <a:t>NY Team Leader</a:t>
          </a:r>
        </a:p>
      </dgm:t>
    </dgm:pt>
    <dgm:pt modelId="{0836456B-7D27-41D7-8B2D-E7F149E7984D}" type="parTrans" cxnId="{3175AF65-5349-4A06-8769-2C94A00B6C24}">
      <dgm:prSet/>
      <dgm:spPr/>
      <dgm:t>
        <a:bodyPr/>
        <a:lstStyle/>
        <a:p>
          <a:endParaRPr lang="en-US"/>
        </a:p>
      </dgm:t>
    </dgm:pt>
    <dgm:pt modelId="{883EE297-EF30-49D2-9CDC-58A8B043D232}" type="sibTrans" cxnId="{3175AF65-5349-4A06-8769-2C94A00B6C24}">
      <dgm:prSet/>
      <dgm:spPr/>
      <dgm:t>
        <a:bodyPr/>
        <a:lstStyle/>
        <a:p>
          <a:endParaRPr lang="en-US"/>
        </a:p>
      </dgm:t>
    </dgm:pt>
    <dgm:pt modelId="{4BC3C6CF-7218-4385-8EE5-C1FC2941A7B3}">
      <dgm:prSet phldrT="[Text]"/>
      <dgm:spPr/>
      <dgm:t>
        <a:bodyPr/>
        <a:lstStyle/>
        <a:p>
          <a:r>
            <a:rPr lang="en-US" dirty="0"/>
            <a:t>Chicago Team Leader</a:t>
          </a:r>
        </a:p>
      </dgm:t>
    </dgm:pt>
    <dgm:pt modelId="{4385CF9D-CB40-4D33-ABDB-0E2FB52416FB}" type="parTrans" cxnId="{7113ECE4-6F61-455A-9597-4BBA03ABD5F6}">
      <dgm:prSet/>
      <dgm:spPr/>
      <dgm:t>
        <a:bodyPr/>
        <a:lstStyle/>
        <a:p>
          <a:endParaRPr lang="en-US"/>
        </a:p>
      </dgm:t>
    </dgm:pt>
    <dgm:pt modelId="{FCCDFC37-805E-46DA-B380-C792E43B8F00}" type="sibTrans" cxnId="{7113ECE4-6F61-455A-9597-4BBA03ABD5F6}">
      <dgm:prSet/>
      <dgm:spPr/>
      <dgm:t>
        <a:bodyPr/>
        <a:lstStyle/>
        <a:p>
          <a:endParaRPr lang="en-US"/>
        </a:p>
      </dgm:t>
    </dgm:pt>
    <dgm:pt modelId="{2B8D2D95-D785-4780-A243-1F0EB5402F8E}">
      <dgm:prSet phldrT="[Text]"/>
      <dgm:spPr/>
      <dgm:t>
        <a:bodyPr/>
        <a:lstStyle/>
        <a:p>
          <a:r>
            <a:rPr lang="en-US" dirty="0"/>
            <a:t>Atlanta Team Leader</a:t>
          </a:r>
        </a:p>
      </dgm:t>
    </dgm:pt>
    <dgm:pt modelId="{AE5765EA-A812-468F-A39F-DB038178A4EB}" type="parTrans" cxnId="{10F44740-FA9D-4046-8263-5C4496CEEAA6}">
      <dgm:prSet/>
      <dgm:spPr/>
      <dgm:t>
        <a:bodyPr/>
        <a:lstStyle/>
        <a:p>
          <a:endParaRPr lang="en-US"/>
        </a:p>
      </dgm:t>
    </dgm:pt>
    <dgm:pt modelId="{B16D27F8-36A6-4354-A8BB-CB3A26F95527}" type="sibTrans" cxnId="{10F44740-FA9D-4046-8263-5C4496CEEAA6}">
      <dgm:prSet/>
      <dgm:spPr/>
      <dgm:t>
        <a:bodyPr/>
        <a:lstStyle/>
        <a:p>
          <a:endParaRPr lang="en-US"/>
        </a:p>
      </dgm:t>
    </dgm:pt>
    <dgm:pt modelId="{1849D244-3C7C-44B5-A519-E4266BD7F769}">
      <dgm:prSet phldrT="[Text]"/>
      <dgm:spPr/>
      <dgm:t>
        <a:bodyPr/>
        <a:lstStyle/>
        <a:p>
          <a:r>
            <a:rPr lang="en-US" dirty="0"/>
            <a:t>San Fran Team Leader</a:t>
          </a:r>
        </a:p>
      </dgm:t>
    </dgm:pt>
    <dgm:pt modelId="{0E103936-45EE-4F76-BEEA-2E77F666D403}" type="parTrans" cxnId="{17EB5005-CF95-4FCC-AFC1-1CD27BA6B26A}">
      <dgm:prSet/>
      <dgm:spPr/>
      <dgm:t>
        <a:bodyPr/>
        <a:lstStyle/>
        <a:p>
          <a:endParaRPr lang="en-US"/>
        </a:p>
      </dgm:t>
    </dgm:pt>
    <dgm:pt modelId="{B53ECEB0-60B7-418F-A735-4D2EB4E77B73}" type="sibTrans" cxnId="{17EB5005-CF95-4FCC-AFC1-1CD27BA6B26A}">
      <dgm:prSet/>
      <dgm:spPr/>
      <dgm:t>
        <a:bodyPr/>
        <a:lstStyle/>
        <a:p>
          <a:endParaRPr lang="en-US"/>
        </a:p>
      </dgm:t>
    </dgm:pt>
    <dgm:pt modelId="{95777337-A02D-4898-AE8C-D7FB5C14D31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Brian V</a:t>
          </a:r>
        </a:p>
      </dgm:t>
    </dgm:pt>
    <dgm:pt modelId="{EEC81DCB-E25A-43A2-B708-23D3DEE29947}" type="parTrans" cxnId="{80E7D7B6-D43C-4776-8747-11C8B5DCA994}">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5244C12A-E587-4499-96DB-937BE4804949}" type="sibTrans" cxnId="{80E7D7B6-D43C-4776-8747-11C8B5DCA994}">
      <dgm:prSet/>
      <dgm:spPr/>
      <dgm:t>
        <a:bodyPr/>
        <a:lstStyle/>
        <a:p>
          <a:endParaRPr lang="en-US"/>
        </a:p>
      </dgm:t>
    </dgm:pt>
    <dgm:pt modelId="{95B6E7DF-4A69-47DC-92BD-C45CB52CBAC2}">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Susan F</a:t>
          </a:r>
        </a:p>
      </dgm:t>
    </dgm:pt>
    <dgm:pt modelId="{E1F8B650-7861-4A15-8FE2-60FF9EDA9EAC}" type="parTrans" cxnId="{00F04A1E-B87D-405A-B010-07303FF07F03}">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C7E82F3D-3482-452A-B1A1-E89BC6E9771C}" type="sibTrans" cxnId="{00F04A1E-B87D-405A-B010-07303FF07F03}">
      <dgm:prSet/>
      <dgm:spPr/>
      <dgm:t>
        <a:bodyPr/>
        <a:lstStyle/>
        <a:p>
          <a:endParaRPr lang="en-US"/>
        </a:p>
      </dgm:t>
    </dgm:pt>
    <dgm:pt modelId="{190E3272-0F2E-4F3A-BC82-CCD9CC243CB7}">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Mark J</a:t>
          </a:r>
        </a:p>
      </dgm:t>
    </dgm:pt>
    <dgm:pt modelId="{C3EF7094-F93B-48B7-ADC4-CD03441E6407}" type="parTrans" cxnId="{E2562504-6A24-450C-B77B-7EAA412935F9}">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C4C8994D-2CA3-44CA-9803-EE99721DE490}" type="sibTrans" cxnId="{E2562504-6A24-450C-B77B-7EAA412935F9}">
      <dgm:prSet/>
      <dgm:spPr/>
      <dgm:t>
        <a:bodyPr/>
        <a:lstStyle/>
        <a:p>
          <a:endParaRPr lang="en-US"/>
        </a:p>
      </dgm:t>
    </dgm:pt>
    <dgm:pt modelId="{C49C7462-5A89-4305-8604-1A1D1B0E4C1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Bob A</a:t>
          </a:r>
        </a:p>
      </dgm:t>
    </dgm:pt>
    <dgm:pt modelId="{B8486C3B-7B1D-436F-A835-78BA263E7AA2}" type="parTrans" cxnId="{0CCB02FE-3C51-4D84-AC8E-75A104B8894B}">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22BCB148-4553-446D-A2A2-DBC854E631E3}" type="sibTrans" cxnId="{0CCB02FE-3C51-4D84-AC8E-75A104B8894B}">
      <dgm:prSet/>
      <dgm:spPr/>
      <dgm:t>
        <a:bodyPr/>
        <a:lstStyle/>
        <a:p>
          <a:endParaRPr lang="en-US"/>
        </a:p>
      </dgm:t>
    </dgm:pt>
    <dgm:pt modelId="{BACFC551-1D46-4A3F-ABB6-FAEFD1B5F6F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Sally A</a:t>
          </a:r>
        </a:p>
      </dgm:t>
    </dgm:pt>
    <dgm:pt modelId="{DCE164E9-7336-4BFB-AE96-F3007A1EC903}" type="parTrans" cxnId="{DF7664DE-2C95-4685-A7D9-05EBCF85393D}">
      <dgm:prSet/>
      <dgm:spPr/>
      <dgm:t>
        <a:bodyPr/>
        <a:lstStyle/>
        <a:p>
          <a:endParaRPr lang="en-US"/>
        </a:p>
      </dgm:t>
    </dgm:pt>
    <dgm:pt modelId="{FBAE7761-64C1-48D1-BCFC-4CC2D6C2D837}" type="sibTrans" cxnId="{DF7664DE-2C95-4685-A7D9-05EBCF85393D}">
      <dgm:prSet/>
      <dgm:spPr/>
      <dgm:t>
        <a:bodyPr/>
        <a:lstStyle/>
        <a:p>
          <a:endParaRPr lang="en-US"/>
        </a:p>
      </dgm:t>
    </dgm:pt>
    <dgm:pt modelId="{F9624CFF-23E4-448B-9291-E976E58E8AF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Tony R</a:t>
          </a:r>
        </a:p>
      </dgm:t>
    </dgm:pt>
    <dgm:pt modelId="{84429CF2-BEB1-47A9-85EE-1C25D01D5C77}" type="parTrans" cxnId="{1AA5B013-ECD3-4DDE-AA34-86247C0A455A}">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DFC4C154-86DE-407C-866C-0B2423D47EE5}" type="sibTrans" cxnId="{1AA5B013-ECD3-4DDE-AA34-86247C0A455A}">
      <dgm:prSet/>
      <dgm:spPr/>
      <dgm:t>
        <a:bodyPr/>
        <a:lstStyle/>
        <a:p>
          <a:endParaRPr lang="en-US"/>
        </a:p>
      </dgm:t>
    </dgm:pt>
    <dgm:pt modelId="{52A83D68-74BA-472E-80D9-FFABE1AB879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Sheila A</a:t>
          </a:r>
        </a:p>
      </dgm:t>
    </dgm:pt>
    <dgm:pt modelId="{69479C50-CC0D-49CD-A909-28AC390DBC06}" type="parTrans" cxnId="{75E5BFBB-7B79-442B-B14A-EE2C7617B8B6}">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F60E6FFB-86F1-4757-A330-269297572F91}" type="sibTrans" cxnId="{75E5BFBB-7B79-442B-B14A-EE2C7617B8B6}">
      <dgm:prSet/>
      <dgm:spPr/>
      <dgm:t>
        <a:bodyPr/>
        <a:lstStyle/>
        <a:p>
          <a:endParaRPr lang="en-US"/>
        </a:p>
      </dgm:t>
    </dgm:pt>
    <dgm:pt modelId="{1A06526F-5713-4CCB-B552-FEEE0A43C27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Deepti </a:t>
          </a:r>
        </a:p>
      </dgm:t>
    </dgm:pt>
    <dgm:pt modelId="{9122F0A2-4C63-4BC4-92B2-6AFBF8BCEC3F}" type="parTrans" cxnId="{8DED3553-76AF-4821-93FC-70E2627FFB29}">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4ECF3AC2-2997-4557-9D96-4B1F6A7E2EA9}" type="sibTrans" cxnId="{8DED3553-76AF-4821-93FC-70E2627FFB29}">
      <dgm:prSet/>
      <dgm:spPr/>
      <dgm:t>
        <a:bodyPr/>
        <a:lstStyle/>
        <a:p>
          <a:endParaRPr lang="en-US"/>
        </a:p>
      </dgm:t>
    </dgm:pt>
    <dgm:pt modelId="{EA46B211-08BA-45D7-9275-9B49BAEB744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Hal I</a:t>
          </a:r>
        </a:p>
      </dgm:t>
    </dgm:pt>
    <dgm:pt modelId="{90F084CE-D79F-4328-8B87-0C2E976A14D7}" type="parTrans" cxnId="{52FF7250-D488-4110-BA7F-7B9D73AEB051}">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EF410290-BB9A-4365-A37B-1B1C18266738}" type="sibTrans" cxnId="{52FF7250-D488-4110-BA7F-7B9D73AEB051}">
      <dgm:prSet/>
      <dgm:spPr/>
      <dgm:t>
        <a:bodyPr/>
        <a:lstStyle/>
        <a:p>
          <a:endParaRPr lang="en-US"/>
        </a:p>
      </dgm:t>
    </dgm:pt>
    <dgm:pt modelId="{F44C916C-255D-43D3-AA3C-515331702E8A}">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Gary V</a:t>
          </a:r>
        </a:p>
      </dgm:t>
    </dgm:pt>
    <dgm:pt modelId="{EC33EDC5-E1CB-4250-951F-207D6AD48056}" type="parTrans" cxnId="{57521FD1-A61E-43C4-90D8-699B5CF14CA0}">
      <dgm:prSet/>
      <dgm:spPr/>
      <dgm:t>
        <a:bodyPr/>
        <a:lstStyle/>
        <a:p>
          <a:endParaRPr lang="en-US"/>
        </a:p>
      </dgm:t>
    </dgm:pt>
    <dgm:pt modelId="{B9F0758F-3D71-4CBA-80E6-AB4E7631AC12}" type="sibTrans" cxnId="{57521FD1-A61E-43C4-90D8-699B5CF14CA0}">
      <dgm:prSet/>
      <dgm:spPr/>
      <dgm:t>
        <a:bodyPr/>
        <a:lstStyle/>
        <a:p>
          <a:endParaRPr lang="en-US"/>
        </a:p>
      </dgm:t>
    </dgm:pt>
    <dgm:pt modelId="{7D7119F6-D426-4740-84AA-9319BACC4150}">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Lawrence T</a:t>
          </a:r>
        </a:p>
      </dgm:t>
    </dgm:pt>
    <dgm:pt modelId="{6DD50B1B-D4FC-46FA-B3FF-9147E5580391}" type="parTrans" cxnId="{E0E52A91-769F-4502-A68D-BEA7790A3B23}">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96A2F1FE-77CE-48D5-A05E-B60D72ED2618}" type="sibTrans" cxnId="{E0E52A91-769F-4502-A68D-BEA7790A3B23}">
      <dgm:prSet/>
      <dgm:spPr/>
      <dgm:t>
        <a:bodyPr/>
        <a:lstStyle/>
        <a:p>
          <a:endParaRPr lang="en-US"/>
        </a:p>
      </dgm:t>
    </dgm:pt>
    <dgm:pt modelId="{EF53656A-2056-4D4E-BAD5-0C176770F46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Frank J</a:t>
          </a:r>
        </a:p>
      </dgm:t>
    </dgm:pt>
    <dgm:pt modelId="{CE4F9F7B-C0F0-46C3-A72E-717B845AAA15}" type="parTrans" cxnId="{8E653FD0-B292-4C49-873C-CC67BE1CB01C}">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D8ED77CA-5941-415E-B91A-1E7E48240A7F}" type="sibTrans" cxnId="{8E653FD0-B292-4C49-873C-CC67BE1CB01C}">
      <dgm:prSet/>
      <dgm:spPr/>
      <dgm:t>
        <a:bodyPr/>
        <a:lstStyle/>
        <a:p>
          <a:endParaRPr lang="en-US"/>
        </a:p>
      </dgm:t>
    </dgm:pt>
    <dgm:pt modelId="{9AC65C65-1904-47A9-8151-CCBD9CA7B92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Joe A</a:t>
          </a:r>
        </a:p>
      </dgm:t>
    </dgm:pt>
    <dgm:pt modelId="{6A7581E8-6AE2-4CBC-B290-F6D92E64D8B0}" type="parTrans" cxnId="{8225EA8F-A07A-4291-92CD-6A7471D97FAF}">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B198C032-BCFF-4168-A39E-8802B1B0FE0D}" type="sibTrans" cxnId="{8225EA8F-A07A-4291-92CD-6A7471D97FAF}">
      <dgm:prSet/>
      <dgm:spPr/>
      <dgm:t>
        <a:bodyPr/>
        <a:lstStyle/>
        <a:p>
          <a:endParaRPr lang="en-US"/>
        </a:p>
      </dgm:t>
    </dgm:pt>
    <dgm:pt modelId="{83A95D3B-856E-404D-ABDF-92FDF88F9BF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Alice P</a:t>
          </a:r>
        </a:p>
      </dgm:t>
    </dgm:pt>
    <dgm:pt modelId="{C8103196-3937-47A2-B192-326083524330}" type="parTrans" cxnId="{CF55A112-0B31-4B6B-803C-B600F3D81485}">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3E32A334-BF5A-493E-8189-006AF0216AEB}" type="sibTrans" cxnId="{CF55A112-0B31-4B6B-803C-B600F3D81485}">
      <dgm:prSet/>
      <dgm:spPr/>
      <dgm:t>
        <a:bodyPr/>
        <a:lstStyle/>
        <a:p>
          <a:endParaRPr lang="en-US"/>
        </a:p>
      </dgm:t>
    </dgm:pt>
    <dgm:pt modelId="{0AFA8530-C92F-4747-9DF6-BC7D4AA617FE}">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Shannon U</a:t>
          </a:r>
        </a:p>
      </dgm:t>
    </dgm:pt>
    <dgm:pt modelId="{74BD634A-2B6B-4529-892B-CB1349CBDB12}" type="parTrans" cxnId="{89267802-5DA0-4F09-9C99-7B0F26EB024F}">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D7C47850-670C-49D4-9C54-8495449911D1}" type="sibTrans" cxnId="{89267802-5DA0-4F09-9C99-7B0F26EB024F}">
      <dgm:prSet/>
      <dgm:spPr/>
      <dgm:t>
        <a:bodyPr/>
        <a:lstStyle/>
        <a:p>
          <a:endParaRPr lang="en-US"/>
        </a:p>
      </dgm:t>
    </dgm:pt>
    <dgm:pt modelId="{3F31A984-4B10-4889-9756-EEB75F5B813A}">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Molly T</a:t>
          </a:r>
        </a:p>
      </dgm:t>
    </dgm:pt>
    <dgm:pt modelId="{06955858-E6A6-443A-AB3E-3563AADB78DB}" type="parTrans" cxnId="{8C154E13-CC7E-4D93-95AC-83356C6FFE0B}">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3F7CCD3F-BC22-4BF6-A029-6E06826E2701}" type="sibTrans" cxnId="{8C154E13-CC7E-4D93-95AC-83356C6FFE0B}">
      <dgm:prSet/>
      <dgm:spPr/>
      <dgm:t>
        <a:bodyPr/>
        <a:lstStyle/>
        <a:p>
          <a:endParaRPr lang="en-US"/>
        </a:p>
      </dgm:t>
    </dgm:pt>
    <dgm:pt modelId="{F0BD8BE8-EA58-4989-9980-DC3C67A0D55E}">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Robert A</a:t>
          </a:r>
        </a:p>
      </dgm:t>
    </dgm:pt>
    <dgm:pt modelId="{0CF5E33D-2236-4F83-A6B1-B28B83C94194}" type="parTrans" cxnId="{D572C49F-A6CB-486A-9FA5-F1420AC2CFA8}">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337DA45B-DE21-4646-A787-B46853E4AF11}" type="sibTrans" cxnId="{D572C49F-A6CB-486A-9FA5-F1420AC2CFA8}">
      <dgm:prSet/>
      <dgm:spPr/>
      <dgm:t>
        <a:bodyPr/>
        <a:lstStyle/>
        <a:p>
          <a:endParaRPr lang="en-US"/>
        </a:p>
      </dgm:t>
    </dgm:pt>
    <dgm:pt modelId="{AB2F3728-C633-4ED9-8B17-9A9F9AEA778E}">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Mick Y</a:t>
          </a:r>
        </a:p>
      </dgm:t>
    </dgm:pt>
    <dgm:pt modelId="{528D4A94-B233-421C-813D-784E1CA5FBD5}" type="parTrans" cxnId="{77ACEDB8-AB61-4080-9265-EA056994754D}">
      <dgm:prSet>
        <dgm:style>
          <a:lnRef idx="1">
            <a:schemeClr val="accent1"/>
          </a:lnRef>
          <a:fillRef idx="2">
            <a:schemeClr val="accent1"/>
          </a:fillRef>
          <a:effectRef idx="1">
            <a:schemeClr val="accent1"/>
          </a:effectRef>
          <a:fontRef idx="minor">
            <a:schemeClr val="dk1"/>
          </a:fontRef>
        </dgm:style>
      </dgm:prSet>
      <dgm:spPr/>
      <dgm:t>
        <a:bodyPr/>
        <a:lstStyle/>
        <a:p>
          <a:endParaRPr lang="en-US"/>
        </a:p>
      </dgm:t>
    </dgm:pt>
    <dgm:pt modelId="{57926089-ED8A-4662-B189-81C6A5373641}" type="sibTrans" cxnId="{77ACEDB8-AB61-4080-9265-EA056994754D}">
      <dgm:prSet/>
      <dgm:spPr/>
      <dgm:t>
        <a:bodyPr/>
        <a:lstStyle/>
        <a:p>
          <a:endParaRPr lang="en-US"/>
        </a:p>
      </dgm:t>
    </dgm:pt>
    <dgm:pt modelId="{6247E0DD-CE18-41DF-AB6F-C8F999EEA257}">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Kelly C</a:t>
          </a:r>
        </a:p>
      </dgm:t>
    </dgm:pt>
    <dgm:pt modelId="{153AF3AC-E291-4E5E-B7F5-2FAB2E82B499}" type="parTrans" cxnId="{9F9EB392-F517-49FE-8EEA-265B9F6CF6D1}">
      <dgm:prSet/>
      <dgm:spPr/>
      <dgm:t>
        <a:bodyPr/>
        <a:lstStyle/>
        <a:p>
          <a:endParaRPr lang="en-US"/>
        </a:p>
      </dgm:t>
    </dgm:pt>
    <dgm:pt modelId="{C5D7AD82-2117-4764-9149-669A23C9FFA8}" type="sibTrans" cxnId="{9F9EB392-F517-49FE-8EEA-265B9F6CF6D1}">
      <dgm:prSet/>
      <dgm:spPr/>
      <dgm:t>
        <a:bodyPr/>
        <a:lstStyle/>
        <a:p>
          <a:endParaRPr lang="en-US"/>
        </a:p>
      </dgm:t>
    </dgm:pt>
    <dgm:pt modelId="{1CEB4504-57B0-4431-817B-2AE50A8E31AE}" type="pres">
      <dgm:prSet presAssocID="{CED544D9-C670-4D9B-A5F9-261A279332DF}" presName="hierChild1" presStyleCnt="0">
        <dgm:presLayoutVars>
          <dgm:orgChart val="1"/>
          <dgm:chPref val="1"/>
          <dgm:dir/>
          <dgm:animOne val="branch"/>
          <dgm:animLvl val="lvl"/>
          <dgm:resizeHandles/>
        </dgm:presLayoutVars>
      </dgm:prSet>
      <dgm:spPr/>
    </dgm:pt>
    <dgm:pt modelId="{A5CCB93A-5CF1-4586-9D48-590CDEE5B689}" type="pres">
      <dgm:prSet presAssocID="{05322E4B-FADA-421B-A75B-6F3A0549FAF2}" presName="hierRoot1" presStyleCnt="0">
        <dgm:presLayoutVars>
          <dgm:hierBranch val="init"/>
        </dgm:presLayoutVars>
      </dgm:prSet>
      <dgm:spPr/>
    </dgm:pt>
    <dgm:pt modelId="{1E5E40FC-3BEA-49D3-8579-955CEABD824E}" type="pres">
      <dgm:prSet presAssocID="{05322E4B-FADA-421B-A75B-6F3A0549FAF2}" presName="rootComposite1" presStyleCnt="0"/>
      <dgm:spPr/>
    </dgm:pt>
    <dgm:pt modelId="{11A40463-FEB5-486E-B6D5-44A891B51E91}" type="pres">
      <dgm:prSet presAssocID="{05322E4B-FADA-421B-A75B-6F3A0549FAF2}" presName="rootText1" presStyleLbl="node0" presStyleIdx="0" presStyleCnt="1">
        <dgm:presLayoutVars>
          <dgm:chPref val="3"/>
        </dgm:presLayoutVars>
      </dgm:prSet>
      <dgm:spPr/>
    </dgm:pt>
    <dgm:pt modelId="{E43CB986-8854-42AA-A572-B84EFE63F43A}" type="pres">
      <dgm:prSet presAssocID="{05322E4B-FADA-421B-A75B-6F3A0549FAF2}" presName="rootConnector1" presStyleLbl="node1" presStyleIdx="0" presStyleCnt="0"/>
      <dgm:spPr/>
    </dgm:pt>
    <dgm:pt modelId="{A1C5138E-25B4-4936-8DBF-E85D4D05D942}" type="pres">
      <dgm:prSet presAssocID="{05322E4B-FADA-421B-A75B-6F3A0549FAF2}" presName="hierChild2" presStyleCnt="0"/>
      <dgm:spPr/>
    </dgm:pt>
    <dgm:pt modelId="{BCAFCE17-DDC3-40BB-A301-421016635E05}" type="pres">
      <dgm:prSet presAssocID="{4385CF9D-CB40-4D33-ABDB-0E2FB52416FB}" presName="Name37" presStyleLbl="parChTrans1D2" presStyleIdx="0" presStyleCnt="4"/>
      <dgm:spPr/>
    </dgm:pt>
    <dgm:pt modelId="{8542867E-0795-40BD-8B42-D2E2EC924BB5}" type="pres">
      <dgm:prSet presAssocID="{4BC3C6CF-7218-4385-8EE5-C1FC2941A7B3}" presName="hierRoot2" presStyleCnt="0">
        <dgm:presLayoutVars>
          <dgm:hierBranch val="init"/>
        </dgm:presLayoutVars>
      </dgm:prSet>
      <dgm:spPr/>
    </dgm:pt>
    <dgm:pt modelId="{59C312BA-DFF0-48EA-AB56-5E3C6DFA0C2C}" type="pres">
      <dgm:prSet presAssocID="{4BC3C6CF-7218-4385-8EE5-C1FC2941A7B3}" presName="rootComposite" presStyleCnt="0"/>
      <dgm:spPr/>
    </dgm:pt>
    <dgm:pt modelId="{C72F63A3-92F0-4B92-88D5-4F9711D7B1A5}" type="pres">
      <dgm:prSet presAssocID="{4BC3C6CF-7218-4385-8EE5-C1FC2941A7B3}" presName="rootText" presStyleLbl="node2" presStyleIdx="0" presStyleCnt="4" custLinFactX="-4732" custLinFactNeighborX="-100000" custLinFactNeighborY="2137">
        <dgm:presLayoutVars>
          <dgm:chPref val="3"/>
        </dgm:presLayoutVars>
      </dgm:prSet>
      <dgm:spPr/>
    </dgm:pt>
    <dgm:pt modelId="{1D911819-ECD0-46FF-8872-1B476899BC6E}" type="pres">
      <dgm:prSet presAssocID="{4BC3C6CF-7218-4385-8EE5-C1FC2941A7B3}" presName="rootConnector" presStyleLbl="node2" presStyleIdx="0" presStyleCnt="4"/>
      <dgm:spPr/>
    </dgm:pt>
    <dgm:pt modelId="{F2FAE4C6-508C-45BF-8979-F815CB87916E}" type="pres">
      <dgm:prSet presAssocID="{4BC3C6CF-7218-4385-8EE5-C1FC2941A7B3}" presName="hierChild4" presStyleCnt="0"/>
      <dgm:spPr/>
    </dgm:pt>
    <dgm:pt modelId="{76425CC4-7C41-45C9-81FD-E4CE1BFE08CC}" type="pres">
      <dgm:prSet presAssocID="{EEC81DCB-E25A-43A2-B708-23D3DEE29947}" presName="Name37" presStyleLbl="parChTrans1D3" presStyleIdx="0" presStyleCnt="19"/>
      <dgm:spPr/>
    </dgm:pt>
    <dgm:pt modelId="{ECDE11AD-2731-480D-A667-89AD0624A334}" type="pres">
      <dgm:prSet presAssocID="{95777337-A02D-4898-AE8C-D7FB5C14D31B}" presName="hierRoot2" presStyleCnt="0">
        <dgm:presLayoutVars>
          <dgm:hierBranch val="init"/>
        </dgm:presLayoutVars>
      </dgm:prSet>
      <dgm:spPr/>
    </dgm:pt>
    <dgm:pt modelId="{F12ED1E2-0AA2-42C3-B9BB-70884A340F0C}" type="pres">
      <dgm:prSet presAssocID="{95777337-A02D-4898-AE8C-D7FB5C14D31B}" presName="rootComposite" presStyleCnt="0"/>
      <dgm:spPr/>
    </dgm:pt>
    <dgm:pt modelId="{9FC29C93-F91E-4636-9A46-E766AE21BAF9}" type="pres">
      <dgm:prSet presAssocID="{95777337-A02D-4898-AE8C-D7FB5C14D31B}" presName="rootText" presStyleLbl="node3" presStyleIdx="0" presStyleCnt="19" custLinFactNeighborX="-73614" custLinFactNeighborY="-2382">
        <dgm:presLayoutVars>
          <dgm:chPref val="3"/>
        </dgm:presLayoutVars>
      </dgm:prSet>
      <dgm:spPr/>
    </dgm:pt>
    <dgm:pt modelId="{692D7315-F9EA-473E-AA25-3E86462C72CC}" type="pres">
      <dgm:prSet presAssocID="{95777337-A02D-4898-AE8C-D7FB5C14D31B}" presName="rootConnector" presStyleLbl="node3" presStyleIdx="0" presStyleCnt="19"/>
      <dgm:spPr/>
    </dgm:pt>
    <dgm:pt modelId="{E9C7BCFC-0371-41F7-A983-CC48830C4EB2}" type="pres">
      <dgm:prSet presAssocID="{95777337-A02D-4898-AE8C-D7FB5C14D31B}" presName="hierChild4" presStyleCnt="0"/>
      <dgm:spPr/>
    </dgm:pt>
    <dgm:pt modelId="{866D1101-3C8E-4D82-88D3-E0631A06F2FD}" type="pres">
      <dgm:prSet presAssocID="{95777337-A02D-4898-AE8C-D7FB5C14D31B}" presName="hierChild5" presStyleCnt="0"/>
      <dgm:spPr/>
    </dgm:pt>
    <dgm:pt modelId="{FD0808D0-B81E-430D-A89C-C6B6D7D0EBC6}" type="pres">
      <dgm:prSet presAssocID="{E1F8B650-7861-4A15-8FE2-60FF9EDA9EAC}" presName="Name37" presStyleLbl="parChTrans1D3" presStyleIdx="1" presStyleCnt="19"/>
      <dgm:spPr/>
    </dgm:pt>
    <dgm:pt modelId="{8A4ED20D-6AE5-449D-9CF6-11D2DBEAFF23}" type="pres">
      <dgm:prSet presAssocID="{95B6E7DF-4A69-47DC-92BD-C45CB52CBAC2}" presName="hierRoot2" presStyleCnt="0">
        <dgm:presLayoutVars>
          <dgm:hierBranch val="init"/>
        </dgm:presLayoutVars>
      </dgm:prSet>
      <dgm:spPr/>
    </dgm:pt>
    <dgm:pt modelId="{AAAE10AD-0E70-42E9-BBAD-F78F5D0D4003}" type="pres">
      <dgm:prSet presAssocID="{95B6E7DF-4A69-47DC-92BD-C45CB52CBAC2}" presName="rootComposite" presStyleCnt="0"/>
      <dgm:spPr/>
    </dgm:pt>
    <dgm:pt modelId="{DDE1B132-9C58-443E-8F0D-EBBD9027EB46}" type="pres">
      <dgm:prSet presAssocID="{95B6E7DF-4A69-47DC-92BD-C45CB52CBAC2}" presName="rootText" presStyleLbl="node3" presStyleIdx="1" presStyleCnt="19" custLinFactNeighborX="-73614" custLinFactNeighborY="-2382">
        <dgm:presLayoutVars>
          <dgm:chPref val="3"/>
        </dgm:presLayoutVars>
      </dgm:prSet>
      <dgm:spPr/>
    </dgm:pt>
    <dgm:pt modelId="{192CB71C-29E7-4AF0-9952-D171322E651D}" type="pres">
      <dgm:prSet presAssocID="{95B6E7DF-4A69-47DC-92BD-C45CB52CBAC2}" presName="rootConnector" presStyleLbl="node3" presStyleIdx="1" presStyleCnt="19"/>
      <dgm:spPr/>
    </dgm:pt>
    <dgm:pt modelId="{48A0D122-FBE4-4C98-B347-C6C9908BEBF4}" type="pres">
      <dgm:prSet presAssocID="{95B6E7DF-4A69-47DC-92BD-C45CB52CBAC2}" presName="hierChild4" presStyleCnt="0"/>
      <dgm:spPr/>
    </dgm:pt>
    <dgm:pt modelId="{C42B58CD-1C2A-4EE3-A0D2-70FAA75B1CC4}" type="pres">
      <dgm:prSet presAssocID="{95B6E7DF-4A69-47DC-92BD-C45CB52CBAC2}" presName="hierChild5" presStyleCnt="0"/>
      <dgm:spPr/>
    </dgm:pt>
    <dgm:pt modelId="{422E170D-E322-4C41-AD09-B40A19A40B71}" type="pres">
      <dgm:prSet presAssocID="{C3EF7094-F93B-48B7-ADC4-CD03441E6407}" presName="Name37" presStyleLbl="parChTrans1D3" presStyleIdx="2" presStyleCnt="19"/>
      <dgm:spPr/>
    </dgm:pt>
    <dgm:pt modelId="{4E121CB6-B67F-4D43-B285-45A176587FE0}" type="pres">
      <dgm:prSet presAssocID="{190E3272-0F2E-4F3A-BC82-CCD9CC243CB7}" presName="hierRoot2" presStyleCnt="0">
        <dgm:presLayoutVars>
          <dgm:hierBranch val="init"/>
        </dgm:presLayoutVars>
      </dgm:prSet>
      <dgm:spPr/>
    </dgm:pt>
    <dgm:pt modelId="{A5800BC9-FDA0-484E-B992-556C776D6087}" type="pres">
      <dgm:prSet presAssocID="{190E3272-0F2E-4F3A-BC82-CCD9CC243CB7}" presName="rootComposite" presStyleCnt="0"/>
      <dgm:spPr/>
    </dgm:pt>
    <dgm:pt modelId="{D38EFDB2-9EA1-4C27-98D4-4B3868E72A49}" type="pres">
      <dgm:prSet presAssocID="{190E3272-0F2E-4F3A-BC82-CCD9CC243CB7}" presName="rootText" presStyleLbl="node3" presStyleIdx="2" presStyleCnt="19" custLinFactNeighborX="-73614" custLinFactNeighborY="-2382">
        <dgm:presLayoutVars>
          <dgm:chPref val="3"/>
        </dgm:presLayoutVars>
      </dgm:prSet>
      <dgm:spPr/>
    </dgm:pt>
    <dgm:pt modelId="{9C1D7D0A-C2B1-477B-B09C-E3A3D47D1339}" type="pres">
      <dgm:prSet presAssocID="{190E3272-0F2E-4F3A-BC82-CCD9CC243CB7}" presName="rootConnector" presStyleLbl="node3" presStyleIdx="2" presStyleCnt="19"/>
      <dgm:spPr/>
    </dgm:pt>
    <dgm:pt modelId="{4165440A-8D5A-477A-91E5-A858C8BBAAFC}" type="pres">
      <dgm:prSet presAssocID="{190E3272-0F2E-4F3A-BC82-CCD9CC243CB7}" presName="hierChild4" presStyleCnt="0"/>
      <dgm:spPr/>
    </dgm:pt>
    <dgm:pt modelId="{5430C3C7-EF11-4273-8B1C-03FAF2601C89}" type="pres">
      <dgm:prSet presAssocID="{190E3272-0F2E-4F3A-BC82-CCD9CC243CB7}" presName="hierChild5" presStyleCnt="0"/>
      <dgm:spPr/>
    </dgm:pt>
    <dgm:pt modelId="{D198D960-F974-4C1F-B394-E1E9B17D3B31}" type="pres">
      <dgm:prSet presAssocID="{B8486C3B-7B1D-436F-A835-78BA263E7AA2}" presName="Name37" presStyleLbl="parChTrans1D3" presStyleIdx="3" presStyleCnt="19"/>
      <dgm:spPr/>
    </dgm:pt>
    <dgm:pt modelId="{19781FE6-AE60-42AF-AD3A-A815E3B6AAC7}" type="pres">
      <dgm:prSet presAssocID="{C49C7462-5A89-4305-8604-1A1D1B0E4C19}" presName="hierRoot2" presStyleCnt="0">
        <dgm:presLayoutVars>
          <dgm:hierBranch val="init"/>
        </dgm:presLayoutVars>
      </dgm:prSet>
      <dgm:spPr/>
    </dgm:pt>
    <dgm:pt modelId="{3964AE3F-F52A-437C-AAB0-33620161A709}" type="pres">
      <dgm:prSet presAssocID="{C49C7462-5A89-4305-8604-1A1D1B0E4C19}" presName="rootComposite" presStyleCnt="0"/>
      <dgm:spPr/>
    </dgm:pt>
    <dgm:pt modelId="{914B55A2-A07A-40B5-B1FF-8A31C869F7F7}" type="pres">
      <dgm:prSet presAssocID="{C49C7462-5A89-4305-8604-1A1D1B0E4C19}" presName="rootText" presStyleLbl="node3" presStyleIdx="3" presStyleCnt="19" custLinFactNeighborX="-73614" custLinFactNeighborY="-2382">
        <dgm:presLayoutVars>
          <dgm:chPref val="3"/>
        </dgm:presLayoutVars>
      </dgm:prSet>
      <dgm:spPr/>
    </dgm:pt>
    <dgm:pt modelId="{AC51B508-0B67-469A-82DE-2D8DD4D7D182}" type="pres">
      <dgm:prSet presAssocID="{C49C7462-5A89-4305-8604-1A1D1B0E4C19}" presName="rootConnector" presStyleLbl="node3" presStyleIdx="3" presStyleCnt="19"/>
      <dgm:spPr/>
    </dgm:pt>
    <dgm:pt modelId="{1BE0D933-392C-4A4F-B8CF-47D80AC0CA9D}" type="pres">
      <dgm:prSet presAssocID="{C49C7462-5A89-4305-8604-1A1D1B0E4C19}" presName="hierChild4" presStyleCnt="0"/>
      <dgm:spPr/>
    </dgm:pt>
    <dgm:pt modelId="{235F650E-AACC-4361-939B-E59D0B98D25C}" type="pres">
      <dgm:prSet presAssocID="{C49C7462-5A89-4305-8604-1A1D1B0E4C19}" presName="hierChild5" presStyleCnt="0"/>
      <dgm:spPr/>
    </dgm:pt>
    <dgm:pt modelId="{3E3BF77F-3B74-4E54-BB1F-EC431F24BBE5}" type="pres">
      <dgm:prSet presAssocID="{DCE164E9-7336-4BFB-AE96-F3007A1EC903}" presName="Name37" presStyleLbl="parChTrans1D3" presStyleIdx="4" presStyleCnt="19"/>
      <dgm:spPr/>
    </dgm:pt>
    <dgm:pt modelId="{8160C99A-5736-4E62-B59A-CA35C91B3203}" type="pres">
      <dgm:prSet presAssocID="{BACFC551-1D46-4A3F-ABB6-FAEFD1B5F6FF}" presName="hierRoot2" presStyleCnt="0">
        <dgm:presLayoutVars>
          <dgm:hierBranch val="init"/>
        </dgm:presLayoutVars>
      </dgm:prSet>
      <dgm:spPr/>
    </dgm:pt>
    <dgm:pt modelId="{1C78BB29-5183-4BB4-8396-C0CC0332BB8B}" type="pres">
      <dgm:prSet presAssocID="{BACFC551-1D46-4A3F-ABB6-FAEFD1B5F6FF}" presName="rootComposite" presStyleCnt="0"/>
      <dgm:spPr/>
    </dgm:pt>
    <dgm:pt modelId="{546E344B-53AF-456E-9161-56642D2FD5A9}" type="pres">
      <dgm:prSet presAssocID="{BACFC551-1D46-4A3F-ABB6-FAEFD1B5F6FF}" presName="rootText" presStyleLbl="node3" presStyleIdx="4" presStyleCnt="19" custLinFactNeighborX="-73614" custLinFactNeighborY="-2382">
        <dgm:presLayoutVars>
          <dgm:chPref val="3"/>
        </dgm:presLayoutVars>
      </dgm:prSet>
      <dgm:spPr/>
    </dgm:pt>
    <dgm:pt modelId="{F23CB594-CBE8-4D3A-8FC9-D4165754496D}" type="pres">
      <dgm:prSet presAssocID="{BACFC551-1D46-4A3F-ABB6-FAEFD1B5F6FF}" presName="rootConnector" presStyleLbl="node3" presStyleIdx="4" presStyleCnt="19"/>
      <dgm:spPr/>
    </dgm:pt>
    <dgm:pt modelId="{A99003B9-D017-46CA-A83C-B2A389D89E52}" type="pres">
      <dgm:prSet presAssocID="{BACFC551-1D46-4A3F-ABB6-FAEFD1B5F6FF}" presName="hierChild4" presStyleCnt="0"/>
      <dgm:spPr/>
    </dgm:pt>
    <dgm:pt modelId="{5BA0A4E5-9B45-4C8E-AE0F-ACCA99E6745B}" type="pres">
      <dgm:prSet presAssocID="{BACFC551-1D46-4A3F-ABB6-FAEFD1B5F6FF}" presName="hierChild5" presStyleCnt="0"/>
      <dgm:spPr/>
    </dgm:pt>
    <dgm:pt modelId="{56CC0982-E2B4-4DDD-A531-1F7680DF222B}" type="pres">
      <dgm:prSet presAssocID="{4BC3C6CF-7218-4385-8EE5-C1FC2941A7B3}" presName="hierChild5" presStyleCnt="0"/>
      <dgm:spPr/>
    </dgm:pt>
    <dgm:pt modelId="{562D8B27-AE65-46CD-BA99-961902B161A1}" type="pres">
      <dgm:prSet presAssocID="{0836456B-7D27-41D7-8B2D-E7F149E7984D}" presName="Name37" presStyleLbl="parChTrans1D2" presStyleIdx="1" presStyleCnt="4"/>
      <dgm:spPr/>
    </dgm:pt>
    <dgm:pt modelId="{31889133-C8DB-4039-90EA-E41B1FFBB36B}" type="pres">
      <dgm:prSet presAssocID="{B7B3FFB2-4B5F-4B3E-84D5-29B1B61625F1}" presName="hierRoot2" presStyleCnt="0">
        <dgm:presLayoutVars>
          <dgm:hierBranch val="init"/>
        </dgm:presLayoutVars>
      </dgm:prSet>
      <dgm:spPr/>
    </dgm:pt>
    <dgm:pt modelId="{FE2EB535-4DD1-4110-A153-7B8AA95EDD53}" type="pres">
      <dgm:prSet presAssocID="{B7B3FFB2-4B5F-4B3E-84D5-29B1B61625F1}" presName="rootComposite" presStyleCnt="0"/>
      <dgm:spPr/>
    </dgm:pt>
    <dgm:pt modelId="{0306377F-1C34-4D09-982D-547860D43D78}" type="pres">
      <dgm:prSet presAssocID="{B7B3FFB2-4B5F-4B3E-84D5-29B1B61625F1}" presName="rootText" presStyleLbl="node2" presStyleIdx="1" presStyleCnt="4" custLinFactNeighborX="-33328" custLinFactNeighborY="2137">
        <dgm:presLayoutVars>
          <dgm:chPref val="3"/>
        </dgm:presLayoutVars>
      </dgm:prSet>
      <dgm:spPr/>
    </dgm:pt>
    <dgm:pt modelId="{F4625BE6-C1C3-49B0-ADD9-8D6F52972416}" type="pres">
      <dgm:prSet presAssocID="{B7B3FFB2-4B5F-4B3E-84D5-29B1B61625F1}" presName="rootConnector" presStyleLbl="node2" presStyleIdx="1" presStyleCnt="4"/>
      <dgm:spPr/>
    </dgm:pt>
    <dgm:pt modelId="{78213A7D-9FE5-4955-BD81-A4F5BF0B99E6}" type="pres">
      <dgm:prSet presAssocID="{B7B3FFB2-4B5F-4B3E-84D5-29B1B61625F1}" presName="hierChild4" presStyleCnt="0"/>
      <dgm:spPr/>
    </dgm:pt>
    <dgm:pt modelId="{1E0E7D4A-A002-421A-94AD-30683E475E57}" type="pres">
      <dgm:prSet presAssocID="{84429CF2-BEB1-47A9-85EE-1C25D01D5C77}" presName="Name37" presStyleLbl="parChTrans1D3" presStyleIdx="5" presStyleCnt="19"/>
      <dgm:spPr/>
    </dgm:pt>
    <dgm:pt modelId="{4F01DA50-830E-407A-A6F2-511B9DB3AC0A}" type="pres">
      <dgm:prSet presAssocID="{F9624CFF-23E4-448B-9291-E976E58E8AF3}" presName="hierRoot2" presStyleCnt="0">
        <dgm:presLayoutVars>
          <dgm:hierBranch val="init"/>
        </dgm:presLayoutVars>
      </dgm:prSet>
      <dgm:spPr/>
    </dgm:pt>
    <dgm:pt modelId="{4A940E01-4785-43F9-8B82-B24868091EF7}" type="pres">
      <dgm:prSet presAssocID="{F9624CFF-23E4-448B-9291-E976E58E8AF3}" presName="rootComposite" presStyleCnt="0"/>
      <dgm:spPr/>
    </dgm:pt>
    <dgm:pt modelId="{DE694556-33C6-4E1C-B30A-E0A500CEBADD}" type="pres">
      <dgm:prSet presAssocID="{F9624CFF-23E4-448B-9291-E976E58E8AF3}" presName="rootText" presStyleLbl="node3" presStyleIdx="5" presStyleCnt="19">
        <dgm:presLayoutVars>
          <dgm:chPref val="3"/>
        </dgm:presLayoutVars>
      </dgm:prSet>
      <dgm:spPr/>
    </dgm:pt>
    <dgm:pt modelId="{639638A0-9275-4FEA-84E6-DE8774E8B9D0}" type="pres">
      <dgm:prSet presAssocID="{F9624CFF-23E4-448B-9291-E976E58E8AF3}" presName="rootConnector" presStyleLbl="node3" presStyleIdx="5" presStyleCnt="19"/>
      <dgm:spPr/>
    </dgm:pt>
    <dgm:pt modelId="{C67B28AA-B39C-4630-A2CA-42814C95B1FB}" type="pres">
      <dgm:prSet presAssocID="{F9624CFF-23E4-448B-9291-E976E58E8AF3}" presName="hierChild4" presStyleCnt="0"/>
      <dgm:spPr/>
    </dgm:pt>
    <dgm:pt modelId="{1A1249CC-4CF2-4AC5-8A0C-E0CA174F7A8E}" type="pres">
      <dgm:prSet presAssocID="{F9624CFF-23E4-448B-9291-E976E58E8AF3}" presName="hierChild5" presStyleCnt="0"/>
      <dgm:spPr/>
    </dgm:pt>
    <dgm:pt modelId="{A056B049-EDC6-4DBE-9D4A-2628844EF3D7}" type="pres">
      <dgm:prSet presAssocID="{69479C50-CC0D-49CD-A909-28AC390DBC06}" presName="Name37" presStyleLbl="parChTrans1D3" presStyleIdx="6" presStyleCnt="19"/>
      <dgm:spPr/>
    </dgm:pt>
    <dgm:pt modelId="{02772B29-45EB-42A6-8A72-2804E6C93132}" type="pres">
      <dgm:prSet presAssocID="{52A83D68-74BA-472E-80D9-FFABE1AB879D}" presName="hierRoot2" presStyleCnt="0">
        <dgm:presLayoutVars>
          <dgm:hierBranch val="init"/>
        </dgm:presLayoutVars>
      </dgm:prSet>
      <dgm:spPr/>
    </dgm:pt>
    <dgm:pt modelId="{65187E77-7FF0-4C01-8EE0-A325B3B9AA85}" type="pres">
      <dgm:prSet presAssocID="{52A83D68-74BA-472E-80D9-FFABE1AB879D}" presName="rootComposite" presStyleCnt="0"/>
      <dgm:spPr/>
    </dgm:pt>
    <dgm:pt modelId="{9E955D7C-BA47-4049-98D9-6FC9310EC83B}" type="pres">
      <dgm:prSet presAssocID="{52A83D68-74BA-472E-80D9-FFABE1AB879D}" presName="rootText" presStyleLbl="node3" presStyleIdx="6" presStyleCnt="19">
        <dgm:presLayoutVars>
          <dgm:chPref val="3"/>
        </dgm:presLayoutVars>
      </dgm:prSet>
      <dgm:spPr/>
    </dgm:pt>
    <dgm:pt modelId="{D1DC9611-F2A0-4794-895E-CEDCFC5A494B}" type="pres">
      <dgm:prSet presAssocID="{52A83D68-74BA-472E-80D9-FFABE1AB879D}" presName="rootConnector" presStyleLbl="node3" presStyleIdx="6" presStyleCnt="19"/>
      <dgm:spPr/>
    </dgm:pt>
    <dgm:pt modelId="{E4EBB150-DC43-47FA-8EA4-EEF617B798EB}" type="pres">
      <dgm:prSet presAssocID="{52A83D68-74BA-472E-80D9-FFABE1AB879D}" presName="hierChild4" presStyleCnt="0"/>
      <dgm:spPr/>
    </dgm:pt>
    <dgm:pt modelId="{4774EB67-1F3F-4F08-B26B-E7961A73D848}" type="pres">
      <dgm:prSet presAssocID="{52A83D68-74BA-472E-80D9-FFABE1AB879D}" presName="hierChild5" presStyleCnt="0"/>
      <dgm:spPr/>
    </dgm:pt>
    <dgm:pt modelId="{2DF5C4BD-C190-4D4E-A08A-0D0A0DA4C606}" type="pres">
      <dgm:prSet presAssocID="{9122F0A2-4C63-4BC4-92B2-6AFBF8BCEC3F}" presName="Name37" presStyleLbl="parChTrans1D3" presStyleIdx="7" presStyleCnt="19"/>
      <dgm:spPr/>
    </dgm:pt>
    <dgm:pt modelId="{79BE1F22-5484-42DB-ABDC-F71DE5A5798C}" type="pres">
      <dgm:prSet presAssocID="{1A06526F-5713-4CCB-B552-FEEE0A43C279}" presName="hierRoot2" presStyleCnt="0">
        <dgm:presLayoutVars>
          <dgm:hierBranch val="init"/>
        </dgm:presLayoutVars>
      </dgm:prSet>
      <dgm:spPr/>
    </dgm:pt>
    <dgm:pt modelId="{D12145A1-D45D-4674-8857-8BA27BA2F4C1}" type="pres">
      <dgm:prSet presAssocID="{1A06526F-5713-4CCB-B552-FEEE0A43C279}" presName="rootComposite" presStyleCnt="0"/>
      <dgm:spPr/>
    </dgm:pt>
    <dgm:pt modelId="{938551C9-FDF2-4B79-BF5C-F13F022AD5E2}" type="pres">
      <dgm:prSet presAssocID="{1A06526F-5713-4CCB-B552-FEEE0A43C279}" presName="rootText" presStyleLbl="node3" presStyleIdx="7" presStyleCnt="19">
        <dgm:presLayoutVars>
          <dgm:chPref val="3"/>
        </dgm:presLayoutVars>
      </dgm:prSet>
      <dgm:spPr/>
    </dgm:pt>
    <dgm:pt modelId="{A88A516F-CFE1-4A17-A013-CAC1548AED74}" type="pres">
      <dgm:prSet presAssocID="{1A06526F-5713-4CCB-B552-FEEE0A43C279}" presName="rootConnector" presStyleLbl="node3" presStyleIdx="7" presStyleCnt="19"/>
      <dgm:spPr/>
    </dgm:pt>
    <dgm:pt modelId="{2041831D-A2C4-4358-B9EB-F1775A0CB107}" type="pres">
      <dgm:prSet presAssocID="{1A06526F-5713-4CCB-B552-FEEE0A43C279}" presName="hierChild4" presStyleCnt="0"/>
      <dgm:spPr/>
    </dgm:pt>
    <dgm:pt modelId="{0909FE3B-3F89-402F-8310-3717CE40888C}" type="pres">
      <dgm:prSet presAssocID="{1A06526F-5713-4CCB-B552-FEEE0A43C279}" presName="hierChild5" presStyleCnt="0"/>
      <dgm:spPr/>
    </dgm:pt>
    <dgm:pt modelId="{6F80BC83-62A2-4B25-8EC0-4D3B8EE29C23}" type="pres">
      <dgm:prSet presAssocID="{90F084CE-D79F-4328-8B87-0C2E976A14D7}" presName="Name37" presStyleLbl="parChTrans1D3" presStyleIdx="8" presStyleCnt="19"/>
      <dgm:spPr/>
    </dgm:pt>
    <dgm:pt modelId="{7D86ECE8-AE56-4F21-92C9-FDBC916C79C4}" type="pres">
      <dgm:prSet presAssocID="{EA46B211-08BA-45D7-9275-9B49BAEB744B}" presName="hierRoot2" presStyleCnt="0">
        <dgm:presLayoutVars>
          <dgm:hierBranch val="init"/>
        </dgm:presLayoutVars>
      </dgm:prSet>
      <dgm:spPr/>
    </dgm:pt>
    <dgm:pt modelId="{490E0793-F3C7-421A-9A50-F2EF1DE6AAF7}" type="pres">
      <dgm:prSet presAssocID="{EA46B211-08BA-45D7-9275-9B49BAEB744B}" presName="rootComposite" presStyleCnt="0"/>
      <dgm:spPr/>
    </dgm:pt>
    <dgm:pt modelId="{E15BC68D-56E5-49C8-8E70-B8B27C832AC5}" type="pres">
      <dgm:prSet presAssocID="{EA46B211-08BA-45D7-9275-9B49BAEB744B}" presName="rootText" presStyleLbl="node3" presStyleIdx="8" presStyleCnt="19">
        <dgm:presLayoutVars>
          <dgm:chPref val="3"/>
        </dgm:presLayoutVars>
      </dgm:prSet>
      <dgm:spPr/>
    </dgm:pt>
    <dgm:pt modelId="{CBAAE6B0-986E-4A84-BE68-D72966C152BE}" type="pres">
      <dgm:prSet presAssocID="{EA46B211-08BA-45D7-9275-9B49BAEB744B}" presName="rootConnector" presStyleLbl="node3" presStyleIdx="8" presStyleCnt="19"/>
      <dgm:spPr/>
    </dgm:pt>
    <dgm:pt modelId="{64666AC3-4041-4603-8AD2-C4E7F988A255}" type="pres">
      <dgm:prSet presAssocID="{EA46B211-08BA-45D7-9275-9B49BAEB744B}" presName="hierChild4" presStyleCnt="0"/>
      <dgm:spPr/>
    </dgm:pt>
    <dgm:pt modelId="{A0A2DAE1-F571-44BD-BA99-8D97D17D12B7}" type="pres">
      <dgm:prSet presAssocID="{EA46B211-08BA-45D7-9275-9B49BAEB744B}" presName="hierChild5" presStyleCnt="0"/>
      <dgm:spPr/>
    </dgm:pt>
    <dgm:pt modelId="{50924470-7FA8-4872-8600-03F960576F61}" type="pres">
      <dgm:prSet presAssocID="{EC33EDC5-E1CB-4250-951F-207D6AD48056}" presName="Name37" presStyleLbl="parChTrans1D3" presStyleIdx="9" presStyleCnt="19"/>
      <dgm:spPr/>
    </dgm:pt>
    <dgm:pt modelId="{8813CCF4-686B-4E20-8E9F-A27E6511CE36}" type="pres">
      <dgm:prSet presAssocID="{F44C916C-255D-43D3-AA3C-515331702E8A}" presName="hierRoot2" presStyleCnt="0">
        <dgm:presLayoutVars>
          <dgm:hierBranch val="init"/>
        </dgm:presLayoutVars>
      </dgm:prSet>
      <dgm:spPr/>
    </dgm:pt>
    <dgm:pt modelId="{0237B66B-7B73-43B4-8201-F6F6128AD094}" type="pres">
      <dgm:prSet presAssocID="{F44C916C-255D-43D3-AA3C-515331702E8A}" presName="rootComposite" presStyleCnt="0"/>
      <dgm:spPr/>
    </dgm:pt>
    <dgm:pt modelId="{8C0DF973-0243-4FF9-B23C-E1474CC785FC}" type="pres">
      <dgm:prSet presAssocID="{F44C916C-255D-43D3-AA3C-515331702E8A}" presName="rootText" presStyleLbl="node3" presStyleIdx="9" presStyleCnt="19">
        <dgm:presLayoutVars>
          <dgm:chPref val="3"/>
        </dgm:presLayoutVars>
      </dgm:prSet>
      <dgm:spPr/>
    </dgm:pt>
    <dgm:pt modelId="{3DE8EA49-F8AB-474A-A0B5-8E56BB1F77C4}" type="pres">
      <dgm:prSet presAssocID="{F44C916C-255D-43D3-AA3C-515331702E8A}" presName="rootConnector" presStyleLbl="node3" presStyleIdx="9" presStyleCnt="19"/>
      <dgm:spPr/>
    </dgm:pt>
    <dgm:pt modelId="{ECCCB254-E4FA-4618-B99B-E557AD942D83}" type="pres">
      <dgm:prSet presAssocID="{F44C916C-255D-43D3-AA3C-515331702E8A}" presName="hierChild4" presStyleCnt="0"/>
      <dgm:spPr/>
    </dgm:pt>
    <dgm:pt modelId="{839965DB-8037-4A26-8C6D-65B6CBF7D483}" type="pres">
      <dgm:prSet presAssocID="{F44C916C-255D-43D3-AA3C-515331702E8A}" presName="hierChild5" presStyleCnt="0"/>
      <dgm:spPr/>
    </dgm:pt>
    <dgm:pt modelId="{F22C4411-9329-4850-9FA3-8DE9CE005C13}" type="pres">
      <dgm:prSet presAssocID="{B7B3FFB2-4B5F-4B3E-84D5-29B1B61625F1}" presName="hierChild5" presStyleCnt="0"/>
      <dgm:spPr/>
    </dgm:pt>
    <dgm:pt modelId="{196CD2F5-AD4A-4914-A83A-DE53F4E1C01F}" type="pres">
      <dgm:prSet presAssocID="{AE5765EA-A812-468F-A39F-DB038178A4EB}" presName="Name37" presStyleLbl="parChTrans1D2" presStyleIdx="2" presStyleCnt="4"/>
      <dgm:spPr/>
    </dgm:pt>
    <dgm:pt modelId="{2A30D03B-68DA-4DC6-B340-842D318EDF64}" type="pres">
      <dgm:prSet presAssocID="{2B8D2D95-D785-4780-A243-1F0EB5402F8E}" presName="hierRoot2" presStyleCnt="0">
        <dgm:presLayoutVars>
          <dgm:hierBranch val="init"/>
        </dgm:presLayoutVars>
      </dgm:prSet>
      <dgm:spPr/>
    </dgm:pt>
    <dgm:pt modelId="{BD81BE05-AEA8-4537-B850-7F9588588A53}" type="pres">
      <dgm:prSet presAssocID="{2B8D2D95-D785-4780-A243-1F0EB5402F8E}" presName="rootComposite" presStyleCnt="0"/>
      <dgm:spPr/>
    </dgm:pt>
    <dgm:pt modelId="{77E42A3A-6D89-4171-B0E9-EFCCD1FBB723}" type="pres">
      <dgm:prSet presAssocID="{2B8D2D95-D785-4780-A243-1F0EB5402F8E}" presName="rootText" presStyleLbl="node2" presStyleIdx="2" presStyleCnt="4" custLinFactNeighborX="62126" custLinFactNeighborY="18170">
        <dgm:presLayoutVars>
          <dgm:chPref val="3"/>
        </dgm:presLayoutVars>
      </dgm:prSet>
      <dgm:spPr/>
    </dgm:pt>
    <dgm:pt modelId="{D66F08F7-3E75-4034-8AE2-87B71011A254}" type="pres">
      <dgm:prSet presAssocID="{2B8D2D95-D785-4780-A243-1F0EB5402F8E}" presName="rootConnector" presStyleLbl="node2" presStyleIdx="2" presStyleCnt="4"/>
      <dgm:spPr/>
    </dgm:pt>
    <dgm:pt modelId="{34A2AC95-E1BE-4646-A9DC-946B43DCFAD2}" type="pres">
      <dgm:prSet presAssocID="{2B8D2D95-D785-4780-A243-1F0EB5402F8E}" presName="hierChild4" presStyleCnt="0"/>
      <dgm:spPr/>
    </dgm:pt>
    <dgm:pt modelId="{BBE0CA20-113C-49C1-B2A6-203188EF1516}" type="pres">
      <dgm:prSet presAssocID="{6DD50B1B-D4FC-46FA-B3FF-9147E5580391}" presName="Name37" presStyleLbl="parChTrans1D3" presStyleIdx="10" presStyleCnt="19"/>
      <dgm:spPr/>
    </dgm:pt>
    <dgm:pt modelId="{52DD5EE8-9327-496E-B82C-1726C6CE2E42}" type="pres">
      <dgm:prSet presAssocID="{7D7119F6-D426-4740-84AA-9319BACC4150}" presName="hierRoot2" presStyleCnt="0">
        <dgm:presLayoutVars>
          <dgm:hierBranch val="init"/>
        </dgm:presLayoutVars>
      </dgm:prSet>
      <dgm:spPr/>
    </dgm:pt>
    <dgm:pt modelId="{28B97790-1A43-45D0-AABB-4B867B2A2341}" type="pres">
      <dgm:prSet presAssocID="{7D7119F6-D426-4740-84AA-9319BACC4150}" presName="rootComposite" presStyleCnt="0"/>
      <dgm:spPr/>
    </dgm:pt>
    <dgm:pt modelId="{EA6205BF-061B-40D6-A7E6-571A747AA667}" type="pres">
      <dgm:prSet presAssocID="{7D7119F6-D426-4740-84AA-9319BACC4150}" presName="rootText" presStyleLbl="node3" presStyleIdx="10" presStyleCnt="19" custLinFactX="1261" custLinFactNeighborX="100000" custLinFactNeighborY="4440">
        <dgm:presLayoutVars>
          <dgm:chPref val="3"/>
        </dgm:presLayoutVars>
      </dgm:prSet>
      <dgm:spPr/>
    </dgm:pt>
    <dgm:pt modelId="{48AE6CA1-1A8A-44F1-A3F0-9DF1874A054D}" type="pres">
      <dgm:prSet presAssocID="{7D7119F6-D426-4740-84AA-9319BACC4150}" presName="rootConnector" presStyleLbl="node3" presStyleIdx="10" presStyleCnt="19"/>
      <dgm:spPr/>
    </dgm:pt>
    <dgm:pt modelId="{4CE774AC-8DD6-492F-A077-2FAC2798EFE7}" type="pres">
      <dgm:prSet presAssocID="{7D7119F6-D426-4740-84AA-9319BACC4150}" presName="hierChild4" presStyleCnt="0"/>
      <dgm:spPr/>
    </dgm:pt>
    <dgm:pt modelId="{EB6A2DBC-8884-432D-99FD-800CBDAA5D93}" type="pres">
      <dgm:prSet presAssocID="{7D7119F6-D426-4740-84AA-9319BACC4150}" presName="hierChild5" presStyleCnt="0"/>
      <dgm:spPr/>
    </dgm:pt>
    <dgm:pt modelId="{96B6DD90-54A3-4E89-BDDC-206CBCF2C54B}" type="pres">
      <dgm:prSet presAssocID="{CE4F9F7B-C0F0-46C3-A72E-717B845AAA15}" presName="Name37" presStyleLbl="parChTrans1D3" presStyleIdx="11" presStyleCnt="19"/>
      <dgm:spPr/>
    </dgm:pt>
    <dgm:pt modelId="{4DE4FFB0-E762-42B2-A0A3-0C3CE90DF48D}" type="pres">
      <dgm:prSet presAssocID="{EF53656A-2056-4D4E-BAD5-0C176770F465}" presName="hierRoot2" presStyleCnt="0">
        <dgm:presLayoutVars>
          <dgm:hierBranch val="init"/>
        </dgm:presLayoutVars>
      </dgm:prSet>
      <dgm:spPr/>
    </dgm:pt>
    <dgm:pt modelId="{0ABE25F6-E3E2-4017-90F8-7C0F13BC786B}" type="pres">
      <dgm:prSet presAssocID="{EF53656A-2056-4D4E-BAD5-0C176770F465}" presName="rootComposite" presStyleCnt="0"/>
      <dgm:spPr/>
    </dgm:pt>
    <dgm:pt modelId="{4AEA117C-DDD1-4D04-98CC-0FFCB9696802}" type="pres">
      <dgm:prSet presAssocID="{EF53656A-2056-4D4E-BAD5-0C176770F465}" presName="rootText" presStyleLbl="node3" presStyleIdx="11" presStyleCnt="19" custLinFactX="1261" custLinFactNeighborX="100000" custLinFactNeighborY="4440">
        <dgm:presLayoutVars>
          <dgm:chPref val="3"/>
        </dgm:presLayoutVars>
      </dgm:prSet>
      <dgm:spPr/>
    </dgm:pt>
    <dgm:pt modelId="{A6D5474D-0F48-476F-A654-1641A288F83F}" type="pres">
      <dgm:prSet presAssocID="{EF53656A-2056-4D4E-BAD5-0C176770F465}" presName="rootConnector" presStyleLbl="node3" presStyleIdx="11" presStyleCnt="19"/>
      <dgm:spPr/>
    </dgm:pt>
    <dgm:pt modelId="{A17BA5CE-0043-4C28-BF5C-8CDC4B63736D}" type="pres">
      <dgm:prSet presAssocID="{EF53656A-2056-4D4E-BAD5-0C176770F465}" presName="hierChild4" presStyleCnt="0"/>
      <dgm:spPr/>
    </dgm:pt>
    <dgm:pt modelId="{6AB3A80B-1646-421E-9098-5F9D16750B12}" type="pres">
      <dgm:prSet presAssocID="{EF53656A-2056-4D4E-BAD5-0C176770F465}" presName="hierChild5" presStyleCnt="0"/>
      <dgm:spPr/>
    </dgm:pt>
    <dgm:pt modelId="{59F0FF6E-AAD2-4C9B-B42E-15AB5B2A016B}" type="pres">
      <dgm:prSet presAssocID="{6A7581E8-6AE2-4CBC-B290-F6D92E64D8B0}" presName="Name37" presStyleLbl="parChTrans1D3" presStyleIdx="12" presStyleCnt="19"/>
      <dgm:spPr/>
    </dgm:pt>
    <dgm:pt modelId="{7415589F-C08C-4CF7-9009-F2D441DE9871}" type="pres">
      <dgm:prSet presAssocID="{9AC65C65-1904-47A9-8151-CCBD9CA7B92B}" presName="hierRoot2" presStyleCnt="0">
        <dgm:presLayoutVars>
          <dgm:hierBranch val="init"/>
        </dgm:presLayoutVars>
      </dgm:prSet>
      <dgm:spPr/>
    </dgm:pt>
    <dgm:pt modelId="{8CE389FE-FC4D-4D3E-8D47-0EF32F4DE338}" type="pres">
      <dgm:prSet presAssocID="{9AC65C65-1904-47A9-8151-CCBD9CA7B92B}" presName="rootComposite" presStyleCnt="0"/>
      <dgm:spPr/>
    </dgm:pt>
    <dgm:pt modelId="{B639F8BC-D33F-455C-AE5C-393CE0DEBDC1}" type="pres">
      <dgm:prSet presAssocID="{9AC65C65-1904-47A9-8151-CCBD9CA7B92B}" presName="rootText" presStyleLbl="node3" presStyleIdx="12" presStyleCnt="19" custLinFactX="1261" custLinFactNeighborX="100000" custLinFactNeighborY="4440">
        <dgm:presLayoutVars>
          <dgm:chPref val="3"/>
        </dgm:presLayoutVars>
      </dgm:prSet>
      <dgm:spPr/>
    </dgm:pt>
    <dgm:pt modelId="{86ED460B-5946-4194-AC3E-54A7517E0BF9}" type="pres">
      <dgm:prSet presAssocID="{9AC65C65-1904-47A9-8151-CCBD9CA7B92B}" presName="rootConnector" presStyleLbl="node3" presStyleIdx="12" presStyleCnt="19"/>
      <dgm:spPr/>
    </dgm:pt>
    <dgm:pt modelId="{AA568B44-528F-4562-9C70-0306F0485808}" type="pres">
      <dgm:prSet presAssocID="{9AC65C65-1904-47A9-8151-CCBD9CA7B92B}" presName="hierChild4" presStyleCnt="0"/>
      <dgm:spPr/>
    </dgm:pt>
    <dgm:pt modelId="{12AE20EC-B5CC-418D-A8CB-14DEE3B62B53}" type="pres">
      <dgm:prSet presAssocID="{9AC65C65-1904-47A9-8151-CCBD9CA7B92B}" presName="hierChild5" presStyleCnt="0"/>
      <dgm:spPr/>
    </dgm:pt>
    <dgm:pt modelId="{26F4153F-E3BB-4EDD-9003-A9979945073F}" type="pres">
      <dgm:prSet presAssocID="{C8103196-3937-47A2-B192-326083524330}" presName="Name37" presStyleLbl="parChTrans1D3" presStyleIdx="13" presStyleCnt="19"/>
      <dgm:spPr/>
    </dgm:pt>
    <dgm:pt modelId="{D4E5A65D-CC5A-4389-9E0C-09B6527F1E20}" type="pres">
      <dgm:prSet presAssocID="{83A95D3B-856E-404D-ABDF-92FDF88F9BFF}" presName="hierRoot2" presStyleCnt="0">
        <dgm:presLayoutVars>
          <dgm:hierBranch val="init"/>
        </dgm:presLayoutVars>
      </dgm:prSet>
      <dgm:spPr/>
    </dgm:pt>
    <dgm:pt modelId="{E239BEC8-723E-406D-A0CD-08BB1ABAAC1B}" type="pres">
      <dgm:prSet presAssocID="{83A95D3B-856E-404D-ABDF-92FDF88F9BFF}" presName="rootComposite" presStyleCnt="0"/>
      <dgm:spPr/>
    </dgm:pt>
    <dgm:pt modelId="{70448EF3-9F4C-4D47-910A-C49D36E471D8}" type="pres">
      <dgm:prSet presAssocID="{83A95D3B-856E-404D-ABDF-92FDF88F9BFF}" presName="rootText" presStyleLbl="node3" presStyleIdx="13" presStyleCnt="19" custLinFactX="1261" custLinFactNeighborX="100000" custLinFactNeighborY="4440">
        <dgm:presLayoutVars>
          <dgm:chPref val="3"/>
        </dgm:presLayoutVars>
      </dgm:prSet>
      <dgm:spPr/>
    </dgm:pt>
    <dgm:pt modelId="{9E4087AE-C7DF-4792-B043-9D40D5B0C6F4}" type="pres">
      <dgm:prSet presAssocID="{83A95D3B-856E-404D-ABDF-92FDF88F9BFF}" presName="rootConnector" presStyleLbl="node3" presStyleIdx="13" presStyleCnt="19"/>
      <dgm:spPr/>
    </dgm:pt>
    <dgm:pt modelId="{A8C7E64A-3942-4F24-9522-DF76E2188E17}" type="pres">
      <dgm:prSet presAssocID="{83A95D3B-856E-404D-ABDF-92FDF88F9BFF}" presName="hierChild4" presStyleCnt="0"/>
      <dgm:spPr/>
    </dgm:pt>
    <dgm:pt modelId="{D222A1D1-000D-47D7-9207-1D6CEAC336FD}" type="pres">
      <dgm:prSet presAssocID="{83A95D3B-856E-404D-ABDF-92FDF88F9BFF}" presName="hierChild5" presStyleCnt="0"/>
      <dgm:spPr/>
    </dgm:pt>
    <dgm:pt modelId="{117923B5-49E3-41E1-B78A-B3A724175AB4}" type="pres">
      <dgm:prSet presAssocID="{2B8D2D95-D785-4780-A243-1F0EB5402F8E}" presName="hierChild5" presStyleCnt="0"/>
      <dgm:spPr/>
    </dgm:pt>
    <dgm:pt modelId="{2442E6F2-0E98-4955-91B3-900EC7313D2F}" type="pres">
      <dgm:prSet presAssocID="{0E103936-45EE-4F76-BEEA-2E77F666D403}" presName="Name37" presStyleLbl="parChTrans1D2" presStyleIdx="3" presStyleCnt="4"/>
      <dgm:spPr/>
    </dgm:pt>
    <dgm:pt modelId="{2D20464E-0069-4122-ACA0-6CAEA2355FAC}" type="pres">
      <dgm:prSet presAssocID="{1849D244-3C7C-44B5-A519-E4266BD7F769}" presName="hierRoot2" presStyleCnt="0">
        <dgm:presLayoutVars>
          <dgm:hierBranch val="init"/>
        </dgm:presLayoutVars>
      </dgm:prSet>
      <dgm:spPr/>
    </dgm:pt>
    <dgm:pt modelId="{47635FF2-F3D6-4430-87BF-9A27BB5AA33F}" type="pres">
      <dgm:prSet presAssocID="{1849D244-3C7C-44B5-A519-E4266BD7F769}" presName="rootComposite" presStyleCnt="0"/>
      <dgm:spPr/>
    </dgm:pt>
    <dgm:pt modelId="{522BDF4F-2E2D-4723-9F45-1F9093992AA4}" type="pres">
      <dgm:prSet presAssocID="{1849D244-3C7C-44B5-A519-E4266BD7F769}" presName="rootText" presStyleLbl="node2" presStyleIdx="3" presStyleCnt="4" custScaleX="92405" custLinFactX="33530" custLinFactNeighborX="100000" custLinFactNeighborY="-13897">
        <dgm:presLayoutVars>
          <dgm:chPref val="3"/>
        </dgm:presLayoutVars>
      </dgm:prSet>
      <dgm:spPr/>
    </dgm:pt>
    <dgm:pt modelId="{840609A0-6D72-4E34-99D4-A5629429DEE3}" type="pres">
      <dgm:prSet presAssocID="{1849D244-3C7C-44B5-A519-E4266BD7F769}" presName="rootConnector" presStyleLbl="node2" presStyleIdx="3" presStyleCnt="4"/>
      <dgm:spPr/>
    </dgm:pt>
    <dgm:pt modelId="{9EF3D3E0-4CF1-4F90-81A8-7A7DD10B9752}" type="pres">
      <dgm:prSet presAssocID="{1849D244-3C7C-44B5-A519-E4266BD7F769}" presName="hierChild4" presStyleCnt="0"/>
      <dgm:spPr/>
    </dgm:pt>
    <dgm:pt modelId="{E7DF3112-4875-4047-A654-DB98E869C173}" type="pres">
      <dgm:prSet presAssocID="{74BD634A-2B6B-4529-892B-CB1349CBDB12}" presName="Name37" presStyleLbl="parChTrans1D3" presStyleIdx="14" presStyleCnt="19"/>
      <dgm:spPr/>
    </dgm:pt>
    <dgm:pt modelId="{5E0F27D6-7F2D-4E75-BC79-0FFD93754124}" type="pres">
      <dgm:prSet presAssocID="{0AFA8530-C92F-4747-9DF6-BC7D4AA617FE}" presName="hierRoot2" presStyleCnt="0">
        <dgm:presLayoutVars>
          <dgm:hierBranch val="init"/>
        </dgm:presLayoutVars>
      </dgm:prSet>
      <dgm:spPr/>
    </dgm:pt>
    <dgm:pt modelId="{63878438-129A-4F34-8821-67551220C234}" type="pres">
      <dgm:prSet presAssocID="{0AFA8530-C92F-4747-9DF6-BC7D4AA617FE}" presName="rootComposite" presStyleCnt="0"/>
      <dgm:spPr/>
    </dgm:pt>
    <dgm:pt modelId="{048AB285-B4BB-48FF-8456-C6B6063B9516}" type="pres">
      <dgm:prSet presAssocID="{0AFA8530-C92F-4747-9DF6-BC7D4AA617FE}" presName="rootText" presStyleLbl="node3" presStyleIdx="14" presStyleCnt="19" custLinFactX="64648" custLinFactNeighborX="100000" custLinFactNeighborY="-11594">
        <dgm:presLayoutVars>
          <dgm:chPref val="3"/>
        </dgm:presLayoutVars>
      </dgm:prSet>
      <dgm:spPr/>
    </dgm:pt>
    <dgm:pt modelId="{586C3089-A2F9-4AFB-BBB3-177DF0940FF5}" type="pres">
      <dgm:prSet presAssocID="{0AFA8530-C92F-4747-9DF6-BC7D4AA617FE}" presName="rootConnector" presStyleLbl="node3" presStyleIdx="14" presStyleCnt="19"/>
      <dgm:spPr/>
    </dgm:pt>
    <dgm:pt modelId="{5FDA9A3A-2383-4920-ACBF-B0F538FD64B2}" type="pres">
      <dgm:prSet presAssocID="{0AFA8530-C92F-4747-9DF6-BC7D4AA617FE}" presName="hierChild4" presStyleCnt="0"/>
      <dgm:spPr/>
    </dgm:pt>
    <dgm:pt modelId="{3CD0FE4B-43D3-4157-BD82-EE09F5047228}" type="pres">
      <dgm:prSet presAssocID="{0AFA8530-C92F-4747-9DF6-BC7D4AA617FE}" presName="hierChild5" presStyleCnt="0"/>
      <dgm:spPr/>
    </dgm:pt>
    <dgm:pt modelId="{4CA98A8E-F2C8-4F90-9680-50A5A8FFA951}" type="pres">
      <dgm:prSet presAssocID="{06955858-E6A6-443A-AB3E-3563AADB78DB}" presName="Name37" presStyleLbl="parChTrans1D3" presStyleIdx="15" presStyleCnt="19"/>
      <dgm:spPr/>
    </dgm:pt>
    <dgm:pt modelId="{FB856166-873E-48CC-B4C0-D8E852D32E7A}" type="pres">
      <dgm:prSet presAssocID="{3F31A984-4B10-4889-9756-EEB75F5B813A}" presName="hierRoot2" presStyleCnt="0">
        <dgm:presLayoutVars>
          <dgm:hierBranch val="init"/>
        </dgm:presLayoutVars>
      </dgm:prSet>
      <dgm:spPr/>
    </dgm:pt>
    <dgm:pt modelId="{EDC7030C-720A-4FC7-8048-AE8D0C212AD4}" type="pres">
      <dgm:prSet presAssocID="{3F31A984-4B10-4889-9756-EEB75F5B813A}" presName="rootComposite" presStyleCnt="0"/>
      <dgm:spPr/>
    </dgm:pt>
    <dgm:pt modelId="{625D5358-C6C5-4CA3-8AF8-C94215F6605D}" type="pres">
      <dgm:prSet presAssocID="{3F31A984-4B10-4889-9756-EEB75F5B813A}" presName="rootText" presStyleLbl="node3" presStyleIdx="15" presStyleCnt="19" custLinFactX="64648" custLinFactNeighborX="100000" custLinFactNeighborY="-11594">
        <dgm:presLayoutVars>
          <dgm:chPref val="3"/>
        </dgm:presLayoutVars>
      </dgm:prSet>
      <dgm:spPr/>
    </dgm:pt>
    <dgm:pt modelId="{48C92A3E-3C21-470F-BD37-247EE412032B}" type="pres">
      <dgm:prSet presAssocID="{3F31A984-4B10-4889-9756-EEB75F5B813A}" presName="rootConnector" presStyleLbl="node3" presStyleIdx="15" presStyleCnt="19"/>
      <dgm:spPr/>
    </dgm:pt>
    <dgm:pt modelId="{8D837E58-7FAC-4ABC-B11A-7008BB4307C0}" type="pres">
      <dgm:prSet presAssocID="{3F31A984-4B10-4889-9756-EEB75F5B813A}" presName="hierChild4" presStyleCnt="0"/>
      <dgm:spPr/>
    </dgm:pt>
    <dgm:pt modelId="{E9C5F02A-1971-4937-990F-28722DF40634}" type="pres">
      <dgm:prSet presAssocID="{3F31A984-4B10-4889-9756-EEB75F5B813A}" presName="hierChild5" presStyleCnt="0"/>
      <dgm:spPr/>
    </dgm:pt>
    <dgm:pt modelId="{EC87994B-85EA-4E2C-B8FB-F06C01B2DFCB}" type="pres">
      <dgm:prSet presAssocID="{0CF5E33D-2236-4F83-A6B1-B28B83C94194}" presName="Name37" presStyleLbl="parChTrans1D3" presStyleIdx="16" presStyleCnt="19"/>
      <dgm:spPr/>
    </dgm:pt>
    <dgm:pt modelId="{B5B51C47-BD91-44AE-9BCD-344A07AC0795}" type="pres">
      <dgm:prSet presAssocID="{F0BD8BE8-EA58-4989-9980-DC3C67A0D55E}" presName="hierRoot2" presStyleCnt="0">
        <dgm:presLayoutVars>
          <dgm:hierBranch val="init"/>
        </dgm:presLayoutVars>
      </dgm:prSet>
      <dgm:spPr/>
    </dgm:pt>
    <dgm:pt modelId="{F042B545-AB5E-4C10-BE6C-7A730BEB0509}" type="pres">
      <dgm:prSet presAssocID="{F0BD8BE8-EA58-4989-9980-DC3C67A0D55E}" presName="rootComposite" presStyleCnt="0"/>
      <dgm:spPr/>
    </dgm:pt>
    <dgm:pt modelId="{88277B40-8D59-4EEC-8816-D37383D61C71}" type="pres">
      <dgm:prSet presAssocID="{F0BD8BE8-EA58-4989-9980-DC3C67A0D55E}" presName="rootText" presStyleLbl="node3" presStyleIdx="16" presStyleCnt="19" custLinFactX="64648" custLinFactNeighborX="100000" custLinFactNeighborY="-11594">
        <dgm:presLayoutVars>
          <dgm:chPref val="3"/>
        </dgm:presLayoutVars>
      </dgm:prSet>
      <dgm:spPr/>
    </dgm:pt>
    <dgm:pt modelId="{37B8D2B3-D129-48F9-82EB-3A2DDFAFBFD7}" type="pres">
      <dgm:prSet presAssocID="{F0BD8BE8-EA58-4989-9980-DC3C67A0D55E}" presName="rootConnector" presStyleLbl="node3" presStyleIdx="16" presStyleCnt="19"/>
      <dgm:spPr/>
    </dgm:pt>
    <dgm:pt modelId="{5BF51128-5D75-45B4-987B-170B8AAE39E8}" type="pres">
      <dgm:prSet presAssocID="{F0BD8BE8-EA58-4989-9980-DC3C67A0D55E}" presName="hierChild4" presStyleCnt="0"/>
      <dgm:spPr/>
    </dgm:pt>
    <dgm:pt modelId="{CA969561-1768-4313-A4CC-DC497AF97018}" type="pres">
      <dgm:prSet presAssocID="{F0BD8BE8-EA58-4989-9980-DC3C67A0D55E}" presName="hierChild5" presStyleCnt="0"/>
      <dgm:spPr/>
    </dgm:pt>
    <dgm:pt modelId="{7F89D666-FB59-4F12-BC82-A83932BD4785}" type="pres">
      <dgm:prSet presAssocID="{528D4A94-B233-421C-813D-784E1CA5FBD5}" presName="Name37" presStyleLbl="parChTrans1D3" presStyleIdx="17" presStyleCnt="19"/>
      <dgm:spPr/>
    </dgm:pt>
    <dgm:pt modelId="{FE237FC2-1BAB-4B7C-97BB-8133E01B9145}" type="pres">
      <dgm:prSet presAssocID="{AB2F3728-C633-4ED9-8B17-9A9F9AEA778E}" presName="hierRoot2" presStyleCnt="0">
        <dgm:presLayoutVars>
          <dgm:hierBranch val="init"/>
        </dgm:presLayoutVars>
      </dgm:prSet>
      <dgm:spPr/>
    </dgm:pt>
    <dgm:pt modelId="{DCBB3BD3-A2D5-4876-B88F-9D5BB6FF08DB}" type="pres">
      <dgm:prSet presAssocID="{AB2F3728-C633-4ED9-8B17-9A9F9AEA778E}" presName="rootComposite" presStyleCnt="0"/>
      <dgm:spPr/>
    </dgm:pt>
    <dgm:pt modelId="{00CA1DF0-526F-4A4B-9BD1-580FA1BD6C2C}" type="pres">
      <dgm:prSet presAssocID="{AB2F3728-C633-4ED9-8B17-9A9F9AEA778E}" presName="rootText" presStyleLbl="node3" presStyleIdx="17" presStyleCnt="19" custLinFactX="64648" custLinFactNeighborX="100000" custLinFactNeighborY="-11594">
        <dgm:presLayoutVars>
          <dgm:chPref val="3"/>
        </dgm:presLayoutVars>
      </dgm:prSet>
      <dgm:spPr/>
    </dgm:pt>
    <dgm:pt modelId="{18EF338B-1B9F-43ED-9888-E585585A05EE}" type="pres">
      <dgm:prSet presAssocID="{AB2F3728-C633-4ED9-8B17-9A9F9AEA778E}" presName="rootConnector" presStyleLbl="node3" presStyleIdx="17" presStyleCnt="19"/>
      <dgm:spPr/>
    </dgm:pt>
    <dgm:pt modelId="{4F7355C5-5B5F-4340-8A78-1FB89D85562B}" type="pres">
      <dgm:prSet presAssocID="{AB2F3728-C633-4ED9-8B17-9A9F9AEA778E}" presName="hierChild4" presStyleCnt="0"/>
      <dgm:spPr/>
    </dgm:pt>
    <dgm:pt modelId="{584DE3CB-F700-4B1E-BDB6-E0CC4655922D}" type="pres">
      <dgm:prSet presAssocID="{AB2F3728-C633-4ED9-8B17-9A9F9AEA778E}" presName="hierChild5" presStyleCnt="0"/>
      <dgm:spPr/>
    </dgm:pt>
    <dgm:pt modelId="{7CDC15BE-64FC-496B-B083-C0B72907C636}" type="pres">
      <dgm:prSet presAssocID="{153AF3AC-E291-4E5E-B7F5-2FAB2E82B499}" presName="Name37" presStyleLbl="parChTrans1D3" presStyleIdx="18" presStyleCnt="19"/>
      <dgm:spPr/>
    </dgm:pt>
    <dgm:pt modelId="{64CB46C8-88B8-4EA9-A51C-318DB94183C1}" type="pres">
      <dgm:prSet presAssocID="{6247E0DD-CE18-41DF-AB6F-C8F999EEA257}" presName="hierRoot2" presStyleCnt="0">
        <dgm:presLayoutVars>
          <dgm:hierBranch val="init"/>
        </dgm:presLayoutVars>
      </dgm:prSet>
      <dgm:spPr/>
    </dgm:pt>
    <dgm:pt modelId="{B03EBA41-4013-438E-9273-F9F718414198}" type="pres">
      <dgm:prSet presAssocID="{6247E0DD-CE18-41DF-AB6F-C8F999EEA257}" presName="rootComposite" presStyleCnt="0"/>
      <dgm:spPr/>
    </dgm:pt>
    <dgm:pt modelId="{B8522D6A-185C-4E95-813C-ED1D888EFE1D}" type="pres">
      <dgm:prSet presAssocID="{6247E0DD-CE18-41DF-AB6F-C8F999EEA257}" presName="rootText" presStyleLbl="node3" presStyleIdx="18" presStyleCnt="19" custLinFactX="64648" custLinFactNeighborX="100000" custLinFactNeighborY="-25080">
        <dgm:presLayoutVars>
          <dgm:chPref val="3"/>
        </dgm:presLayoutVars>
      </dgm:prSet>
      <dgm:spPr/>
    </dgm:pt>
    <dgm:pt modelId="{A47420AA-E851-4B5A-86CD-868B08EEBE91}" type="pres">
      <dgm:prSet presAssocID="{6247E0DD-CE18-41DF-AB6F-C8F999EEA257}" presName="rootConnector" presStyleLbl="node3" presStyleIdx="18" presStyleCnt="19"/>
      <dgm:spPr/>
    </dgm:pt>
    <dgm:pt modelId="{D70EB189-C84A-4FBF-90DD-F60AC57F11F5}" type="pres">
      <dgm:prSet presAssocID="{6247E0DD-CE18-41DF-AB6F-C8F999EEA257}" presName="hierChild4" presStyleCnt="0"/>
      <dgm:spPr/>
    </dgm:pt>
    <dgm:pt modelId="{EBB70166-3CE1-4D7F-9323-C42AEFB6DBC0}" type="pres">
      <dgm:prSet presAssocID="{6247E0DD-CE18-41DF-AB6F-C8F999EEA257}" presName="hierChild5" presStyleCnt="0"/>
      <dgm:spPr/>
    </dgm:pt>
    <dgm:pt modelId="{C55451A8-5965-4281-8D09-B8E6F09E5416}" type="pres">
      <dgm:prSet presAssocID="{1849D244-3C7C-44B5-A519-E4266BD7F769}" presName="hierChild5" presStyleCnt="0"/>
      <dgm:spPr/>
    </dgm:pt>
    <dgm:pt modelId="{593D8C29-D3E0-4C2A-99DF-A05C894A60B5}" type="pres">
      <dgm:prSet presAssocID="{05322E4B-FADA-421B-A75B-6F3A0549FAF2}" presName="hierChild3" presStyleCnt="0"/>
      <dgm:spPr/>
    </dgm:pt>
  </dgm:ptLst>
  <dgm:cxnLst>
    <dgm:cxn modelId="{89267802-5DA0-4F09-9C99-7B0F26EB024F}" srcId="{1849D244-3C7C-44B5-A519-E4266BD7F769}" destId="{0AFA8530-C92F-4747-9DF6-BC7D4AA617FE}" srcOrd="0" destOrd="0" parTransId="{74BD634A-2B6B-4529-892B-CB1349CBDB12}" sibTransId="{D7C47850-670C-49D4-9C54-8495449911D1}"/>
    <dgm:cxn modelId="{C8199002-0F46-475D-A795-012697AB3535}" type="presOf" srcId="{EA46B211-08BA-45D7-9275-9B49BAEB744B}" destId="{CBAAE6B0-986E-4A84-BE68-D72966C152BE}" srcOrd="1" destOrd="0" presId="urn:microsoft.com/office/officeart/2005/8/layout/orgChart1"/>
    <dgm:cxn modelId="{E2562504-6A24-450C-B77B-7EAA412935F9}" srcId="{4BC3C6CF-7218-4385-8EE5-C1FC2941A7B3}" destId="{190E3272-0F2E-4F3A-BC82-CCD9CC243CB7}" srcOrd="2" destOrd="0" parTransId="{C3EF7094-F93B-48B7-ADC4-CD03441E6407}" sibTransId="{C4C8994D-2CA3-44CA-9803-EE99721DE490}"/>
    <dgm:cxn modelId="{17EB5005-CF95-4FCC-AFC1-1CD27BA6B26A}" srcId="{05322E4B-FADA-421B-A75B-6F3A0549FAF2}" destId="{1849D244-3C7C-44B5-A519-E4266BD7F769}" srcOrd="3" destOrd="0" parTransId="{0E103936-45EE-4F76-BEEA-2E77F666D403}" sibTransId="{B53ECEB0-60B7-418F-A735-4D2EB4E77B73}"/>
    <dgm:cxn modelId="{DE2D6E05-D538-4389-A7D2-D4A2FECF8C9A}" type="presOf" srcId="{7D7119F6-D426-4740-84AA-9319BACC4150}" destId="{48AE6CA1-1A8A-44F1-A3F0-9DF1874A054D}" srcOrd="1" destOrd="0" presId="urn:microsoft.com/office/officeart/2005/8/layout/orgChart1"/>
    <dgm:cxn modelId="{305EE706-8088-4200-BE3B-1D7747D9323C}" type="presOf" srcId="{6247E0DD-CE18-41DF-AB6F-C8F999EEA257}" destId="{B8522D6A-185C-4E95-813C-ED1D888EFE1D}" srcOrd="0" destOrd="0" presId="urn:microsoft.com/office/officeart/2005/8/layout/orgChart1"/>
    <dgm:cxn modelId="{4E779C09-5B68-4193-A2AE-80FB9838F624}" type="presOf" srcId="{83A95D3B-856E-404D-ABDF-92FDF88F9BFF}" destId="{9E4087AE-C7DF-4792-B043-9D40D5B0C6F4}" srcOrd="1" destOrd="0" presId="urn:microsoft.com/office/officeart/2005/8/layout/orgChart1"/>
    <dgm:cxn modelId="{C8CBCF0A-F785-451C-B91C-6624757D1A73}" type="presOf" srcId="{F0BD8BE8-EA58-4989-9980-DC3C67A0D55E}" destId="{88277B40-8D59-4EEC-8816-D37383D61C71}" srcOrd="0" destOrd="0" presId="urn:microsoft.com/office/officeart/2005/8/layout/orgChart1"/>
    <dgm:cxn modelId="{20F9300B-EF8D-4A8D-9D5C-D0E825666544}" type="presOf" srcId="{F44C916C-255D-43D3-AA3C-515331702E8A}" destId="{8C0DF973-0243-4FF9-B23C-E1474CC785FC}" srcOrd="0" destOrd="0" presId="urn:microsoft.com/office/officeart/2005/8/layout/orgChart1"/>
    <dgm:cxn modelId="{587C730F-A35B-4D4E-BFC5-E274E15AD2A8}" type="presOf" srcId="{BACFC551-1D46-4A3F-ABB6-FAEFD1B5F6FF}" destId="{F23CB594-CBE8-4D3A-8FC9-D4165754496D}" srcOrd="1" destOrd="0" presId="urn:microsoft.com/office/officeart/2005/8/layout/orgChart1"/>
    <dgm:cxn modelId="{3736E60F-B94B-42C2-B337-743422AE1796}" type="presOf" srcId="{CED544D9-C670-4D9B-A5F9-261A279332DF}" destId="{1CEB4504-57B0-4431-817B-2AE50A8E31AE}" srcOrd="0" destOrd="0" presId="urn:microsoft.com/office/officeart/2005/8/layout/orgChart1"/>
    <dgm:cxn modelId="{CF55A112-0B31-4B6B-803C-B600F3D81485}" srcId="{2B8D2D95-D785-4780-A243-1F0EB5402F8E}" destId="{83A95D3B-856E-404D-ABDF-92FDF88F9BFF}" srcOrd="3" destOrd="0" parTransId="{C8103196-3937-47A2-B192-326083524330}" sibTransId="{3E32A334-BF5A-493E-8189-006AF0216AEB}"/>
    <dgm:cxn modelId="{8C154E13-CC7E-4D93-95AC-83356C6FFE0B}" srcId="{1849D244-3C7C-44B5-A519-E4266BD7F769}" destId="{3F31A984-4B10-4889-9756-EEB75F5B813A}" srcOrd="1" destOrd="0" parTransId="{06955858-E6A6-443A-AB3E-3563AADB78DB}" sibTransId="{3F7CCD3F-BC22-4BF6-A029-6E06826E2701}"/>
    <dgm:cxn modelId="{1AA5B013-ECD3-4DDE-AA34-86247C0A455A}" srcId="{B7B3FFB2-4B5F-4B3E-84D5-29B1B61625F1}" destId="{F9624CFF-23E4-448B-9291-E976E58E8AF3}" srcOrd="0" destOrd="0" parTransId="{84429CF2-BEB1-47A9-85EE-1C25D01D5C77}" sibTransId="{DFC4C154-86DE-407C-866C-0B2423D47EE5}"/>
    <dgm:cxn modelId="{96F97B15-6F86-44DD-9D39-6FEA9F4FFACD}" type="presOf" srcId="{C49C7462-5A89-4305-8604-1A1D1B0E4C19}" destId="{AC51B508-0B67-469A-82DE-2D8DD4D7D182}" srcOrd="1" destOrd="0" presId="urn:microsoft.com/office/officeart/2005/8/layout/orgChart1"/>
    <dgm:cxn modelId="{00F04A1E-B87D-405A-B010-07303FF07F03}" srcId="{4BC3C6CF-7218-4385-8EE5-C1FC2941A7B3}" destId="{95B6E7DF-4A69-47DC-92BD-C45CB52CBAC2}" srcOrd="1" destOrd="0" parTransId="{E1F8B650-7861-4A15-8FE2-60FF9EDA9EAC}" sibTransId="{C7E82F3D-3482-452A-B1A1-E89BC6E9771C}"/>
    <dgm:cxn modelId="{F9782120-C964-46CB-B3B8-6FCA9860EED1}" type="presOf" srcId="{7D7119F6-D426-4740-84AA-9319BACC4150}" destId="{EA6205BF-061B-40D6-A7E6-571A747AA667}" srcOrd="0" destOrd="0" presId="urn:microsoft.com/office/officeart/2005/8/layout/orgChart1"/>
    <dgm:cxn modelId="{AB4DEC37-BBEE-4372-B273-BD548C67A4ED}" type="presOf" srcId="{95777337-A02D-4898-AE8C-D7FB5C14D31B}" destId="{692D7315-F9EA-473E-AA25-3E86462C72CC}" srcOrd="1" destOrd="0" presId="urn:microsoft.com/office/officeart/2005/8/layout/orgChart1"/>
    <dgm:cxn modelId="{88547938-D437-456B-84DA-5751CDA33ACF}" type="presOf" srcId="{EEC81DCB-E25A-43A2-B708-23D3DEE29947}" destId="{76425CC4-7C41-45C9-81FD-E4CE1BFE08CC}" srcOrd="0" destOrd="0" presId="urn:microsoft.com/office/officeart/2005/8/layout/orgChart1"/>
    <dgm:cxn modelId="{659C623E-0500-4300-9666-943466B1CC59}" type="presOf" srcId="{DCE164E9-7336-4BFB-AE96-F3007A1EC903}" destId="{3E3BF77F-3B74-4E54-BB1F-EC431F24BBE5}" srcOrd="0" destOrd="0" presId="urn:microsoft.com/office/officeart/2005/8/layout/orgChart1"/>
    <dgm:cxn modelId="{10F44740-FA9D-4046-8263-5C4496CEEAA6}" srcId="{05322E4B-FADA-421B-A75B-6F3A0549FAF2}" destId="{2B8D2D95-D785-4780-A243-1F0EB5402F8E}" srcOrd="2" destOrd="0" parTransId="{AE5765EA-A812-468F-A39F-DB038178A4EB}" sibTransId="{B16D27F8-36A6-4354-A8BB-CB3A26F95527}"/>
    <dgm:cxn modelId="{C2AF8B42-0F87-446C-8EAD-1E138F2A17C9}" type="presOf" srcId="{F0BD8BE8-EA58-4989-9980-DC3C67A0D55E}" destId="{37B8D2B3-D129-48F9-82EB-3A2DDFAFBFD7}" srcOrd="1" destOrd="0" presId="urn:microsoft.com/office/officeart/2005/8/layout/orgChart1"/>
    <dgm:cxn modelId="{5E6E144A-CFBC-4F61-AE5B-C6B15200D2F1}" type="presOf" srcId="{0E103936-45EE-4F76-BEEA-2E77F666D403}" destId="{2442E6F2-0E98-4955-91B3-900EC7313D2F}" srcOrd="0" destOrd="0" presId="urn:microsoft.com/office/officeart/2005/8/layout/orgChart1"/>
    <dgm:cxn modelId="{D5223E4D-9C39-448F-8A0B-AAB197FF7137}" type="presOf" srcId="{3F31A984-4B10-4889-9756-EEB75F5B813A}" destId="{625D5358-C6C5-4CA3-8AF8-C94215F6605D}" srcOrd="0" destOrd="0" presId="urn:microsoft.com/office/officeart/2005/8/layout/orgChart1"/>
    <dgm:cxn modelId="{8826534D-8204-4889-8227-CCF9F0A94642}" type="presOf" srcId="{4385CF9D-CB40-4D33-ABDB-0E2FB52416FB}" destId="{BCAFCE17-DDC3-40BB-A301-421016635E05}" srcOrd="0" destOrd="0" presId="urn:microsoft.com/office/officeart/2005/8/layout/orgChart1"/>
    <dgm:cxn modelId="{AC73A34D-C479-4507-97C1-0A097BF926A5}" type="presOf" srcId="{06955858-E6A6-443A-AB3E-3563AADB78DB}" destId="{4CA98A8E-F2C8-4F90-9680-50A5A8FFA951}" srcOrd="0" destOrd="0" presId="urn:microsoft.com/office/officeart/2005/8/layout/orgChart1"/>
    <dgm:cxn modelId="{3D63C74F-4097-4D84-8DC5-774315AD1218}" type="presOf" srcId="{CE4F9F7B-C0F0-46C3-A72E-717B845AAA15}" destId="{96B6DD90-54A3-4E89-BDDC-206CBCF2C54B}" srcOrd="0" destOrd="0" presId="urn:microsoft.com/office/officeart/2005/8/layout/orgChart1"/>
    <dgm:cxn modelId="{12C44150-4679-4FD0-9F20-BEA0ABB8FF6C}" type="presOf" srcId="{EA46B211-08BA-45D7-9275-9B49BAEB744B}" destId="{E15BC68D-56E5-49C8-8E70-B8B27C832AC5}" srcOrd="0" destOrd="0" presId="urn:microsoft.com/office/officeart/2005/8/layout/orgChart1"/>
    <dgm:cxn modelId="{52FF7250-D488-4110-BA7F-7B9D73AEB051}" srcId="{B7B3FFB2-4B5F-4B3E-84D5-29B1B61625F1}" destId="{EA46B211-08BA-45D7-9275-9B49BAEB744B}" srcOrd="3" destOrd="0" parTransId="{90F084CE-D79F-4328-8B87-0C2E976A14D7}" sibTransId="{EF410290-BB9A-4365-A37B-1B1C18266738}"/>
    <dgm:cxn modelId="{DB31E950-A3FE-437D-B791-5889B045CFEA}" type="presOf" srcId="{528D4A94-B233-421C-813D-784E1CA5FBD5}" destId="{7F89D666-FB59-4F12-BC82-A83932BD4785}" srcOrd="0" destOrd="0" presId="urn:microsoft.com/office/officeart/2005/8/layout/orgChart1"/>
    <dgm:cxn modelId="{BCA9A652-9269-40D8-A747-C092B217FAE1}" srcId="{CED544D9-C670-4D9B-A5F9-261A279332DF}" destId="{05322E4B-FADA-421B-A75B-6F3A0549FAF2}" srcOrd="0" destOrd="0" parTransId="{246EE867-892C-4D43-B5EC-08E0FC604DB1}" sibTransId="{9C30E404-9C51-4E84-9572-B6D90343FE5F}"/>
    <dgm:cxn modelId="{8DED3553-76AF-4821-93FC-70E2627FFB29}" srcId="{B7B3FFB2-4B5F-4B3E-84D5-29B1B61625F1}" destId="{1A06526F-5713-4CCB-B552-FEEE0A43C279}" srcOrd="2" destOrd="0" parTransId="{9122F0A2-4C63-4BC4-92B2-6AFBF8BCEC3F}" sibTransId="{4ECF3AC2-2997-4557-9D96-4B1F6A7E2EA9}"/>
    <dgm:cxn modelId="{1EF67F54-1625-44EB-8CEA-98831390CCD1}" type="presOf" srcId="{C8103196-3937-47A2-B192-326083524330}" destId="{26F4153F-E3BB-4EDD-9003-A9979945073F}" srcOrd="0" destOrd="0" presId="urn:microsoft.com/office/officeart/2005/8/layout/orgChart1"/>
    <dgm:cxn modelId="{1727E15D-8E5B-4B11-8D80-B4C8FCF905FE}" type="presOf" srcId="{F9624CFF-23E4-448B-9291-E976E58E8AF3}" destId="{639638A0-9275-4FEA-84E6-DE8774E8B9D0}" srcOrd="1" destOrd="0" presId="urn:microsoft.com/office/officeart/2005/8/layout/orgChart1"/>
    <dgm:cxn modelId="{AB9CFC5E-13BD-4A9A-9D20-837A540C8FE3}" type="presOf" srcId="{AB2F3728-C633-4ED9-8B17-9A9F9AEA778E}" destId="{18EF338B-1B9F-43ED-9888-E585585A05EE}" srcOrd="1" destOrd="0" presId="urn:microsoft.com/office/officeart/2005/8/layout/orgChart1"/>
    <dgm:cxn modelId="{3175AF65-5349-4A06-8769-2C94A00B6C24}" srcId="{05322E4B-FADA-421B-A75B-6F3A0549FAF2}" destId="{B7B3FFB2-4B5F-4B3E-84D5-29B1B61625F1}" srcOrd="1" destOrd="0" parTransId="{0836456B-7D27-41D7-8B2D-E7F149E7984D}" sibTransId="{883EE297-EF30-49D2-9CDC-58A8B043D232}"/>
    <dgm:cxn modelId="{E0293968-FF14-436D-A26B-D4A45CDBC671}" type="presOf" srcId="{6247E0DD-CE18-41DF-AB6F-C8F999EEA257}" destId="{A47420AA-E851-4B5A-86CD-868B08EEBE91}" srcOrd="1" destOrd="0" presId="urn:microsoft.com/office/officeart/2005/8/layout/orgChart1"/>
    <dgm:cxn modelId="{87B1656D-A79A-4869-B111-31FBEA0B01D5}" type="presOf" srcId="{BACFC551-1D46-4A3F-ABB6-FAEFD1B5F6FF}" destId="{546E344B-53AF-456E-9161-56642D2FD5A9}" srcOrd="0" destOrd="0" presId="urn:microsoft.com/office/officeart/2005/8/layout/orgChart1"/>
    <dgm:cxn modelId="{C520D76E-18E1-42E2-8958-871CCE988F6D}" type="presOf" srcId="{0AFA8530-C92F-4747-9DF6-BC7D4AA617FE}" destId="{586C3089-A2F9-4AFB-BBB3-177DF0940FF5}" srcOrd="1" destOrd="0" presId="urn:microsoft.com/office/officeart/2005/8/layout/orgChart1"/>
    <dgm:cxn modelId="{FECD0870-761F-4D4E-A562-C2F4206F2E72}" type="presOf" srcId="{05322E4B-FADA-421B-A75B-6F3A0549FAF2}" destId="{E43CB986-8854-42AA-A572-B84EFE63F43A}" srcOrd="1" destOrd="0" presId="urn:microsoft.com/office/officeart/2005/8/layout/orgChart1"/>
    <dgm:cxn modelId="{233A2A74-5CC1-4930-B315-D284AD88AD9E}" type="presOf" srcId="{153AF3AC-E291-4E5E-B7F5-2FAB2E82B499}" destId="{7CDC15BE-64FC-496B-B083-C0B72907C636}" srcOrd="0" destOrd="0" presId="urn:microsoft.com/office/officeart/2005/8/layout/orgChart1"/>
    <dgm:cxn modelId="{E3603574-D779-4B15-91F5-12E0FE813E24}" type="presOf" srcId="{EF53656A-2056-4D4E-BAD5-0C176770F465}" destId="{A6D5474D-0F48-476F-A654-1641A288F83F}" srcOrd="1" destOrd="0" presId="urn:microsoft.com/office/officeart/2005/8/layout/orgChart1"/>
    <dgm:cxn modelId="{BE41DB74-67EC-4D00-9F4C-73EBCC21E6D5}" type="presOf" srcId="{1A06526F-5713-4CCB-B552-FEEE0A43C279}" destId="{938551C9-FDF2-4B79-BF5C-F13F022AD5E2}" srcOrd="0" destOrd="0" presId="urn:microsoft.com/office/officeart/2005/8/layout/orgChart1"/>
    <dgm:cxn modelId="{695B2179-EC45-4212-8DEC-B7A6496A5AD4}" type="presOf" srcId="{69479C50-CC0D-49CD-A909-28AC390DBC06}" destId="{A056B049-EDC6-4DBE-9D4A-2628844EF3D7}" srcOrd="0" destOrd="0" presId="urn:microsoft.com/office/officeart/2005/8/layout/orgChart1"/>
    <dgm:cxn modelId="{ACCB7B79-5857-4EA1-B003-2C5FB215808A}" type="presOf" srcId="{AE5765EA-A812-468F-A39F-DB038178A4EB}" destId="{196CD2F5-AD4A-4914-A83A-DE53F4E1C01F}" srcOrd="0" destOrd="0" presId="urn:microsoft.com/office/officeart/2005/8/layout/orgChart1"/>
    <dgm:cxn modelId="{D4BD3580-DC36-4774-A104-889B73676D78}" type="presOf" srcId="{4BC3C6CF-7218-4385-8EE5-C1FC2941A7B3}" destId="{C72F63A3-92F0-4B92-88D5-4F9711D7B1A5}" srcOrd="0" destOrd="0" presId="urn:microsoft.com/office/officeart/2005/8/layout/orgChart1"/>
    <dgm:cxn modelId="{7FF43686-562D-4D3E-9F40-B3B7B15CB3AB}" type="presOf" srcId="{4BC3C6CF-7218-4385-8EE5-C1FC2941A7B3}" destId="{1D911819-ECD0-46FF-8872-1B476899BC6E}" srcOrd="1" destOrd="0" presId="urn:microsoft.com/office/officeart/2005/8/layout/orgChart1"/>
    <dgm:cxn modelId="{3B5DC086-B504-4B35-A7AB-960961B01E53}" type="presOf" srcId="{190E3272-0F2E-4F3A-BC82-CCD9CC243CB7}" destId="{D38EFDB2-9EA1-4C27-98D4-4B3868E72A49}" srcOrd="0" destOrd="0" presId="urn:microsoft.com/office/officeart/2005/8/layout/orgChart1"/>
    <dgm:cxn modelId="{15BCBF89-10E4-4E35-9D73-760C45281D6A}" type="presOf" srcId="{95B6E7DF-4A69-47DC-92BD-C45CB52CBAC2}" destId="{192CB71C-29E7-4AF0-9952-D171322E651D}" srcOrd="1" destOrd="0" presId="urn:microsoft.com/office/officeart/2005/8/layout/orgChart1"/>
    <dgm:cxn modelId="{8225EA8F-A07A-4291-92CD-6A7471D97FAF}" srcId="{2B8D2D95-D785-4780-A243-1F0EB5402F8E}" destId="{9AC65C65-1904-47A9-8151-CCBD9CA7B92B}" srcOrd="2" destOrd="0" parTransId="{6A7581E8-6AE2-4CBC-B290-F6D92E64D8B0}" sibTransId="{B198C032-BCFF-4168-A39E-8802B1B0FE0D}"/>
    <dgm:cxn modelId="{E0E52A91-769F-4502-A68D-BEA7790A3B23}" srcId="{2B8D2D95-D785-4780-A243-1F0EB5402F8E}" destId="{7D7119F6-D426-4740-84AA-9319BACC4150}" srcOrd="0" destOrd="0" parTransId="{6DD50B1B-D4FC-46FA-B3FF-9147E5580391}" sibTransId="{96A2F1FE-77CE-48D5-A05E-B60D72ED2618}"/>
    <dgm:cxn modelId="{9F9EB392-F517-49FE-8EEA-265B9F6CF6D1}" srcId="{1849D244-3C7C-44B5-A519-E4266BD7F769}" destId="{6247E0DD-CE18-41DF-AB6F-C8F999EEA257}" srcOrd="4" destOrd="0" parTransId="{153AF3AC-E291-4E5E-B7F5-2FAB2E82B499}" sibTransId="{C5D7AD82-2117-4764-9149-669A23C9FFA8}"/>
    <dgm:cxn modelId="{3877D993-613F-4F9B-B3F6-612AB5429869}" type="presOf" srcId="{F9624CFF-23E4-448B-9291-E976E58E8AF3}" destId="{DE694556-33C6-4E1C-B30A-E0A500CEBADD}" srcOrd="0" destOrd="0" presId="urn:microsoft.com/office/officeart/2005/8/layout/orgChart1"/>
    <dgm:cxn modelId="{26DC8394-3F9B-4B95-A97E-9F871C9CB67E}" type="presOf" srcId="{B7B3FFB2-4B5F-4B3E-84D5-29B1B61625F1}" destId="{0306377F-1C34-4D09-982D-547860D43D78}" srcOrd="0" destOrd="0" presId="urn:microsoft.com/office/officeart/2005/8/layout/orgChart1"/>
    <dgm:cxn modelId="{3D5ECC94-2E8B-4897-8D3E-93B1CB2F75F2}" type="presOf" srcId="{C49C7462-5A89-4305-8604-1A1D1B0E4C19}" destId="{914B55A2-A07A-40B5-B1FF-8A31C869F7F7}" srcOrd="0" destOrd="0" presId="urn:microsoft.com/office/officeart/2005/8/layout/orgChart1"/>
    <dgm:cxn modelId="{FC14009C-577F-45D0-BD80-973821E68D97}" type="presOf" srcId="{3F31A984-4B10-4889-9756-EEB75F5B813A}" destId="{48C92A3E-3C21-470F-BD37-247EE412032B}" srcOrd="1" destOrd="0" presId="urn:microsoft.com/office/officeart/2005/8/layout/orgChart1"/>
    <dgm:cxn modelId="{ACF0989E-F61C-4D6F-819C-4C74D8787205}" type="presOf" srcId="{B8486C3B-7B1D-436F-A835-78BA263E7AA2}" destId="{D198D960-F974-4C1F-B394-E1E9B17D3B31}" srcOrd="0" destOrd="0" presId="urn:microsoft.com/office/officeart/2005/8/layout/orgChart1"/>
    <dgm:cxn modelId="{9213209F-74C3-436A-B939-B9111EDFB0FF}" type="presOf" srcId="{74BD634A-2B6B-4529-892B-CB1349CBDB12}" destId="{E7DF3112-4875-4047-A654-DB98E869C173}" srcOrd="0" destOrd="0" presId="urn:microsoft.com/office/officeart/2005/8/layout/orgChart1"/>
    <dgm:cxn modelId="{D572C49F-A6CB-486A-9FA5-F1420AC2CFA8}" srcId="{1849D244-3C7C-44B5-A519-E4266BD7F769}" destId="{F0BD8BE8-EA58-4989-9980-DC3C67A0D55E}" srcOrd="2" destOrd="0" parTransId="{0CF5E33D-2236-4F83-A6B1-B28B83C94194}" sibTransId="{337DA45B-DE21-4646-A787-B46853E4AF11}"/>
    <dgm:cxn modelId="{3A00B0A2-1AB8-44AB-8B9E-B83670B9A7BE}" type="presOf" srcId="{9122F0A2-4C63-4BC4-92B2-6AFBF8BCEC3F}" destId="{2DF5C4BD-C190-4D4E-A08A-0D0A0DA4C606}" srcOrd="0" destOrd="0" presId="urn:microsoft.com/office/officeart/2005/8/layout/orgChart1"/>
    <dgm:cxn modelId="{441464A4-F7F8-4EFF-B16C-F3412E1A4267}" type="presOf" srcId="{52A83D68-74BA-472E-80D9-FFABE1AB879D}" destId="{9E955D7C-BA47-4049-98D9-6FC9310EC83B}" srcOrd="0" destOrd="0" presId="urn:microsoft.com/office/officeart/2005/8/layout/orgChart1"/>
    <dgm:cxn modelId="{0089D9A5-0DC8-4A7A-BB9A-498A9B2D10E1}" type="presOf" srcId="{1849D244-3C7C-44B5-A519-E4266BD7F769}" destId="{840609A0-6D72-4E34-99D4-A5629429DEE3}" srcOrd="1" destOrd="0" presId="urn:microsoft.com/office/officeart/2005/8/layout/orgChart1"/>
    <dgm:cxn modelId="{3E07E1A6-0B90-4F3B-8C0E-103296918535}" type="presOf" srcId="{B7B3FFB2-4B5F-4B3E-84D5-29B1B61625F1}" destId="{F4625BE6-C1C3-49B0-ADD9-8D6F52972416}" srcOrd="1" destOrd="0" presId="urn:microsoft.com/office/officeart/2005/8/layout/orgChart1"/>
    <dgm:cxn modelId="{C1054BA8-8DB6-4A32-B84B-7D8FEA5D2D7C}" type="presOf" srcId="{9AC65C65-1904-47A9-8151-CCBD9CA7B92B}" destId="{86ED460B-5946-4194-AC3E-54A7517E0BF9}" srcOrd="1" destOrd="0" presId="urn:microsoft.com/office/officeart/2005/8/layout/orgChart1"/>
    <dgm:cxn modelId="{B95DEEA8-3819-452C-B686-4E5C45F0C9A8}" type="presOf" srcId="{2B8D2D95-D785-4780-A243-1F0EB5402F8E}" destId="{77E42A3A-6D89-4171-B0E9-EFCCD1FBB723}" srcOrd="0" destOrd="0" presId="urn:microsoft.com/office/officeart/2005/8/layout/orgChart1"/>
    <dgm:cxn modelId="{5B8A2AA9-AC2E-45E2-8A53-E0F3B4DB3E29}" type="presOf" srcId="{95B6E7DF-4A69-47DC-92BD-C45CB52CBAC2}" destId="{DDE1B132-9C58-443E-8F0D-EBBD9027EB46}" srcOrd="0" destOrd="0" presId="urn:microsoft.com/office/officeart/2005/8/layout/orgChart1"/>
    <dgm:cxn modelId="{411395AB-457D-4883-B69E-2DC3B396248A}" type="presOf" srcId="{0AFA8530-C92F-4747-9DF6-BC7D4AA617FE}" destId="{048AB285-B4BB-48FF-8456-C6B6063B9516}" srcOrd="0" destOrd="0" presId="urn:microsoft.com/office/officeart/2005/8/layout/orgChart1"/>
    <dgm:cxn modelId="{D9F007B0-4043-44E5-9E9B-C5CFC369669E}" type="presOf" srcId="{84429CF2-BEB1-47A9-85EE-1C25D01D5C77}" destId="{1E0E7D4A-A002-421A-94AD-30683E475E57}" srcOrd="0" destOrd="0" presId="urn:microsoft.com/office/officeart/2005/8/layout/orgChart1"/>
    <dgm:cxn modelId="{1C08FAB0-F0BE-43F1-B8C9-7C9AC33CAC73}" type="presOf" srcId="{95777337-A02D-4898-AE8C-D7FB5C14D31B}" destId="{9FC29C93-F91E-4636-9A46-E766AE21BAF9}" srcOrd="0" destOrd="0" presId="urn:microsoft.com/office/officeart/2005/8/layout/orgChart1"/>
    <dgm:cxn modelId="{80E7D7B6-D43C-4776-8747-11C8B5DCA994}" srcId="{4BC3C6CF-7218-4385-8EE5-C1FC2941A7B3}" destId="{95777337-A02D-4898-AE8C-D7FB5C14D31B}" srcOrd="0" destOrd="0" parTransId="{EEC81DCB-E25A-43A2-B708-23D3DEE29947}" sibTransId="{5244C12A-E587-4499-96DB-937BE4804949}"/>
    <dgm:cxn modelId="{386144B7-83A1-4457-B8CE-FA0C016A3A32}" type="presOf" srcId="{6A7581E8-6AE2-4CBC-B290-F6D92E64D8B0}" destId="{59F0FF6E-AAD2-4C9B-B42E-15AB5B2A016B}" srcOrd="0" destOrd="0" presId="urn:microsoft.com/office/officeart/2005/8/layout/orgChart1"/>
    <dgm:cxn modelId="{F04E93B8-C58D-4744-99BC-C7F03F00C1FA}" type="presOf" srcId="{1A06526F-5713-4CCB-B552-FEEE0A43C279}" destId="{A88A516F-CFE1-4A17-A013-CAC1548AED74}" srcOrd="1" destOrd="0" presId="urn:microsoft.com/office/officeart/2005/8/layout/orgChart1"/>
    <dgm:cxn modelId="{77ACEDB8-AB61-4080-9265-EA056994754D}" srcId="{1849D244-3C7C-44B5-A519-E4266BD7F769}" destId="{AB2F3728-C633-4ED9-8B17-9A9F9AEA778E}" srcOrd="3" destOrd="0" parTransId="{528D4A94-B233-421C-813D-784E1CA5FBD5}" sibTransId="{57926089-ED8A-4662-B189-81C6A5373641}"/>
    <dgm:cxn modelId="{D87BDBBA-1AB4-40A7-8A9B-0BE490D5746F}" type="presOf" srcId="{E1F8B650-7861-4A15-8FE2-60FF9EDA9EAC}" destId="{FD0808D0-B81E-430D-A89C-C6B6D7D0EBC6}" srcOrd="0" destOrd="0" presId="urn:microsoft.com/office/officeart/2005/8/layout/orgChart1"/>
    <dgm:cxn modelId="{75E5BFBB-7B79-442B-B14A-EE2C7617B8B6}" srcId="{B7B3FFB2-4B5F-4B3E-84D5-29B1B61625F1}" destId="{52A83D68-74BA-472E-80D9-FFABE1AB879D}" srcOrd="1" destOrd="0" parTransId="{69479C50-CC0D-49CD-A909-28AC390DBC06}" sibTransId="{F60E6FFB-86F1-4757-A330-269297572F91}"/>
    <dgm:cxn modelId="{7EE277BE-2212-4762-BEC9-80745579F56E}" type="presOf" srcId="{190E3272-0F2E-4F3A-BC82-CCD9CC243CB7}" destId="{9C1D7D0A-C2B1-477B-B09C-E3A3D47D1339}" srcOrd="1" destOrd="0" presId="urn:microsoft.com/office/officeart/2005/8/layout/orgChart1"/>
    <dgm:cxn modelId="{CCCDDDC5-7D96-4550-A297-D62666E26363}" type="presOf" srcId="{AB2F3728-C633-4ED9-8B17-9A9F9AEA778E}" destId="{00CA1DF0-526F-4A4B-9BD1-580FA1BD6C2C}" srcOrd="0" destOrd="0" presId="urn:microsoft.com/office/officeart/2005/8/layout/orgChart1"/>
    <dgm:cxn modelId="{A435EDC5-21A3-4EBF-A798-F81D06A20F7E}" type="presOf" srcId="{83A95D3B-856E-404D-ABDF-92FDF88F9BFF}" destId="{70448EF3-9F4C-4D47-910A-C49D36E471D8}" srcOrd="0" destOrd="0" presId="urn:microsoft.com/office/officeart/2005/8/layout/orgChart1"/>
    <dgm:cxn modelId="{FB53F6C7-1121-4F17-88C1-A2E165DADE61}" type="presOf" srcId="{C3EF7094-F93B-48B7-ADC4-CD03441E6407}" destId="{422E170D-E322-4C41-AD09-B40A19A40B71}" srcOrd="0" destOrd="0" presId="urn:microsoft.com/office/officeart/2005/8/layout/orgChart1"/>
    <dgm:cxn modelId="{48F901CB-4367-4B52-97BE-35855A290807}" type="presOf" srcId="{52A83D68-74BA-472E-80D9-FFABE1AB879D}" destId="{D1DC9611-F2A0-4794-895E-CEDCFC5A494B}" srcOrd="1" destOrd="0" presId="urn:microsoft.com/office/officeart/2005/8/layout/orgChart1"/>
    <dgm:cxn modelId="{961D64CE-60FC-4E08-8D22-90F573C8BD36}" type="presOf" srcId="{2B8D2D95-D785-4780-A243-1F0EB5402F8E}" destId="{D66F08F7-3E75-4034-8AE2-87B71011A254}" srcOrd="1" destOrd="0" presId="urn:microsoft.com/office/officeart/2005/8/layout/orgChart1"/>
    <dgm:cxn modelId="{8E653FD0-B292-4C49-873C-CC67BE1CB01C}" srcId="{2B8D2D95-D785-4780-A243-1F0EB5402F8E}" destId="{EF53656A-2056-4D4E-BAD5-0C176770F465}" srcOrd="1" destOrd="0" parTransId="{CE4F9F7B-C0F0-46C3-A72E-717B845AAA15}" sibTransId="{D8ED77CA-5941-415E-B91A-1E7E48240A7F}"/>
    <dgm:cxn modelId="{57521FD1-A61E-43C4-90D8-699B5CF14CA0}" srcId="{B7B3FFB2-4B5F-4B3E-84D5-29B1B61625F1}" destId="{F44C916C-255D-43D3-AA3C-515331702E8A}" srcOrd="4" destOrd="0" parTransId="{EC33EDC5-E1CB-4250-951F-207D6AD48056}" sibTransId="{B9F0758F-3D71-4CBA-80E6-AB4E7631AC12}"/>
    <dgm:cxn modelId="{FD8089D4-B49F-485A-8BA8-E98E642A71F0}" type="presOf" srcId="{0CF5E33D-2236-4F83-A6B1-B28B83C94194}" destId="{EC87994B-85EA-4E2C-B8FB-F06C01B2DFCB}" srcOrd="0" destOrd="0" presId="urn:microsoft.com/office/officeart/2005/8/layout/orgChart1"/>
    <dgm:cxn modelId="{84B01CD9-58AD-4F09-96B7-AE3E486F32AC}" type="presOf" srcId="{6DD50B1B-D4FC-46FA-B3FF-9147E5580391}" destId="{BBE0CA20-113C-49C1-B2A6-203188EF1516}" srcOrd="0" destOrd="0" presId="urn:microsoft.com/office/officeart/2005/8/layout/orgChart1"/>
    <dgm:cxn modelId="{EFCCB6DA-3771-4E3E-8FB4-F2F09E142EA0}" type="presOf" srcId="{EC33EDC5-E1CB-4250-951F-207D6AD48056}" destId="{50924470-7FA8-4872-8600-03F960576F61}" srcOrd="0" destOrd="0" presId="urn:microsoft.com/office/officeart/2005/8/layout/orgChart1"/>
    <dgm:cxn modelId="{0356C3DD-629A-4EDE-82E1-46BCCF86909B}" type="presOf" srcId="{EF53656A-2056-4D4E-BAD5-0C176770F465}" destId="{4AEA117C-DDD1-4D04-98CC-0FFCB9696802}" srcOrd="0" destOrd="0" presId="urn:microsoft.com/office/officeart/2005/8/layout/orgChart1"/>
    <dgm:cxn modelId="{DF7664DE-2C95-4685-A7D9-05EBCF85393D}" srcId="{4BC3C6CF-7218-4385-8EE5-C1FC2941A7B3}" destId="{BACFC551-1D46-4A3F-ABB6-FAEFD1B5F6FF}" srcOrd="4" destOrd="0" parTransId="{DCE164E9-7336-4BFB-AE96-F3007A1EC903}" sibTransId="{FBAE7761-64C1-48D1-BCFC-4CC2D6C2D837}"/>
    <dgm:cxn modelId="{798912E3-4ABB-4E23-BA58-403504A1B332}" type="presOf" srcId="{0836456B-7D27-41D7-8B2D-E7F149E7984D}" destId="{562D8B27-AE65-46CD-BA99-961902B161A1}" srcOrd="0" destOrd="0" presId="urn:microsoft.com/office/officeart/2005/8/layout/orgChart1"/>
    <dgm:cxn modelId="{A212D1E3-E7BE-40FE-A7FA-354263F168DA}" type="presOf" srcId="{05322E4B-FADA-421B-A75B-6F3A0549FAF2}" destId="{11A40463-FEB5-486E-B6D5-44A891B51E91}" srcOrd="0" destOrd="0" presId="urn:microsoft.com/office/officeart/2005/8/layout/orgChart1"/>
    <dgm:cxn modelId="{7113ECE4-6F61-455A-9597-4BBA03ABD5F6}" srcId="{05322E4B-FADA-421B-A75B-6F3A0549FAF2}" destId="{4BC3C6CF-7218-4385-8EE5-C1FC2941A7B3}" srcOrd="0" destOrd="0" parTransId="{4385CF9D-CB40-4D33-ABDB-0E2FB52416FB}" sibTransId="{FCCDFC37-805E-46DA-B380-C792E43B8F00}"/>
    <dgm:cxn modelId="{A87736F3-E9AD-47DC-9B36-5E9CCCD38B1F}" type="presOf" srcId="{90F084CE-D79F-4328-8B87-0C2E976A14D7}" destId="{6F80BC83-62A2-4B25-8EC0-4D3B8EE29C23}" srcOrd="0" destOrd="0" presId="urn:microsoft.com/office/officeart/2005/8/layout/orgChart1"/>
    <dgm:cxn modelId="{B86EB4F9-D3EB-498B-9161-7DB2FACAFA54}" type="presOf" srcId="{1849D244-3C7C-44B5-A519-E4266BD7F769}" destId="{522BDF4F-2E2D-4723-9F45-1F9093992AA4}" srcOrd="0" destOrd="0" presId="urn:microsoft.com/office/officeart/2005/8/layout/orgChart1"/>
    <dgm:cxn modelId="{EEF57CFC-FC8A-4BD0-B46C-6838F0F395F4}" type="presOf" srcId="{F44C916C-255D-43D3-AA3C-515331702E8A}" destId="{3DE8EA49-F8AB-474A-A0B5-8E56BB1F77C4}" srcOrd="1" destOrd="0" presId="urn:microsoft.com/office/officeart/2005/8/layout/orgChart1"/>
    <dgm:cxn modelId="{0CCB02FE-3C51-4D84-AC8E-75A104B8894B}" srcId="{4BC3C6CF-7218-4385-8EE5-C1FC2941A7B3}" destId="{C49C7462-5A89-4305-8604-1A1D1B0E4C19}" srcOrd="3" destOrd="0" parTransId="{B8486C3B-7B1D-436F-A835-78BA263E7AA2}" sibTransId="{22BCB148-4553-446D-A2A2-DBC854E631E3}"/>
    <dgm:cxn modelId="{16BACAFE-E0D6-4AC4-876D-1176907F6AA3}" type="presOf" srcId="{9AC65C65-1904-47A9-8151-CCBD9CA7B92B}" destId="{B639F8BC-D33F-455C-AE5C-393CE0DEBDC1}" srcOrd="0" destOrd="0" presId="urn:microsoft.com/office/officeart/2005/8/layout/orgChart1"/>
    <dgm:cxn modelId="{82264759-FCDD-45B7-936D-631E24BAC688}" type="presParOf" srcId="{1CEB4504-57B0-4431-817B-2AE50A8E31AE}" destId="{A5CCB93A-5CF1-4586-9D48-590CDEE5B689}" srcOrd="0" destOrd="0" presId="urn:microsoft.com/office/officeart/2005/8/layout/orgChart1"/>
    <dgm:cxn modelId="{64DDACB2-4756-4BCB-8F21-5799FB9315EF}" type="presParOf" srcId="{A5CCB93A-5CF1-4586-9D48-590CDEE5B689}" destId="{1E5E40FC-3BEA-49D3-8579-955CEABD824E}" srcOrd="0" destOrd="0" presId="urn:microsoft.com/office/officeart/2005/8/layout/orgChart1"/>
    <dgm:cxn modelId="{77B972F9-7417-44B0-A56E-2BA1953F63EA}" type="presParOf" srcId="{1E5E40FC-3BEA-49D3-8579-955CEABD824E}" destId="{11A40463-FEB5-486E-B6D5-44A891B51E91}" srcOrd="0" destOrd="0" presId="urn:microsoft.com/office/officeart/2005/8/layout/orgChart1"/>
    <dgm:cxn modelId="{7B6A01E3-F10C-451A-91CF-DE81ACA4D722}" type="presParOf" srcId="{1E5E40FC-3BEA-49D3-8579-955CEABD824E}" destId="{E43CB986-8854-42AA-A572-B84EFE63F43A}" srcOrd="1" destOrd="0" presId="urn:microsoft.com/office/officeart/2005/8/layout/orgChart1"/>
    <dgm:cxn modelId="{E57063F7-84A2-4EF4-8A4F-43A3300C478E}" type="presParOf" srcId="{A5CCB93A-5CF1-4586-9D48-590CDEE5B689}" destId="{A1C5138E-25B4-4936-8DBF-E85D4D05D942}" srcOrd="1" destOrd="0" presId="urn:microsoft.com/office/officeart/2005/8/layout/orgChart1"/>
    <dgm:cxn modelId="{A5880310-319F-444E-A634-8A435EE2D52A}" type="presParOf" srcId="{A1C5138E-25B4-4936-8DBF-E85D4D05D942}" destId="{BCAFCE17-DDC3-40BB-A301-421016635E05}" srcOrd="0" destOrd="0" presId="urn:microsoft.com/office/officeart/2005/8/layout/orgChart1"/>
    <dgm:cxn modelId="{7FADDFB9-240C-40B6-B778-0A18C0BC2269}" type="presParOf" srcId="{A1C5138E-25B4-4936-8DBF-E85D4D05D942}" destId="{8542867E-0795-40BD-8B42-D2E2EC924BB5}" srcOrd="1" destOrd="0" presId="urn:microsoft.com/office/officeart/2005/8/layout/orgChart1"/>
    <dgm:cxn modelId="{CB8A7183-2E8B-4351-91ED-970F11E9444B}" type="presParOf" srcId="{8542867E-0795-40BD-8B42-D2E2EC924BB5}" destId="{59C312BA-DFF0-48EA-AB56-5E3C6DFA0C2C}" srcOrd="0" destOrd="0" presId="urn:microsoft.com/office/officeart/2005/8/layout/orgChart1"/>
    <dgm:cxn modelId="{06E92CAC-9606-4874-BF79-C1A1D33E296E}" type="presParOf" srcId="{59C312BA-DFF0-48EA-AB56-5E3C6DFA0C2C}" destId="{C72F63A3-92F0-4B92-88D5-4F9711D7B1A5}" srcOrd="0" destOrd="0" presId="urn:microsoft.com/office/officeart/2005/8/layout/orgChart1"/>
    <dgm:cxn modelId="{80967B05-4D7C-4EB7-993C-D7B68C89F911}" type="presParOf" srcId="{59C312BA-DFF0-48EA-AB56-5E3C6DFA0C2C}" destId="{1D911819-ECD0-46FF-8872-1B476899BC6E}" srcOrd="1" destOrd="0" presId="urn:microsoft.com/office/officeart/2005/8/layout/orgChart1"/>
    <dgm:cxn modelId="{A5DE5932-A564-4BF7-869D-99C5EE0BA3A5}" type="presParOf" srcId="{8542867E-0795-40BD-8B42-D2E2EC924BB5}" destId="{F2FAE4C6-508C-45BF-8979-F815CB87916E}" srcOrd="1" destOrd="0" presId="urn:microsoft.com/office/officeart/2005/8/layout/orgChart1"/>
    <dgm:cxn modelId="{D9EBA549-E159-490C-AB5E-7AEC1E939C35}" type="presParOf" srcId="{F2FAE4C6-508C-45BF-8979-F815CB87916E}" destId="{76425CC4-7C41-45C9-81FD-E4CE1BFE08CC}" srcOrd="0" destOrd="0" presId="urn:microsoft.com/office/officeart/2005/8/layout/orgChart1"/>
    <dgm:cxn modelId="{8358C224-3F31-4CF6-A300-833EA32C4E15}" type="presParOf" srcId="{F2FAE4C6-508C-45BF-8979-F815CB87916E}" destId="{ECDE11AD-2731-480D-A667-89AD0624A334}" srcOrd="1" destOrd="0" presId="urn:microsoft.com/office/officeart/2005/8/layout/orgChart1"/>
    <dgm:cxn modelId="{AA7019D8-DEF8-41E6-895A-0FF0B0B534F5}" type="presParOf" srcId="{ECDE11AD-2731-480D-A667-89AD0624A334}" destId="{F12ED1E2-0AA2-42C3-B9BB-70884A340F0C}" srcOrd="0" destOrd="0" presId="urn:microsoft.com/office/officeart/2005/8/layout/orgChart1"/>
    <dgm:cxn modelId="{14B163E5-43EA-4C3B-9EC7-30A4411B110A}" type="presParOf" srcId="{F12ED1E2-0AA2-42C3-B9BB-70884A340F0C}" destId="{9FC29C93-F91E-4636-9A46-E766AE21BAF9}" srcOrd="0" destOrd="0" presId="urn:microsoft.com/office/officeart/2005/8/layout/orgChart1"/>
    <dgm:cxn modelId="{A8897C9B-E5ED-416B-BBE0-5088D27D180B}" type="presParOf" srcId="{F12ED1E2-0AA2-42C3-B9BB-70884A340F0C}" destId="{692D7315-F9EA-473E-AA25-3E86462C72CC}" srcOrd="1" destOrd="0" presId="urn:microsoft.com/office/officeart/2005/8/layout/orgChart1"/>
    <dgm:cxn modelId="{0E14B486-2A50-46A6-989B-4961D97A77C5}" type="presParOf" srcId="{ECDE11AD-2731-480D-A667-89AD0624A334}" destId="{E9C7BCFC-0371-41F7-A983-CC48830C4EB2}" srcOrd="1" destOrd="0" presId="urn:microsoft.com/office/officeart/2005/8/layout/orgChart1"/>
    <dgm:cxn modelId="{E6EE38B6-E6BE-4D1B-9F63-68BC6E47FF56}" type="presParOf" srcId="{ECDE11AD-2731-480D-A667-89AD0624A334}" destId="{866D1101-3C8E-4D82-88D3-E0631A06F2FD}" srcOrd="2" destOrd="0" presId="urn:microsoft.com/office/officeart/2005/8/layout/orgChart1"/>
    <dgm:cxn modelId="{13EB90F2-82D4-455C-A279-7D12001F1C12}" type="presParOf" srcId="{F2FAE4C6-508C-45BF-8979-F815CB87916E}" destId="{FD0808D0-B81E-430D-A89C-C6B6D7D0EBC6}" srcOrd="2" destOrd="0" presId="urn:microsoft.com/office/officeart/2005/8/layout/orgChart1"/>
    <dgm:cxn modelId="{2BB006C2-E15D-436A-AFD2-46B020A444AF}" type="presParOf" srcId="{F2FAE4C6-508C-45BF-8979-F815CB87916E}" destId="{8A4ED20D-6AE5-449D-9CF6-11D2DBEAFF23}" srcOrd="3" destOrd="0" presId="urn:microsoft.com/office/officeart/2005/8/layout/orgChart1"/>
    <dgm:cxn modelId="{C7D9BDC1-421F-4225-BA9F-BA29D7275EB3}" type="presParOf" srcId="{8A4ED20D-6AE5-449D-9CF6-11D2DBEAFF23}" destId="{AAAE10AD-0E70-42E9-BBAD-F78F5D0D4003}" srcOrd="0" destOrd="0" presId="urn:microsoft.com/office/officeart/2005/8/layout/orgChart1"/>
    <dgm:cxn modelId="{C8ED0F5F-7795-4328-B444-F45E219A6157}" type="presParOf" srcId="{AAAE10AD-0E70-42E9-BBAD-F78F5D0D4003}" destId="{DDE1B132-9C58-443E-8F0D-EBBD9027EB46}" srcOrd="0" destOrd="0" presId="urn:microsoft.com/office/officeart/2005/8/layout/orgChart1"/>
    <dgm:cxn modelId="{493E4D17-3044-4112-8F1E-033085C2CA05}" type="presParOf" srcId="{AAAE10AD-0E70-42E9-BBAD-F78F5D0D4003}" destId="{192CB71C-29E7-4AF0-9952-D171322E651D}" srcOrd="1" destOrd="0" presId="urn:microsoft.com/office/officeart/2005/8/layout/orgChart1"/>
    <dgm:cxn modelId="{123F70AA-CA81-4357-933C-6E252B1E1337}" type="presParOf" srcId="{8A4ED20D-6AE5-449D-9CF6-11D2DBEAFF23}" destId="{48A0D122-FBE4-4C98-B347-C6C9908BEBF4}" srcOrd="1" destOrd="0" presId="urn:microsoft.com/office/officeart/2005/8/layout/orgChart1"/>
    <dgm:cxn modelId="{51DE1D51-7F31-4BF5-AFEC-60C9B243CDBB}" type="presParOf" srcId="{8A4ED20D-6AE5-449D-9CF6-11D2DBEAFF23}" destId="{C42B58CD-1C2A-4EE3-A0D2-70FAA75B1CC4}" srcOrd="2" destOrd="0" presId="urn:microsoft.com/office/officeart/2005/8/layout/orgChart1"/>
    <dgm:cxn modelId="{586E9C2D-4841-4CCA-BD5E-86022C73B05F}" type="presParOf" srcId="{F2FAE4C6-508C-45BF-8979-F815CB87916E}" destId="{422E170D-E322-4C41-AD09-B40A19A40B71}" srcOrd="4" destOrd="0" presId="urn:microsoft.com/office/officeart/2005/8/layout/orgChart1"/>
    <dgm:cxn modelId="{EF622F13-1887-4922-BB8C-FACF5BB08AAD}" type="presParOf" srcId="{F2FAE4C6-508C-45BF-8979-F815CB87916E}" destId="{4E121CB6-B67F-4D43-B285-45A176587FE0}" srcOrd="5" destOrd="0" presId="urn:microsoft.com/office/officeart/2005/8/layout/orgChart1"/>
    <dgm:cxn modelId="{0EF9AF8D-720C-47C7-9155-2582C3BF0E0C}" type="presParOf" srcId="{4E121CB6-B67F-4D43-B285-45A176587FE0}" destId="{A5800BC9-FDA0-484E-B992-556C776D6087}" srcOrd="0" destOrd="0" presId="urn:microsoft.com/office/officeart/2005/8/layout/orgChart1"/>
    <dgm:cxn modelId="{3ABC1B78-2072-4F0F-891F-D86BFC20D01A}" type="presParOf" srcId="{A5800BC9-FDA0-484E-B992-556C776D6087}" destId="{D38EFDB2-9EA1-4C27-98D4-4B3868E72A49}" srcOrd="0" destOrd="0" presId="urn:microsoft.com/office/officeart/2005/8/layout/orgChart1"/>
    <dgm:cxn modelId="{EEF8E580-99B6-4DF2-894B-69D849FC1288}" type="presParOf" srcId="{A5800BC9-FDA0-484E-B992-556C776D6087}" destId="{9C1D7D0A-C2B1-477B-B09C-E3A3D47D1339}" srcOrd="1" destOrd="0" presId="urn:microsoft.com/office/officeart/2005/8/layout/orgChart1"/>
    <dgm:cxn modelId="{536258B5-8978-4000-82D5-D991C6C62F00}" type="presParOf" srcId="{4E121CB6-B67F-4D43-B285-45A176587FE0}" destId="{4165440A-8D5A-477A-91E5-A858C8BBAAFC}" srcOrd="1" destOrd="0" presId="urn:microsoft.com/office/officeart/2005/8/layout/orgChart1"/>
    <dgm:cxn modelId="{4D427D3B-6560-4D86-9F8C-6EDB4AD22BF3}" type="presParOf" srcId="{4E121CB6-B67F-4D43-B285-45A176587FE0}" destId="{5430C3C7-EF11-4273-8B1C-03FAF2601C89}" srcOrd="2" destOrd="0" presId="urn:microsoft.com/office/officeart/2005/8/layout/orgChart1"/>
    <dgm:cxn modelId="{C7E4849A-E1C7-49FA-879A-423EFC083E40}" type="presParOf" srcId="{F2FAE4C6-508C-45BF-8979-F815CB87916E}" destId="{D198D960-F974-4C1F-B394-E1E9B17D3B31}" srcOrd="6" destOrd="0" presId="urn:microsoft.com/office/officeart/2005/8/layout/orgChart1"/>
    <dgm:cxn modelId="{F8EA7809-B42D-4C25-A7D1-0A5609C61F0D}" type="presParOf" srcId="{F2FAE4C6-508C-45BF-8979-F815CB87916E}" destId="{19781FE6-AE60-42AF-AD3A-A815E3B6AAC7}" srcOrd="7" destOrd="0" presId="urn:microsoft.com/office/officeart/2005/8/layout/orgChart1"/>
    <dgm:cxn modelId="{5046D65F-AEE8-4DF1-9265-02561600EE59}" type="presParOf" srcId="{19781FE6-AE60-42AF-AD3A-A815E3B6AAC7}" destId="{3964AE3F-F52A-437C-AAB0-33620161A709}" srcOrd="0" destOrd="0" presId="urn:microsoft.com/office/officeart/2005/8/layout/orgChart1"/>
    <dgm:cxn modelId="{2653F453-9239-4BC7-9361-D41110EA0B3F}" type="presParOf" srcId="{3964AE3F-F52A-437C-AAB0-33620161A709}" destId="{914B55A2-A07A-40B5-B1FF-8A31C869F7F7}" srcOrd="0" destOrd="0" presId="urn:microsoft.com/office/officeart/2005/8/layout/orgChart1"/>
    <dgm:cxn modelId="{FE616C0F-7FDE-4AD8-BBB6-050913AAF1C2}" type="presParOf" srcId="{3964AE3F-F52A-437C-AAB0-33620161A709}" destId="{AC51B508-0B67-469A-82DE-2D8DD4D7D182}" srcOrd="1" destOrd="0" presId="urn:microsoft.com/office/officeart/2005/8/layout/orgChart1"/>
    <dgm:cxn modelId="{FEDF2737-1AD5-45E9-80CD-CD5A82672A37}" type="presParOf" srcId="{19781FE6-AE60-42AF-AD3A-A815E3B6AAC7}" destId="{1BE0D933-392C-4A4F-B8CF-47D80AC0CA9D}" srcOrd="1" destOrd="0" presId="urn:microsoft.com/office/officeart/2005/8/layout/orgChart1"/>
    <dgm:cxn modelId="{5DB7A886-E2A7-4051-93E4-33F720C53504}" type="presParOf" srcId="{19781FE6-AE60-42AF-AD3A-A815E3B6AAC7}" destId="{235F650E-AACC-4361-939B-E59D0B98D25C}" srcOrd="2" destOrd="0" presId="urn:microsoft.com/office/officeart/2005/8/layout/orgChart1"/>
    <dgm:cxn modelId="{CB92042C-C04D-4516-B8D4-EB7DF00CA7A8}" type="presParOf" srcId="{F2FAE4C6-508C-45BF-8979-F815CB87916E}" destId="{3E3BF77F-3B74-4E54-BB1F-EC431F24BBE5}" srcOrd="8" destOrd="0" presId="urn:microsoft.com/office/officeart/2005/8/layout/orgChart1"/>
    <dgm:cxn modelId="{5D2C3A62-2F3E-4500-9601-6FD7D8E09B9D}" type="presParOf" srcId="{F2FAE4C6-508C-45BF-8979-F815CB87916E}" destId="{8160C99A-5736-4E62-B59A-CA35C91B3203}" srcOrd="9" destOrd="0" presId="urn:microsoft.com/office/officeart/2005/8/layout/orgChart1"/>
    <dgm:cxn modelId="{5777623F-AD82-42DF-8D1D-3400CF1C3DFB}" type="presParOf" srcId="{8160C99A-5736-4E62-B59A-CA35C91B3203}" destId="{1C78BB29-5183-4BB4-8396-C0CC0332BB8B}" srcOrd="0" destOrd="0" presId="urn:microsoft.com/office/officeart/2005/8/layout/orgChart1"/>
    <dgm:cxn modelId="{DE33DAE0-FF9B-4D89-99B1-ADA349782712}" type="presParOf" srcId="{1C78BB29-5183-4BB4-8396-C0CC0332BB8B}" destId="{546E344B-53AF-456E-9161-56642D2FD5A9}" srcOrd="0" destOrd="0" presId="urn:microsoft.com/office/officeart/2005/8/layout/orgChart1"/>
    <dgm:cxn modelId="{EA9512EE-DAA8-4D51-8C97-4F1C0EB23232}" type="presParOf" srcId="{1C78BB29-5183-4BB4-8396-C0CC0332BB8B}" destId="{F23CB594-CBE8-4D3A-8FC9-D4165754496D}" srcOrd="1" destOrd="0" presId="urn:microsoft.com/office/officeart/2005/8/layout/orgChart1"/>
    <dgm:cxn modelId="{88F457D1-835D-45A8-9D0E-905B29690116}" type="presParOf" srcId="{8160C99A-5736-4E62-B59A-CA35C91B3203}" destId="{A99003B9-D017-46CA-A83C-B2A389D89E52}" srcOrd="1" destOrd="0" presId="urn:microsoft.com/office/officeart/2005/8/layout/orgChart1"/>
    <dgm:cxn modelId="{F64BED36-E397-4FA4-9BA0-1C2013622E05}" type="presParOf" srcId="{8160C99A-5736-4E62-B59A-CA35C91B3203}" destId="{5BA0A4E5-9B45-4C8E-AE0F-ACCA99E6745B}" srcOrd="2" destOrd="0" presId="urn:microsoft.com/office/officeart/2005/8/layout/orgChart1"/>
    <dgm:cxn modelId="{B521BCBE-CA54-42D6-8B6E-9130B7EBECDF}" type="presParOf" srcId="{8542867E-0795-40BD-8B42-D2E2EC924BB5}" destId="{56CC0982-E2B4-4DDD-A531-1F7680DF222B}" srcOrd="2" destOrd="0" presId="urn:microsoft.com/office/officeart/2005/8/layout/orgChart1"/>
    <dgm:cxn modelId="{3EF6C013-FE73-48CC-A8CA-A9165D4A16C7}" type="presParOf" srcId="{A1C5138E-25B4-4936-8DBF-E85D4D05D942}" destId="{562D8B27-AE65-46CD-BA99-961902B161A1}" srcOrd="2" destOrd="0" presId="urn:microsoft.com/office/officeart/2005/8/layout/orgChart1"/>
    <dgm:cxn modelId="{2316C159-B5C6-4E9B-AAC8-23CE2A9977A0}" type="presParOf" srcId="{A1C5138E-25B4-4936-8DBF-E85D4D05D942}" destId="{31889133-C8DB-4039-90EA-E41B1FFBB36B}" srcOrd="3" destOrd="0" presId="urn:microsoft.com/office/officeart/2005/8/layout/orgChart1"/>
    <dgm:cxn modelId="{9F64D89D-9712-4A71-8E01-CA6F38C68BAB}" type="presParOf" srcId="{31889133-C8DB-4039-90EA-E41B1FFBB36B}" destId="{FE2EB535-4DD1-4110-A153-7B8AA95EDD53}" srcOrd="0" destOrd="0" presId="urn:microsoft.com/office/officeart/2005/8/layout/orgChart1"/>
    <dgm:cxn modelId="{8A7DA14B-209E-4C04-B240-CFC4F6C98540}" type="presParOf" srcId="{FE2EB535-4DD1-4110-A153-7B8AA95EDD53}" destId="{0306377F-1C34-4D09-982D-547860D43D78}" srcOrd="0" destOrd="0" presId="urn:microsoft.com/office/officeart/2005/8/layout/orgChart1"/>
    <dgm:cxn modelId="{31DB5BDE-939C-4CCB-9053-5DF1472D1AA7}" type="presParOf" srcId="{FE2EB535-4DD1-4110-A153-7B8AA95EDD53}" destId="{F4625BE6-C1C3-49B0-ADD9-8D6F52972416}" srcOrd="1" destOrd="0" presId="urn:microsoft.com/office/officeart/2005/8/layout/orgChart1"/>
    <dgm:cxn modelId="{48F0200B-9FC9-4B3A-889C-F4555CC26A80}" type="presParOf" srcId="{31889133-C8DB-4039-90EA-E41B1FFBB36B}" destId="{78213A7D-9FE5-4955-BD81-A4F5BF0B99E6}" srcOrd="1" destOrd="0" presId="urn:microsoft.com/office/officeart/2005/8/layout/orgChart1"/>
    <dgm:cxn modelId="{57C05919-6414-4106-A3D8-8DBD4813FE58}" type="presParOf" srcId="{78213A7D-9FE5-4955-BD81-A4F5BF0B99E6}" destId="{1E0E7D4A-A002-421A-94AD-30683E475E57}" srcOrd="0" destOrd="0" presId="urn:microsoft.com/office/officeart/2005/8/layout/orgChart1"/>
    <dgm:cxn modelId="{90649E79-A092-499A-8134-AE72C478A850}" type="presParOf" srcId="{78213A7D-9FE5-4955-BD81-A4F5BF0B99E6}" destId="{4F01DA50-830E-407A-A6F2-511B9DB3AC0A}" srcOrd="1" destOrd="0" presId="urn:microsoft.com/office/officeart/2005/8/layout/orgChart1"/>
    <dgm:cxn modelId="{17B27882-43A4-4D39-AB7F-94A9E373C811}" type="presParOf" srcId="{4F01DA50-830E-407A-A6F2-511B9DB3AC0A}" destId="{4A940E01-4785-43F9-8B82-B24868091EF7}" srcOrd="0" destOrd="0" presId="urn:microsoft.com/office/officeart/2005/8/layout/orgChart1"/>
    <dgm:cxn modelId="{88EBB88F-9F38-46C8-8F7C-770EDD2DCF75}" type="presParOf" srcId="{4A940E01-4785-43F9-8B82-B24868091EF7}" destId="{DE694556-33C6-4E1C-B30A-E0A500CEBADD}" srcOrd="0" destOrd="0" presId="urn:microsoft.com/office/officeart/2005/8/layout/orgChart1"/>
    <dgm:cxn modelId="{7985D168-D0D0-49CB-B572-F76233D94768}" type="presParOf" srcId="{4A940E01-4785-43F9-8B82-B24868091EF7}" destId="{639638A0-9275-4FEA-84E6-DE8774E8B9D0}" srcOrd="1" destOrd="0" presId="urn:microsoft.com/office/officeart/2005/8/layout/orgChart1"/>
    <dgm:cxn modelId="{C840FFA6-E2B0-4B9C-95B8-6F8A946A90BC}" type="presParOf" srcId="{4F01DA50-830E-407A-A6F2-511B9DB3AC0A}" destId="{C67B28AA-B39C-4630-A2CA-42814C95B1FB}" srcOrd="1" destOrd="0" presId="urn:microsoft.com/office/officeart/2005/8/layout/orgChart1"/>
    <dgm:cxn modelId="{979F88A6-7C10-433F-9DCD-45C6EE662660}" type="presParOf" srcId="{4F01DA50-830E-407A-A6F2-511B9DB3AC0A}" destId="{1A1249CC-4CF2-4AC5-8A0C-E0CA174F7A8E}" srcOrd="2" destOrd="0" presId="urn:microsoft.com/office/officeart/2005/8/layout/orgChart1"/>
    <dgm:cxn modelId="{91802ED4-1BFB-4289-B972-B9457047F877}" type="presParOf" srcId="{78213A7D-9FE5-4955-BD81-A4F5BF0B99E6}" destId="{A056B049-EDC6-4DBE-9D4A-2628844EF3D7}" srcOrd="2" destOrd="0" presId="urn:microsoft.com/office/officeart/2005/8/layout/orgChart1"/>
    <dgm:cxn modelId="{038A9E7B-8465-4C12-98BA-F66890E13BB4}" type="presParOf" srcId="{78213A7D-9FE5-4955-BD81-A4F5BF0B99E6}" destId="{02772B29-45EB-42A6-8A72-2804E6C93132}" srcOrd="3" destOrd="0" presId="urn:microsoft.com/office/officeart/2005/8/layout/orgChart1"/>
    <dgm:cxn modelId="{FD28CB63-DAA4-4A12-AA4D-1E6B94F7771B}" type="presParOf" srcId="{02772B29-45EB-42A6-8A72-2804E6C93132}" destId="{65187E77-7FF0-4C01-8EE0-A325B3B9AA85}" srcOrd="0" destOrd="0" presId="urn:microsoft.com/office/officeart/2005/8/layout/orgChart1"/>
    <dgm:cxn modelId="{1D10E508-EA75-4C53-A662-27F1DAFD8D62}" type="presParOf" srcId="{65187E77-7FF0-4C01-8EE0-A325B3B9AA85}" destId="{9E955D7C-BA47-4049-98D9-6FC9310EC83B}" srcOrd="0" destOrd="0" presId="urn:microsoft.com/office/officeart/2005/8/layout/orgChart1"/>
    <dgm:cxn modelId="{355ED529-FC03-4734-980B-EFA17F999270}" type="presParOf" srcId="{65187E77-7FF0-4C01-8EE0-A325B3B9AA85}" destId="{D1DC9611-F2A0-4794-895E-CEDCFC5A494B}" srcOrd="1" destOrd="0" presId="urn:microsoft.com/office/officeart/2005/8/layout/orgChart1"/>
    <dgm:cxn modelId="{B7745A49-90C7-47B7-BEF3-E2854C7EC0D2}" type="presParOf" srcId="{02772B29-45EB-42A6-8A72-2804E6C93132}" destId="{E4EBB150-DC43-47FA-8EA4-EEF617B798EB}" srcOrd="1" destOrd="0" presId="urn:microsoft.com/office/officeart/2005/8/layout/orgChart1"/>
    <dgm:cxn modelId="{F47109A6-30F6-4FD1-8D93-4F47BDC702B1}" type="presParOf" srcId="{02772B29-45EB-42A6-8A72-2804E6C93132}" destId="{4774EB67-1F3F-4F08-B26B-E7961A73D848}" srcOrd="2" destOrd="0" presId="urn:microsoft.com/office/officeart/2005/8/layout/orgChart1"/>
    <dgm:cxn modelId="{8AB5E23B-6E59-4209-A6CA-525BF9EB5307}" type="presParOf" srcId="{78213A7D-9FE5-4955-BD81-A4F5BF0B99E6}" destId="{2DF5C4BD-C190-4D4E-A08A-0D0A0DA4C606}" srcOrd="4" destOrd="0" presId="urn:microsoft.com/office/officeart/2005/8/layout/orgChart1"/>
    <dgm:cxn modelId="{2B3119C8-076C-4881-9695-F646EF392B6A}" type="presParOf" srcId="{78213A7D-9FE5-4955-BD81-A4F5BF0B99E6}" destId="{79BE1F22-5484-42DB-ABDC-F71DE5A5798C}" srcOrd="5" destOrd="0" presId="urn:microsoft.com/office/officeart/2005/8/layout/orgChart1"/>
    <dgm:cxn modelId="{CC4555F8-4629-4A03-B45D-9CD05F725D02}" type="presParOf" srcId="{79BE1F22-5484-42DB-ABDC-F71DE5A5798C}" destId="{D12145A1-D45D-4674-8857-8BA27BA2F4C1}" srcOrd="0" destOrd="0" presId="urn:microsoft.com/office/officeart/2005/8/layout/orgChart1"/>
    <dgm:cxn modelId="{F904B65F-243B-49F5-BBD6-F5405AA8BBF4}" type="presParOf" srcId="{D12145A1-D45D-4674-8857-8BA27BA2F4C1}" destId="{938551C9-FDF2-4B79-BF5C-F13F022AD5E2}" srcOrd="0" destOrd="0" presId="urn:microsoft.com/office/officeart/2005/8/layout/orgChart1"/>
    <dgm:cxn modelId="{10CF63BA-76DC-42D5-82B5-AB60D372569B}" type="presParOf" srcId="{D12145A1-D45D-4674-8857-8BA27BA2F4C1}" destId="{A88A516F-CFE1-4A17-A013-CAC1548AED74}" srcOrd="1" destOrd="0" presId="urn:microsoft.com/office/officeart/2005/8/layout/orgChart1"/>
    <dgm:cxn modelId="{EF2DE5CB-359E-40DE-8AA1-86CEE929FE59}" type="presParOf" srcId="{79BE1F22-5484-42DB-ABDC-F71DE5A5798C}" destId="{2041831D-A2C4-4358-B9EB-F1775A0CB107}" srcOrd="1" destOrd="0" presId="urn:microsoft.com/office/officeart/2005/8/layout/orgChart1"/>
    <dgm:cxn modelId="{B83286F5-96DF-4137-8B8A-13B978ADB217}" type="presParOf" srcId="{79BE1F22-5484-42DB-ABDC-F71DE5A5798C}" destId="{0909FE3B-3F89-402F-8310-3717CE40888C}" srcOrd="2" destOrd="0" presId="urn:microsoft.com/office/officeart/2005/8/layout/orgChart1"/>
    <dgm:cxn modelId="{D04B9ADF-130D-408A-861C-70C3F0F4B0C0}" type="presParOf" srcId="{78213A7D-9FE5-4955-BD81-A4F5BF0B99E6}" destId="{6F80BC83-62A2-4B25-8EC0-4D3B8EE29C23}" srcOrd="6" destOrd="0" presId="urn:microsoft.com/office/officeart/2005/8/layout/orgChart1"/>
    <dgm:cxn modelId="{5D07CA3B-DA35-4F0C-8489-38FF13167D1A}" type="presParOf" srcId="{78213A7D-9FE5-4955-BD81-A4F5BF0B99E6}" destId="{7D86ECE8-AE56-4F21-92C9-FDBC916C79C4}" srcOrd="7" destOrd="0" presId="urn:microsoft.com/office/officeart/2005/8/layout/orgChart1"/>
    <dgm:cxn modelId="{4A9C2C29-9D9B-4E27-A285-163E2D150440}" type="presParOf" srcId="{7D86ECE8-AE56-4F21-92C9-FDBC916C79C4}" destId="{490E0793-F3C7-421A-9A50-F2EF1DE6AAF7}" srcOrd="0" destOrd="0" presId="urn:microsoft.com/office/officeart/2005/8/layout/orgChart1"/>
    <dgm:cxn modelId="{8385D148-B8F8-4A9F-8D4B-2A27F6BF0181}" type="presParOf" srcId="{490E0793-F3C7-421A-9A50-F2EF1DE6AAF7}" destId="{E15BC68D-56E5-49C8-8E70-B8B27C832AC5}" srcOrd="0" destOrd="0" presId="urn:microsoft.com/office/officeart/2005/8/layout/orgChart1"/>
    <dgm:cxn modelId="{8C880E57-F8FF-4CB3-A4D8-12953B44A87B}" type="presParOf" srcId="{490E0793-F3C7-421A-9A50-F2EF1DE6AAF7}" destId="{CBAAE6B0-986E-4A84-BE68-D72966C152BE}" srcOrd="1" destOrd="0" presId="urn:microsoft.com/office/officeart/2005/8/layout/orgChart1"/>
    <dgm:cxn modelId="{F1DF9F09-04C1-4871-9E92-6F0411AA15C7}" type="presParOf" srcId="{7D86ECE8-AE56-4F21-92C9-FDBC916C79C4}" destId="{64666AC3-4041-4603-8AD2-C4E7F988A255}" srcOrd="1" destOrd="0" presId="urn:microsoft.com/office/officeart/2005/8/layout/orgChart1"/>
    <dgm:cxn modelId="{0585FF6F-9D45-4E27-A96B-71FCDDBF28B1}" type="presParOf" srcId="{7D86ECE8-AE56-4F21-92C9-FDBC916C79C4}" destId="{A0A2DAE1-F571-44BD-BA99-8D97D17D12B7}" srcOrd="2" destOrd="0" presId="urn:microsoft.com/office/officeart/2005/8/layout/orgChart1"/>
    <dgm:cxn modelId="{680DABFC-5381-471D-98BC-42906DBCD4A7}" type="presParOf" srcId="{78213A7D-9FE5-4955-BD81-A4F5BF0B99E6}" destId="{50924470-7FA8-4872-8600-03F960576F61}" srcOrd="8" destOrd="0" presId="urn:microsoft.com/office/officeart/2005/8/layout/orgChart1"/>
    <dgm:cxn modelId="{ED3552BF-BDE6-495E-AD97-35C0D18E43ED}" type="presParOf" srcId="{78213A7D-9FE5-4955-BD81-A4F5BF0B99E6}" destId="{8813CCF4-686B-4E20-8E9F-A27E6511CE36}" srcOrd="9" destOrd="0" presId="urn:microsoft.com/office/officeart/2005/8/layout/orgChart1"/>
    <dgm:cxn modelId="{A40E3B08-9B30-45C5-B365-AD8335BD115F}" type="presParOf" srcId="{8813CCF4-686B-4E20-8E9F-A27E6511CE36}" destId="{0237B66B-7B73-43B4-8201-F6F6128AD094}" srcOrd="0" destOrd="0" presId="urn:microsoft.com/office/officeart/2005/8/layout/orgChart1"/>
    <dgm:cxn modelId="{F5D5C62A-17C1-4933-ABD1-791496271432}" type="presParOf" srcId="{0237B66B-7B73-43B4-8201-F6F6128AD094}" destId="{8C0DF973-0243-4FF9-B23C-E1474CC785FC}" srcOrd="0" destOrd="0" presId="urn:microsoft.com/office/officeart/2005/8/layout/orgChart1"/>
    <dgm:cxn modelId="{B4E6CD6B-B907-4B95-87DE-FE5BCA14E869}" type="presParOf" srcId="{0237B66B-7B73-43B4-8201-F6F6128AD094}" destId="{3DE8EA49-F8AB-474A-A0B5-8E56BB1F77C4}" srcOrd="1" destOrd="0" presId="urn:microsoft.com/office/officeart/2005/8/layout/orgChart1"/>
    <dgm:cxn modelId="{68292311-C08A-4684-AE78-BCA90C97E645}" type="presParOf" srcId="{8813CCF4-686B-4E20-8E9F-A27E6511CE36}" destId="{ECCCB254-E4FA-4618-B99B-E557AD942D83}" srcOrd="1" destOrd="0" presId="urn:microsoft.com/office/officeart/2005/8/layout/orgChart1"/>
    <dgm:cxn modelId="{B13725BE-6D13-4AFD-9C89-0428A60A3CFE}" type="presParOf" srcId="{8813CCF4-686B-4E20-8E9F-A27E6511CE36}" destId="{839965DB-8037-4A26-8C6D-65B6CBF7D483}" srcOrd="2" destOrd="0" presId="urn:microsoft.com/office/officeart/2005/8/layout/orgChart1"/>
    <dgm:cxn modelId="{4DA465D9-B8F6-4F09-A277-D8CDB3D1E47D}" type="presParOf" srcId="{31889133-C8DB-4039-90EA-E41B1FFBB36B}" destId="{F22C4411-9329-4850-9FA3-8DE9CE005C13}" srcOrd="2" destOrd="0" presId="urn:microsoft.com/office/officeart/2005/8/layout/orgChart1"/>
    <dgm:cxn modelId="{E51844D2-93D5-46B6-918B-DE888DE8CB75}" type="presParOf" srcId="{A1C5138E-25B4-4936-8DBF-E85D4D05D942}" destId="{196CD2F5-AD4A-4914-A83A-DE53F4E1C01F}" srcOrd="4" destOrd="0" presId="urn:microsoft.com/office/officeart/2005/8/layout/orgChart1"/>
    <dgm:cxn modelId="{3289CA9C-3322-439F-89A4-78316B880643}" type="presParOf" srcId="{A1C5138E-25B4-4936-8DBF-E85D4D05D942}" destId="{2A30D03B-68DA-4DC6-B340-842D318EDF64}" srcOrd="5" destOrd="0" presId="urn:microsoft.com/office/officeart/2005/8/layout/orgChart1"/>
    <dgm:cxn modelId="{25AD9E34-4419-4BE1-A644-DC02FCDBA1CD}" type="presParOf" srcId="{2A30D03B-68DA-4DC6-B340-842D318EDF64}" destId="{BD81BE05-AEA8-4537-B850-7F9588588A53}" srcOrd="0" destOrd="0" presId="urn:microsoft.com/office/officeart/2005/8/layout/orgChart1"/>
    <dgm:cxn modelId="{7AA3CFB9-849C-4BEB-8D4A-B43A8591C665}" type="presParOf" srcId="{BD81BE05-AEA8-4537-B850-7F9588588A53}" destId="{77E42A3A-6D89-4171-B0E9-EFCCD1FBB723}" srcOrd="0" destOrd="0" presId="urn:microsoft.com/office/officeart/2005/8/layout/orgChart1"/>
    <dgm:cxn modelId="{6957E742-BEE4-4C8B-A391-1653D7C1CC3F}" type="presParOf" srcId="{BD81BE05-AEA8-4537-B850-7F9588588A53}" destId="{D66F08F7-3E75-4034-8AE2-87B71011A254}" srcOrd="1" destOrd="0" presId="urn:microsoft.com/office/officeart/2005/8/layout/orgChart1"/>
    <dgm:cxn modelId="{50F200D6-6CED-45B4-A12D-1803BE3BAAB6}" type="presParOf" srcId="{2A30D03B-68DA-4DC6-B340-842D318EDF64}" destId="{34A2AC95-E1BE-4646-A9DC-946B43DCFAD2}" srcOrd="1" destOrd="0" presId="urn:microsoft.com/office/officeart/2005/8/layout/orgChart1"/>
    <dgm:cxn modelId="{31588A8C-3502-4A9B-887C-F5BE90D4B22C}" type="presParOf" srcId="{34A2AC95-E1BE-4646-A9DC-946B43DCFAD2}" destId="{BBE0CA20-113C-49C1-B2A6-203188EF1516}" srcOrd="0" destOrd="0" presId="urn:microsoft.com/office/officeart/2005/8/layout/orgChart1"/>
    <dgm:cxn modelId="{D471C412-2A27-437F-A681-BA0F6F6D363B}" type="presParOf" srcId="{34A2AC95-E1BE-4646-A9DC-946B43DCFAD2}" destId="{52DD5EE8-9327-496E-B82C-1726C6CE2E42}" srcOrd="1" destOrd="0" presId="urn:microsoft.com/office/officeart/2005/8/layout/orgChart1"/>
    <dgm:cxn modelId="{02167956-81F3-4488-8290-3642C3B35C46}" type="presParOf" srcId="{52DD5EE8-9327-496E-B82C-1726C6CE2E42}" destId="{28B97790-1A43-45D0-AABB-4B867B2A2341}" srcOrd="0" destOrd="0" presId="urn:microsoft.com/office/officeart/2005/8/layout/orgChart1"/>
    <dgm:cxn modelId="{13B0DF3E-7E64-4194-97F1-C75DCE32EF32}" type="presParOf" srcId="{28B97790-1A43-45D0-AABB-4B867B2A2341}" destId="{EA6205BF-061B-40D6-A7E6-571A747AA667}" srcOrd="0" destOrd="0" presId="urn:microsoft.com/office/officeart/2005/8/layout/orgChart1"/>
    <dgm:cxn modelId="{AA9D81C9-4C7B-44FE-89F9-9F4FC6FDB2E5}" type="presParOf" srcId="{28B97790-1A43-45D0-AABB-4B867B2A2341}" destId="{48AE6CA1-1A8A-44F1-A3F0-9DF1874A054D}" srcOrd="1" destOrd="0" presId="urn:microsoft.com/office/officeart/2005/8/layout/orgChart1"/>
    <dgm:cxn modelId="{EBD0EA8A-19DF-4365-A370-2E4C398820DE}" type="presParOf" srcId="{52DD5EE8-9327-496E-B82C-1726C6CE2E42}" destId="{4CE774AC-8DD6-492F-A077-2FAC2798EFE7}" srcOrd="1" destOrd="0" presId="urn:microsoft.com/office/officeart/2005/8/layout/orgChart1"/>
    <dgm:cxn modelId="{7D318F26-771B-4963-95F5-19AEAC77D461}" type="presParOf" srcId="{52DD5EE8-9327-496E-B82C-1726C6CE2E42}" destId="{EB6A2DBC-8884-432D-99FD-800CBDAA5D93}" srcOrd="2" destOrd="0" presId="urn:microsoft.com/office/officeart/2005/8/layout/orgChart1"/>
    <dgm:cxn modelId="{C259FC97-F625-40B2-8AEE-228C16390887}" type="presParOf" srcId="{34A2AC95-E1BE-4646-A9DC-946B43DCFAD2}" destId="{96B6DD90-54A3-4E89-BDDC-206CBCF2C54B}" srcOrd="2" destOrd="0" presId="urn:microsoft.com/office/officeart/2005/8/layout/orgChart1"/>
    <dgm:cxn modelId="{80677041-EF25-4B2F-86D2-BC94008B4C40}" type="presParOf" srcId="{34A2AC95-E1BE-4646-A9DC-946B43DCFAD2}" destId="{4DE4FFB0-E762-42B2-A0A3-0C3CE90DF48D}" srcOrd="3" destOrd="0" presId="urn:microsoft.com/office/officeart/2005/8/layout/orgChart1"/>
    <dgm:cxn modelId="{5EA1D110-34C3-47A4-ACB3-5E3E2B416E76}" type="presParOf" srcId="{4DE4FFB0-E762-42B2-A0A3-0C3CE90DF48D}" destId="{0ABE25F6-E3E2-4017-90F8-7C0F13BC786B}" srcOrd="0" destOrd="0" presId="urn:microsoft.com/office/officeart/2005/8/layout/orgChart1"/>
    <dgm:cxn modelId="{57586AC4-D0DF-4C3C-B888-6D8CDE1F3707}" type="presParOf" srcId="{0ABE25F6-E3E2-4017-90F8-7C0F13BC786B}" destId="{4AEA117C-DDD1-4D04-98CC-0FFCB9696802}" srcOrd="0" destOrd="0" presId="urn:microsoft.com/office/officeart/2005/8/layout/orgChart1"/>
    <dgm:cxn modelId="{A53AF812-34E0-47EF-ACA2-6C35D2DB4439}" type="presParOf" srcId="{0ABE25F6-E3E2-4017-90F8-7C0F13BC786B}" destId="{A6D5474D-0F48-476F-A654-1641A288F83F}" srcOrd="1" destOrd="0" presId="urn:microsoft.com/office/officeart/2005/8/layout/orgChart1"/>
    <dgm:cxn modelId="{6CE8F67D-2E19-4693-94AE-1669333763F0}" type="presParOf" srcId="{4DE4FFB0-E762-42B2-A0A3-0C3CE90DF48D}" destId="{A17BA5CE-0043-4C28-BF5C-8CDC4B63736D}" srcOrd="1" destOrd="0" presId="urn:microsoft.com/office/officeart/2005/8/layout/orgChart1"/>
    <dgm:cxn modelId="{A048EFDF-F058-43E2-B94C-09C3095F7DB5}" type="presParOf" srcId="{4DE4FFB0-E762-42B2-A0A3-0C3CE90DF48D}" destId="{6AB3A80B-1646-421E-9098-5F9D16750B12}" srcOrd="2" destOrd="0" presId="urn:microsoft.com/office/officeart/2005/8/layout/orgChart1"/>
    <dgm:cxn modelId="{C592D2A9-0FCB-423F-9AF9-42FA264D71B5}" type="presParOf" srcId="{34A2AC95-E1BE-4646-A9DC-946B43DCFAD2}" destId="{59F0FF6E-AAD2-4C9B-B42E-15AB5B2A016B}" srcOrd="4" destOrd="0" presId="urn:microsoft.com/office/officeart/2005/8/layout/orgChart1"/>
    <dgm:cxn modelId="{640C41E4-0840-4DC9-8D0D-DD3DA6F13A14}" type="presParOf" srcId="{34A2AC95-E1BE-4646-A9DC-946B43DCFAD2}" destId="{7415589F-C08C-4CF7-9009-F2D441DE9871}" srcOrd="5" destOrd="0" presId="urn:microsoft.com/office/officeart/2005/8/layout/orgChart1"/>
    <dgm:cxn modelId="{9BA7D714-DB58-444A-9195-210A2928883C}" type="presParOf" srcId="{7415589F-C08C-4CF7-9009-F2D441DE9871}" destId="{8CE389FE-FC4D-4D3E-8D47-0EF32F4DE338}" srcOrd="0" destOrd="0" presId="urn:microsoft.com/office/officeart/2005/8/layout/orgChart1"/>
    <dgm:cxn modelId="{4759FBBE-D326-4D8B-A070-DB422E4BACD4}" type="presParOf" srcId="{8CE389FE-FC4D-4D3E-8D47-0EF32F4DE338}" destId="{B639F8BC-D33F-455C-AE5C-393CE0DEBDC1}" srcOrd="0" destOrd="0" presId="urn:microsoft.com/office/officeart/2005/8/layout/orgChart1"/>
    <dgm:cxn modelId="{7E4E3B89-C405-4783-AF46-A5424D77B6E7}" type="presParOf" srcId="{8CE389FE-FC4D-4D3E-8D47-0EF32F4DE338}" destId="{86ED460B-5946-4194-AC3E-54A7517E0BF9}" srcOrd="1" destOrd="0" presId="urn:microsoft.com/office/officeart/2005/8/layout/orgChart1"/>
    <dgm:cxn modelId="{769BB212-212A-4340-8554-D89C08BB8B09}" type="presParOf" srcId="{7415589F-C08C-4CF7-9009-F2D441DE9871}" destId="{AA568B44-528F-4562-9C70-0306F0485808}" srcOrd="1" destOrd="0" presId="urn:microsoft.com/office/officeart/2005/8/layout/orgChart1"/>
    <dgm:cxn modelId="{ACDBC98E-069C-4FD0-AEDC-20461D03A5CD}" type="presParOf" srcId="{7415589F-C08C-4CF7-9009-F2D441DE9871}" destId="{12AE20EC-B5CC-418D-A8CB-14DEE3B62B53}" srcOrd="2" destOrd="0" presId="urn:microsoft.com/office/officeart/2005/8/layout/orgChart1"/>
    <dgm:cxn modelId="{92844553-28C1-48E2-A072-F0468A19D012}" type="presParOf" srcId="{34A2AC95-E1BE-4646-A9DC-946B43DCFAD2}" destId="{26F4153F-E3BB-4EDD-9003-A9979945073F}" srcOrd="6" destOrd="0" presId="urn:microsoft.com/office/officeart/2005/8/layout/orgChart1"/>
    <dgm:cxn modelId="{59C0E224-A55E-40D1-B00D-F960F57A6A62}" type="presParOf" srcId="{34A2AC95-E1BE-4646-A9DC-946B43DCFAD2}" destId="{D4E5A65D-CC5A-4389-9E0C-09B6527F1E20}" srcOrd="7" destOrd="0" presId="urn:microsoft.com/office/officeart/2005/8/layout/orgChart1"/>
    <dgm:cxn modelId="{3EF8FE1D-9BBA-45BF-A482-772CB05345AB}" type="presParOf" srcId="{D4E5A65D-CC5A-4389-9E0C-09B6527F1E20}" destId="{E239BEC8-723E-406D-A0CD-08BB1ABAAC1B}" srcOrd="0" destOrd="0" presId="urn:microsoft.com/office/officeart/2005/8/layout/orgChart1"/>
    <dgm:cxn modelId="{97FBD7D6-FA9B-47E8-86BB-3FA1CA58F97B}" type="presParOf" srcId="{E239BEC8-723E-406D-A0CD-08BB1ABAAC1B}" destId="{70448EF3-9F4C-4D47-910A-C49D36E471D8}" srcOrd="0" destOrd="0" presId="urn:microsoft.com/office/officeart/2005/8/layout/orgChart1"/>
    <dgm:cxn modelId="{FB6E3AB8-76A8-435B-98DF-E5CFBB6587C5}" type="presParOf" srcId="{E239BEC8-723E-406D-A0CD-08BB1ABAAC1B}" destId="{9E4087AE-C7DF-4792-B043-9D40D5B0C6F4}" srcOrd="1" destOrd="0" presId="urn:microsoft.com/office/officeart/2005/8/layout/orgChart1"/>
    <dgm:cxn modelId="{50F8CAA9-26D9-43A8-92BD-C976E22D1941}" type="presParOf" srcId="{D4E5A65D-CC5A-4389-9E0C-09B6527F1E20}" destId="{A8C7E64A-3942-4F24-9522-DF76E2188E17}" srcOrd="1" destOrd="0" presId="urn:microsoft.com/office/officeart/2005/8/layout/orgChart1"/>
    <dgm:cxn modelId="{B4C2D277-EFBB-4A6C-A535-6B5B2C1EF47A}" type="presParOf" srcId="{D4E5A65D-CC5A-4389-9E0C-09B6527F1E20}" destId="{D222A1D1-000D-47D7-9207-1D6CEAC336FD}" srcOrd="2" destOrd="0" presId="urn:microsoft.com/office/officeart/2005/8/layout/orgChart1"/>
    <dgm:cxn modelId="{F91689EE-AF2F-4B9A-9583-3467B73215FE}" type="presParOf" srcId="{2A30D03B-68DA-4DC6-B340-842D318EDF64}" destId="{117923B5-49E3-41E1-B78A-B3A724175AB4}" srcOrd="2" destOrd="0" presId="urn:microsoft.com/office/officeart/2005/8/layout/orgChart1"/>
    <dgm:cxn modelId="{4B772D79-C33C-43B7-9139-9D05766A2238}" type="presParOf" srcId="{A1C5138E-25B4-4936-8DBF-E85D4D05D942}" destId="{2442E6F2-0E98-4955-91B3-900EC7313D2F}" srcOrd="6" destOrd="0" presId="urn:microsoft.com/office/officeart/2005/8/layout/orgChart1"/>
    <dgm:cxn modelId="{E439502D-CD0A-4FE0-B8C8-CAF0E5863A74}" type="presParOf" srcId="{A1C5138E-25B4-4936-8DBF-E85D4D05D942}" destId="{2D20464E-0069-4122-ACA0-6CAEA2355FAC}" srcOrd="7" destOrd="0" presId="urn:microsoft.com/office/officeart/2005/8/layout/orgChart1"/>
    <dgm:cxn modelId="{A4F5DFB3-D189-47C3-9A37-61C07D09001C}" type="presParOf" srcId="{2D20464E-0069-4122-ACA0-6CAEA2355FAC}" destId="{47635FF2-F3D6-4430-87BF-9A27BB5AA33F}" srcOrd="0" destOrd="0" presId="urn:microsoft.com/office/officeart/2005/8/layout/orgChart1"/>
    <dgm:cxn modelId="{F1B2ED13-B364-4F0F-945A-0BA434C22487}" type="presParOf" srcId="{47635FF2-F3D6-4430-87BF-9A27BB5AA33F}" destId="{522BDF4F-2E2D-4723-9F45-1F9093992AA4}" srcOrd="0" destOrd="0" presId="urn:microsoft.com/office/officeart/2005/8/layout/orgChart1"/>
    <dgm:cxn modelId="{656B8F10-8885-403B-9ED5-FC6E962ACD75}" type="presParOf" srcId="{47635FF2-F3D6-4430-87BF-9A27BB5AA33F}" destId="{840609A0-6D72-4E34-99D4-A5629429DEE3}" srcOrd="1" destOrd="0" presId="urn:microsoft.com/office/officeart/2005/8/layout/orgChart1"/>
    <dgm:cxn modelId="{75A33733-D4E3-49A9-8682-BC321F0FAE80}" type="presParOf" srcId="{2D20464E-0069-4122-ACA0-6CAEA2355FAC}" destId="{9EF3D3E0-4CF1-4F90-81A8-7A7DD10B9752}" srcOrd="1" destOrd="0" presId="urn:microsoft.com/office/officeart/2005/8/layout/orgChart1"/>
    <dgm:cxn modelId="{62AA722A-1E73-4482-B8C9-1A0354E076A4}" type="presParOf" srcId="{9EF3D3E0-4CF1-4F90-81A8-7A7DD10B9752}" destId="{E7DF3112-4875-4047-A654-DB98E869C173}" srcOrd="0" destOrd="0" presId="urn:microsoft.com/office/officeart/2005/8/layout/orgChart1"/>
    <dgm:cxn modelId="{B68F8971-A71F-4769-9635-5F5565416CD5}" type="presParOf" srcId="{9EF3D3E0-4CF1-4F90-81A8-7A7DD10B9752}" destId="{5E0F27D6-7F2D-4E75-BC79-0FFD93754124}" srcOrd="1" destOrd="0" presId="urn:microsoft.com/office/officeart/2005/8/layout/orgChart1"/>
    <dgm:cxn modelId="{331CD388-AF51-4C18-8D1D-FE9CEF621C14}" type="presParOf" srcId="{5E0F27D6-7F2D-4E75-BC79-0FFD93754124}" destId="{63878438-129A-4F34-8821-67551220C234}" srcOrd="0" destOrd="0" presId="urn:microsoft.com/office/officeart/2005/8/layout/orgChart1"/>
    <dgm:cxn modelId="{A4C89BF9-2A58-40FD-9EB2-89B5E779773E}" type="presParOf" srcId="{63878438-129A-4F34-8821-67551220C234}" destId="{048AB285-B4BB-48FF-8456-C6B6063B9516}" srcOrd="0" destOrd="0" presId="urn:microsoft.com/office/officeart/2005/8/layout/orgChart1"/>
    <dgm:cxn modelId="{D5C61577-0E98-4365-B519-29E01125754C}" type="presParOf" srcId="{63878438-129A-4F34-8821-67551220C234}" destId="{586C3089-A2F9-4AFB-BBB3-177DF0940FF5}" srcOrd="1" destOrd="0" presId="urn:microsoft.com/office/officeart/2005/8/layout/orgChart1"/>
    <dgm:cxn modelId="{CC9F3FA5-0A37-436A-BEE0-DA88E5FACD9C}" type="presParOf" srcId="{5E0F27D6-7F2D-4E75-BC79-0FFD93754124}" destId="{5FDA9A3A-2383-4920-ACBF-B0F538FD64B2}" srcOrd="1" destOrd="0" presId="urn:microsoft.com/office/officeart/2005/8/layout/orgChart1"/>
    <dgm:cxn modelId="{481CDA00-C56A-4F9D-B0F1-6C4AB7FF6921}" type="presParOf" srcId="{5E0F27D6-7F2D-4E75-BC79-0FFD93754124}" destId="{3CD0FE4B-43D3-4157-BD82-EE09F5047228}" srcOrd="2" destOrd="0" presId="urn:microsoft.com/office/officeart/2005/8/layout/orgChart1"/>
    <dgm:cxn modelId="{BD71D647-8F68-42F8-900A-1D27555764A4}" type="presParOf" srcId="{9EF3D3E0-4CF1-4F90-81A8-7A7DD10B9752}" destId="{4CA98A8E-F2C8-4F90-9680-50A5A8FFA951}" srcOrd="2" destOrd="0" presId="urn:microsoft.com/office/officeart/2005/8/layout/orgChart1"/>
    <dgm:cxn modelId="{0240B7A4-A5E2-4C38-9686-D0EEBAE1A1E9}" type="presParOf" srcId="{9EF3D3E0-4CF1-4F90-81A8-7A7DD10B9752}" destId="{FB856166-873E-48CC-B4C0-D8E852D32E7A}" srcOrd="3" destOrd="0" presId="urn:microsoft.com/office/officeart/2005/8/layout/orgChart1"/>
    <dgm:cxn modelId="{6757DA34-4C8A-4458-B18D-7602CA0EA44E}" type="presParOf" srcId="{FB856166-873E-48CC-B4C0-D8E852D32E7A}" destId="{EDC7030C-720A-4FC7-8048-AE8D0C212AD4}" srcOrd="0" destOrd="0" presId="urn:microsoft.com/office/officeart/2005/8/layout/orgChart1"/>
    <dgm:cxn modelId="{04F6453B-6E1B-4941-BAF4-432703BF8D50}" type="presParOf" srcId="{EDC7030C-720A-4FC7-8048-AE8D0C212AD4}" destId="{625D5358-C6C5-4CA3-8AF8-C94215F6605D}" srcOrd="0" destOrd="0" presId="urn:microsoft.com/office/officeart/2005/8/layout/orgChart1"/>
    <dgm:cxn modelId="{1131E6CC-CC57-46F1-A661-C7C119F0E812}" type="presParOf" srcId="{EDC7030C-720A-4FC7-8048-AE8D0C212AD4}" destId="{48C92A3E-3C21-470F-BD37-247EE412032B}" srcOrd="1" destOrd="0" presId="urn:microsoft.com/office/officeart/2005/8/layout/orgChart1"/>
    <dgm:cxn modelId="{F969D3BD-5E5D-4F15-8317-2C6182D3F84C}" type="presParOf" srcId="{FB856166-873E-48CC-B4C0-D8E852D32E7A}" destId="{8D837E58-7FAC-4ABC-B11A-7008BB4307C0}" srcOrd="1" destOrd="0" presId="urn:microsoft.com/office/officeart/2005/8/layout/orgChart1"/>
    <dgm:cxn modelId="{F12AA91F-6E15-4743-B004-20606E4254A1}" type="presParOf" srcId="{FB856166-873E-48CC-B4C0-D8E852D32E7A}" destId="{E9C5F02A-1971-4937-990F-28722DF40634}" srcOrd="2" destOrd="0" presId="urn:microsoft.com/office/officeart/2005/8/layout/orgChart1"/>
    <dgm:cxn modelId="{A886B1E9-D1D4-4BD3-856F-2A5864050697}" type="presParOf" srcId="{9EF3D3E0-4CF1-4F90-81A8-7A7DD10B9752}" destId="{EC87994B-85EA-4E2C-B8FB-F06C01B2DFCB}" srcOrd="4" destOrd="0" presId="urn:microsoft.com/office/officeart/2005/8/layout/orgChart1"/>
    <dgm:cxn modelId="{145D45F7-243C-4F60-A533-0E024EDB95BE}" type="presParOf" srcId="{9EF3D3E0-4CF1-4F90-81A8-7A7DD10B9752}" destId="{B5B51C47-BD91-44AE-9BCD-344A07AC0795}" srcOrd="5" destOrd="0" presId="urn:microsoft.com/office/officeart/2005/8/layout/orgChart1"/>
    <dgm:cxn modelId="{3DCD5698-060C-4ACF-A547-44ED8922DF24}" type="presParOf" srcId="{B5B51C47-BD91-44AE-9BCD-344A07AC0795}" destId="{F042B545-AB5E-4C10-BE6C-7A730BEB0509}" srcOrd="0" destOrd="0" presId="urn:microsoft.com/office/officeart/2005/8/layout/orgChart1"/>
    <dgm:cxn modelId="{759B1C06-D603-410F-A3B3-AD5714B85ADB}" type="presParOf" srcId="{F042B545-AB5E-4C10-BE6C-7A730BEB0509}" destId="{88277B40-8D59-4EEC-8816-D37383D61C71}" srcOrd="0" destOrd="0" presId="urn:microsoft.com/office/officeart/2005/8/layout/orgChart1"/>
    <dgm:cxn modelId="{20248A38-EA0F-4603-BC34-759FAA43A1A1}" type="presParOf" srcId="{F042B545-AB5E-4C10-BE6C-7A730BEB0509}" destId="{37B8D2B3-D129-48F9-82EB-3A2DDFAFBFD7}" srcOrd="1" destOrd="0" presId="urn:microsoft.com/office/officeart/2005/8/layout/orgChart1"/>
    <dgm:cxn modelId="{17F102BE-E7FB-4908-92C0-9274F3724D3E}" type="presParOf" srcId="{B5B51C47-BD91-44AE-9BCD-344A07AC0795}" destId="{5BF51128-5D75-45B4-987B-170B8AAE39E8}" srcOrd="1" destOrd="0" presId="urn:microsoft.com/office/officeart/2005/8/layout/orgChart1"/>
    <dgm:cxn modelId="{5ED535A9-55BE-4F4C-B5BE-29B039D7E76E}" type="presParOf" srcId="{B5B51C47-BD91-44AE-9BCD-344A07AC0795}" destId="{CA969561-1768-4313-A4CC-DC497AF97018}" srcOrd="2" destOrd="0" presId="urn:microsoft.com/office/officeart/2005/8/layout/orgChart1"/>
    <dgm:cxn modelId="{70322D7F-AA6E-4CAF-84FE-0B6D24B1C1F4}" type="presParOf" srcId="{9EF3D3E0-4CF1-4F90-81A8-7A7DD10B9752}" destId="{7F89D666-FB59-4F12-BC82-A83932BD4785}" srcOrd="6" destOrd="0" presId="urn:microsoft.com/office/officeart/2005/8/layout/orgChart1"/>
    <dgm:cxn modelId="{3B519A46-E231-47F4-BB1F-AA6F07E1A0DB}" type="presParOf" srcId="{9EF3D3E0-4CF1-4F90-81A8-7A7DD10B9752}" destId="{FE237FC2-1BAB-4B7C-97BB-8133E01B9145}" srcOrd="7" destOrd="0" presId="urn:microsoft.com/office/officeart/2005/8/layout/orgChart1"/>
    <dgm:cxn modelId="{460BBF94-CD76-4718-9933-63EC05FDB176}" type="presParOf" srcId="{FE237FC2-1BAB-4B7C-97BB-8133E01B9145}" destId="{DCBB3BD3-A2D5-4876-B88F-9D5BB6FF08DB}" srcOrd="0" destOrd="0" presId="urn:microsoft.com/office/officeart/2005/8/layout/orgChart1"/>
    <dgm:cxn modelId="{A4FB945B-8A7B-49ED-A6CA-29D2FFEDA916}" type="presParOf" srcId="{DCBB3BD3-A2D5-4876-B88F-9D5BB6FF08DB}" destId="{00CA1DF0-526F-4A4B-9BD1-580FA1BD6C2C}" srcOrd="0" destOrd="0" presId="urn:microsoft.com/office/officeart/2005/8/layout/orgChart1"/>
    <dgm:cxn modelId="{BFB4BB04-A252-49CE-9902-6B263283834C}" type="presParOf" srcId="{DCBB3BD3-A2D5-4876-B88F-9D5BB6FF08DB}" destId="{18EF338B-1B9F-43ED-9888-E585585A05EE}" srcOrd="1" destOrd="0" presId="urn:microsoft.com/office/officeart/2005/8/layout/orgChart1"/>
    <dgm:cxn modelId="{E8B5971D-F7DA-4E91-8E50-C5739C8529A3}" type="presParOf" srcId="{FE237FC2-1BAB-4B7C-97BB-8133E01B9145}" destId="{4F7355C5-5B5F-4340-8A78-1FB89D85562B}" srcOrd="1" destOrd="0" presId="urn:microsoft.com/office/officeart/2005/8/layout/orgChart1"/>
    <dgm:cxn modelId="{F276AD26-CD7F-4C8F-A30C-9EC24042A402}" type="presParOf" srcId="{FE237FC2-1BAB-4B7C-97BB-8133E01B9145}" destId="{584DE3CB-F700-4B1E-BDB6-E0CC4655922D}" srcOrd="2" destOrd="0" presId="urn:microsoft.com/office/officeart/2005/8/layout/orgChart1"/>
    <dgm:cxn modelId="{8B6563A7-A335-4B20-8CBB-825313AF1A1D}" type="presParOf" srcId="{9EF3D3E0-4CF1-4F90-81A8-7A7DD10B9752}" destId="{7CDC15BE-64FC-496B-B083-C0B72907C636}" srcOrd="8" destOrd="0" presId="urn:microsoft.com/office/officeart/2005/8/layout/orgChart1"/>
    <dgm:cxn modelId="{F927A8A8-BD0C-45D1-B5F2-3E5614A0085E}" type="presParOf" srcId="{9EF3D3E0-4CF1-4F90-81A8-7A7DD10B9752}" destId="{64CB46C8-88B8-4EA9-A51C-318DB94183C1}" srcOrd="9" destOrd="0" presId="urn:microsoft.com/office/officeart/2005/8/layout/orgChart1"/>
    <dgm:cxn modelId="{342F261D-FB8B-42A8-B6F3-1A11FF030445}" type="presParOf" srcId="{64CB46C8-88B8-4EA9-A51C-318DB94183C1}" destId="{B03EBA41-4013-438E-9273-F9F718414198}" srcOrd="0" destOrd="0" presId="urn:microsoft.com/office/officeart/2005/8/layout/orgChart1"/>
    <dgm:cxn modelId="{873FB470-8839-420C-B5FE-8EDAD16EE73A}" type="presParOf" srcId="{B03EBA41-4013-438E-9273-F9F718414198}" destId="{B8522D6A-185C-4E95-813C-ED1D888EFE1D}" srcOrd="0" destOrd="0" presId="urn:microsoft.com/office/officeart/2005/8/layout/orgChart1"/>
    <dgm:cxn modelId="{2C030F89-1B6B-4A80-8331-56C0C3959BE2}" type="presParOf" srcId="{B03EBA41-4013-438E-9273-F9F718414198}" destId="{A47420AA-E851-4B5A-86CD-868B08EEBE91}" srcOrd="1" destOrd="0" presId="urn:microsoft.com/office/officeart/2005/8/layout/orgChart1"/>
    <dgm:cxn modelId="{4A252033-C7BE-4817-BFE0-6FF058AA8828}" type="presParOf" srcId="{64CB46C8-88B8-4EA9-A51C-318DB94183C1}" destId="{D70EB189-C84A-4FBF-90DD-F60AC57F11F5}" srcOrd="1" destOrd="0" presId="urn:microsoft.com/office/officeart/2005/8/layout/orgChart1"/>
    <dgm:cxn modelId="{3726BC86-2268-4118-ACA4-8EA3711A163C}" type="presParOf" srcId="{64CB46C8-88B8-4EA9-A51C-318DB94183C1}" destId="{EBB70166-3CE1-4D7F-9323-C42AEFB6DBC0}" srcOrd="2" destOrd="0" presId="urn:microsoft.com/office/officeart/2005/8/layout/orgChart1"/>
    <dgm:cxn modelId="{3DED0B30-8474-4BAF-8116-3354422E5072}" type="presParOf" srcId="{2D20464E-0069-4122-ACA0-6CAEA2355FAC}" destId="{C55451A8-5965-4281-8D09-B8E6F09E5416}" srcOrd="2" destOrd="0" presId="urn:microsoft.com/office/officeart/2005/8/layout/orgChart1"/>
    <dgm:cxn modelId="{353FCF2C-4CAD-4110-BA8C-634CB7982140}" type="presParOf" srcId="{A5CCB93A-5CF1-4586-9D48-590CDEE5B689}" destId="{593D8C29-D3E0-4C2A-99DF-A05C894A60B5}"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15BE-64FC-496B-B083-C0B72907C636}">
      <dsp:nvSpPr>
        <dsp:cNvPr id="0" name=""/>
        <dsp:cNvSpPr/>
      </dsp:nvSpPr>
      <dsp:spPr>
        <a:xfrm>
          <a:off x="6795370" y="1006426"/>
          <a:ext cx="396069" cy="2856647"/>
        </a:xfrm>
        <a:custGeom>
          <a:avLst/>
          <a:gdLst/>
          <a:ahLst/>
          <a:cxnLst/>
          <a:rect l="0" t="0" r="0" b="0"/>
          <a:pathLst>
            <a:path>
              <a:moveTo>
                <a:pt x="0" y="0"/>
              </a:moveTo>
              <a:lnTo>
                <a:pt x="0" y="2856647"/>
              </a:lnTo>
              <a:lnTo>
                <a:pt x="396069" y="2856647"/>
              </a:lnTo>
            </a:path>
          </a:pathLst>
        </a:custGeom>
        <a:noFill/>
        <a:ln w="19050" cap="rnd"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89D666-FB59-4F12-BC82-A83932BD4785}">
      <dsp:nvSpPr>
        <dsp:cNvPr id="0" name=""/>
        <dsp:cNvSpPr/>
      </dsp:nvSpPr>
      <dsp:spPr>
        <a:xfrm>
          <a:off x="6795370" y="1006426"/>
          <a:ext cx="396069" cy="2290819"/>
        </a:xfrm>
        <a:custGeom>
          <a:avLst/>
          <a:gdLst/>
          <a:ahLst/>
          <a:cxnLst/>
          <a:rect l="0" t="0" r="0" b="0"/>
          <a:pathLst>
            <a:path>
              <a:moveTo>
                <a:pt x="0" y="0"/>
              </a:moveTo>
              <a:lnTo>
                <a:pt x="0" y="2290819"/>
              </a:lnTo>
              <a:lnTo>
                <a:pt x="396069" y="2290819"/>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EC87994B-85EA-4E2C-B8FB-F06C01B2DFCB}">
      <dsp:nvSpPr>
        <dsp:cNvPr id="0" name=""/>
        <dsp:cNvSpPr/>
      </dsp:nvSpPr>
      <dsp:spPr>
        <a:xfrm>
          <a:off x="6795370" y="1006426"/>
          <a:ext cx="396069" cy="1665613"/>
        </a:xfrm>
        <a:custGeom>
          <a:avLst/>
          <a:gdLst/>
          <a:ahLst/>
          <a:cxnLst/>
          <a:rect l="0" t="0" r="0" b="0"/>
          <a:pathLst>
            <a:path>
              <a:moveTo>
                <a:pt x="0" y="0"/>
              </a:moveTo>
              <a:lnTo>
                <a:pt x="0" y="1665613"/>
              </a:lnTo>
              <a:lnTo>
                <a:pt x="396069" y="1665613"/>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4CA98A8E-F2C8-4F90-9680-50A5A8FFA951}">
      <dsp:nvSpPr>
        <dsp:cNvPr id="0" name=""/>
        <dsp:cNvSpPr/>
      </dsp:nvSpPr>
      <dsp:spPr>
        <a:xfrm>
          <a:off x="6795370" y="1006426"/>
          <a:ext cx="396069" cy="1040408"/>
        </a:xfrm>
        <a:custGeom>
          <a:avLst/>
          <a:gdLst/>
          <a:ahLst/>
          <a:cxnLst/>
          <a:rect l="0" t="0" r="0" b="0"/>
          <a:pathLst>
            <a:path>
              <a:moveTo>
                <a:pt x="0" y="0"/>
              </a:moveTo>
              <a:lnTo>
                <a:pt x="0" y="1040408"/>
              </a:lnTo>
              <a:lnTo>
                <a:pt x="396069" y="1040408"/>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E7DF3112-4875-4047-A654-DB98E869C173}">
      <dsp:nvSpPr>
        <dsp:cNvPr id="0" name=""/>
        <dsp:cNvSpPr/>
      </dsp:nvSpPr>
      <dsp:spPr>
        <a:xfrm>
          <a:off x="6795370" y="1006426"/>
          <a:ext cx="396069" cy="415202"/>
        </a:xfrm>
        <a:custGeom>
          <a:avLst/>
          <a:gdLst/>
          <a:ahLst/>
          <a:cxnLst/>
          <a:rect l="0" t="0" r="0" b="0"/>
          <a:pathLst>
            <a:path>
              <a:moveTo>
                <a:pt x="0" y="0"/>
              </a:moveTo>
              <a:lnTo>
                <a:pt x="0" y="415202"/>
              </a:lnTo>
              <a:lnTo>
                <a:pt x="396069" y="415202"/>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2442E6F2-0E98-4955-91B3-900EC7313D2F}">
      <dsp:nvSpPr>
        <dsp:cNvPr id="0" name=""/>
        <dsp:cNvSpPr/>
      </dsp:nvSpPr>
      <dsp:spPr>
        <a:xfrm>
          <a:off x="4338423" y="442407"/>
          <a:ext cx="2782423" cy="123733"/>
        </a:xfrm>
        <a:custGeom>
          <a:avLst/>
          <a:gdLst/>
          <a:ahLst/>
          <a:cxnLst/>
          <a:rect l="0" t="0" r="0" b="0"/>
          <a:pathLst>
            <a:path>
              <a:moveTo>
                <a:pt x="0" y="0"/>
              </a:moveTo>
              <a:lnTo>
                <a:pt x="0" y="31273"/>
              </a:lnTo>
              <a:lnTo>
                <a:pt x="2782423" y="31273"/>
              </a:lnTo>
              <a:lnTo>
                <a:pt x="2782423" y="123733"/>
              </a:lnTo>
            </a:path>
          </a:pathLst>
        </a:custGeom>
        <a:noFill/>
        <a:ln w="19050" cap="rnd"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F4153F-E3BB-4EDD-9003-A9979945073F}">
      <dsp:nvSpPr>
        <dsp:cNvPr id="0" name=""/>
        <dsp:cNvSpPr/>
      </dsp:nvSpPr>
      <dsp:spPr>
        <a:xfrm>
          <a:off x="5091084" y="1147612"/>
          <a:ext cx="476697" cy="2220228"/>
        </a:xfrm>
        <a:custGeom>
          <a:avLst/>
          <a:gdLst/>
          <a:ahLst/>
          <a:cxnLst/>
          <a:rect l="0" t="0" r="0" b="0"/>
          <a:pathLst>
            <a:path>
              <a:moveTo>
                <a:pt x="0" y="0"/>
              </a:moveTo>
              <a:lnTo>
                <a:pt x="0" y="2220228"/>
              </a:lnTo>
              <a:lnTo>
                <a:pt x="476697" y="2220228"/>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59F0FF6E-AAD2-4C9B-B42E-15AB5B2A016B}">
      <dsp:nvSpPr>
        <dsp:cNvPr id="0" name=""/>
        <dsp:cNvSpPr/>
      </dsp:nvSpPr>
      <dsp:spPr>
        <a:xfrm>
          <a:off x="5091084" y="1147612"/>
          <a:ext cx="476697" cy="1595022"/>
        </a:xfrm>
        <a:custGeom>
          <a:avLst/>
          <a:gdLst/>
          <a:ahLst/>
          <a:cxnLst/>
          <a:rect l="0" t="0" r="0" b="0"/>
          <a:pathLst>
            <a:path>
              <a:moveTo>
                <a:pt x="0" y="0"/>
              </a:moveTo>
              <a:lnTo>
                <a:pt x="0" y="1595022"/>
              </a:lnTo>
              <a:lnTo>
                <a:pt x="476697" y="1595022"/>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96B6DD90-54A3-4E89-BDDC-206CBCF2C54B}">
      <dsp:nvSpPr>
        <dsp:cNvPr id="0" name=""/>
        <dsp:cNvSpPr/>
      </dsp:nvSpPr>
      <dsp:spPr>
        <a:xfrm>
          <a:off x="5091084" y="1147612"/>
          <a:ext cx="476697" cy="969817"/>
        </a:xfrm>
        <a:custGeom>
          <a:avLst/>
          <a:gdLst/>
          <a:ahLst/>
          <a:cxnLst/>
          <a:rect l="0" t="0" r="0" b="0"/>
          <a:pathLst>
            <a:path>
              <a:moveTo>
                <a:pt x="0" y="0"/>
              </a:moveTo>
              <a:lnTo>
                <a:pt x="0" y="969817"/>
              </a:lnTo>
              <a:lnTo>
                <a:pt x="476697" y="969817"/>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BBE0CA20-113C-49C1-B2A6-203188EF1516}">
      <dsp:nvSpPr>
        <dsp:cNvPr id="0" name=""/>
        <dsp:cNvSpPr/>
      </dsp:nvSpPr>
      <dsp:spPr>
        <a:xfrm>
          <a:off x="5091084" y="1147612"/>
          <a:ext cx="476697" cy="344611"/>
        </a:xfrm>
        <a:custGeom>
          <a:avLst/>
          <a:gdLst/>
          <a:ahLst/>
          <a:cxnLst/>
          <a:rect l="0" t="0" r="0" b="0"/>
          <a:pathLst>
            <a:path>
              <a:moveTo>
                <a:pt x="0" y="0"/>
              </a:moveTo>
              <a:lnTo>
                <a:pt x="0" y="344611"/>
              </a:lnTo>
              <a:lnTo>
                <a:pt x="476697" y="344611"/>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196CD2F5-AD4A-4914-A83A-DE53F4E1C01F}">
      <dsp:nvSpPr>
        <dsp:cNvPr id="0" name=""/>
        <dsp:cNvSpPr/>
      </dsp:nvSpPr>
      <dsp:spPr>
        <a:xfrm>
          <a:off x="4338423" y="442407"/>
          <a:ext cx="1104889" cy="264919"/>
        </a:xfrm>
        <a:custGeom>
          <a:avLst/>
          <a:gdLst/>
          <a:ahLst/>
          <a:cxnLst/>
          <a:rect l="0" t="0" r="0" b="0"/>
          <a:pathLst>
            <a:path>
              <a:moveTo>
                <a:pt x="0" y="0"/>
              </a:moveTo>
              <a:lnTo>
                <a:pt x="0" y="172459"/>
              </a:lnTo>
              <a:lnTo>
                <a:pt x="1104889" y="172459"/>
              </a:lnTo>
              <a:lnTo>
                <a:pt x="1104889" y="264919"/>
              </a:lnTo>
            </a:path>
          </a:pathLst>
        </a:custGeom>
        <a:noFill/>
        <a:ln w="19050" cap="rnd"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0924470-7FA8-4872-8600-03F960576F61}">
      <dsp:nvSpPr>
        <dsp:cNvPr id="0" name=""/>
        <dsp:cNvSpPr/>
      </dsp:nvSpPr>
      <dsp:spPr>
        <a:xfrm>
          <a:off x="3185052" y="1077021"/>
          <a:ext cx="425562" cy="2896476"/>
        </a:xfrm>
        <a:custGeom>
          <a:avLst/>
          <a:gdLst/>
          <a:ahLst/>
          <a:cxnLst/>
          <a:rect l="0" t="0" r="0" b="0"/>
          <a:pathLst>
            <a:path>
              <a:moveTo>
                <a:pt x="0" y="0"/>
              </a:moveTo>
              <a:lnTo>
                <a:pt x="0" y="2896476"/>
              </a:lnTo>
              <a:lnTo>
                <a:pt x="425562" y="2896476"/>
              </a:lnTo>
            </a:path>
          </a:pathLst>
        </a:custGeom>
        <a:noFill/>
        <a:ln w="19050" cap="rnd"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F80BC83-62A2-4B25-8EC0-4D3B8EE29C23}">
      <dsp:nvSpPr>
        <dsp:cNvPr id="0" name=""/>
        <dsp:cNvSpPr/>
      </dsp:nvSpPr>
      <dsp:spPr>
        <a:xfrm>
          <a:off x="3185052" y="1077021"/>
          <a:ext cx="425562" cy="2271270"/>
        </a:xfrm>
        <a:custGeom>
          <a:avLst/>
          <a:gdLst/>
          <a:ahLst/>
          <a:cxnLst/>
          <a:rect l="0" t="0" r="0" b="0"/>
          <a:pathLst>
            <a:path>
              <a:moveTo>
                <a:pt x="0" y="0"/>
              </a:moveTo>
              <a:lnTo>
                <a:pt x="0" y="2271270"/>
              </a:lnTo>
              <a:lnTo>
                <a:pt x="425562" y="2271270"/>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2DF5C4BD-C190-4D4E-A08A-0D0A0DA4C606}">
      <dsp:nvSpPr>
        <dsp:cNvPr id="0" name=""/>
        <dsp:cNvSpPr/>
      </dsp:nvSpPr>
      <dsp:spPr>
        <a:xfrm>
          <a:off x="3185052" y="1077021"/>
          <a:ext cx="425562" cy="1646065"/>
        </a:xfrm>
        <a:custGeom>
          <a:avLst/>
          <a:gdLst/>
          <a:ahLst/>
          <a:cxnLst/>
          <a:rect l="0" t="0" r="0" b="0"/>
          <a:pathLst>
            <a:path>
              <a:moveTo>
                <a:pt x="0" y="0"/>
              </a:moveTo>
              <a:lnTo>
                <a:pt x="0" y="1646065"/>
              </a:lnTo>
              <a:lnTo>
                <a:pt x="425562" y="1646065"/>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A056B049-EDC6-4DBE-9D4A-2628844EF3D7}">
      <dsp:nvSpPr>
        <dsp:cNvPr id="0" name=""/>
        <dsp:cNvSpPr/>
      </dsp:nvSpPr>
      <dsp:spPr>
        <a:xfrm>
          <a:off x="3185052" y="1077021"/>
          <a:ext cx="425562" cy="1020859"/>
        </a:xfrm>
        <a:custGeom>
          <a:avLst/>
          <a:gdLst/>
          <a:ahLst/>
          <a:cxnLst/>
          <a:rect l="0" t="0" r="0" b="0"/>
          <a:pathLst>
            <a:path>
              <a:moveTo>
                <a:pt x="0" y="0"/>
              </a:moveTo>
              <a:lnTo>
                <a:pt x="0" y="1020859"/>
              </a:lnTo>
              <a:lnTo>
                <a:pt x="425562" y="1020859"/>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1E0E7D4A-A002-421A-94AD-30683E475E57}">
      <dsp:nvSpPr>
        <dsp:cNvPr id="0" name=""/>
        <dsp:cNvSpPr/>
      </dsp:nvSpPr>
      <dsp:spPr>
        <a:xfrm>
          <a:off x="3185052" y="1077021"/>
          <a:ext cx="425562" cy="395653"/>
        </a:xfrm>
        <a:custGeom>
          <a:avLst/>
          <a:gdLst/>
          <a:ahLst/>
          <a:cxnLst/>
          <a:rect l="0" t="0" r="0" b="0"/>
          <a:pathLst>
            <a:path>
              <a:moveTo>
                <a:pt x="0" y="0"/>
              </a:moveTo>
              <a:lnTo>
                <a:pt x="0" y="395653"/>
              </a:lnTo>
              <a:lnTo>
                <a:pt x="425562" y="395653"/>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562D8B27-AE65-46CD-BA99-961902B161A1}">
      <dsp:nvSpPr>
        <dsp:cNvPr id="0" name=""/>
        <dsp:cNvSpPr/>
      </dsp:nvSpPr>
      <dsp:spPr>
        <a:xfrm>
          <a:off x="3537281" y="442407"/>
          <a:ext cx="801142" cy="194328"/>
        </a:xfrm>
        <a:custGeom>
          <a:avLst/>
          <a:gdLst/>
          <a:ahLst/>
          <a:cxnLst/>
          <a:rect l="0" t="0" r="0" b="0"/>
          <a:pathLst>
            <a:path>
              <a:moveTo>
                <a:pt x="801142" y="0"/>
              </a:moveTo>
              <a:lnTo>
                <a:pt x="801142" y="101868"/>
              </a:lnTo>
              <a:lnTo>
                <a:pt x="0" y="101868"/>
              </a:lnTo>
              <a:lnTo>
                <a:pt x="0" y="194328"/>
              </a:lnTo>
            </a:path>
          </a:pathLst>
        </a:custGeom>
        <a:noFill/>
        <a:ln w="19050" cap="rnd"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E3BF77F-3B74-4E54-BB1F-EC431F24BBE5}">
      <dsp:nvSpPr>
        <dsp:cNvPr id="0" name=""/>
        <dsp:cNvSpPr/>
      </dsp:nvSpPr>
      <dsp:spPr>
        <a:xfrm>
          <a:off x="1490798" y="1077021"/>
          <a:ext cx="406101" cy="2885988"/>
        </a:xfrm>
        <a:custGeom>
          <a:avLst/>
          <a:gdLst/>
          <a:ahLst/>
          <a:cxnLst/>
          <a:rect l="0" t="0" r="0" b="0"/>
          <a:pathLst>
            <a:path>
              <a:moveTo>
                <a:pt x="0" y="0"/>
              </a:moveTo>
              <a:lnTo>
                <a:pt x="0" y="2885988"/>
              </a:lnTo>
              <a:lnTo>
                <a:pt x="406101" y="2885988"/>
              </a:lnTo>
            </a:path>
          </a:pathLst>
        </a:custGeom>
        <a:noFill/>
        <a:ln w="19050" cap="rnd"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198D960-F974-4C1F-B394-E1E9B17D3B31}">
      <dsp:nvSpPr>
        <dsp:cNvPr id="0" name=""/>
        <dsp:cNvSpPr/>
      </dsp:nvSpPr>
      <dsp:spPr>
        <a:xfrm>
          <a:off x="1490798" y="1077021"/>
          <a:ext cx="406101" cy="2260783"/>
        </a:xfrm>
        <a:custGeom>
          <a:avLst/>
          <a:gdLst/>
          <a:ahLst/>
          <a:cxnLst/>
          <a:rect l="0" t="0" r="0" b="0"/>
          <a:pathLst>
            <a:path>
              <a:moveTo>
                <a:pt x="0" y="0"/>
              </a:moveTo>
              <a:lnTo>
                <a:pt x="0" y="2260783"/>
              </a:lnTo>
              <a:lnTo>
                <a:pt x="406101" y="2260783"/>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422E170D-E322-4C41-AD09-B40A19A40B71}">
      <dsp:nvSpPr>
        <dsp:cNvPr id="0" name=""/>
        <dsp:cNvSpPr/>
      </dsp:nvSpPr>
      <dsp:spPr>
        <a:xfrm>
          <a:off x="1490798" y="1077021"/>
          <a:ext cx="406101" cy="1635577"/>
        </a:xfrm>
        <a:custGeom>
          <a:avLst/>
          <a:gdLst/>
          <a:ahLst/>
          <a:cxnLst/>
          <a:rect l="0" t="0" r="0" b="0"/>
          <a:pathLst>
            <a:path>
              <a:moveTo>
                <a:pt x="0" y="0"/>
              </a:moveTo>
              <a:lnTo>
                <a:pt x="0" y="1635577"/>
              </a:lnTo>
              <a:lnTo>
                <a:pt x="406101" y="1635577"/>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FD0808D0-B81E-430D-A89C-C6B6D7D0EBC6}">
      <dsp:nvSpPr>
        <dsp:cNvPr id="0" name=""/>
        <dsp:cNvSpPr/>
      </dsp:nvSpPr>
      <dsp:spPr>
        <a:xfrm>
          <a:off x="1490798" y="1077021"/>
          <a:ext cx="406101" cy="1010371"/>
        </a:xfrm>
        <a:custGeom>
          <a:avLst/>
          <a:gdLst/>
          <a:ahLst/>
          <a:cxnLst/>
          <a:rect l="0" t="0" r="0" b="0"/>
          <a:pathLst>
            <a:path>
              <a:moveTo>
                <a:pt x="0" y="0"/>
              </a:moveTo>
              <a:lnTo>
                <a:pt x="0" y="1010371"/>
              </a:lnTo>
              <a:lnTo>
                <a:pt x="406101" y="1010371"/>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76425CC4-7C41-45C9-81FD-E4CE1BFE08CC}">
      <dsp:nvSpPr>
        <dsp:cNvPr id="0" name=""/>
        <dsp:cNvSpPr/>
      </dsp:nvSpPr>
      <dsp:spPr>
        <a:xfrm>
          <a:off x="1490798" y="1077021"/>
          <a:ext cx="406101" cy="385166"/>
        </a:xfrm>
        <a:custGeom>
          <a:avLst/>
          <a:gdLst/>
          <a:ahLst/>
          <a:cxnLst/>
          <a:rect l="0" t="0" r="0" b="0"/>
          <a:pathLst>
            <a:path>
              <a:moveTo>
                <a:pt x="0" y="0"/>
              </a:moveTo>
              <a:lnTo>
                <a:pt x="0" y="385166"/>
              </a:lnTo>
              <a:lnTo>
                <a:pt x="406101" y="385166"/>
              </a:lnTo>
            </a:path>
          </a:pathLst>
        </a:custGeom>
        <a:noFill/>
        <a:ln w="9525" cap="rnd" cmpd="sng" algn="ctr">
          <a:solidFill>
            <a:schemeClr val="accent1"/>
          </a:solidFill>
          <a:prstDash val="solid"/>
        </a:ln>
        <a:effectLst/>
        <a:scene3d>
          <a:camera prst="orthographicFront"/>
          <a:lightRig rig="threePt" dir="t">
            <a:rot lat="0" lon="0" rev="7500000"/>
          </a:lightRig>
        </a:scene3d>
        <a:sp3d z="-40000"/>
      </dsp:spPr>
      <dsp:style>
        <a:lnRef idx="1">
          <a:schemeClr val="accent1"/>
        </a:lnRef>
        <a:fillRef idx="2">
          <a:schemeClr val="accent1"/>
        </a:fillRef>
        <a:effectRef idx="1">
          <a:schemeClr val="accent1"/>
        </a:effectRef>
        <a:fontRef idx="minor">
          <a:schemeClr val="dk1"/>
        </a:fontRef>
      </dsp:style>
    </dsp:sp>
    <dsp:sp modelId="{BCAFCE17-DDC3-40BB-A301-421016635E05}">
      <dsp:nvSpPr>
        <dsp:cNvPr id="0" name=""/>
        <dsp:cNvSpPr/>
      </dsp:nvSpPr>
      <dsp:spPr>
        <a:xfrm>
          <a:off x="1843026" y="442407"/>
          <a:ext cx="2495396" cy="194328"/>
        </a:xfrm>
        <a:custGeom>
          <a:avLst/>
          <a:gdLst/>
          <a:ahLst/>
          <a:cxnLst/>
          <a:rect l="0" t="0" r="0" b="0"/>
          <a:pathLst>
            <a:path>
              <a:moveTo>
                <a:pt x="2495396" y="0"/>
              </a:moveTo>
              <a:lnTo>
                <a:pt x="2495396" y="101868"/>
              </a:lnTo>
              <a:lnTo>
                <a:pt x="0" y="101868"/>
              </a:lnTo>
              <a:lnTo>
                <a:pt x="0" y="194328"/>
              </a:lnTo>
            </a:path>
          </a:pathLst>
        </a:custGeom>
        <a:noFill/>
        <a:ln w="19050" cap="rnd"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1A40463-FEB5-486E-B6D5-44A891B51E91}">
      <dsp:nvSpPr>
        <dsp:cNvPr id="0" name=""/>
        <dsp:cNvSpPr/>
      </dsp:nvSpPr>
      <dsp:spPr>
        <a:xfrm>
          <a:off x="3898138" y="2121"/>
          <a:ext cx="880571" cy="44028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Project Manager</a:t>
          </a:r>
        </a:p>
      </dsp:txBody>
      <dsp:txXfrm>
        <a:off x="3898138" y="2121"/>
        <a:ext cx="880571" cy="440285"/>
      </dsp:txXfrm>
    </dsp:sp>
    <dsp:sp modelId="{C72F63A3-92F0-4B92-88D5-4F9711D7B1A5}">
      <dsp:nvSpPr>
        <dsp:cNvPr id="0" name=""/>
        <dsp:cNvSpPr/>
      </dsp:nvSpPr>
      <dsp:spPr>
        <a:xfrm>
          <a:off x="1402741" y="636735"/>
          <a:ext cx="880571" cy="44028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Chicago Team Leader</a:t>
          </a:r>
        </a:p>
      </dsp:txBody>
      <dsp:txXfrm>
        <a:off x="1402741" y="636735"/>
        <a:ext cx="880571" cy="440285"/>
      </dsp:txXfrm>
    </dsp:sp>
    <dsp:sp modelId="{9FC29C93-F91E-4636-9A46-E766AE21BAF9}">
      <dsp:nvSpPr>
        <dsp:cNvPr id="0" name=""/>
        <dsp:cNvSpPr/>
      </dsp:nvSpPr>
      <dsp:spPr>
        <a:xfrm>
          <a:off x="1896900" y="1242044"/>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Brian V</a:t>
          </a:r>
        </a:p>
      </dsp:txBody>
      <dsp:txXfrm>
        <a:off x="1896900" y="1242044"/>
        <a:ext cx="880571" cy="440285"/>
      </dsp:txXfrm>
    </dsp:sp>
    <dsp:sp modelId="{DDE1B132-9C58-443E-8F0D-EBBD9027EB46}">
      <dsp:nvSpPr>
        <dsp:cNvPr id="0" name=""/>
        <dsp:cNvSpPr/>
      </dsp:nvSpPr>
      <dsp:spPr>
        <a:xfrm>
          <a:off x="1896900" y="1867250"/>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Susan F</a:t>
          </a:r>
        </a:p>
      </dsp:txBody>
      <dsp:txXfrm>
        <a:off x="1896900" y="1867250"/>
        <a:ext cx="880571" cy="440285"/>
      </dsp:txXfrm>
    </dsp:sp>
    <dsp:sp modelId="{D38EFDB2-9EA1-4C27-98D4-4B3868E72A49}">
      <dsp:nvSpPr>
        <dsp:cNvPr id="0" name=""/>
        <dsp:cNvSpPr/>
      </dsp:nvSpPr>
      <dsp:spPr>
        <a:xfrm>
          <a:off x="1896900" y="2492456"/>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Mark J</a:t>
          </a:r>
        </a:p>
      </dsp:txBody>
      <dsp:txXfrm>
        <a:off x="1896900" y="2492456"/>
        <a:ext cx="880571" cy="440285"/>
      </dsp:txXfrm>
    </dsp:sp>
    <dsp:sp modelId="{914B55A2-A07A-40B5-B1FF-8A31C869F7F7}">
      <dsp:nvSpPr>
        <dsp:cNvPr id="0" name=""/>
        <dsp:cNvSpPr/>
      </dsp:nvSpPr>
      <dsp:spPr>
        <a:xfrm>
          <a:off x="1896900" y="3117661"/>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Bob A</a:t>
          </a:r>
        </a:p>
      </dsp:txBody>
      <dsp:txXfrm>
        <a:off x="1896900" y="3117661"/>
        <a:ext cx="880571" cy="440285"/>
      </dsp:txXfrm>
    </dsp:sp>
    <dsp:sp modelId="{546E344B-53AF-456E-9161-56642D2FD5A9}">
      <dsp:nvSpPr>
        <dsp:cNvPr id="0" name=""/>
        <dsp:cNvSpPr/>
      </dsp:nvSpPr>
      <dsp:spPr>
        <a:xfrm>
          <a:off x="1896900" y="3742867"/>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Sally A</a:t>
          </a:r>
        </a:p>
      </dsp:txBody>
      <dsp:txXfrm>
        <a:off x="1896900" y="3742867"/>
        <a:ext cx="880571" cy="440285"/>
      </dsp:txXfrm>
    </dsp:sp>
    <dsp:sp modelId="{0306377F-1C34-4D09-982D-547860D43D78}">
      <dsp:nvSpPr>
        <dsp:cNvPr id="0" name=""/>
        <dsp:cNvSpPr/>
      </dsp:nvSpPr>
      <dsp:spPr>
        <a:xfrm>
          <a:off x="3096995" y="636735"/>
          <a:ext cx="880571" cy="44028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NY Team Leader</a:t>
          </a:r>
        </a:p>
      </dsp:txBody>
      <dsp:txXfrm>
        <a:off x="3096995" y="636735"/>
        <a:ext cx="880571" cy="440285"/>
      </dsp:txXfrm>
    </dsp:sp>
    <dsp:sp modelId="{DE694556-33C6-4E1C-B30A-E0A500CEBADD}">
      <dsp:nvSpPr>
        <dsp:cNvPr id="0" name=""/>
        <dsp:cNvSpPr/>
      </dsp:nvSpPr>
      <dsp:spPr>
        <a:xfrm>
          <a:off x="3610615" y="1252532"/>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Tony R</a:t>
          </a:r>
        </a:p>
      </dsp:txBody>
      <dsp:txXfrm>
        <a:off x="3610615" y="1252532"/>
        <a:ext cx="880571" cy="440285"/>
      </dsp:txXfrm>
    </dsp:sp>
    <dsp:sp modelId="{9E955D7C-BA47-4049-98D9-6FC9310EC83B}">
      <dsp:nvSpPr>
        <dsp:cNvPr id="0" name=""/>
        <dsp:cNvSpPr/>
      </dsp:nvSpPr>
      <dsp:spPr>
        <a:xfrm>
          <a:off x="3610615" y="1877738"/>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Sheila A</a:t>
          </a:r>
        </a:p>
      </dsp:txBody>
      <dsp:txXfrm>
        <a:off x="3610615" y="1877738"/>
        <a:ext cx="880571" cy="440285"/>
      </dsp:txXfrm>
    </dsp:sp>
    <dsp:sp modelId="{938551C9-FDF2-4B79-BF5C-F13F022AD5E2}">
      <dsp:nvSpPr>
        <dsp:cNvPr id="0" name=""/>
        <dsp:cNvSpPr/>
      </dsp:nvSpPr>
      <dsp:spPr>
        <a:xfrm>
          <a:off x="3610615" y="2502943"/>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Deepti </a:t>
          </a:r>
        </a:p>
      </dsp:txBody>
      <dsp:txXfrm>
        <a:off x="3610615" y="2502943"/>
        <a:ext cx="880571" cy="440285"/>
      </dsp:txXfrm>
    </dsp:sp>
    <dsp:sp modelId="{E15BC68D-56E5-49C8-8E70-B8B27C832AC5}">
      <dsp:nvSpPr>
        <dsp:cNvPr id="0" name=""/>
        <dsp:cNvSpPr/>
      </dsp:nvSpPr>
      <dsp:spPr>
        <a:xfrm>
          <a:off x="3610615" y="3128149"/>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Hal I</a:t>
          </a:r>
        </a:p>
      </dsp:txBody>
      <dsp:txXfrm>
        <a:off x="3610615" y="3128149"/>
        <a:ext cx="880571" cy="440285"/>
      </dsp:txXfrm>
    </dsp:sp>
    <dsp:sp modelId="{8C0DF973-0243-4FF9-B23C-E1474CC785FC}">
      <dsp:nvSpPr>
        <dsp:cNvPr id="0" name=""/>
        <dsp:cNvSpPr/>
      </dsp:nvSpPr>
      <dsp:spPr>
        <a:xfrm>
          <a:off x="3610615" y="3753354"/>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Gary V</a:t>
          </a:r>
        </a:p>
      </dsp:txBody>
      <dsp:txXfrm>
        <a:off x="3610615" y="3753354"/>
        <a:ext cx="880571" cy="440285"/>
      </dsp:txXfrm>
    </dsp:sp>
    <dsp:sp modelId="{77E42A3A-6D89-4171-B0E9-EFCCD1FBB723}">
      <dsp:nvSpPr>
        <dsp:cNvPr id="0" name=""/>
        <dsp:cNvSpPr/>
      </dsp:nvSpPr>
      <dsp:spPr>
        <a:xfrm>
          <a:off x="5003027" y="707326"/>
          <a:ext cx="880571" cy="44028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Atlanta Team Leader</a:t>
          </a:r>
        </a:p>
      </dsp:txBody>
      <dsp:txXfrm>
        <a:off x="5003027" y="707326"/>
        <a:ext cx="880571" cy="440285"/>
      </dsp:txXfrm>
    </dsp:sp>
    <dsp:sp modelId="{EA6205BF-061B-40D6-A7E6-571A747AA667}">
      <dsp:nvSpPr>
        <dsp:cNvPr id="0" name=""/>
        <dsp:cNvSpPr/>
      </dsp:nvSpPr>
      <dsp:spPr>
        <a:xfrm>
          <a:off x="5567781" y="1272081"/>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Lawrence T</a:t>
          </a:r>
        </a:p>
      </dsp:txBody>
      <dsp:txXfrm>
        <a:off x="5567781" y="1272081"/>
        <a:ext cx="880571" cy="440285"/>
      </dsp:txXfrm>
    </dsp:sp>
    <dsp:sp modelId="{4AEA117C-DDD1-4D04-98CC-0FFCB9696802}">
      <dsp:nvSpPr>
        <dsp:cNvPr id="0" name=""/>
        <dsp:cNvSpPr/>
      </dsp:nvSpPr>
      <dsp:spPr>
        <a:xfrm>
          <a:off x="5567781" y="1897286"/>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Frank J</a:t>
          </a:r>
        </a:p>
      </dsp:txBody>
      <dsp:txXfrm>
        <a:off x="5567781" y="1897286"/>
        <a:ext cx="880571" cy="440285"/>
      </dsp:txXfrm>
    </dsp:sp>
    <dsp:sp modelId="{B639F8BC-D33F-455C-AE5C-393CE0DEBDC1}">
      <dsp:nvSpPr>
        <dsp:cNvPr id="0" name=""/>
        <dsp:cNvSpPr/>
      </dsp:nvSpPr>
      <dsp:spPr>
        <a:xfrm>
          <a:off x="5567781" y="2522492"/>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Joe A</a:t>
          </a:r>
        </a:p>
      </dsp:txBody>
      <dsp:txXfrm>
        <a:off x="5567781" y="2522492"/>
        <a:ext cx="880571" cy="440285"/>
      </dsp:txXfrm>
    </dsp:sp>
    <dsp:sp modelId="{70448EF3-9F4C-4D47-910A-C49D36E471D8}">
      <dsp:nvSpPr>
        <dsp:cNvPr id="0" name=""/>
        <dsp:cNvSpPr/>
      </dsp:nvSpPr>
      <dsp:spPr>
        <a:xfrm>
          <a:off x="5567781" y="3147698"/>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Alice P</a:t>
          </a:r>
        </a:p>
      </dsp:txBody>
      <dsp:txXfrm>
        <a:off x="5567781" y="3147698"/>
        <a:ext cx="880571" cy="440285"/>
      </dsp:txXfrm>
    </dsp:sp>
    <dsp:sp modelId="{522BDF4F-2E2D-4723-9F45-1F9093992AA4}">
      <dsp:nvSpPr>
        <dsp:cNvPr id="0" name=""/>
        <dsp:cNvSpPr/>
      </dsp:nvSpPr>
      <dsp:spPr>
        <a:xfrm>
          <a:off x="6714001" y="566140"/>
          <a:ext cx="813691" cy="44028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San Fran Team Leader</a:t>
          </a:r>
        </a:p>
      </dsp:txBody>
      <dsp:txXfrm>
        <a:off x="6714001" y="566140"/>
        <a:ext cx="813691" cy="440285"/>
      </dsp:txXfrm>
    </dsp:sp>
    <dsp:sp modelId="{048AB285-B4BB-48FF-8456-C6B6063B9516}">
      <dsp:nvSpPr>
        <dsp:cNvPr id="0" name=""/>
        <dsp:cNvSpPr/>
      </dsp:nvSpPr>
      <dsp:spPr>
        <a:xfrm>
          <a:off x="7191440" y="1201485"/>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Shannon U</a:t>
          </a:r>
        </a:p>
      </dsp:txBody>
      <dsp:txXfrm>
        <a:off x="7191440" y="1201485"/>
        <a:ext cx="880571" cy="440285"/>
      </dsp:txXfrm>
    </dsp:sp>
    <dsp:sp modelId="{625D5358-C6C5-4CA3-8AF8-C94215F6605D}">
      <dsp:nvSpPr>
        <dsp:cNvPr id="0" name=""/>
        <dsp:cNvSpPr/>
      </dsp:nvSpPr>
      <dsp:spPr>
        <a:xfrm>
          <a:off x="7191440" y="1826691"/>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Molly T</a:t>
          </a:r>
        </a:p>
      </dsp:txBody>
      <dsp:txXfrm>
        <a:off x="7191440" y="1826691"/>
        <a:ext cx="880571" cy="440285"/>
      </dsp:txXfrm>
    </dsp:sp>
    <dsp:sp modelId="{88277B40-8D59-4EEC-8816-D37383D61C71}">
      <dsp:nvSpPr>
        <dsp:cNvPr id="0" name=""/>
        <dsp:cNvSpPr/>
      </dsp:nvSpPr>
      <dsp:spPr>
        <a:xfrm>
          <a:off x="7191440" y="2451897"/>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Robert A</a:t>
          </a:r>
        </a:p>
      </dsp:txBody>
      <dsp:txXfrm>
        <a:off x="7191440" y="2451897"/>
        <a:ext cx="880571" cy="440285"/>
      </dsp:txXfrm>
    </dsp:sp>
    <dsp:sp modelId="{00CA1DF0-526F-4A4B-9BD1-580FA1BD6C2C}">
      <dsp:nvSpPr>
        <dsp:cNvPr id="0" name=""/>
        <dsp:cNvSpPr/>
      </dsp:nvSpPr>
      <dsp:spPr>
        <a:xfrm>
          <a:off x="7191440" y="3077102"/>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Mick Y</a:t>
          </a:r>
        </a:p>
      </dsp:txBody>
      <dsp:txXfrm>
        <a:off x="7191440" y="3077102"/>
        <a:ext cx="880571" cy="440285"/>
      </dsp:txXfrm>
    </dsp:sp>
    <dsp:sp modelId="{B8522D6A-185C-4E95-813C-ED1D888EFE1D}">
      <dsp:nvSpPr>
        <dsp:cNvPr id="0" name=""/>
        <dsp:cNvSpPr/>
      </dsp:nvSpPr>
      <dsp:spPr>
        <a:xfrm>
          <a:off x="7191440" y="3642931"/>
          <a:ext cx="880571" cy="440285"/>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Kelly C</a:t>
          </a:r>
        </a:p>
      </dsp:txBody>
      <dsp:txXfrm>
        <a:off x="7191440" y="3642931"/>
        <a:ext cx="880571" cy="4402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4B88B-C1C0-409B-B03B-E18CE497836D}" type="datetimeFigureOut">
              <a:rPr lang="en-US" smtClean="0"/>
              <a:t>10/6/20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024A6-D91D-490A-8781-EC8720BFDF9E}" type="slidenum">
              <a:rPr lang="en-US" smtClean="0"/>
              <a:t>‹#›</a:t>
            </a:fld>
            <a:endParaRPr lang="en-US"/>
          </a:p>
        </p:txBody>
      </p:sp>
    </p:spTree>
    <p:extLst>
      <p:ext uri="{BB962C8B-B14F-4D97-AF65-F5344CB8AC3E}">
        <p14:creationId xmlns:p14="http://schemas.microsoft.com/office/powerpoint/2010/main" val="197821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dirty="0"/>
              <a:t>For more information on this topic see the PMBOK Guide 9.1.2.1</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671452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54BCA-0AB8-414A-B091-08D9F2287CEB}" type="slidenum">
              <a:rPr lang="en-US">
                <a:solidFill>
                  <a:prstClr val="black"/>
                </a:solidFill>
              </a:rPr>
              <a:pPr/>
              <a:t>13</a:t>
            </a:fld>
            <a:endParaRPr lang="en-US">
              <a:solidFill>
                <a:prstClr val="black"/>
              </a:solidFil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9.2.2.5.</a:t>
            </a:r>
          </a:p>
        </p:txBody>
      </p:sp>
    </p:spTree>
    <p:extLst>
      <p:ext uri="{BB962C8B-B14F-4D97-AF65-F5344CB8AC3E}">
        <p14:creationId xmlns:p14="http://schemas.microsoft.com/office/powerpoint/2010/main" val="89825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9.2.3.</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38514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23EA4-ED54-41AE-A453-B66E5CDDAFAC}" type="slidenum">
              <a:rPr lang="en-US">
                <a:solidFill>
                  <a:prstClr val="black"/>
                </a:solidFill>
              </a:rPr>
              <a:pPr/>
              <a:t>16</a:t>
            </a:fld>
            <a:endParaRPr lang="en-US">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9.3.2.</a:t>
            </a:r>
          </a:p>
        </p:txBody>
      </p:sp>
    </p:spTree>
    <p:extLst>
      <p:ext uri="{BB962C8B-B14F-4D97-AF65-F5344CB8AC3E}">
        <p14:creationId xmlns:p14="http://schemas.microsoft.com/office/powerpoint/2010/main" val="386170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9.3.2.</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134033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9.3.3.1.</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01651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9.4.1.6.</a:t>
            </a:r>
          </a:p>
        </p:txBody>
      </p:sp>
      <p:sp>
        <p:nvSpPr>
          <p:cNvPr id="4" name="Slide Number Placeholder 3"/>
          <p:cNvSpPr>
            <a:spLocks noGrp="1"/>
          </p:cNvSpPr>
          <p:nvPr>
            <p:ph type="sldNum" sz="quarter" idx="10"/>
          </p:nvPr>
        </p:nvSpPr>
        <p:spPr/>
        <p:txBody>
          <a:bodyPr/>
          <a:lstStyle/>
          <a:p>
            <a:fld id="{B75A429F-A4E4-4034-BD11-47C1181522B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4280376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9.4.2.3.</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714469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9.4.2.3.</a:t>
            </a:r>
          </a:p>
        </p:txBody>
      </p:sp>
      <p:sp>
        <p:nvSpPr>
          <p:cNvPr id="4" name="Slide Number Placeholder 3"/>
          <p:cNvSpPr>
            <a:spLocks noGrp="1"/>
          </p:cNvSpPr>
          <p:nvPr>
            <p:ph type="sldNum" sz="quarter" idx="10"/>
          </p:nvPr>
        </p:nvSpPr>
        <p:spPr/>
        <p:txBody>
          <a:bodyPr/>
          <a:lstStyle/>
          <a:p>
            <a:fld id="{B75A429F-A4E4-4034-BD11-47C1181522BF}"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60380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AFEBF-9306-45DF-9FBA-8E00EA5A5E85}" type="slidenum">
              <a:rPr lang="en-US">
                <a:solidFill>
                  <a:prstClr val="black"/>
                </a:solidFill>
              </a:rPr>
              <a:pPr/>
              <a:t>23</a:t>
            </a:fld>
            <a:endParaRPr lang="en-US">
              <a:solidFill>
                <a:prstClr val="black"/>
              </a:solidFill>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9.4.2.3.</a:t>
            </a:r>
          </a:p>
        </p:txBody>
      </p:sp>
    </p:spTree>
    <p:extLst>
      <p:ext uri="{BB962C8B-B14F-4D97-AF65-F5344CB8AC3E}">
        <p14:creationId xmlns:p14="http://schemas.microsoft.com/office/powerpoint/2010/main" val="2711165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9.4.2.4.</a:t>
            </a:r>
          </a:p>
        </p:txBody>
      </p:sp>
      <p:sp>
        <p:nvSpPr>
          <p:cNvPr id="4" name="Slide Number Placeholder 3"/>
          <p:cNvSpPr>
            <a:spLocks noGrp="1"/>
          </p:cNvSpPr>
          <p:nvPr>
            <p:ph type="sldNum" sz="quarter" idx="10"/>
          </p:nvPr>
        </p:nvSpPr>
        <p:spPr/>
        <p:txBody>
          <a:bodyPr/>
          <a:lstStyle/>
          <a:p>
            <a:fld id="{B75A429F-A4E4-4034-BD11-47C1181522BF}"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5097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dirty="0"/>
              <a:t>For more information on this topic see the PMBOK Guide 9.1.2.1</a:t>
            </a:r>
          </a:p>
          <a:p>
            <a:endParaRPr lang="en-US" dirty="0"/>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276530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9.4.2.4.</a:t>
            </a:r>
          </a:p>
        </p:txBody>
      </p:sp>
      <p:sp>
        <p:nvSpPr>
          <p:cNvPr id="4" name="Slide Number Placeholder 3"/>
          <p:cNvSpPr>
            <a:spLocks noGrp="1"/>
          </p:cNvSpPr>
          <p:nvPr>
            <p:ph type="sldNum" sz="quarter" idx="10"/>
          </p:nvPr>
        </p:nvSpPr>
        <p:spPr/>
        <p:txBody>
          <a:bodyPr/>
          <a:lstStyle/>
          <a:p>
            <a:fld id="{B75A429F-A4E4-4034-BD11-47C1181522BF}"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306502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3B7CE-ECF0-4C81-8592-337D2BCDBDA4}" type="slidenum">
              <a:rPr lang="en-US">
                <a:solidFill>
                  <a:prstClr val="black"/>
                </a:solidFill>
              </a:rPr>
              <a:pPr/>
              <a:t>26</a:t>
            </a:fld>
            <a:endParaRPr lang="en-US">
              <a:solidFill>
                <a:prstClr val="black"/>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183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B2FE3-8065-4583-942C-654F66A38418}" type="slidenum">
              <a:rPr lang="en-US">
                <a:solidFill>
                  <a:prstClr val="black"/>
                </a:solidFill>
              </a:rPr>
              <a:pPr/>
              <a:t>28</a:t>
            </a:fld>
            <a:endParaRPr lang="en-US">
              <a:solidFill>
                <a:prstClr val="black"/>
              </a:solidFill>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08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822F2-8F8C-4FF1-969E-75B505623A17}" type="slidenum">
              <a:rPr lang="en-US">
                <a:solidFill>
                  <a:prstClr val="black"/>
                </a:solidFill>
              </a:rPr>
              <a:pPr/>
              <a:t>5</a:t>
            </a:fld>
            <a:endParaRPr lang="en-US">
              <a:solidFill>
                <a:prstClr val="black"/>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9.1.2.3.</a:t>
            </a:r>
          </a:p>
        </p:txBody>
      </p:sp>
    </p:spTree>
    <p:extLst>
      <p:ext uri="{BB962C8B-B14F-4D97-AF65-F5344CB8AC3E}">
        <p14:creationId xmlns:p14="http://schemas.microsoft.com/office/powerpoint/2010/main" val="156318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F7248-809C-4F51-9349-C528832967C4}" type="slidenum">
              <a:rPr lang="en-US">
                <a:solidFill>
                  <a:prstClr val="black"/>
                </a:solidFill>
              </a:rPr>
              <a:pPr/>
              <a:t>6</a:t>
            </a:fld>
            <a:endParaRPr lang="en-US">
              <a:solidFill>
                <a:prstClr val="black"/>
              </a:solidFill>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9.1.2.3.</a:t>
            </a:r>
          </a:p>
          <a:p>
            <a:endParaRPr lang="en-US" dirty="0"/>
          </a:p>
        </p:txBody>
      </p:sp>
    </p:spTree>
    <p:extLst>
      <p:ext uri="{BB962C8B-B14F-4D97-AF65-F5344CB8AC3E}">
        <p14:creationId xmlns:p14="http://schemas.microsoft.com/office/powerpoint/2010/main" val="16881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8D75A-7F68-4ED4-A63E-3EDA84195507}" type="slidenum">
              <a:rPr lang="en-US">
                <a:solidFill>
                  <a:prstClr val="black"/>
                </a:solidFill>
              </a:rPr>
              <a:pPr/>
              <a:t>8</a:t>
            </a:fld>
            <a:endParaRPr lang="en-US">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9.1.2.3.</a:t>
            </a:r>
          </a:p>
          <a:p>
            <a:endParaRPr lang="en-US" dirty="0"/>
          </a:p>
        </p:txBody>
      </p:sp>
    </p:spTree>
    <p:extLst>
      <p:ext uri="{BB962C8B-B14F-4D97-AF65-F5344CB8AC3E}">
        <p14:creationId xmlns:p14="http://schemas.microsoft.com/office/powerpoint/2010/main" val="405269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dirty="0"/>
              <a:t>PMBOK 9.1.3.1</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11091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9.2.</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031388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9.2.2.</a:t>
            </a:r>
          </a:p>
        </p:txBody>
      </p:sp>
      <p:sp>
        <p:nvSpPr>
          <p:cNvPr id="4" name="Slide Number Placeholder 3"/>
          <p:cNvSpPr>
            <a:spLocks noGrp="1"/>
          </p:cNvSpPr>
          <p:nvPr>
            <p:ph type="sldNum" sz="quarter" idx="10"/>
          </p:nvPr>
        </p:nvSpPr>
        <p:spPr/>
        <p:txBody>
          <a:bodyPr/>
          <a:lstStyle/>
          <a:p>
            <a:fld id="{E9913B9C-7A2C-4150-B429-AD7EFFA2B2C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98626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26A49-2720-483B-A576-02D086191BB0}" type="slidenum">
              <a:rPr lang="en-US">
                <a:solidFill>
                  <a:prstClr val="black"/>
                </a:solidFill>
              </a:rPr>
              <a:pPr/>
              <a:t>12</a:t>
            </a:fld>
            <a:endParaRPr lang="en-US">
              <a:solidFill>
                <a:prstClr val="black"/>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 9.2.2.4.</a:t>
            </a:r>
          </a:p>
        </p:txBody>
      </p:sp>
    </p:spTree>
    <p:extLst>
      <p:ext uri="{BB962C8B-B14F-4D97-AF65-F5344CB8AC3E}">
        <p14:creationId xmlns:p14="http://schemas.microsoft.com/office/powerpoint/2010/main" val="265120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8491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4140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0464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dirty="0">
                <a:solidFill>
                  <a:srgbClr val="B31166">
                    <a:lumMod val="60000"/>
                    <a:lumOff val="40000"/>
                  </a:srgb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dirty="0">
                <a:solidFill>
                  <a:srgbClr val="B31166">
                    <a:lumMod val="60000"/>
                    <a:lumOff val="40000"/>
                  </a:srgbClr>
                </a:solidFill>
                <a:latin typeface="Arial"/>
                <a:ea typeface="+mj-ea"/>
                <a:cs typeface="+mj-cs"/>
              </a:rPr>
              <a:t>”</a:t>
            </a:r>
          </a:p>
        </p:txBody>
      </p:sp>
    </p:spTree>
    <p:extLst>
      <p:ext uri="{BB962C8B-B14F-4D97-AF65-F5344CB8AC3E}">
        <p14:creationId xmlns:p14="http://schemas.microsoft.com/office/powerpoint/2010/main" val="1124640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6962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7300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5861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216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4003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5582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6926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8023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1388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8583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5396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0613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904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5792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053AD6-30E2-449E-A560-DA71335C34A0}" type="datetimeFigureOut">
              <a:rPr lang="en-US" smtClean="0">
                <a:solidFill>
                  <a:prstClr val="white">
                    <a:tint val="75000"/>
                    <a:alpha val="60000"/>
                  </a:prstClr>
                </a:solidFill>
              </a:rPr>
              <a:pPr/>
              <a:t>10/6/20</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5D35E2-B754-4CAC-82D3-A862CDCFDB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51978996"/>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7.gif"/><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xml"/><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8.jpeg"/><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Human resource Management</a:t>
            </a:r>
          </a:p>
        </p:txBody>
      </p:sp>
      <p:sp>
        <p:nvSpPr>
          <p:cNvPr id="3" name="Text Placeholder 2"/>
          <p:cNvSpPr>
            <a:spLocks noGrp="1"/>
          </p:cNvSpPr>
          <p:nvPr>
            <p:ph type="body" idx="1"/>
          </p:nvPr>
        </p:nvSpPr>
        <p:spPr/>
        <p:txBody>
          <a:bodyPr/>
          <a:lstStyle/>
          <a:p>
            <a:r>
              <a:rPr lang="en-US"/>
              <a:t>Identifying project team needs</a:t>
            </a:r>
          </a:p>
          <a:p>
            <a:r>
              <a:rPr lang="en-US"/>
              <a:t>Reporting relationships</a:t>
            </a:r>
          </a:p>
          <a:p>
            <a:r>
              <a:rPr lang="en-US"/>
              <a:t>Assigning roles and responsibilities</a:t>
            </a:r>
          </a:p>
          <a:p>
            <a:r>
              <a:rPr lang="en-US"/>
              <a:t>Staffing management plan</a:t>
            </a:r>
          </a:p>
          <a:p>
            <a:pPr lvl="1"/>
            <a:r>
              <a:rPr lang="en-US"/>
              <a:t>Staff acquisition</a:t>
            </a:r>
          </a:p>
          <a:p>
            <a:pPr lvl="1"/>
            <a:r>
              <a:rPr lang="en-US"/>
              <a:t>Release of staff</a:t>
            </a:r>
          </a:p>
          <a:p>
            <a:pPr lvl="1"/>
            <a:r>
              <a:rPr lang="en-US"/>
              <a:t>Consideration of organizational policies and structure</a:t>
            </a:r>
            <a:endParaRPr lang="en-US" dirty="0"/>
          </a:p>
        </p:txBody>
      </p:sp>
    </p:spTree>
    <p:extLst>
      <p:ext uri="{BB962C8B-B14F-4D97-AF65-F5344CB8AC3E}">
        <p14:creationId xmlns:p14="http://schemas.microsoft.com/office/powerpoint/2010/main" val="65002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Acquiring the Project Team</a:t>
            </a:r>
            <a:endParaRPr lang="en-US" dirty="0"/>
          </a:p>
        </p:txBody>
      </p:sp>
      <p:sp>
        <p:nvSpPr>
          <p:cNvPr id="3" name="Content Placeholder 2"/>
          <p:cNvSpPr>
            <a:spLocks noGrp="1"/>
          </p:cNvSpPr>
          <p:nvPr>
            <p:ph idx="1"/>
          </p:nvPr>
        </p:nvSpPr>
        <p:spPr/>
        <p:txBody>
          <a:bodyPr/>
          <a:lstStyle/>
          <a:p>
            <a:r>
              <a:rPr lang="en-US"/>
              <a:t>Negotiate and influence</a:t>
            </a:r>
          </a:p>
          <a:p>
            <a:r>
              <a:rPr lang="en-US"/>
              <a:t>Wrong resources affect project’s success</a:t>
            </a:r>
          </a:p>
          <a:p>
            <a:r>
              <a:rPr lang="en-US"/>
              <a:t>Alternate resources</a:t>
            </a:r>
          </a:p>
          <a:p>
            <a:pPr lvl="1"/>
            <a:r>
              <a:rPr lang="en-US"/>
              <a:t>Costs</a:t>
            </a:r>
          </a:p>
          <a:p>
            <a:pPr lvl="1"/>
            <a:r>
              <a:rPr lang="en-US"/>
              <a:t>Competency</a:t>
            </a:r>
          </a:p>
          <a:p>
            <a:pPr lvl="1"/>
            <a:r>
              <a:rPr lang="en-US"/>
              <a:t>Training</a:t>
            </a:r>
          </a:p>
          <a:p>
            <a:pPr lvl="1"/>
            <a:r>
              <a:rPr lang="en-US"/>
              <a:t>Legal, regulatory, or mandatory criteria</a:t>
            </a:r>
            <a:endParaRPr lang="en-US" dirty="0"/>
          </a:p>
        </p:txBody>
      </p:sp>
    </p:spTree>
    <p:custDataLst>
      <p:tags r:id="rId1"/>
    </p:custDataLst>
    <p:extLst>
      <p:ext uri="{BB962C8B-B14F-4D97-AF65-F5344CB8AC3E}">
        <p14:creationId xmlns:p14="http://schemas.microsoft.com/office/powerpoint/2010/main" val="164802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Acquiring the Project Team</a:t>
            </a:r>
            <a:endParaRPr lang="en-US" dirty="0"/>
          </a:p>
        </p:txBody>
      </p:sp>
      <p:sp>
        <p:nvSpPr>
          <p:cNvPr id="3" name="Content Placeholder 2"/>
          <p:cNvSpPr>
            <a:spLocks noGrp="1"/>
          </p:cNvSpPr>
          <p:nvPr>
            <p:ph idx="1"/>
          </p:nvPr>
        </p:nvSpPr>
        <p:spPr/>
        <p:txBody>
          <a:bodyPr/>
          <a:lstStyle/>
          <a:p>
            <a:r>
              <a:rPr lang="en-US"/>
              <a:t>Pre-assignment</a:t>
            </a:r>
          </a:p>
          <a:p>
            <a:r>
              <a:rPr lang="en-US"/>
              <a:t>Negotiation</a:t>
            </a:r>
          </a:p>
          <a:p>
            <a:r>
              <a:rPr lang="en-US"/>
              <a:t>Acquisition</a:t>
            </a:r>
            <a:endParaRPr lang="en-US" dirty="0"/>
          </a:p>
        </p:txBody>
      </p:sp>
      <p:pic>
        <p:nvPicPr>
          <p:cNvPr id="4" name="Picture 3" descr="interview.gif"/>
          <p:cNvPicPr>
            <a:picLocks noChangeAspect="1"/>
          </p:cNvPicPr>
          <p:nvPr>
            <p:custDataLst>
              <p:tags r:id="rId2"/>
            </p:custDataLst>
          </p:nvPr>
        </p:nvPicPr>
        <p:blipFill>
          <a:blip r:embed="rId5" cstate="print"/>
          <a:stretch>
            <a:fillRect/>
          </a:stretch>
        </p:blipFill>
        <p:spPr>
          <a:xfrm>
            <a:off x="7010400" y="3733801"/>
            <a:ext cx="3162300" cy="269557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410957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Working With Virtual Teams</a:t>
            </a:r>
          </a:p>
        </p:txBody>
      </p:sp>
      <p:sp>
        <p:nvSpPr>
          <p:cNvPr id="5123" name="Rectangle 3"/>
          <p:cNvSpPr>
            <a:spLocks noGrp="1" noChangeArrowheads="1"/>
          </p:cNvSpPr>
          <p:nvPr>
            <p:ph idx="1"/>
          </p:nvPr>
        </p:nvSpPr>
        <p:spPr/>
        <p:txBody>
          <a:bodyPr/>
          <a:lstStyle/>
          <a:p>
            <a:r>
              <a:rPr lang="en-US" dirty="0"/>
              <a:t>Geographically dispersed individuals</a:t>
            </a:r>
          </a:p>
          <a:p>
            <a:r>
              <a:rPr lang="en-US" dirty="0"/>
              <a:t>Experts in different geographical areas</a:t>
            </a:r>
          </a:p>
          <a:p>
            <a:r>
              <a:rPr lang="en-US" dirty="0"/>
              <a:t>Inclusion of workers from home offices</a:t>
            </a:r>
          </a:p>
          <a:p>
            <a:r>
              <a:rPr lang="en-US" dirty="0"/>
              <a:t>Project  members with varying schedules</a:t>
            </a:r>
          </a:p>
          <a:p>
            <a:r>
              <a:rPr lang="en-US" dirty="0"/>
              <a:t>People with mobility concerns</a:t>
            </a:r>
          </a:p>
          <a:p>
            <a:r>
              <a:rPr lang="en-US" dirty="0"/>
              <a:t>The deletion or reduction of travel expenses</a:t>
            </a:r>
          </a:p>
        </p:txBody>
      </p:sp>
    </p:spTree>
    <p:custDataLst>
      <p:tags r:id="rId1"/>
    </p:custDataLst>
    <p:extLst>
      <p:ext uri="{BB962C8B-B14F-4D97-AF65-F5344CB8AC3E}">
        <p14:creationId xmlns:p14="http://schemas.microsoft.com/office/powerpoint/2010/main" val="300025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6111" y="452718"/>
            <a:ext cx="10631489" cy="1400530"/>
          </a:xfrm>
        </p:spPr>
        <p:txBody>
          <a:bodyPr/>
          <a:lstStyle/>
          <a:p>
            <a:r>
              <a:rPr lang="en-US" dirty="0"/>
              <a:t>Multi-Criteria Decision Analysis for Team to determine if a virtual team approach is viable</a:t>
            </a:r>
          </a:p>
        </p:txBody>
      </p:sp>
      <p:sp>
        <p:nvSpPr>
          <p:cNvPr id="13315" name="Rectangle 3"/>
          <p:cNvSpPr>
            <a:spLocks noGrp="1" noChangeArrowheads="1"/>
          </p:cNvSpPr>
          <p:nvPr>
            <p:ph idx="1"/>
          </p:nvPr>
        </p:nvSpPr>
        <p:spPr>
          <a:xfrm>
            <a:off x="1104293" y="2490240"/>
            <a:ext cx="8946541" cy="4195481"/>
          </a:xfrm>
        </p:spPr>
        <p:txBody>
          <a:bodyPr/>
          <a:lstStyle/>
          <a:p>
            <a:r>
              <a:rPr lang="en-US" dirty="0"/>
              <a:t>Availability</a:t>
            </a:r>
          </a:p>
          <a:p>
            <a:r>
              <a:rPr lang="en-US" dirty="0"/>
              <a:t>Costs</a:t>
            </a:r>
          </a:p>
          <a:p>
            <a:r>
              <a:rPr lang="en-US" dirty="0"/>
              <a:t>Experience</a:t>
            </a:r>
          </a:p>
          <a:p>
            <a:r>
              <a:rPr lang="en-US" dirty="0"/>
              <a:t>Ability</a:t>
            </a:r>
          </a:p>
          <a:p>
            <a:r>
              <a:rPr lang="en-US" dirty="0"/>
              <a:t>Knowledge</a:t>
            </a:r>
          </a:p>
          <a:p>
            <a:r>
              <a:rPr lang="en-US" dirty="0"/>
              <a:t>Skills</a:t>
            </a:r>
          </a:p>
          <a:p>
            <a:r>
              <a:rPr lang="en-US" dirty="0"/>
              <a:t>Attitude</a:t>
            </a:r>
          </a:p>
          <a:p>
            <a:r>
              <a:rPr lang="en-US" dirty="0"/>
              <a:t>International factors</a:t>
            </a:r>
          </a:p>
          <a:p>
            <a:endParaRPr lang="en-US" dirty="0"/>
          </a:p>
        </p:txBody>
      </p:sp>
    </p:spTree>
    <p:custDataLst>
      <p:tags r:id="rId1"/>
    </p:custDataLst>
    <p:extLst>
      <p:ext uri="{BB962C8B-B14F-4D97-AF65-F5344CB8AC3E}">
        <p14:creationId xmlns:p14="http://schemas.microsoft.com/office/powerpoint/2010/main" val="310870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 of team acquisition</a:t>
            </a:r>
            <a:endParaRPr lang="en-US" dirty="0"/>
          </a:p>
        </p:txBody>
      </p:sp>
      <p:sp>
        <p:nvSpPr>
          <p:cNvPr id="3" name="Content Placeholder 2"/>
          <p:cNvSpPr>
            <a:spLocks noGrp="1"/>
          </p:cNvSpPr>
          <p:nvPr>
            <p:ph idx="1"/>
          </p:nvPr>
        </p:nvSpPr>
        <p:spPr/>
        <p:txBody>
          <a:bodyPr/>
          <a:lstStyle/>
          <a:p>
            <a:r>
              <a:rPr lang="en-US"/>
              <a:t>Project staff assignments</a:t>
            </a:r>
          </a:p>
          <a:p>
            <a:r>
              <a:rPr lang="en-US"/>
              <a:t>Resource calendars</a:t>
            </a:r>
          </a:p>
          <a:p>
            <a:r>
              <a:rPr lang="en-US"/>
              <a:t>Project management plan updates</a:t>
            </a:r>
            <a:endParaRPr lang="en-US" dirty="0"/>
          </a:p>
        </p:txBody>
      </p:sp>
    </p:spTree>
    <p:custDataLst>
      <p:tags r:id="rId1"/>
    </p:custDataLst>
    <p:extLst>
      <p:ext uri="{BB962C8B-B14F-4D97-AF65-F5344CB8AC3E}">
        <p14:creationId xmlns:p14="http://schemas.microsoft.com/office/powerpoint/2010/main" val="293902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Project team</a:t>
            </a:r>
          </a:p>
        </p:txBody>
      </p:sp>
      <p:sp>
        <p:nvSpPr>
          <p:cNvPr id="3" name="Text Placeholder 2"/>
          <p:cNvSpPr>
            <a:spLocks noGrp="1"/>
          </p:cNvSpPr>
          <p:nvPr>
            <p:ph type="body" idx="1"/>
          </p:nvPr>
        </p:nvSpPr>
        <p:spPr/>
        <p:txBody>
          <a:bodyPr/>
          <a:lstStyle/>
          <a:p>
            <a:r>
              <a:rPr lang="en-US"/>
              <a:t>Process to improve competencies</a:t>
            </a:r>
          </a:p>
          <a:p>
            <a:r>
              <a:rPr lang="en-US"/>
              <a:t>Promote team member interaction</a:t>
            </a:r>
          </a:p>
          <a:p>
            <a:r>
              <a:rPr lang="en-US"/>
              <a:t>Enhance overall project performance</a:t>
            </a:r>
          </a:p>
          <a:p>
            <a:r>
              <a:rPr lang="en-US"/>
              <a:t>Overall goals of this process:</a:t>
            </a:r>
          </a:p>
          <a:p>
            <a:pPr lvl="1"/>
            <a:r>
              <a:rPr lang="en-US"/>
              <a:t>Improve teamwork</a:t>
            </a:r>
          </a:p>
          <a:p>
            <a:pPr lvl="1"/>
            <a:r>
              <a:rPr lang="en-US"/>
              <a:t>Motivate employees</a:t>
            </a:r>
          </a:p>
          <a:p>
            <a:pPr lvl="1"/>
            <a:r>
              <a:rPr lang="en-US"/>
              <a:t>Reduce turnover rate</a:t>
            </a:r>
          </a:p>
          <a:p>
            <a:pPr lvl="1"/>
            <a:r>
              <a:rPr lang="en-US"/>
              <a:t>Improve overall project performance</a:t>
            </a:r>
            <a:endParaRPr lang="en-US" dirty="0"/>
          </a:p>
        </p:txBody>
      </p:sp>
    </p:spTree>
    <p:extLst>
      <p:ext uri="{BB962C8B-B14F-4D97-AF65-F5344CB8AC3E}">
        <p14:creationId xmlns:p14="http://schemas.microsoft.com/office/powerpoint/2010/main" val="27075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Leading Team Development</a:t>
            </a:r>
          </a:p>
        </p:txBody>
      </p:sp>
      <p:sp>
        <p:nvSpPr>
          <p:cNvPr id="9219" name="Rectangle 3"/>
          <p:cNvSpPr>
            <a:spLocks noGrp="1" noChangeArrowheads="1"/>
          </p:cNvSpPr>
          <p:nvPr>
            <p:ph idx="1"/>
          </p:nvPr>
        </p:nvSpPr>
        <p:spPr/>
        <p:txBody>
          <a:bodyPr/>
          <a:lstStyle/>
          <a:p>
            <a:r>
              <a:rPr lang="en-US" dirty="0"/>
              <a:t>Interpersonal skills – soft skills</a:t>
            </a:r>
          </a:p>
          <a:p>
            <a:pPr lvl="1"/>
            <a:r>
              <a:rPr lang="en-US" dirty="0"/>
              <a:t>Communication</a:t>
            </a:r>
          </a:p>
          <a:p>
            <a:pPr lvl="1"/>
            <a:r>
              <a:rPr lang="en-US" dirty="0"/>
              <a:t>Emotional intelligence</a:t>
            </a:r>
          </a:p>
          <a:p>
            <a:pPr lvl="1"/>
            <a:r>
              <a:rPr lang="en-US" dirty="0"/>
              <a:t>Conflict resolution</a:t>
            </a:r>
          </a:p>
          <a:p>
            <a:pPr lvl="1"/>
            <a:r>
              <a:rPr lang="en-US" dirty="0"/>
              <a:t>Influence</a:t>
            </a:r>
          </a:p>
          <a:p>
            <a:r>
              <a:rPr lang="en-US"/>
              <a:t>Team </a:t>
            </a:r>
            <a:r>
              <a:rPr lang="en-US" dirty="0"/>
              <a:t>building activities</a:t>
            </a:r>
          </a:p>
          <a:p>
            <a:r>
              <a:rPr lang="en-US" dirty="0"/>
              <a:t>Forming, storming, norming,</a:t>
            </a:r>
            <a:br>
              <a:rPr lang="en-US" dirty="0"/>
            </a:br>
            <a:r>
              <a:rPr lang="en-US" dirty="0"/>
              <a:t>performing, and adjourning</a:t>
            </a:r>
          </a:p>
        </p:txBody>
      </p:sp>
    </p:spTree>
    <p:custDataLst>
      <p:tags r:id="rId1"/>
    </p:custDataLst>
    <p:extLst>
      <p:ext uri="{BB962C8B-B14F-4D97-AF65-F5344CB8AC3E}">
        <p14:creationId xmlns:p14="http://schemas.microsoft.com/office/powerpoint/2010/main" val="42149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 calcmode="lin" valueType="num">
                                      <p:cBhvr additive="base">
                                        <p:cTn id="11"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 calcmode="lin" valueType="num">
                                      <p:cBhvr additive="base">
                                        <p:cTn id="15"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anim calcmode="lin" valueType="num">
                                      <p:cBhvr additive="base">
                                        <p:cTn id="2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 calcmode="lin" valueType="num">
                                      <p:cBhvr additive="base">
                                        <p:cTn id="2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219">
                                            <p:txEl>
                                              <p:pRg st="6" end="6"/>
                                            </p:txEl>
                                          </p:spTgt>
                                        </p:tgtEl>
                                        <p:attrNameLst>
                                          <p:attrName>style.visibility</p:attrName>
                                        </p:attrNameLst>
                                      </p:cBhvr>
                                      <p:to>
                                        <p:strVal val="visible"/>
                                      </p:to>
                                    </p:set>
                                    <p:anim calcmode="lin" valueType="num">
                                      <p:cBhvr additive="base">
                                        <p:cTn id="35"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Team Development, continued</a:t>
            </a:r>
            <a:endParaRPr lang="en-US" dirty="0"/>
          </a:p>
        </p:txBody>
      </p:sp>
      <p:sp>
        <p:nvSpPr>
          <p:cNvPr id="3" name="Content Placeholder 2"/>
          <p:cNvSpPr>
            <a:spLocks noGrp="1"/>
          </p:cNvSpPr>
          <p:nvPr>
            <p:ph idx="1"/>
          </p:nvPr>
        </p:nvSpPr>
        <p:spPr/>
        <p:txBody>
          <a:bodyPr/>
          <a:lstStyle/>
          <a:p>
            <a:r>
              <a:rPr lang="en-US" dirty="0"/>
              <a:t>Ground rules</a:t>
            </a:r>
          </a:p>
          <a:p>
            <a:r>
              <a:rPr lang="en-US" dirty="0"/>
              <a:t>Colocation – tight matrix</a:t>
            </a:r>
          </a:p>
          <a:p>
            <a:r>
              <a:rPr lang="en-US" dirty="0"/>
              <a:t>Recognition (thank you letters!, personal acknowledgement)</a:t>
            </a:r>
          </a:p>
          <a:p>
            <a:r>
              <a:rPr lang="en-US" dirty="0"/>
              <a:t>Personal assessment tools</a:t>
            </a:r>
          </a:p>
          <a:p>
            <a:pPr lvl="1"/>
            <a:r>
              <a:rPr lang="en-US" dirty="0"/>
              <a:t>Attitudinal surveys</a:t>
            </a:r>
          </a:p>
          <a:p>
            <a:pPr lvl="1"/>
            <a:r>
              <a:rPr lang="en-US" dirty="0"/>
              <a:t>Structured interviews</a:t>
            </a:r>
          </a:p>
        </p:txBody>
      </p:sp>
    </p:spTree>
    <p:custDataLst>
      <p:tags r:id="rId1"/>
    </p:custDataLst>
    <p:extLst>
      <p:ext uri="{BB962C8B-B14F-4D97-AF65-F5344CB8AC3E}">
        <p14:creationId xmlns:p14="http://schemas.microsoft.com/office/powerpoint/2010/main" val="166343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Team Performance Assessments</a:t>
            </a:r>
            <a:endParaRPr lang="en-US" dirty="0"/>
          </a:p>
        </p:txBody>
      </p:sp>
      <p:sp>
        <p:nvSpPr>
          <p:cNvPr id="3" name="Content Placeholder 2"/>
          <p:cNvSpPr>
            <a:spLocks noGrp="1"/>
          </p:cNvSpPr>
          <p:nvPr>
            <p:ph idx="1"/>
          </p:nvPr>
        </p:nvSpPr>
        <p:spPr/>
        <p:txBody>
          <a:bodyPr/>
          <a:lstStyle/>
          <a:p>
            <a:r>
              <a:rPr lang="en-US" dirty="0"/>
              <a:t>Improvements in skills</a:t>
            </a:r>
          </a:p>
          <a:p>
            <a:r>
              <a:rPr lang="en-US" dirty="0"/>
              <a:t>Team competency</a:t>
            </a:r>
          </a:p>
          <a:p>
            <a:r>
              <a:rPr lang="en-US" dirty="0"/>
              <a:t>Reduced staff turn over rate (keep you high performers!)</a:t>
            </a:r>
          </a:p>
          <a:p>
            <a:r>
              <a:rPr lang="en-US" dirty="0"/>
              <a:t>Team cohesiveness</a:t>
            </a:r>
          </a:p>
        </p:txBody>
      </p:sp>
    </p:spTree>
    <p:custDataLst>
      <p:tags r:id="rId1"/>
    </p:custDataLst>
    <p:extLst>
      <p:ext uri="{BB962C8B-B14F-4D97-AF65-F5344CB8AC3E}">
        <p14:creationId xmlns:p14="http://schemas.microsoft.com/office/powerpoint/2010/main" val="19020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Project team</a:t>
            </a:r>
          </a:p>
        </p:txBody>
      </p:sp>
      <p:sp>
        <p:nvSpPr>
          <p:cNvPr id="3" name="Text Placeholder 2"/>
          <p:cNvSpPr>
            <a:spLocks noGrp="1"/>
          </p:cNvSpPr>
          <p:nvPr>
            <p:ph type="body" idx="1"/>
          </p:nvPr>
        </p:nvSpPr>
        <p:spPr/>
        <p:txBody>
          <a:bodyPr/>
          <a:lstStyle/>
          <a:p>
            <a:r>
              <a:rPr lang="en-US"/>
              <a:t>Tracking team member performance</a:t>
            </a:r>
          </a:p>
          <a:p>
            <a:r>
              <a:rPr lang="en-US"/>
              <a:t>Offering feedback to team members</a:t>
            </a:r>
          </a:p>
          <a:p>
            <a:r>
              <a:rPr lang="en-US"/>
              <a:t>Managing team changes</a:t>
            </a:r>
          </a:p>
          <a:p>
            <a:r>
              <a:rPr lang="en-US"/>
              <a:t>Influencing team behavior</a:t>
            </a:r>
          </a:p>
          <a:p>
            <a:r>
              <a:rPr lang="en-US"/>
              <a:t>Resolving conflict</a:t>
            </a:r>
            <a:endParaRPr lang="en-US" dirty="0"/>
          </a:p>
        </p:txBody>
      </p:sp>
    </p:spTree>
    <p:extLst>
      <p:ext uri="{BB962C8B-B14F-4D97-AF65-F5344CB8AC3E}">
        <p14:creationId xmlns:p14="http://schemas.microsoft.com/office/powerpoint/2010/main" val="112286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Organization Charts</a:t>
            </a:r>
            <a:endParaRPr lang="en-US" dirty="0"/>
          </a:p>
        </p:txBody>
      </p:sp>
      <p:graphicFrame>
        <p:nvGraphicFramePr>
          <p:cNvPr id="4" name="Content Placeholder 3"/>
          <p:cNvGraphicFramePr>
            <a:graphicFrameLocks noGrp="1"/>
          </p:cNvGraphicFramePr>
          <p:nvPr>
            <p:ph idx="1"/>
            <p:custDataLst>
              <p:tags r:id="rId2"/>
            </p:custDataLst>
            <p:extLst>
              <p:ext uri="{D42A27DB-BD31-4B8C-83A1-F6EECF244321}">
                <p14:modId xmlns:p14="http://schemas.microsoft.com/office/powerpoint/2010/main" val="1861053926"/>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8714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Utilizing Organizational process assets </a:t>
            </a:r>
            <a:endParaRPr lang="en-US" dirty="0"/>
          </a:p>
        </p:txBody>
      </p:sp>
      <p:sp>
        <p:nvSpPr>
          <p:cNvPr id="3" name="Text Placeholder 2"/>
          <p:cNvSpPr>
            <a:spLocks noGrp="1"/>
          </p:cNvSpPr>
          <p:nvPr>
            <p:ph type="body" idx="1"/>
          </p:nvPr>
        </p:nvSpPr>
        <p:spPr/>
        <p:txBody>
          <a:bodyPr/>
          <a:lstStyle/>
          <a:p>
            <a:r>
              <a:rPr lang="en-US"/>
              <a:t>Organizational process assets can help manage the project team:</a:t>
            </a:r>
          </a:p>
          <a:p>
            <a:pPr lvl="1"/>
            <a:r>
              <a:rPr lang="en-US"/>
              <a:t>Certificates of appreciation</a:t>
            </a:r>
          </a:p>
          <a:p>
            <a:pPr lvl="1"/>
            <a:r>
              <a:rPr lang="en-US"/>
              <a:t>Newsletters</a:t>
            </a:r>
          </a:p>
          <a:p>
            <a:pPr lvl="1"/>
            <a:r>
              <a:rPr lang="en-US"/>
              <a:t>Project websites</a:t>
            </a:r>
          </a:p>
          <a:p>
            <a:pPr lvl="1"/>
            <a:r>
              <a:rPr lang="en-US"/>
              <a:t>Bonus structures</a:t>
            </a:r>
          </a:p>
          <a:p>
            <a:pPr lvl="1"/>
            <a:r>
              <a:rPr lang="en-US"/>
              <a:t>Corporate apparel</a:t>
            </a:r>
            <a:endParaRPr lang="en-US" dirty="0"/>
          </a:p>
        </p:txBody>
      </p:sp>
    </p:spTree>
    <p:extLst>
      <p:ext uri="{BB962C8B-B14F-4D97-AF65-F5344CB8AC3E}">
        <p14:creationId xmlns:p14="http://schemas.microsoft.com/office/powerpoint/2010/main" val="2834964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Conflict Management</a:t>
            </a:r>
            <a:endParaRPr lang="en-US" dirty="0"/>
          </a:p>
        </p:txBody>
      </p:sp>
      <p:sp>
        <p:nvSpPr>
          <p:cNvPr id="3" name="Content Placeholder 2"/>
          <p:cNvSpPr>
            <a:spLocks noGrp="1"/>
          </p:cNvSpPr>
          <p:nvPr>
            <p:ph idx="1"/>
          </p:nvPr>
        </p:nvSpPr>
        <p:spPr/>
        <p:txBody>
          <a:bodyPr/>
          <a:lstStyle/>
          <a:p>
            <a:r>
              <a:rPr lang="en-US"/>
              <a:t>Conflict is natural</a:t>
            </a:r>
          </a:p>
          <a:p>
            <a:r>
              <a:rPr lang="en-US"/>
              <a:t>Team issue</a:t>
            </a:r>
          </a:p>
          <a:p>
            <a:r>
              <a:rPr lang="en-US"/>
              <a:t>Openness resolves conflict</a:t>
            </a:r>
          </a:p>
          <a:p>
            <a:r>
              <a:rPr lang="en-US"/>
              <a:t>Focus on issues, not personalities</a:t>
            </a:r>
          </a:p>
          <a:p>
            <a:r>
              <a:rPr lang="en-US"/>
              <a:t>Focus on present, not past</a:t>
            </a:r>
            <a:endParaRPr lang="en-US" dirty="0"/>
          </a:p>
        </p:txBody>
      </p:sp>
      <p:pic>
        <p:nvPicPr>
          <p:cNvPr id="4" name="Picture 3" descr="angrywoman.jpg"/>
          <p:cNvPicPr>
            <a:picLocks noChangeAspect="1"/>
          </p:cNvPicPr>
          <p:nvPr>
            <p:custDataLst>
              <p:tags r:id="rId2"/>
            </p:custDataLst>
          </p:nvPr>
        </p:nvPicPr>
        <p:blipFill>
          <a:blip r:embed="rId5" cstate="print"/>
          <a:stretch>
            <a:fillRect/>
          </a:stretch>
        </p:blipFill>
        <p:spPr>
          <a:xfrm>
            <a:off x="8991600" y="5715000"/>
            <a:ext cx="1222248" cy="9113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ustDataLst>
      <p:tags r:id="rId1"/>
    </p:custDataLst>
    <p:extLst>
      <p:ext uri="{BB962C8B-B14F-4D97-AF65-F5344CB8AC3E}">
        <p14:creationId xmlns:p14="http://schemas.microsoft.com/office/powerpoint/2010/main" val="108123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Conflict</a:t>
            </a:r>
            <a:endParaRPr lang="en-US" dirty="0"/>
          </a:p>
        </p:txBody>
      </p:sp>
      <p:sp>
        <p:nvSpPr>
          <p:cNvPr id="3" name="Text Placeholder 2"/>
          <p:cNvSpPr>
            <a:spLocks noGrp="1"/>
          </p:cNvSpPr>
          <p:nvPr>
            <p:ph type="body" idx="1"/>
          </p:nvPr>
        </p:nvSpPr>
        <p:spPr/>
        <p:txBody>
          <a:bodyPr/>
          <a:lstStyle/>
          <a:p>
            <a:r>
              <a:rPr lang="en-US"/>
              <a:t>Relative importance of the conflict</a:t>
            </a:r>
          </a:p>
          <a:p>
            <a:r>
              <a:rPr lang="en-US"/>
              <a:t>Time pressure for conflict resolution</a:t>
            </a:r>
          </a:p>
          <a:p>
            <a:r>
              <a:rPr lang="en-US"/>
              <a:t>Positions of each person involved</a:t>
            </a:r>
          </a:p>
          <a:p>
            <a:r>
              <a:rPr lang="en-US"/>
              <a:t>Motivation to resolve conflict for short-term or long-term</a:t>
            </a:r>
            <a:endParaRPr lang="en-US" dirty="0"/>
          </a:p>
        </p:txBody>
      </p:sp>
    </p:spTree>
    <p:extLst>
      <p:ext uri="{BB962C8B-B14F-4D97-AF65-F5344CB8AC3E}">
        <p14:creationId xmlns:p14="http://schemas.microsoft.com/office/powerpoint/2010/main" val="252710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Solving Problems</a:t>
            </a:r>
          </a:p>
        </p:txBody>
      </p:sp>
      <p:sp>
        <p:nvSpPr>
          <p:cNvPr id="15363" name="Rectangle 3"/>
          <p:cNvSpPr>
            <a:spLocks noGrp="1" noChangeArrowheads="1"/>
          </p:cNvSpPr>
          <p:nvPr>
            <p:ph idx="1"/>
          </p:nvPr>
        </p:nvSpPr>
        <p:spPr/>
        <p:txBody>
          <a:bodyPr/>
          <a:lstStyle/>
          <a:p>
            <a:r>
              <a:rPr lang="en-US" dirty="0"/>
              <a:t>Withdrawal (avoiding)</a:t>
            </a:r>
          </a:p>
          <a:p>
            <a:r>
              <a:rPr lang="en-US" dirty="0"/>
              <a:t>Smoothing (accommodating)</a:t>
            </a:r>
          </a:p>
          <a:p>
            <a:r>
              <a:rPr lang="en-US" dirty="0"/>
              <a:t>Compromising</a:t>
            </a:r>
          </a:p>
          <a:p>
            <a:r>
              <a:rPr lang="en-US" dirty="0"/>
              <a:t>Forcing</a:t>
            </a:r>
          </a:p>
          <a:p>
            <a:r>
              <a:rPr lang="en-US" dirty="0"/>
              <a:t>Collaborating</a:t>
            </a:r>
          </a:p>
          <a:p>
            <a:r>
              <a:rPr lang="en-US" dirty="0"/>
              <a:t>Problem solving (confronting the issue)</a:t>
            </a:r>
          </a:p>
        </p:txBody>
      </p:sp>
      <p:sp>
        <p:nvSpPr>
          <p:cNvPr id="2" name="TextBox 1">
            <a:extLst>
              <a:ext uri="{FF2B5EF4-FFF2-40B4-BE49-F238E27FC236}">
                <a16:creationId xmlns:a16="http://schemas.microsoft.com/office/drawing/2014/main" id="{E7B14E5A-8FFB-994E-A02A-9E072EA886A6}"/>
              </a:ext>
            </a:extLst>
          </p:cNvPr>
          <p:cNvSpPr txBox="1"/>
          <p:nvPr/>
        </p:nvSpPr>
        <p:spPr>
          <a:xfrm>
            <a:off x="7092462" y="2626971"/>
            <a:ext cx="2625969" cy="923330"/>
          </a:xfrm>
          <a:prstGeom prst="rect">
            <a:avLst/>
          </a:prstGeom>
          <a:noFill/>
        </p:spPr>
        <p:txBody>
          <a:bodyPr wrap="square" rtlCol="0">
            <a:spAutoFit/>
          </a:bodyPr>
          <a:lstStyle/>
          <a:p>
            <a:r>
              <a:rPr lang="en-US" dirty="0"/>
              <a:t>Please memorize these and what they mean</a:t>
            </a:r>
          </a:p>
        </p:txBody>
      </p:sp>
    </p:spTree>
    <p:custDataLst>
      <p:tags r:id="rId1"/>
    </p:custDataLst>
    <p:extLst>
      <p:ext uri="{BB962C8B-B14F-4D97-AF65-F5344CB8AC3E}">
        <p14:creationId xmlns:p14="http://schemas.microsoft.com/office/powerpoint/2010/main" val="370802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additive="base">
                                        <p:cTn id="31"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3">
                                            <p:txEl>
                                              <p:pRg st="5" end="5"/>
                                            </p:txEl>
                                          </p:spTgt>
                                        </p:tgtEl>
                                        <p:attrNameLst>
                                          <p:attrName>style.visibility</p:attrName>
                                        </p:attrNameLst>
                                      </p:cBhvr>
                                      <p:to>
                                        <p:strVal val="visible"/>
                                      </p:to>
                                    </p:set>
                                    <p:anim calcmode="lin" valueType="num">
                                      <p:cBhvr additive="base">
                                        <p:cTn id="37"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Relying on Interpersonal Skills</a:t>
            </a:r>
            <a:endParaRPr lang="en-US" dirty="0"/>
          </a:p>
        </p:txBody>
      </p:sp>
      <p:sp>
        <p:nvSpPr>
          <p:cNvPr id="3" name="Content Placeholder 2"/>
          <p:cNvSpPr>
            <a:spLocks noGrp="1"/>
          </p:cNvSpPr>
          <p:nvPr>
            <p:ph idx="1"/>
          </p:nvPr>
        </p:nvSpPr>
        <p:spPr/>
        <p:txBody>
          <a:bodyPr/>
          <a:lstStyle/>
          <a:p>
            <a:r>
              <a:rPr lang="en-US"/>
              <a:t>Leadership – aligning, motivating, inspiring</a:t>
            </a:r>
          </a:p>
          <a:p>
            <a:r>
              <a:rPr lang="en-US"/>
              <a:t>Influencing – organizational structure and authority</a:t>
            </a:r>
          </a:p>
          <a:p>
            <a:pPr lvl="1"/>
            <a:r>
              <a:rPr lang="en-US"/>
              <a:t>Persuasive</a:t>
            </a:r>
          </a:p>
          <a:p>
            <a:pPr lvl="1"/>
            <a:r>
              <a:rPr lang="en-US"/>
              <a:t>Active and effective listening</a:t>
            </a:r>
          </a:p>
          <a:p>
            <a:pPr lvl="1"/>
            <a:r>
              <a:rPr lang="en-US"/>
              <a:t>Aware of project team interactions and issues</a:t>
            </a:r>
          </a:p>
          <a:p>
            <a:pPr lvl="1"/>
            <a:r>
              <a:rPr lang="en-US"/>
              <a:t>Maintaining trust while also managing the project team</a:t>
            </a:r>
            <a:endParaRPr lang="en-US" dirty="0"/>
          </a:p>
        </p:txBody>
      </p:sp>
    </p:spTree>
    <p:extLst>
      <p:ext uri="{BB962C8B-B14F-4D97-AF65-F5344CB8AC3E}">
        <p14:creationId xmlns:p14="http://schemas.microsoft.com/office/powerpoint/2010/main" val="316428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Effective Decisions</a:t>
            </a:r>
            <a:endParaRPr lang="en-US" dirty="0"/>
          </a:p>
        </p:txBody>
      </p:sp>
      <p:sp>
        <p:nvSpPr>
          <p:cNvPr id="3" name="Content Placeholder 2"/>
          <p:cNvSpPr>
            <a:spLocks noGrp="1"/>
          </p:cNvSpPr>
          <p:nvPr>
            <p:ph idx="1"/>
          </p:nvPr>
        </p:nvSpPr>
        <p:spPr/>
        <p:txBody>
          <a:bodyPr/>
          <a:lstStyle/>
          <a:p>
            <a:r>
              <a:rPr lang="en-US"/>
              <a:t>Focus on project goals</a:t>
            </a:r>
          </a:p>
          <a:p>
            <a:r>
              <a:rPr lang="en-US"/>
              <a:t>Follow a decision-making process</a:t>
            </a:r>
          </a:p>
          <a:p>
            <a:r>
              <a:rPr lang="en-US"/>
              <a:t>Study environmental factors</a:t>
            </a:r>
          </a:p>
          <a:p>
            <a:r>
              <a:rPr lang="en-US"/>
              <a:t>Analyze information</a:t>
            </a:r>
          </a:p>
          <a:p>
            <a:r>
              <a:rPr lang="en-US"/>
              <a:t>Develop personal qualities of project team members</a:t>
            </a:r>
          </a:p>
          <a:p>
            <a:r>
              <a:rPr lang="en-US"/>
              <a:t>Stimulate team creativity</a:t>
            </a:r>
          </a:p>
          <a:p>
            <a:r>
              <a:rPr lang="en-US"/>
              <a:t>Manage risk</a:t>
            </a:r>
          </a:p>
          <a:p>
            <a:r>
              <a:rPr lang="en-US"/>
              <a:t>Be approachable</a:t>
            </a:r>
            <a:endParaRPr lang="en-US" dirty="0"/>
          </a:p>
        </p:txBody>
      </p:sp>
    </p:spTree>
    <p:extLst>
      <p:ext uri="{BB962C8B-B14F-4D97-AF65-F5344CB8AC3E}">
        <p14:creationId xmlns:p14="http://schemas.microsoft.com/office/powerpoint/2010/main" val="429198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Management Styles</a:t>
            </a:r>
          </a:p>
        </p:txBody>
      </p:sp>
      <p:sp>
        <p:nvSpPr>
          <p:cNvPr id="5123" name="Rectangle 3"/>
          <p:cNvSpPr>
            <a:spLocks noGrp="1" noChangeArrowheads="1"/>
          </p:cNvSpPr>
          <p:nvPr>
            <p:ph idx="1"/>
          </p:nvPr>
        </p:nvSpPr>
        <p:spPr/>
        <p:txBody>
          <a:bodyPr/>
          <a:lstStyle/>
          <a:p>
            <a:r>
              <a:rPr lang="en-US"/>
              <a:t>Autocratic: The project manager makes all decisions</a:t>
            </a:r>
          </a:p>
          <a:p>
            <a:r>
              <a:rPr lang="en-US"/>
              <a:t>Democratic: The project team is involved with the decisions</a:t>
            </a:r>
          </a:p>
          <a:p>
            <a:r>
              <a:rPr lang="en-US"/>
              <a:t>Laissez Faire: the project manager allows the team to lead and make decisions</a:t>
            </a:r>
          </a:p>
          <a:p>
            <a:r>
              <a:rPr lang="en-US"/>
              <a:t>Exceptional: the project manager manages by exception (reactive)</a:t>
            </a:r>
            <a:endParaRPr lang="en-US" dirty="0"/>
          </a:p>
        </p:txBody>
      </p:sp>
      <p:sp>
        <p:nvSpPr>
          <p:cNvPr id="2" name="Rectangle 1">
            <a:extLst>
              <a:ext uri="{FF2B5EF4-FFF2-40B4-BE49-F238E27FC236}">
                <a16:creationId xmlns:a16="http://schemas.microsoft.com/office/drawing/2014/main" id="{E91B4B25-E758-4947-8528-81F95A74224B}"/>
              </a:ext>
            </a:extLst>
          </p:cNvPr>
          <p:cNvSpPr/>
          <p:nvPr/>
        </p:nvSpPr>
        <p:spPr>
          <a:xfrm>
            <a:off x="1313496" y="5656229"/>
            <a:ext cx="5509842" cy="369332"/>
          </a:xfrm>
          <a:prstGeom prst="rect">
            <a:avLst/>
          </a:prstGeom>
        </p:spPr>
        <p:txBody>
          <a:bodyPr wrap="none">
            <a:spAutoFit/>
          </a:bodyPr>
          <a:lstStyle/>
          <a:p>
            <a:r>
              <a:rPr lang="en-US" dirty="0"/>
              <a:t>https://</a:t>
            </a:r>
            <a:r>
              <a:rPr lang="en-US" dirty="0" err="1"/>
              <a:t>www.youtube.com</a:t>
            </a:r>
            <a:r>
              <a:rPr lang="en-US" dirty="0"/>
              <a:t>/</a:t>
            </a:r>
            <a:r>
              <a:rPr lang="en-US" dirty="0" err="1"/>
              <a:t>watch?v</a:t>
            </a:r>
            <a:r>
              <a:rPr lang="en-US" dirty="0"/>
              <a:t>=</a:t>
            </a:r>
            <a:r>
              <a:rPr lang="en-US" dirty="0" err="1"/>
              <a:t>vilZazhIjoc</a:t>
            </a:r>
            <a:endParaRPr lang="en-US" dirty="0"/>
          </a:p>
        </p:txBody>
      </p:sp>
      <p:sp>
        <p:nvSpPr>
          <p:cNvPr id="3" name="TextBox 2">
            <a:extLst>
              <a:ext uri="{FF2B5EF4-FFF2-40B4-BE49-F238E27FC236}">
                <a16:creationId xmlns:a16="http://schemas.microsoft.com/office/drawing/2014/main" id="{0D810C9D-312D-D543-9956-1E2278091123}"/>
              </a:ext>
            </a:extLst>
          </p:cNvPr>
          <p:cNvSpPr txBox="1"/>
          <p:nvPr/>
        </p:nvSpPr>
        <p:spPr>
          <a:xfrm>
            <a:off x="7222435" y="5671930"/>
            <a:ext cx="3477234" cy="369332"/>
          </a:xfrm>
          <a:prstGeom prst="rect">
            <a:avLst/>
          </a:prstGeom>
          <a:noFill/>
        </p:spPr>
        <p:txBody>
          <a:bodyPr wrap="none" rtlCol="0">
            <a:spAutoFit/>
          </a:bodyPr>
          <a:lstStyle/>
          <a:p>
            <a:r>
              <a:rPr lang="en-US" dirty="0"/>
              <a:t>.5M views 7 min see next slide</a:t>
            </a:r>
          </a:p>
        </p:txBody>
      </p:sp>
    </p:spTree>
    <p:custDataLst>
      <p:tags r:id="rId1"/>
    </p:custDataLst>
    <p:extLst>
      <p:ext uri="{BB962C8B-B14F-4D97-AF65-F5344CB8AC3E}">
        <p14:creationId xmlns:p14="http://schemas.microsoft.com/office/powerpoint/2010/main" val="195843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9F9A-117D-184C-8430-4B2E1729956A}"/>
              </a:ext>
            </a:extLst>
          </p:cNvPr>
          <p:cNvSpPr>
            <a:spLocks noGrp="1"/>
          </p:cNvSpPr>
          <p:nvPr>
            <p:ph type="title"/>
          </p:nvPr>
        </p:nvSpPr>
        <p:spPr/>
        <p:txBody>
          <a:bodyPr/>
          <a:lstStyle/>
          <a:p>
            <a:r>
              <a:rPr lang="en-US" dirty="0"/>
              <a:t>Questions on Brian Tracy’s video</a:t>
            </a:r>
          </a:p>
        </p:txBody>
      </p:sp>
      <p:sp>
        <p:nvSpPr>
          <p:cNvPr id="3" name="Content Placeholder 2">
            <a:extLst>
              <a:ext uri="{FF2B5EF4-FFF2-40B4-BE49-F238E27FC236}">
                <a16:creationId xmlns:a16="http://schemas.microsoft.com/office/drawing/2014/main" id="{B2F1BD66-E5A5-E148-952F-A4CB5F82CFFA}"/>
              </a:ext>
            </a:extLst>
          </p:cNvPr>
          <p:cNvSpPr>
            <a:spLocks noGrp="1"/>
          </p:cNvSpPr>
          <p:nvPr>
            <p:ph idx="1"/>
          </p:nvPr>
        </p:nvSpPr>
        <p:spPr/>
        <p:txBody>
          <a:bodyPr/>
          <a:lstStyle/>
          <a:p>
            <a:r>
              <a:rPr lang="en-US" dirty="0"/>
              <a:t>What is the job of a leader?</a:t>
            </a:r>
          </a:p>
          <a:p>
            <a:r>
              <a:rPr lang="en-US" dirty="0"/>
              <a:t>Is there a single successful leadership style?</a:t>
            </a:r>
          </a:p>
          <a:p>
            <a:r>
              <a:rPr lang="en-US" dirty="0"/>
              <a:t>“Structural” style is good for what kinds of activities?</a:t>
            </a:r>
          </a:p>
          <a:p>
            <a:r>
              <a:rPr lang="en-US" dirty="0"/>
              <a:t>In participative style, the friendship model is composed of which 3 elements?</a:t>
            </a:r>
          </a:p>
          <a:p>
            <a:r>
              <a:rPr lang="en-US" dirty="0"/>
              <a:t>In the servant leader style; what is the “golden rule?”</a:t>
            </a:r>
          </a:p>
          <a:p>
            <a:r>
              <a:rPr lang="en-US" dirty="0"/>
              <a:t>In a ”freedom” style, what is required?</a:t>
            </a:r>
          </a:p>
          <a:p>
            <a:r>
              <a:rPr lang="en-US" dirty="0"/>
              <a:t>In a transformational style; what do you ”tap” into; it uses what?</a:t>
            </a:r>
          </a:p>
        </p:txBody>
      </p:sp>
    </p:spTree>
    <p:extLst>
      <p:ext uri="{BB962C8B-B14F-4D97-AF65-F5344CB8AC3E}">
        <p14:creationId xmlns:p14="http://schemas.microsoft.com/office/powerpoint/2010/main" val="2889407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Five Project Management Powers</a:t>
            </a:r>
            <a:br>
              <a:rPr lang="en-US" dirty="0"/>
            </a:br>
            <a:r>
              <a:rPr lang="en-US" dirty="0"/>
              <a:t>(French and Ravens)</a:t>
            </a:r>
          </a:p>
        </p:txBody>
      </p:sp>
      <p:sp>
        <p:nvSpPr>
          <p:cNvPr id="7171" name="Rectangle 3"/>
          <p:cNvSpPr>
            <a:spLocks noGrp="1" noChangeArrowheads="1"/>
          </p:cNvSpPr>
          <p:nvPr>
            <p:ph idx="1"/>
          </p:nvPr>
        </p:nvSpPr>
        <p:spPr/>
        <p:txBody>
          <a:bodyPr/>
          <a:lstStyle/>
          <a:p>
            <a:r>
              <a:rPr lang="en-US"/>
              <a:t>Expert - experienced</a:t>
            </a:r>
          </a:p>
          <a:p>
            <a:r>
              <a:rPr lang="en-US"/>
              <a:t>Reward - incentive</a:t>
            </a:r>
          </a:p>
          <a:p>
            <a:r>
              <a:rPr lang="en-US"/>
              <a:t>Formal - positional</a:t>
            </a:r>
          </a:p>
          <a:p>
            <a:r>
              <a:rPr lang="en-US"/>
              <a:t>Coercive - threatened</a:t>
            </a:r>
          </a:p>
          <a:p>
            <a:r>
              <a:rPr lang="en-US"/>
              <a:t>Referent – references</a:t>
            </a:r>
            <a:endParaRPr lang="en-US" dirty="0"/>
          </a:p>
        </p:txBody>
      </p:sp>
      <p:sp>
        <p:nvSpPr>
          <p:cNvPr id="3" name="TextBox 2">
            <a:extLst>
              <a:ext uri="{FF2B5EF4-FFF2-40B4-BE49-F238E27FC236}">
                <a16:creationId xmlns:a16="http://schemas.microsoft.com/office/drawing/2014/main" id="{E133D88D-8595-8246-9373-F025E2C62A12}"/>
              </a:ext>
            </a:extLst>
          </p:cNvPr>
          <p:cNvSpPr txBox="1"/>
          <p:nvPr/>
        </p:nvSpPr>
        <p:spPr>
          <a:xfrm>
            <a:off x="6353908" y="2414954"/>
            <a:ext cx="2752677" cy="369332"/>
          </a:xfrm>
          <a:prstGeom prst="rect">
            <a:avLst/>
          </a:prstGeom>
          <a:noFill/>
        </p:spPr>
        <p:txBody>
          <a:bodyPr wrap="none" rtlCol="0">
            <a:spAutoFit/>
          </a:bodyPr>
          <a:lstStyle/>
          <a:p>
            <a:r>
              <a:rPr lang="en-US" dirty="0"/>
              <a:t>Please memorize these</a:t>
            </a:r>
          </a:p>
        </p:txBody>
      </p:sp>
      <p:sp>
        <p:nvSpPr>
          <p:cNvPr id="2" name="Rectangle 1">
            <a:extLst>
              <a:ext uri="{FF2B5EF4-FFF2-40B4-BE49-F238E27FC236}">
                <a16:creationId xmlns:a16="http://schemas.microsoft.com/office/drawing/2014/main" id="{7B58F45F-BD7D-C242-9AFC-7D1DD6A7F68B}"/>
              </a:ext>
            </a:extLst>
          </p:cNvPr>
          <p:cNvSpPr/>
          <p:nvPr/>
        </p:nvSpPr>
        <p:spPr>
          <a:xfrm>
            <a:off x="1235860" y="5245412"/>
            <a:ext cx="5771132" cy="369332"/>
          </a:xfrm>
          <a:prstGeom prst="rect">
            <a:avLst/>
          </a:prstGeom>
        </p:spPr>
        <p:txBody>
          <a:bodyPr wrap="none">
            <a:spAutoFit/>
          </a:bodyPr>
          <a:lstStyle/>
          <a:p>
            <a:r>
              <a:rPr lang="en-US" dirty="0"/>
              <a:t>https://</a:t>
            </a:r>
            <a:r>
              <a:rPr lang="en-US" dirty="0" err="1"/>
              <a:t>www.youtube.com</a:t>
            </a:r>
            <a:r>
              <a:rPr lang="en-US" dirty="0"/>
              <a:t>/</a:t>
            </a:r>
            <a:r>
              <a:rPr lang="en-US" dirty="0" err="1"/>
              <a:t>watch?v</a:t>
            </a:r>
            <a:r>
              <a:rPr lang="en-US" dirty="0"/>
              <a:t>=S4V2FlNR_h4</a:t>
            </a:r>
          </a:p>
        </p:txBody>
      </p:sp>
      <p:sp>
        <p:nvSpPr>
          <p:cNvPr id="4" name="TextBox 3">
            <a:extLst>
              <a:ext uri="{FF2B5EF4-FFF2-40B4-BE49-F238E27FC236}">
                <a16:creationId xmlns:a16="http://schemas.microsoft.com/office/drawing/2014/main" id="{E72B8D91-7E4C-0C48-AD37-581E63FE0AC7}"/>
              </a:ext>
            </a:extLst>
          </p:cNvPr>
          <p:cNvSpPr txBox="1"/>
          <p:nvPr/>
        </p:nvSpPr>
        <p:spPr>
          <a:xfrm>
            <a:off x="7504959" y="5245412"/>
            <a:ext cx="776175" cy="369332"/>
          </a:xfrm>
          <a:prstGeom prst="rect">
            <a:avLst/>
          </a:prstGeom>
          <a:noFill/>
        </p:spPr>
        <p:txBody>
          <a:bodyPr wrap="none" rtlCol="0">
            <a:spAutoFit/>
          </a:bodyPr>
          <a:lstStyle/>
          <a:p>
            <a:r>
              <a:rPr lang="en-US" dirty="0"/>
              <a:t>5 Min</a:t>
            </a:r>
          </a:p>
        </p:txBody>
      </p:sp>
    </p:spTree>
    <p:custDataLst>
      <p:tags r:id="rId1"/>
    </p:custDataLst>
    <p:extLst>
      <p:ext uri="{BB962C8B-B14F-4D97-AF65-F5344CB8AC3E}">
        <p14:creationId xmlns:p14="http://schemas.microsoft.com/office/powerpoint/2010/main" val="76145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973" y="2281518"/>
            <a:ext cx="9404723" cy="1400530"/>
          </a:xfrm>
        </p:spPr>
        <p:txBody>
          <a:bodyPr/>
          <a:lstStyle/>
          <a:p>
            <a:r>
              <a:rPr lang="en-US" dirty="0"/>
              <a:t>Key terms</a:t>
            </a:r>
          </a:p>
        </p:txBody>
      </p:sp>
    </p:spTree>
    <p:extLst>
      <p:ext uri="{BB962C8B-B14F-4D97-AF65-F5344CB8AC3E}">
        <p14:creationId xmlns:p14="http://schemas.microsoft.com/office/powerpoint/2010/main" val="187696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Chart</a:t>
            </a:r>
            <a:endParaRPr lang="en-US" dirty="0"/>
          </a:p>
        </p:txBody>
      </p:sp>
      <p:graphicFrame>
        <p:nvGraphicFramePr>
          <p:cNvPr id="4" name="Content Placeholder 3"/>
          <p:cNvGraphicFramePr>
            <a:graphicFrameLocks noGrp="1"/>
          </p:cNvGraphicFramePr>
          <p:nvPr>
            <p:ph idx="1"/>
          </p:nvPr>
        </p:nvGraphicFramePr>
        <p:xfrm>
          <a:off x="1103313" y="2052638"/>
          <a:ext cx="8762999" cy="4419600"/>
        </p:xfrm>
        <a:graphic>
          <a:graphicData uri="http://schemas.openxmlformats.org/drawingml/2006/table">
            <a:tbl>
              <a:tblPr firstRow="1" bandRow="1">
                <a:tableStyleId>{5C22544A-7EE6-4342-B048-85BDC9FD1C3A}</a:tableStyleId>
              </a:tblPr>
              <a:tblGrid>
                <a:gridCol w="1569443">
                  <a:extLst>
                    <a:ext uri="{9D8B030D-6E8A-4147-A177-3AD203B41FA5}">
                      <a16:colId xmlns:a16="http://schemas.microsoft.com/office/drawing/2014/main" val="20000"/>
                    </a:ext>
                  </a:extLst>
                </a:gridCol>
                <a:gridCol w="1198926">
                  <a:extLst>
                    <a:ext uri="{9D8B030D-6E8A-4147-A177-3AD203B41FA5}">
                      <a16:colId xmlns:a16="http://schemas.microsoft.com/office/drawing/2014/main" val="20001"/>
                    </a:ext>
                  </a:extLst>
                </a:gridCol>
                <a:gridCol w="1198926">
                  <a:extLst>
                    <a:ext uri="{9D8B030D-6E8A-4147-A177-3AD203B41FA5}">
                      <a16:colId xmlns:a16="http://schemas.microsoft.com/office/drawing/2014/main" val="20002"/>
                    </a:ext>
                  </a:extLst>
                </a:gridCol>
                <a:gridCol w="1198926">
                  <a:extLst>
                    <a:ext uri="{9D8B030D-6E8A-4147-A177-3AD203B41FA5}">
                      <a16:colId xmlns:a16="http://schemas.microsoft.com/office/drawing/2014/main" val="20003"/>
                    </a:ext>
                  </a:extLst>
                </a:gridCol>
                <a:gridCol w="1198926">
                  <a:extLst>
                    <a:ext uri="{9D8B030D-6E8A-4147-A177-3AD203B41FA5}">
                      <a16:colId xmlns:a16="http://schemas.microsoft.com/office/drawing/2014/main" val="20004"/>
                    </a:ext>
                  </a:extLst>
                </a:gridCol>
                <a:gridCol w="1198926">
                  <a:extLst>
                    <a:ext uri="{9D8B030D-6E8A-4147-A177-3AD203B41FA5}">
                      <a16:colId xmlns:a16="http://schemas.microsoft.com/office/drawing/2014/main" val="20005"/>
                    </a:ext>
                  </a:extLst>
                </a:gridCol>
                <a:gridCol w="1198926">
                  <a:extLst>
                    <a:ext uri="{9D8B030D-6E8A-4147-A177-3AD203B41FA5}">
                      <a16:colId xmlns:a16="http://schemas.microsoft.com/office/drawing/2014/main" val="20006"/>
                    </a:ext>
                  </a:extLst>
                </a:gridCol>
              </a:tblGrid>
              <a:tr h="370840">
                <a:tc>
                  <a:txBody>
                    <a:bodyPr/>
                    <a:lstStyle/>
                    <a:p>
                      <a:r>
                        <a:rPr lang="en-US" dirty="0"/>
                        <a:t>Activity</a:t>
                      </a:r>
                    </a:p>
                  </a:txBody>
                  <a:tcPr/>
                </a:tc>
                <a:tc gridSpan="6">
                  <a:txBody>
                    <a:bodyPr/>
                    <a:lstStyle/>
                    <a:p>
                      <a:r>
                        <a:rPr lang="en-US" dirty="0"/>
                        <a:t>Team Member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Sam</a:t>
                      </a:r>
                    </a:p>
                  </a:txBody>
                  <a:tcPr/>
                </a:tc>
                <a:tc>
                  <a:txBody>
                    <a:bodyPr/>
                    <a:lstStyle/>
                    <a:p>
                      <a:r>
                        <a:rPr lang="en-US" dirty="0"/>
                        <a:t>Shelly</a:t>
                      </a:r>
                    </a:p>
                  </a:txBody>
                  <a:tcPr/>
                </a:tc>
                <a:tc>
                  <a:txBody>
                    <a:bodyPr/>
                    <a:lstStyle/>
                    <a:p>
                      <a:r>
                        <a:rPr lang="en-US" dirty="0"/>
                        <a:t>Ben</a:t>
                      </a:r>
                    </a:p>
                  </a:txBody>
                  <a:tcPr/>
                </a:tc>
                <a:tc>
                  <a:txBody>
                    <a:bodyPr/>
                    <a:lstStyle/>
                    <a:p>
                      <a:r>
                        <a:rPr lang="en-US" dirty="0"/>
                        <a:t>Frank</a:t>
                      </a:r>
                    </a:p>
                  </a:txBody>
                  <a:tcPr/>
                </a:tc>
                <a:tc>
                  <a:txBody>
                    <a:bodyPr/>
                    <a:lstStyle/>
                    <a:p>
                      <a:r>
                        <a:rPr lang="en-US" dirty="0"/>
                        <a:t>Lloyd</a:t>
                      </a:r>
                    </a:p>
                  </a:txBody>
                  <a:tcPr/>
                </a:tc>
                <a:tc>
                  <a:txBody>
                    <a:bodyPr/>
                    <a:lstStyle/>
                    <a:p>
                      <a:r>
                        <a:rPr lang="en-US" dirty="0"/>
                        <a:t>Mark</a:t>
                      </a:r>
                    </a:p>
                  </a:txBody>
                  <a:tcPr/>
                </a:tc>
                <a:extLst>
                  <a:ext uri="{0D108BD9-81ED-4DB2-BD59-A6C34878D82A}">
                    <a16:rowId xmlns:a16="http://schemas.microsoft.com/office/drawing/2014/main" val="10001"/>
                  </a:ext>
                </a:extLst>
              </a:tr>
              <a:tr h="370840">
                <a:tc>
                  <a:txBody>
                    <a:bodyPr/>
                    <a:lstStyle/>
                    <a:p>
                      <a:r>
                        <a:rPr lang="en-US" dirty="0"/>
                        <a:t>Web</a:t>
                      </a:r>
                      <a:r>
                        <a:rPr lang="en-US" baseline="0" dirty="0"/>
                        <a:t> content</a:t>
                      </a:r>
                      <a:endParaRPr lang="en-US" dirty="0"/>
                    </a:p>
                  </a:txBody>
                  <a:tcPr/>
                </a:tc>
                <a:tc>
                  <a:txBody>
                    <a:bodyPr/>
                    <a:lstStyle/>
                    <a:p>
                      <a:r>
                        <a:rPr lang="en-US" dirty="0"/>
                        <a:t>R</a:t>
                      </a:r>
                    </a:p>
                  </a:txBody>
                  <a:tcPr/>
                </a:tc>
                <a:tc>
                  <a:txBody>
                    <a:bodyPr/>
                    <a:lstStyle/>
                    <a:p>
                      <a:r>
                        <a:rPr lang="en-US" dirty="0"/>
                        <a:t>A</a:t>
                      </a:r>
                    </a:p>
                  </a:txBody>
                  <a:tcPr/>
                </a:tc>
                <a:tc>
                  <a:txBody>
                    <a:bodyPr/>
                    <a:lstStyle/>
                    <a:p>
                      <a:endParaRPr lang="en-US" dirty="0"/>
                    </a:p>
                  </a:txBody>
                  <a:tcPr/>
                </a:tc>
                <a:tc>
                  <a:txBody>
                    <a:bodyPr/>
                    <a:lstStyle/>
                    <a:p>
                      <a:r>
                        <a:rPr lang="en-US" dirty="0"/>
                        <a:t>C</a:t>
                      </a:r>
                    </a:p>
                  </a:txBody>
                  <a:tcPr/>
                </a:tc>
                <a:tc>
                  <a:txBody>
                    <a:bodyPr/>
                    <a:lstStyle/>
                    <a:p>
                      <a:r>
                        <a:rPr lang="en-US" dirty="0"/>
                        <a:t>I</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Web design</a:t>
                      </a:r>
                    </a:p>
                  </a:txBody>
                  <a:tcPr/>
                </a:tc>
                <a:tc>
                  <a:txBody>
                    <a:bodyPr/>
                    <a:lstStyle/>
                    <a:p>
                      <a:r>
                        <a:rPr lang="en-US" dirty="0"/>
                        <a:t>A</a:t>
                      </a:r>
                    </a:p>
                  </a:txBody>
                  <a:tcPr/>
                </a:tc>
                <a:tc>
                  <a:txBody>
                    <a:bodyPr/>
                    <a:lstStyle/>
                    <a:p>
                      <a:r>
                        <a:rPr lang="en-US" dirty="0"/>
                        <a:t>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App development</a:t>
                      </a:r>
                    </a:p>
                  </a:txBody>
                  <a:tcPr/>
                </a:tc>
                <a:tc>
                  <a:txBody>
                    <a:bodyPr/>
                    <a:lstStyle/>
                    <a:p>
                      <a:r>
                        <a:rPr lang="en-US" dirty="0"/>
                        <a:t>I</a:t>
                      </a:r>
                    </a:p>
                  </a:txBody>
                  <a:tcPr/>
                </a:tc>
                <a:tc>
                  <a:txBody>
                    <a:bodyPr/>
                    <a:lstStyle/>
                    <a:p>
                      <a:endParaRPr lang="en-US" dirty="0"/>
                    </a:p>
                  </a:txBody>
                  <a:tcPr/>
                </a:tc>
                <a:tc>
                  <a:txBody>
                    <a:bodyPr/>
                    <a:lstStyle/>
                    <a:p>
                      <a:r>
                        <a:rPr lang="en-US" dirty="0"/>
                        <a:t>A</a:t>
                      </a:r>
                    </a:p>
                  </a:txBody>
                  <a:tcPr/>
                </a:tc>
                <a:tc>
                  <a:txBody>
                    <a:bodyPr/>
                    <a:lstStyle/>
                    <a:p>
                      <a:endParaRPr lang="en-US" dirty="0"/>
                    </a:p>
                  </a:txBody>
                  <a:tcPr/>
                </a:tc>
                <a:tc>
                  <a:txBody>
                    <a:bodyPr/>
                    <a:lstStyle/>
                    <a:p>
                      <a:r>
                        <a:rPr lang="en-US" dirty="0"/>
                        <a:t>R</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Security</a:t>
                      </a:r>
                    </a:p>
                  </a:txBody>
                  <a:tcPr/>
                </a:tc>
                <a:tc>
                  <a:txBody>
                    <a:bodyPr/>
                    <a:lstStyle/>
                    <a:p>
                      <a:r>
                        <a:rPr lang="en-US" dirty="0"/>
                        <a:t>I</a:t>
                      </a:r>
                    </a:p>
                  </a:txBody>
                  <a:tcPr/>
                </a:tc>
                <a:tc>
                  <a:txBody>
                    <a:bodyPr/>
                    <a:lstStyle/>
                    <a:p>
                      <a:endParaRPr lang="en-US" dirty="0"/>
                    </a:p>
                  </a:txBody>
                  <a:tcPr/>
                </a:tc>
                <a:tc>
                  <a:txBody>
                    <a:bodyPr/>
                    <a:lstStyle/>
                    <a:p>
                      <a:r>
                        <a:rPr lang="en-US" dirty="0"/>
                        <a:t>R</a:t>
                      </a:r>
                    </a:p>
                  </a:txBody>
                  <a:tcPr/>
                </a:tc>
                <a:tc>
                  <a:txBody>
                    <a:bodyPr/>
                    <a:lstStyle/>
                    <a:p>
                      <a:r>
                        <a:rPr lang="en-US" dirty="0"/>
                        <a:t>I</a:t>
                      </a:r>
                    </a:p>
                  </a:txBody>
                  <a:tcPr/>
                </a:tc>
                <a:tc>
                  <a:txBody>
                    <a:bodyPr/>
                    <a:lstStyle/>
                    <a:p>
                      <a:r>
                        <a:rPr lang="en-US" dirty="0"/>
                        <a:t>I</a:t>
                      </a:r>
                    </a:p>
                  </a:txBody>
                  <a:tcPr/>
                </a:tc>
                <a:tc>
                  <a:txBody>
                    <a:bodyPr/>
                    <a:lstStyle/>
                    <a:p>
                      <a:r>
                        <a:rPr lang="en-US" dirty="0"/>
                        <a:t>A</a:t>
                      </a:r>
                    </a:p>
                  </a:txBody>
                  <a:tcPr/>
                </a:tc>
                <a:extLst>
                  <a:ext uri="{0D108BD9-81ED-4DB2-BD59-A6C34878D82A}">
                    <a16:rowId xmlns:a16="http://schemas.microsoft.com/office/drawing/2014/main" val="10005"/>
                  </a:ext>
                </a:extLst>
              </a:tr>
              <a:tr h="370840">
                <a:tc>
                  <a:txBody>
                    <a:bodyPr/>
                    <a:lstStyle/>
                    <a:p>
                      <a:r>
                        <a:rPr lang="en-US" dirty="0"/>
                        <a:t>Proofing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A</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Testing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a:t>Payment system</a:t>
                      </a:r>
                    </a:p>
                  </a:txBody>
                  <a:tcPr/>
                </a:tc>
                <a:tc>
                  <a:txBody>
                    <a:bodyPr/>
                    <a:lstStyle/>
                    <a:p>
                      <a:r>
                        <a:rPr lang="en-US" dirty="0"/>
                        <a:t>I</a:t>
                      </a:r>
                    </a:p>
                  </a:txBody>
                  <a:tcPr/>
                </a:tc>
                <a:tc>
                  <a:txBody>
                    <a:bodyPr/>
                    <a:lstStyle/>
                    <a:p>
                      <a:endParaRPr lang="en-US" dirty="0"/>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R</a:t>
                      </a:r>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2057401" y="5638800"/>
            <a:ext cx="3374385" cy="923330"/>
          </a:xfrm>
          <a:prstGeom prst="rect">
            <a:avLst/>
          </a:prstGeom>
          <a:noFill/>
        </p:spPr>
        <p:txBody>
          <a:bodyPr wrap="none" rtlCol="0">
            <a:spAutoFit/>
          </a:bodyPr>
          <a:lstStyle/>
          <a:p>
            <a:pPr>
              <a:buFont typeface="Arial" pitchFamily="34" charset="0"/>
              <a:buChar char="•"/>
            </a:pPr>
            <a:r>
              <a:rPr lang="en-US" dirty="0">
                <a:solidFill>
                  <a:srgbClr val="000000"/>
                </a:solidFill>
              </a:rPr>
              <a:t>RACI Chart</a:t>
            </a:r>
          </a:p>
          <a:p>
            <a:pPr>
              <a:buFont typeface="Arial" pitchFamily="34" charset="0"/>
              <a:buChar char="•"/>
            </a:pPr>
            <a:r>
              <a:rPr lang="en-US" dirty="0">
                <a:solidFill>
                  <a:srgbClr val="000000"/>
                </a:solidFill>
              </a:rPr>
              <a:t>Responsibility Assignment Matrix</a:t>
            </a:r>
          </a:p>
          <a:p>
            <a:pPr>
              <a:buFont typeface="Arial" pitchFamily="34" charset="0"/>
              <a:buChar char="•"/>
            </a:pPr>
            <a:r>
              <a:rPr lang="en-US" dirty="0">
                <a:solidFill>
                  <a:srgbClr val="000000"/>
                </a:solidFill>
              </a:rPr>
              <a:t>Roles and Responsibilities</a:t>
            </a:r>
          </a:p>
        </p:txBody>
      </p:sp>
      <p:pic>
        <p:nvPicPr>
          <p:cNvPr id="3" name="Picture 2">
            <a:extLst>
              <a:ext uri="{FF2B5EF4-FFF2-40B4-BE49-F238E27FC236}">
                <a16:creationId xmlns:a16="http://schemas.microsoft.com/office/drawing/2014/main" id="{7C6576AE-E2DA-0141-8083-DBB2527B97C0}"/>
              </a:ext>
            </a:extLst>
          </p:cNvPr>
          <p:cNvPicPr>
            <a:picLocks noChangeAspect="1"/>
          </p:cNvPicPr>
          <p:nvPr/>
        </p:nvPicPr>
        <p:blipFill>
          <a:blip r:embed="rId4"/>
          <a:stretch>
            <a:fillRect/>
          </a:stretch>
        </p:blipFill>
        <p:spPr>
          <a:xfrm>
            <a:off x="323761" y="-1178868"/>
            <a:ext cx="10764926" cy="8130652"/>
          </a:xfrm>
          <a:prstGeom prst="rect">
            <a:avLst/>
          </a:prstGeom>
        </p:spPr>
      </p:pic>
      <p:sp>
        <p:nvSpPr>
          <p:cNvPr id="6" name="Rectangle 5">
            <a:extLst>
              <a:ext uri="{FF2B5EF4-FFF2-40B4-BE49-F238E27FC236}">
                <a16:creationId xmlns:a16="http://schemas.microsoft.com/office/drawing/2014/main" id="{1B1EF48C-D2AB-244C-AAFE-FDE71509617A}"/>
              </a:ext>
            </a:extLst>
          </p:cNvPr>
          <p:cNvSpPr/>
          <p:nvPr/>
        </p:nvSpPr>
        <p:spPr>
          <a:xfrm>
            <a:off x="1103313" y="295870"/>
            <a:ext cx="10764926" cy="246221"/>
          </a:xfrm>
          <a:prstGeom prst="rect">
            <a:avLst/>
          </a:prstGeom>
        </p:spPr>
        <p:txBody>
          <a:bodyPr wrap="square">
            <a:spAutoFit/>
          </a:bodyPr>
          <a:lstStyle/>
          <a:p>
            <a:r>
              <a:rPr lang="en-US" sz="1000" dirty="0">
                <a:solidFill>
                  <a:schemeClr val="bg1"/>
                </a:solidFill>
              </a:rPr>
              <a:t>Good explanation: https://</a:t>
            </a:r>
            <a:r>
              <a:rPr lang="en-US" sz="1000" dirty="0" err="1">
                <a:solidFill>
                  <a:schemeClr val="bg1"/>
                </a:solidFill>
              </a:rPr>
              <a:t>pmicie.starchapter.com</a:t>
            </a:r>
            <a:r>
              <a:rPr lang="en-US" sz="1000" dirty="0">
                <a:solidFill>
                  <a:schemeClr val="bg1"/>
                </a:solidFill>
              </a:rPr>
              <a:t>/images/downloads/raci_r_web3_1.pdf</a:t>
            </a:r>
          </a:p>
        </p:txBody>
      </p:sp>
      <p:sp>
        <p:nvSpPr>
          <p:cNvPr id="7" name="TextBox 6">
            <a:extLst>
              <a:ext uri="{FF2B5EF4-FFF2-40B4-BE49-F238E27FC236}">
                <a16:creationId xmlns:a16="http://schemas.microsoft.com/office/drawing/2014/main" id="{860E6493-5833-A846-8946-8C94834EA18E}"/>
              </a:ext>
            </a:extLst>
          </p:cNvPr>
          <p:cNvSpPr txBox="1"/>
          <p:nvPr/>
        </p:nvSpPr>
        <p:spPr>
          <a:xfrm>
            <a:off x="902677" y="2052638"/>
            <a:ext cx="817853" cy="646331"/>
          </a:xfrm>
          <a:prstGeom prst="rect">
            <a:avLst/>
          </a:prstGeom>
          <a:noFill/>
        </p:spPr>
        <p:txBody>
          <a:bodyPr wrap="none" rtlCol="0">
            <a:spAutoFit/>
          </a:bodyPr>
          <a:lstStyle/>
          <a:p>
            <a:r>
              <a:rPr lang="en-US" dirty="0">
                <a:solidFill>
                  <a:schemeClr val="bg1"/>
                </a:solidFill>
              </a:rPr>
              <a:t>RACI </a:t>
            </a:r>
          </a:p>
          <a:p>
            <a:r>
              <a:rPr lang="en-US" dirty="0">
                <a:solidFill>
                  <a:schemeClr val="bg1"/>
                </a:solidFill>
              </a:rPr>
              <a:t>Chart</a:t>
            </a:r>
          </a:p>
        </p:txBody>
      </p:sp>
      <p:sp>
        <p:nvSpPr>
          <p:cNvPr id="8" name="TextBox 7">
            <a:extLst>
              <a:ext uri="{FF2B5EF4-FFF2-40B4-BE49-F238E27FC236}">
                <a16:creationId xmlns:a16="http://schemas.microsoft.com/office/drawing/2014/main" id="{B4D52BB8-C206-5243-91A7-A102F8783E39}"/>
              </a:ext>
            </a:extLst>
          </p:cNvPr>
          <p:cNvSpPr txBox="1"/>
          <p:nvPr/>
        </p:nvSpPr>
        <p:spPr>
          <a:xfrm>
            <a:off x="4757530" y="6562130"/>
            <a:ext cx="2757486" cy="369332"/>
          </a:xfrm>
          <a:prstGeom prst="rect">
            <a:avLst/>
          </a:prstGeom>
          <a:noFill/>
        </p:spPr>
        <p:txBody>
          <a:bodyPr wrap="none" rtlCol="0">
            <a:spAutoFit/>
          </a:bodyPr>
          <a:lstStyle/>
          <a:p>
            <a:r>
              <a:rPr lang="en-US" dirty="0">
                <a:solidFill>
                  <a:schemeClr val="bg2">
                    <a:lumMod val="60000"/>
                    <a:lumOff val="40000"/>
                  </a:schemeClr>
                </a:solidFill>
              </a:rPr>
              <a:t>See video on next slide</a:t>
            </a:r>
          </a:p>
        </p:txBody>
      </p:sp>
    </p:spTree>
    <p:custDataLst>
      <p:tags r:id="rId1"/>
    </p:custDataLst>
    <p:extLst>
      <p:ext uri="{BB962C8B-B14F-4D97-AF65-F5344CB8AC3E}">
        <p14:creationId xmlns:p14="http://schemas.microsoft.com/office/powerpoint/2010/main" val="268217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Adjourning</a:t>
            </a:r>
            <a:endParaRPr lang="en-US" dirty="0"/>
          </a:p>
        </p:txBody>
      </p:sp>
      <p:sp>
        <p:nvSpPr>
          <p:cNvPr id="3" name="Text Placeholder 2"/>
          <p:cNvSpPr>
            <a:spLocks noGrp="1"/>
          </p:cNvSpPr>
          <p:nvPr>
            <p:ph type="body" idx="1"/>
          </p:nvPr>
        </p:nvSpPr>
        <p:spPr/>
        <p:txBody>
          <a:bodyPr/>
          <a:lstStyle/>
          <a:p>
            <a:pPr lvl="0"/>
            <a:r>
              <a:rPr lang="en-US"/>
              <a:t>Once the project is done, the team either moves onto other assignments as a unit, or the project team is disbanded and individual team members go on to other work.</a:t>
            </a:r>
            <a:endParaRPr lang="en-US" dirty="0"/>
          </a:p>
        </p:txBody>
      </p:sp>
    </p:spTree>
    <p:extLst>
      <p:ext uri="{BB962C8B-B14F-4D97-AF65-F5344CB8AC3E}">
        <p14:creationId xmlns:p14="http://schemas.microsoft.com/office/powerpoint/2010/main" val="46693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Authority power</a:t>
            </a:r>
            <a:endParaRPr lang="en-US" dirty="0"/>
          </a:p>
        </p:txBody>
      </p:sp>
      <p:sp>
        <p:nvSpPr>
          <p:cNvPr id="3" name="Text Placeholder 2"/>
          <p:cNvSpPr>
            <a:spLocks noGrp="1"/>
          </p:cNvSpPr>
          <p:nvPr>
            <p:ph type="body" idx="1"/>
          </p:nvPr>
        </p:nvSpPr>
        <p:spPr/>
        <p:txBody>
          <a:bodyPr/>
          <a:lstStyle/>
          <a:p>
            <a:pPr lvl="0"/>
            <a:r>
              <a:rPr lang="en-US"/>
              <a:t>Project management team members may have authority over other project team members, may have the ability to make decisions, and perhaps even sign approvals for project work and purchases.</a:t>
            </a:r>
            <a:endParaRPr lang="en-US" dirty="0"/>
          </a:p>
        </p:txBody>
      </p:sp>
    </p:spTree>
    <p:extLst>
      <p:ext uri="{BB962C8B-B14F-4D97-AF65-F5344CB8AC3E}">
        <p14:creationId xmlns:p14="http://schemas.microsoft.com/office/powerpoint/2010/main" val="961632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Coercive power</a:t>
            </a:r>
            <a:endParaRPr lang="en-US" dirty="0"/>
          </a:p>
        </p:txBody>
      </p:sp>
      <p:sp>
        <p:nvSpPr>
          <p:cNvPr id="3" name="Text Placeholder 2"/>
          <p:cNvSpPr>
            <a:spLocks noGrp="1"/>
          </p:cNvSpPr>
          <p:nvPr>
            <p:ph type="body" idx="1"/>
          </p:nvPr>
        </p:nvSpPr>
        <p:spPr/>
        <p:txBody>
          <a:bodyPr/>
          <a:lstStyle/>
          <a:p>
            <a:pPr lvl="0"/>
            <a:r>
              <a:rPr lang="en-US"/>
              <a:t>The project manager has the authority to discipline the project team members. This is also known as penalty power.</a:t>
            </a:r>
            <a:endParaRPr lang="en-US" dirty="0"/>
          </a:p>
        </p:txBody>
      </p:sp>
    </p:spTree>
    <p:extLst>
      <p:ext uri="{BB962C8B-B14F-4D97-AF65-F5344CB8AC3E}">
        <p14:creationId xmlns:p14="http://schemas.microsoft.com/office/powerpoint/2010/main" val="220055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Collaborate/Problem solving</a:t>
            </a:r>
            <a:endParaRPr lang="en-US" dirty="0"/>
          </a:p>
        </p:txBody>
      </p:sp>
      <p:sp>
        <p:nvSpPr>
          <p:cNvPr id="3" name="Text Placeholder 2"/>
          <p:cNvSpPr>
            <a:spLocks noGrp="1"/>
          </p:cNvSpPr>
          <p:nvPr>
            <p:ph type="body" idx="1"/>
          </p:nvPr>
        </p:nvSpPr>
        <p:spPr/>
        <p:txBody>
          <a:bodyPr/>
          <a:lstStyle/>
          <a:p>
            <a:pPr lvl="0"/>
            <a:r>
              <a:rPr lang="en-US"/>
              <a:t>This approach confronts the problem head-on and is the preferred method of conflict resolution. Multiple viewpoints and perspectives contribute to the solution.</a:t>
            </a:r>
            <a:endParaRPr lang="en-US" dirty="0"/>
          </a:p>
        </p:txBody>
      </p:sp>
    </p:spTree>
    <p:extLst>
      <p:ext uri="{BB962C8B-B14F-4D97-AF65-F5344CB8AC3E}">
        <p14:creationId xmlns:p14="http://schemas.microsoft.com/office/powerpoint/2010/main" val="27170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Collective bargaining agreement constraints</a:t>
            </a:r>
            <a:endParaRPr lang="en-US" dirty="0"/>
          </a:p>
        </p:txBody>
      </p:sp>
      <p:sp>
        <p:nvSpPr>
          <p:cNvPr id="3" name="Text Placeholder 2"/>
          <p:cNvSpPr>
            <a:spLocks noGrp="1"/>
          </p:cNvSpPr>
          <p:nvPr>
            <p:ph type="body" idx="1"/>
          </p:nvPr>
        </p:nvSpPr>
        <p:spPr/>
        <p:txBody>
          <a:bodyPr/>
          <a:lstStyle/>
          <a:p>
            <a:pPr lvl="0"/>
            <a:r>
              <a:rPr lang="en-US"/>
              <a:t>Contracts and agreements with unions or other employee groups may serve as constraints on the project.</a:t>
            </a:r>
            <a:endParaRPr lang="en-US" dirty="0"/>
          </a:p>
        </p:txBody>
      </p:sp>
    </p:spTree>
    <p:extLst>
      <p:ext uri="{BB962C8B-B14F-4D97-AF65-F5344CB8AC3E}">
        <p14:creationId xmlns:p14="http://schemas.microsoft.com/office/powerpoint/2010/main" val="62821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Competency</a:t>
            </a:r>
            <a:endParaRPr lang="en-US" dirty="0"/>
          </a:p>
        </p:txBody>
      </p:sp>
      <p:sp>
        <p:nvSpPr>
          <p:cNvPr id="3" name="Text Placeholder 2"/>
          <p:cNvSpPr>
            <a:spLocks noGrp="1"/>
          </p:cNvSpPr>
          <p:nvPr>
            <p:ph type="body" idx="1"/>
          </p:nvPr>
        </p:nvSpPr>
        <p:spPr/>
        <p:txBody>
          <a:bodyPr/>
          <a:lstStyle/>
          <a:p>
            <a:pPr lvl="0"/>
            <a:r>
              <a:rPr lang="en-US"/>
              <a:t>This attribute defines what talents, skills, and capabilities are needed to complete the project work.</a:t>
            </a:r>
            <a:endParaRPr lang="en-US" dirty="0"/>
          </a:p>
        </p:txBody>
      </p:sp>
    </p:spTree>
    <p:extLst>
      <p:ext uri="{BB962C8B-B14F-4D97-AF65-F5344CB8AC3E}">
        <p14:creationId xmlns:p14="http://schemas.microsoft.com/office/powerpoint/2010/main" val="5323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Compromising</a:t>
            </a:r>
            <a:endParaRPr lang="en-US" dirty="0"/>
          </a:p>
        </p:txBody>
      </p:sp>
      <p:sp>
        <p:nvSpPr>
          <p:cNvPr id="3" name="Text Placeholder 2"/>
          <p:cNvSpPr>
            <a:spLocks noGrp="1"/>
          </p:cNvSpPr>
          <p:nvPr>
            <p:ph type="body" idx="1"/>
          </p:nvPr>
        </p:nvSpPr>
        <p:spPr/>
        <p:txBody>
          <a:bodyPr/>
          <a:lstStyle/>
          <a:p>
            <a:pPr lvl="0"/>
            <a:r>
              <a:rPr lang="en-US"/>
              <a:t>This approach requires that both parties give up something.</a:t>
            </a:r>
            <a:endParaRPr lang="en-US" dirty="0"/>
          </a:p>
        </p:txBody>
      </p:sp>
    </p:spTree>
    <p:extLst>
      <p:ext uri="{BB962C8B-B14F-4D97-AF65-F5344CB8AC3E}">
        <p14:creationId xmlns:p14="http://schemas.microsoft.com/office/powerpoint/2010/main" val="423102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Expert power</a:t>
            </a:r>
            <a:endParaRPr lang="en-US" dirty="0"/>
          </a:p>
        </p:txBody>
      </p:sp>
      <p:sp>
        <p:nvSpPr>
          <p:cNvPr id="3" name="Text Placeholder 2"/>
          <p:cNvSpPr>
            <a:spLocks noGrp="1"/>
          </p:cNvSpPr>
          <p:nvPr>
            <p:ph type="body" idx="1"/>
          </p:nvPr>
        </p:nvSpPr>
        <p:spPr/>
        <p:txBody>
          <a:bodyPr/>
          <a:lstStyle/>
          <a:p>
            <a:pPr lvl="0"/>
            <a:r>
              <a:rPr lang="en-US"/>
              <a:t>The project manager’s authority comes both from experience with the technology the project focuses on and from expertise in managing projects.</a:t>
            </a:r>
            <a:endParaRPr lang="en-US" dirty="0"/>
          </a:p>
        </p:txBody>
      </p:sp>
    </p:spTree>
    <p:extLst>
      <p:ext uri="{BB962C8B-B14F-4D97-AF65-F5344CB8AC3E}">
        <p14:creationId xmlns:p14="http://schemas.microsoft.com/office/powerpoint/2010/main" val="2989382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Forcing power</a:t>
            </a:r>
            <a:endParaRPr lang="en-US" dirty="0"/>
          </a:p>
        </p:txBody>
      </p:sp>
      <p:sp>
        <p:nvSpPr>
          <p:cNvPr id="3" name="Text Placeholder 2"/>
          <p:cNvSpPr>
            <a:spLocks noGrp="1"/>
          </p:cNvSpPr>
          <p:nvPr>
            <p:ph type="body" idx="1"/>
          </p:nvPr>
        </p:nvSpPr>
        <p:spPr/>
        <p:txBody>
          <a:bodyPr/>
          <a:lstStyle/>
          <a:p>
            <a:pPr lvl="0"/>
            <a:r>
              <a:rPr lang="en-US"/>
              <a:t>The person with the power makes the decision.</a:t>
            </a:r>
            <a:endParaRPr lang="en-US" dirty="0"/>
          </a:p>
        </p:txBody>
      </p:sp>
    </p:spTree>
    <p:extLst>
      <p:ext uri="{BB962C8B-B14F-4D97-AF65-F5344CB8AC3E}">
        <p14:creationId xmlns:p14="http://schemas.microsoft.com/office/powerpoint/2010/main" val="576708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Formal power</a:t>
            </a:r>
            <a:endParaRPr lang="en-US" dirty="0"/>
          </a:p>
        </p:txBody>
      </p:sp>
      <p:sp>
        <p:nvSpPr>
          <p:cNvPr id="3" name="Text Placeholder 2"/>
          <p:cNvSpPr>
            <a:spLocks noGrp="1"/>
          </p:cNvSpPr>
          <p:nvPr>
            <p:ph type="body" idx="1"/>
          </p:nvPr>
        </p:nvSpPr>
        <p:spPr/>
        <p:txBody>
          <a:bodyPr/>
          <a:lstStyle/>
          <a:p>
            <a:pPr lvl="0"/>
            <a:r>
              <a:rPr lang="en-US" dirty="0"/>
              <a:t>The project manager has been assigned the role of project manager by senior management and is in charge of the project.   The project charter is the formal document that gives the project manager “formal” power to use company assets to achieve project goals.</a:t>
            </a:r>
          </a:p>
        </p:txBody>
      </p:sp>
    </p:spTree>
    <p:extLst>
      <p:ext uri="{BB962C8B-B14F-4D97-AF65-F5344CB8AC3E}">
        <p14:creationId xmlns:p14="http://schemas.microsoft.com/office/powerpoint/2010/main" val="175667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D958-604E-D64D-8F45-6ABDDE31016F}"/>
              </a:ext>
            </a:extLst>
          </p:cNvPr>
          <p:cNvSpPr>
            <a:spLocks noGrp="1"/>
          </p:cNvSpPr>
          <p:nvPr>
            <p:ph type="title"/>
          </p:nvPr>
        </p:nvSpPr>
        <p:spPr/>
        <p:txBody>
          <a:bodyPr/>
          <a:lstStyle/>
          <a:p>
            <a:r>
              <a:rPr lang="en-US" dirty="0"/>
              <a:t>RACI Video and Pro/Con 7 min</a:t>
            </a:r>
          </a:p>
        </p:txBody>
      </p:sp>
      <p:sp>
        <p:nvSpPr>
          <p:cNvPr id="3" name="Content Placeholder 2">
            <a:extLst>
              <a:ext uri="{FF2B5EF4-FFF2-40B4-BE49-F238E27FC236}">
                <a16:creationId xmlns:a16="http://schemas.microsoft.com/office/drawing/2014/main" id="{56D6D47D-87D3-5941-9292-306549C5EB28}"/>
              </a:ext>
            </a:extLst>
          </p:cNvPr>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=Q97uBi1mQ2g</a:t>
            </a:r>
          </a:p>
        </p:txBody>
      </p:sp>
    </p:spTree>
    <p:extLst>
      <p:ext uri="{BB962C8B-B14F-4D97-AF65-F5344CB8AC3E}">
        <p14:creationId xmlns:p14="http://schemas.microsoft.com/office/powerpoint/2010/main" val="128886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Forming</a:t>
            </a:r>
            <a:endParaRPr lang="en-US" dirty="0"/>
          </a:p>
        </p:txBody>
      </p:sp>
      <p:sp>
        <p:nvSpPr>
          <p:cNvPr id="3" name="Text Placeholder 2"/>
          <p:cNvSpPr>
            <a:spLocks noGrp="1"/>
          </p:cNvSpPr>
          <p:nvPr>
            <p:ph type="body" idx="1"/>
          </p:nvPr>
        </p:nvSpPr>
        <p:spPr/>
        <p:txBody>
          <a:bodyPr/>
          <a:lstStyle/>
          <a:p>
            <a:pPr lvl="0"/>
            <a:r>
              <a:rPr lang="en-US"/>
              <a:t>The project team meets and learns about their roles and responsibilities on the project. Little interaction among the project team happens in this stage as the team is learning about the project and project manager.</a:t>
            </a:r>
            <a:endParaRPr lang="en-US" dirty="0"/>
          </a:p>
        </p:txBody>
      </p:sp>
    </p:spTree>
    <p:extLst>
      <p:ext uri="{BB962C8B-B14F-4D97-AF65-F5344CB8AC3E}">
        <p14:creationId xmlns:p14="http://schemas.microsoft.com/office/powerpoint/2010/main" val="1244019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Herzberg’s Theory of Motivation</a:t>
            </a:r>
            <a:endParaRPr lang="en-US" dirty="0"/>
          </a:p>
        </p:txBody>
      </p:sp>
      <p:sp>
        <p:nvSpPr>
          <p:cNvPr id="3" name="Text Placeholder 2"/>
          <p:cNvSpPr>
            <a:spLocks noGrp="1"/>
          </p:cNvSpPr>
          <p:nvPr>
            <p:ph type="body" idx="1"/>
          </p:nvPr>
        </p:nvSpPr>
        <p:spPr/>
        <p:txBody>
          <a:bodyPr/>
          <a:lstStyle/>
          <a:p>
            <a:pPr lvl="0"/>
            <a:r>
              <a:rPr lang="en-US" dirty="0"/>
              <a:t>Frederick Herzberg’s theory states that there are “hygiene” factors that only serve as dis-motivators if not present.  These are things people just expect, or come to expect.  Motivation comes from the organization supplying unexpected positive stimulus (unexpected gifts, unexpected raises, promotions, etc.).  But, if a reward is too consistent, it will become a hygiene factor over time.</a:t>
            </a:r>
          </a:p>
        </p:txBody>
      </p:sp>
      <p:sp>
        <p:nvSpPr>
          <p:cNvPr id="5" name="TextBox 4">
            <a:extLst>
              <a:ext uri="{FF2B5EF4-FFF2-40B4-BE49-F238E27FC236}">
                <a16:creationId xmlns:a16="http://schemas.microsoft.com/office/drawing/2014/main" id="{094F89DE-7B60-1147-A955-5CD8F634DFD8}"/>
              </a:ext>
            </a:extLst>
          </p:cNvPr>
          <p:cNvSpPr txBox="1"/>
          <p:nvPr/>
        </p:nvSpPr>
        <p:spPr>
          <a:xfrm>
            <a:off x="1594338" y="4935415"/>
            <a:ext cx="3488455" cy="369332"/>
          </a:xfrm>
          <a:prstGeom prst="rect">
            <a:avLst/>
          </a:prstGeom>
          <a:noFill/>
        </p:spPr>
        <p:txBody>
          <a:bodyPr wrap="none" rtlCol="0">
            <a:spAutoFit/>
          </a:bodyPr>
          <a:lstStyle/>
          <a:p>
            <a:r>
              <a:rPr lang="en-US" dirty="0"/>
              <a:t>Please know this for the exam</a:t>
            </a:r>
          </a:p>
        </p:txBody>
      </p:sp>
    </p:spTree>
    <p:extLst>
      <p:ext uri="{BB962C8B-B14F-4D97-AF65-F5344CB8AC3E}">
        <p14:creationId xmlns:p14="http://schemas.microsoft.com/office/powerpoint/2010/main" val="2770402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Hierarchical organizational chart</a:t>
            </a:r>
            <a:endParaRPr lang="en-US" dirty="0"/>
          </a:p>
        </p:txBody>
      </p:sp>
      <p:sp>
        <p:nvSpPr>
          <p:cNvPr id="3" name="Text Placeholder 2"/>
          <p:cNvSpPr>
            <a:spLocks noGrp="1"/>
          </p:cNvSpPr>
          <p:nvPr>
            <p:ph type="body" idx="1"/>
          </p:nvPr>
        </p:nvSpPr>
        <p:spPr/>
        <p:txBody>
          <a:bodyPr/>
          <a:lstStyle/>
          <a:p>
            <a:pPr lvl="0"/>
            <a:r>
              <a:rPr lang="en-US"/>
              <a:t>A chart showing the relationship between superior and subordinate employees, groups, disciplines, and even departments.</a:t>
            </a:r>
            <a:endParaRPr lang="en-US" dirty="0"/>
          </a:p>
        </p:txBody>
      </p:sp>
    </p:spTree>
    <p:extLst>
      <p:ext uri="{BB962C8B-B14F-4D97-AF65-F5344CB8AC3E}">
        <p14:creationId xmlns:p14="http://schemas.microsoft.com/office/powerpoint/2010/main" val="4073690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Human resource plan</a:t>
            </a:r>
            <a:endParaRPr lang="en-US" dirty="0"/>
          </a:p>
        </p:txBody>
      </p:sp>
      <p:sp>
        <p:nvSpPr>
          <p:cNvPr id="3" name="Text Placeholder 2"/>
          <p:cNvSpPr>
            <a:spLocks noGrp="1"/>
          </p:cNvSpPr>
          <p:nvPr>
            <p:ph type="body" idx="1"/>
          </p:nvPr>
        </p:nvSpPr>
        <p:spPr/>
        <p:txBody>
          <a:bodyPr/>
          <a:lstStyle/>
          <a:p>
            <a:pPr lvl="0"/>
            <a:r>
              <a:rPr lang="en-US"/>
              <a:t>This plan defines staff acquisition, the timetable for staff acquisition, the staff release plan, training needs for the project team, any organizational compliance issues, rewards and recognitions, and safety concerns for the project team doing the project work.</a:t>
            </a:r>
            <a:endParaRPr lang="en-US" dirty="0"/>
          </a:p>
        </p:txBody>
      </p:sp>
    </p:spTree>
    <p:extLst>
      <p:ext uri="{BB962C8B-B14F-4D97-AF65-F5344CB8AC3E}">
        <p14:creationId xmlns:p14="http://schemas.microsoft.com/office/powerpoint/2010/main" val="70172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Interpersonal interfaces</a:t>
            </a:r>
            <a:endParaRPr lang="en-US" dirty="0"/>
          </a:p>
        </p:txBody>
      </p:sp>
      <p:sp>
        <p:nvSpPr>
          <p:cNvPr id="3" name="Text Placeholder 2"/>
          <p:cNvSpPr>
            <a:spLocks noGrp="1"/>
          </p:cNvSpPr>
          <p:nvPr>
            <p:ph type="body" idx="1"/>
          </p:nvPr>
        </p:nvSpPr>
        <p:spPr/>
        <p:txBody>
          <a:bodyPr/>
          <a:lstStyle/>
          <a:p>
            <a:pPr lvl="0"/>
            <a:r>
              <a:rPr lang="en-US"/>
              <a:t>This organizational interface considers the formal and informal reporting relationships that may exist among the project team members. The interpersonal interface also considers the job descriptions of the project team members, existing reporting structures between supervisors and subordinates, and existing relationships, if any, that may affect the project work. This interface also considers any cultural or language differences among the project team that may need to be addressed.</a:t>
            </a:r>
            <a:endParaRPr lang="en-US" dirty="0"/>
          </a:p>
        </p:txBody>
      </p:sp>
    </p:spTree>
    <p:extLst>
      <p:ext uri="{BB962C8B-B14F-4D97-AF65-F5344CB8AC3E}">
        <p14:creationId xmlns:p14="http://schemas.microsoft.com/office/powerpoint/2010/main" val="3424313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Maslow’s Hierarchy of Needs</a:t>
            </a:r>
            <a:endParaRPr lang="en-US" dirty="0"/>
          </a:p>
        </p:txBody>
      </p:sp>
      <p:sp>
        <p:nvSpPr>
          <p:cNvPr id="3" name="Text Placeholder 2"/>
          <p:cNvSpPr>
            <a:spLocks noGrp="1"/>
          </p:cNvSpPr>
          <p:nvPr>
            <p:ph type="body" idx="1"/>
          </p:nvPr>
        </p:nvSpPr>
        <p:spPr/>
        <p:txBody>
          <a:bodyPr/>
          <a:lstStyle/>
          <a:p>
            <a:pPr lvl="0"/>
            <a:r>
              <a:rPr lang="en-US" dirty="0"/>
              <a:t>Abraham Maslow’s theory of the basic needs all humans have and work  up a triangle from basic need fulfillment to self actualization.</a:t>
            </a:r>
          </a:p>
        </p:txBody>
      </p:sp>
      <p:sp>
        <p:nvSpPr>
          <p:cNvPr id="4" name="TextBox 3">
            <a:extLst>
              <a:ext uri="{FF2B5EF4-FFF2-40B4-BE49-F238E27FC236}">
                <a16:creationId xmlns:a16="http://schemas.microsoft.com/office/drawing/2014/main" id="{87611570-5F59-FF41-A039-1313618ECC83}"/>
              </a:ext>
            </a:extLst>
          </p:cNvPr>
          <p:cNvSpPr txBox="1"/>
          <p:nvPr/>
        </p:nvSpPr>
        <p:spPr>
          <a:xfrm>
            <a:off x="2321169" y="5298831"/>
            <a:ext cx="3552576" cy="369332"/>
          </a:xfrm>
          <a:prstGeom prst="rect">
            <a:avLst/>
          </a:prstGeom>
          <a:noFill/>
        </p:spPr>
        <p:txBody>
          <a:bodyPr wrap="none" rtlCol="0">
            <a:spAutoFit/>
          </a:bodyPr>
          <a:lstStyle/>
          <a:p>
            <a:r>
              <a:rPr lang="en-US" dirty="0"/>
              <a:t>Please know this for  the exam</a:t>
            </a:r>
          </a:p>
        </p:txBody>
      </p:sp>
    </p:spTree>
    <p:extLst>
      <p:ext uri="{BB962C8B-B14F-4D97-AF65-F5344CB8AC3E}">
        <p14:creationId xmlns:p14="http://schemas.microsoft.com/office/powerpoint/2010/main" val="437502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McGregor’s Theory of X and Y</a:t>
            </a:r>
            <a:endParaRPr lang="en-US" dirty="0"/>
          </a:p>
        </p:txBody>
      </p:sp>
      <p:sp>
        <p:nvSpPr>
          <p:cNvPr id="3" name="Text Placeholder 2"/>
          <p:cNvSpPr>
            <a:spLocks noGrp="1"/>
          </p:cNvSpPr>
          <p:nvPr>
            <p:ph type="body" idx="1"/>
          </p:nvPr>
        </p:nvSpPr>
        <p:spPr/>
        <p:txBody>
          <a:bodyPr/>
          <a:lstStyle/>
          <a:p>
            <a:pPr lvl="0"/>
            <a:r>
              <a:rPr lang="en-US"/>
              <a:t>Douglas McGregor’s theory that states management views workers in the Y category as competent and self-led and workers in the X category as incompetent and needing to be micromanaged.</a:t>
            </a:r>
            <a:endParaRPr lang="en-US" dirty="0"/>
          </a:p>
        </p:txBody>
      </p:sp>
    </p:spTree>
    <p:extLst>
      <p:ext uri="{BB962C8B-B14F-4D97-AF65-F5344CB8AC3E}">
        <p14:creationId xmlns:p14="http://schemas.microsoft.com/office/powerpoint/2010/main" val="420776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Norming</a:t>
            </a:r>
            <a:endParaRPr lang="en-US" dirty="0"/>
          </a:p>
        </p:txBody>
      </p:sp>
      <p:sp>
        <p:nvSpPr>
          <p:cNvPr id="3" name="Text Placeholder 2"/>
          <p:cNvSpPr>
            <a:spLocks noGrp="1"/>
          </p:cNvSpPr>
          <p:nvPr>
            <p:ph type="body" idx="1"/>
          </p:nvPr>
        </p:nvSpPr>
        <p:spPr/>
        <p:txBody>
          <a:bodyPr/>
          <a:lstStyle/>
          <a:p>
            <a:pPr lvl="0"/>
            <a:r>
              <a:rPr lang="en-US"/>
              <a:t>Project team members go about getting the project work, begin to rely on one another, and generally complete their project assignments.</a:t>
            </a:r>
            <a:endParaRPr lang="en-US" dirty="0"/>
          </a:p>
        </p:txBody>
      </p:sp>
    </p:spTree>
    <p:extLst>
      <p:ext uri="{BB962C8B-B14F-4D97-AF65-F5344CB8AC3E}">
        <p14:creationId xmlns:p14="http://schemas.microsoft.com/office/powerpoint/2010/main" val="582837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Organization chart</a:t>
            </a:r>
            <a:endParaRPr lang="en-US" dirty="0"/>
          </a:p>
        </p:txBody>
      </p:sp>
      <p:sp>
        <p:nvSpPr>
          <p:cNvPr id="3" name="Text Placeholder 2"/>
          <p:cNvSpPr>
            <a:spLocks noGrp="1"/>
          </p:cNvSpPr>
          <p:nvPr>
            <p:ph type="body" idx="1"/>
          </p:nvPr>
        </p:nvSpPr>
        <p:spPr/>
        <p:txBody>
          <a:bodyPr/>
          <a:lstStyle/>
          <a:p>
            <a:pPr lvl="0"/>
            <a:r>
              <a:rPr lang="en-US"/>
              <a:t>Traditional chart that depicts how the organization is broken down by department and disciplines. This chart is sometimes called the organizational breakdown structure (OBS) and is arranged by departments, units, or teams.</a:t>
            </a:r>
            <a:endParaRPr lang="en-US" dirty="0"/>
          </a:p>
        </p:txBody>
      </p:sp>
    </p:spTree>
    <p:extLst>
      <p:ext uri="{BB962C8B-B14F-4D97-AF65-F5344CB8AC3E}">
        <p14:creationId xmlns:p14="http://schemas.microsoft.com/office/powerpoint/2010/main" val="3179158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Organizational interfaces</a:t>
            </a:r>
            <a:endParaRPr lang="en-US" dirty="0"/>
          </a:p>
        </p:txBody>
      </p:sp>
      <p:sp>
        <p:nvSpPr>
          <p:cNvPr id="3" name="Text Placeholder 2"/>
          <p:cNvSpPr>
            <a:spLocks noGrp="1"/>
          </p:cNvSpPr>
          <p:nvPr>
            <p:ph type="body" idx="1"/>
          </p:nvPr>
        </p:nvSpPr>
        <p:spPr/>
        <p:txBody>
          <a:bodyPr/>
          <a:lstStyle/>
          <a:p>
            <a:pPr lvl="0"/>
            <a:r>
              <a:rPr lang="en-US"/>
              <a:t>The project management team needs to identify which departments are going to be involved in the project.</a:t>
            </a:r>
            <a:endParaRPr lang="en-US" dirty="0"/>
          </a:p>
        </p:txBody>
      </p:sp>
    </p:spTree>
    <p:extLst>
      <p:ext uri="{BB962C8B-B14F-4D97-AF65-F5344CB8AC3E}">
        <p14:creationId xmlns:p14="http://schemas.microsoft.com/office/powerpoint/2010/main" val="154346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2895600" y="1219201"/>
            <a:ext cx="6172200" cy="5338763"/>
          </a:xfrm>
          <a:prstGeom prst="triangle">
            <a:avLst>
              <a:gd name="adj" fmla="val 50000"/>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16200000" scaled="1"/>
            <a:tileRect/>
          </a:gradFill>
          <a:ln w="9525">
            <a:solidFill>
              <a:schemeClr val="tx1"/>
            </a:solidFill>
            <a:miter lim="800000"/>
            <a:headEnd/>
            <a:tailEnd/>
          </a:ln>
          <a:effectLst/>
        </p:spPr>
        <p:txBody>
          <a:bodyPr wrap="none" anchor="ctr"/>
          <a:lstStyle/>
          <a:p>
            <a:endParaRPr lang="en-US">
              <a:solidFill>
                <a:srgbClr val="000000"/>
              </a:solidFill>
            </a:endParaRPr>
          </a:p>
        </p:txBody>
      </p:sp>
      <p:sp>
        <p:nvSpPr>
          <p:cNvPr id="5123" name="AutoShape 3"/>
          <p:cNvSpPr>
            <a:spLocks noChangeArrowheads="1"/>
          </p:cNvSpPr>
          <p:nvPr/>
        </p:nvSpPr>
        <p:spPr bwMode="auto">
          <a:xfrm>
            <a:off x="4914900" y="1527175"/>
            <a:ext cx="2438400" cy="1905000"/>
          </a:xfrm>
          <a:prstGeom prst="irregularSeal2">
            <a:avLst/>
          </a:prstGeom>
          <a:solidFill>
            <a:srgbClr val="CCCCFF"/>
          </a:solidFill>
          <a:ln w="9525">
            <a:noFill/>
            <a:miter lim="800000"/>
            <a:headEnd/>
            <a:tailEnd/>
          </a:ln>
          <a:effectLst/>
        </p:spPr>
        <p:txBody>
          <a:bodyPr wrap="none" anchor="ctr"/>
          <a:lstStyle/>
          <a:p>
            <a:endParaRPr lang="en-US">
              <a:solidFill>
                <a:srgbClr val="000000"/>
              </a:solidFill>
            </a:endParaRPr>
          </a:p>
        </p:txBody>
      </p:sp>
      <p:sp>
        <p:nvSpPr>
          <p:cNvPr id="5125" name="Text Box 5"/>
          <p:cNvSpPr txBox="1">
            <a:spLocks noChangeArrowheads="1"/>
          </p:cNvSpPr>
          <p:nvPr/>
        </p:nvSpPr>
        <p:spPr bwMode="auto">
          <a:xfrm>
            <a:off x="4749881" y="2111376"/>
            <a:ext cx="2412840" cy="830997"/>
          </a:xfrm>
          <a:prstGeom prst="rect">
            <a:avLst/>
          </a:prstGeom>
          <a:noFill/>
          <a:ln w="9525">
            <a:noFill/>
            <a:miter lim="800000"/>
            <a:headEnd/>
            <a:tailEnd/>
          </a:ln>
          <a:effectLst/>
        </p:spPr>
        <p:txBody>
          <a:bodyPr wrap="none">
            <a:spAutoFit/>
          </a:bodyPr>
          <a:lstStyle/>
          <a:p>
            <a:pPr algn="ctr"/>
            <a:r>
              <a:rPr lang="en-US" sz="2400" b="1" dirty="0">
                <a:solidFill>
                  <a:srgbClr val="000000"/>
                </a:solidFill>
                <a:latin typeface="Verdana" pitchFamily="34" charset="0"/>
              </a:rPr>
              <a:t>Self-</a:t>
            </a:r>
            <a:br>
              <a:rPr lang="en-US" sz="1600" b="1" dirty="0">
                <a:solidFill>
                  <a:srgbClr val="000000"/>
                </a:solidFill>
                <a:latin typeface="Verdana" pitchFamily="34" charset="0"/>
              </a:rPr>
            </a:br>
            <a:r>
              <a:rPr lang="en-US" sz="2400" b="1" dirty="0">
                <a:solidFill>
                  <a:srgbClr val="000000"/>
                </a:solidFill>
                <a:latin typeface="Verdana" pitchFamily="34" charset="0"/>
              </a:rPr>
              <a:t>actualization</a:t>
            </a:r>
          </a:p>
        </p:txBody>
      </p:sp>
      <p:sp>
        <p:nvSpPr>
          <p:cNvPr id="5126" name="Text Box 6"/>
          <p:cNvSpPr txBox="1">
            <a:spLocks noChangeArrowheads="1"/>
          </p:cNvSpPr>
          <p:nvPr/>
        </p:nvSpPr>
        <p:spPr bwMode="auto">
          <a:xfrm>
            <a:off x="5380039" y="4092575"/>
            <a:ext cx="1201737" cy="457200"/>
          </a:xfrm>
          <a:prstGeom prst="rect">
            <a:avLst/>
          </a:prstGeom>
          <a:noFill/>
          <a:ln w="9525">
            <a:noFill/>
            <a:miter lim="800000"/>
            <a:headEnd/>
            <a:tailEnd/>
          </a:ln>
          <a:effectLst/>
        </p:spPr>
        <p:txBody>
          <a:bodyPr wrap="none">
            <a:spAutoFit/>
          </a:bodyPr>
          <a:lstStyle/>
          <a:p>
            <a:r>
              <a:rPr lang="en-US" sz="2400" b="1">
                <a:solidFill>
                  <a:srgbClr val="000000"/>
                </a:solidFill>
                <a:latin typeface="Verdana" pitchFamily="34" charset="0"/>
              </a:rPr>
              <a:t>Social</a:t>
            </a:r>
          </a:p>
        </p:txBody>
      </p:sp>
      <p:sp>
        <p:nvSpPr>
          <p:cNvPr id="5127" name="Text Box 7"/>
          <p:cNvSpPr txBox="1">
            <a:spLocks noChangeArrowheads="1"/>
          </p:cNvSpPr>
          <p:nvPr/>
        </p:nvSpPr>
        <p:spPr bwMode="auto">
          <a:xfrm>
            <a:off x="5303838" y="3451225"/>
            <a:ext cx="1439862" cy="457200"/>
          </a:xfrm>
          <a:prstGeom prst="rect">
            <a:avLst/>
          </a:prstGeom>
          <a:noFill/>
          <a:ln w="9525">
            <a:noFill/>
            <a:miter lim="800000"/>
            <a:headEnd/>
            <a:tailEnd/>
          </a:ln>
          <a:effectLst/>
        </p:spPr>
        <p:txBody>
          <a:bodyPr wrap="none">
            <a:spAutoFit/>
          </a:bodyPr>
          <a:lstStyle/>
          <a:p>
            <a:r>
              <a:rPr lang="en-US" sz="2400" b="1">
                <a:solidFill>
                  <a:srgbClr val="000000"/>
                </a:solidFill>
                <a:latin typeface="Verdana" pitchFamily="34" charset="0"/>
              </a:rPr>
              <a:t>Esteem</a:t>
            </a:r>
          </a:p>
        </p:txBody>
      </p:sp>
      <p:sp>
        <p:nvSpPr>
          <p:cNvPr id="5128" name="Text Box 8"/>
          <p:cNvSpPr txBox="1">
            <a:spLocks noChangeArrowheads="1"/>
          </p:cNvSpPr>
          <p:nvPr/>
        </p:nvSpPr>
        <p:spPr bwMode="auto">
          <a:xfrm>
            <a:off x="5354639" y="4778375"/>
            <a:ext cx="1271587" cy="457200"/>
          </a:xfrm>
          <a:prstGeom prst="rect">
            <a:avLst/>
          </a:prstGeom>
          <a:noFill/>
          <a:ln w="9525">
            <a:noFill/>
            <a:miter lim="800000"/>
            <a:headEnd/>
            <a:tailEnd/>
          </a:ln>
          <a:effectLst/>
        </p:spPr>
        <p:txBody>
          <a:bodyPr wrap="none">
            <a:spAutoFit/>
          </a:bodyPr>
          <a:lstStyle/>
          <a:p>
            <a:r>
              <a:rPr lang="en-US" sz="2400" b="1">
                <a:solidFill>
                  <a:srgbClr val="000000"/>
                </a:solidFill>
                <a:latin typeface="Verdana" pitchFamily="34" charset="0"/>
              </a:rPr>
              <a:t>Safety</a:t>
            </a:r>
          </a:p>
        </p:txBody>
      </p:sp>
      <p:sp>
        <p:nvSpPr>
          <p:cNvPr id="5129" name="Text Box 9"/>
          <p:cNvSpPr txBox="1">
            <a:spLocks noChangeArrowheads="1"/>
          </p:cNvSpPr>
          <p:nvPr/>
        </p:nvSpPr>
        <p:spPr bwMode="auto">
          <a:xfrm>
            <a:off x="4762500" y="5692775"/>
            <a:ext cx="2438400" cy="457200"/>
          </a:xfrm>
          <a:prstGeom prst="rect">
            <a:avLst/>
          </a:prstGeom>
          <a:noFill/>
          <a:ln w="9525">
            <a:noFill/>
            <a:miter lim="800000"/>
            <a:headEnd/>
            <a:tailEnd/>
          </a:ln>
          <a:effectLst/>
        </p:spPr>
        <p:txBody>
          <a:bodyPr wrap="none">
            <a:spAutoFit/>
          </a:bodyPr>
          <a:lstStyle/>
          <a:p>
            <a:r>
              <a:rPr lang="en-US" sz="2400" b="1" dirty="0">
                <a:solidFill>
                  <a:srgbClr val="000000"/>
                </a:solidFill>
                <a:latin typeface="Verdana" pitchFamily="34" charset="0"/>
              </a:rPr>
              <a:t>Physiological</a:t>
            </a:r>
          </a:p>
        </p:txBody>
      </p:sp>
      <p:sp>
        <p:nvSpPr>
          <p:cNvPr id="5130" name="Line 10"/>
          <p:cNvSpPr>
            <a:spLocks noChangeShapeType="1"/>
          </p:cNvSpPr>
          <p:nvPr/>
        </p:nvSpPr>
        <p:spPr bwMode="auto">
          <a:xfrm>
            <a:off x="4800600" y="3276601"/>
            <a:ext cx="2400300" cy="3175"/>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5131" name="Line 11"/>
          <p:cNvSpPr>
            <a:spLocks noChangeShapeType="1"/>
          </p:cNvSpPr>
          <p:nvPr/>
        </p:nvSpPr>
        <p:spPr bwMode="auto">
          <a:xfrm flipV="1">
            <a:off x="4343400" y="4038601"/>
            <a:ext cx="3276600" cy="3175"/>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5132" name="Line 12"/>
          <p:cNvSpPr>
            <a:spLocks noChangeShapeType="1"/>
          </p:cNvSpPr>
          <p:nvPr/>
        </p:nvSpPr>
        <p:spPr bwMode="auto">
          <a:xfrm>
            <a:off x="4076700" y="4575175"/>
            <a:ext cx="3810000" cy="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5133" name="Line 13"/>
          <p:cNvSpPr>
            <a:spLocks noChangeShapeType="1"/>
          </p:cNvSpPr>
          <p:nvPr/>
        </p:nvSpPr>
        <p:spPr bwMode="auto">
          <a:xfrm>
            <a:off x="3543300" y="5489575"/>
            <a:ext cx="4876800" cy="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14" name="Title 13"/>
          <p:cNvSpPr>
            <a:spLocks noGrp="1"/>
          </p:cNvSpPr>
          <p:nvPr>
            <p:ph type="title"/>
          </p:nvPr>
        </p:nvSpPr>
        <p:spPr/>
        <p:txBody>
          <a:bodyPr/>
          <a:lstStyle/>
          <a:p>
            <a:r>
              <a:rPr lang="en-US"/>
              <a:t>Maslow’s Hierarchy of Needs</a:t>
            </a:r>
            <a:endParaRPr lang="en-US" dirty="0"/>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1472181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Effect transition="in" filter="fade">
                                      <p:cBhvr>
                                        <p:cTn id="7" dur="500"/>
                                        <p:tgtEl>
                                          <p:spTgt spid="5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fade">
                                      <p:cBhvr>
                                        <p:cTn id="12" dur="500"/>
                                        <p:tgtEl>
                                          <p:spTgt spid="51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fade">
                                      <p:cBhvr>
                                        <p:cTn id="17" dur="500"/>
                                        <p:tgtEl>
                                          <p:spTgt spid="5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7"/>
                                        </p:tgtEl>
                                        <p:attrNameLst>
                                          <p:attrName>style.visibility</p:attrName>
                                        </p:attrNameLst>
                                      </p:cBhvr>
                                      <p:to>
                                        <p:strVal val="visible"/>
                                      </p:to>
                                    </p:set>
                                    <p:animEffect transition="in" filter="fade">
                                      <p:cBhvr>
                                        <p:cTn id="22" dur="500"/>
                                        <p:tgtEl>
                                          <p:spTgt spid="51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fade">
                                      <p:cBhvr>
                                        <p:cTn id="27" dur="500"/>
                                        <p:tgtEl>
                                          <p:spTgt spid="51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23"/>
                                        </p:tgtEl>
                                        <p:attrNameLst>
                                          <p:attrName>style.visibility</p:attrName>
                                        </p:attrNameLst>
                                      </p:cBhvr>
                                      <p:to>
                                        <p:strVal val="visible"/>
                                      </p:to>
                                    </p:set>
                                    <p:animEffect transition="in" filter="fade">
                                      <p:cBhvr>
                                        <p:cTn id="30"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5125" grpId="0"/>
      <p:bldP spid="5126" grpId="0"/>
      <p:bldP spid="5127" grpId="0"/>
      <p:bldP spid="5128" grpId="0"/>
      <p:bldP spid="51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Organizational structure constraint</a:t>
            </a:r>
            <a:endParaRPr lang="en-US" dirty="0"/>
          </a:p>
        </p:txBody>
      </p:sp>
      <p:sp>
        <p:nvSpPr>
          <p:cNvPr id="3" name="Text Placeholder 2"/>
          <p:cNvSpPr>
            <a:spLocks noGrp="1"/>
          </p:cNvSpPr>
          <p:nvPr>
            <p:ph type="body" idx="1"/>
          </p:nvPr>
        </p:nvSpPr>
        <p:spPr/>
        <p:txBody>
          <a:bodyPr/>
          <a:lstStyle/>
          <a:p>
            <a:pPr lvl="0"/>
            <a:r>
              <a:rPr lang="en-US"/>
              <a:t>The structure of the organization has a direct correlation to the amount of power a project manager has within a project.</a:t>
            </a:r>
            <a:endParaRPr lang="en-US" dirty="0"/>
          </a:p>
        </p:txBody>
      </p:sp>
    </p:spTree>
    <p:extLst>
      <p:ext uri="{BB962C8B-B14F-4D97-AF65-F5344CB8AC3E}">
        <p14:creationId xmlns:p14="http://schemas.microsoft.com/office/powerpoint/2010/main" val="3421651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Performing</a:t>
            </a:r>
            <a:endParaRPr lang="en-US" dirty="0"/>
          </a:p>
        </p:txBody>
      </p:sp>
      <p:sp>
        <p:nvSpPr>
          <p:cNvPr id="3" name="Text Placeholder 2"/>
          <p:cNvSpPr>
            <a:spLocks noGrp="1"/>
          </p:cNvSpPr>
          <p:nvPr>
            <p:ph type="body" idx="1"/>
          </p:nvPr>
        </p:nvSpPr>
        <p:spPr/>
        <p:txBody>
          <a:bodyPr/>
          <a:lstStyle/>
          <a:p>
            <a:pPr lvl="0"/>
            <a:r>
              <a:rPr lang="en-US"/>
              <a:t>If a project team can reach the performing stage of team development, they trust one another, work well together, and issues and problems get resolved quickly and effectively.</a:t>
            </a:r>
            <a:endParaRPr lang="en-US" dirty="0"/>
          </a:p>
        </p:txBody>
      </p:sp>
    </p:spTree>
    <p:extLst>
      <p:ext uri="{BB962C8B-B14F-4D97-AF65-F5344CB8AC3E}">
        <p14:creationId xmlns:p14="http://schemas.microsoft.com/office/powerpoint/2010/main" val="1853677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Political interfaces</a:t>
            </a:r>
            <a:endParaRPr lang="en-US" dirty="0"/>
          </a:p>
        </p:txBody>
      </p:sp>
      <p:sp>
        <p:nvSpPr>
          <p:cNvPr id="3" name="Text Placeholder 2"/>
          <p:cNvSpPr>
            <a:spLocks noGrp="1"/>
          </p:cNvSpPr>
          <p:nvPr>
            <p:ph type="body" idx="1"/>
          </p:nvPr>
        </p:nvSpPr>
        <p:spPr/>
        <p:txBody>
          <a:bodyPr/>
          <a:lstStyle/>
          <a:p>
            <a:pPr lvl="0"/>
            <a:r>
              <a:rPr lang="en-US"/>
              <a:t>The hidden goals, personal agendas, and alliances among the project team members and the stakeholders.</a:t>
            </a:r>
            <a:endParaRPr lang="en-US" dirty="0"/>
          </a:p>
        </p:txBody>
      </p:sp>
    </p:spTree>
    <p:extLst>
      <p:ext uri="{BB962C8B-B14F-4D97-AF65-F5344CB8AC3E}">
        <p14:creationId xmlns:p14="http://schemas.microsoft.com/office/powerpoint/2010/main" val="378805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RACI chart</a:t>
            </a:r>
            <a:endParaRPr lang="en-US" dirty="0"/>
          </a:p>
        </p:txBody>
      </p:sp>
      <p:sp>
        <p:nvSpPr>
          <p:cNvPr id="3" name="Text Placeholder 2"/>
          <p:cNvSpPr>
            <a:spLocks noGrp="1"/>
          </p:cNvSpPr>
          <p:nvPr>
            <p:ph type="body" idx="1"/>
          </p:nvPr>
        </p:nvSpPr>
        <p:spPr/>
        <p:txBody>
          <a:bodyPr/>
          <a:lstStyle/>
          <a:p>
            <a:pPr lvl="0"/>
            <a:r>
              <a:rPr lang="en-US"/>
              <a:t>A RACI chart is a matrix chart that only uses the activities of responsible, accountable, consult, and inform. </a:t>
            </a:r>
            <a:endParaRPr lang="en-US" dirty="0"/>
          </a:p>
        </p:txBody>
      </p:sp>
    </p:spTree>
    <p:extLst>
      <p:ext uri="{BB962C8B-B14F-4D97-AF65-F5344CB8AC3E}">
        <p14:creationId xmlns:p14="http://schemas.microsoft.com/office/powerpoint/2010/main" val="723804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Referent power</a:t>
            </a:r>
            <a:endParaRPr lang="en-US" dirty="0"/>
          </a:p>
        </p:txBody>
      </p:sp>
      <p:sp>
        <p:nvSpPr>
          <p:cNvPr id="3" name="Text Placeholder 2"/>
          <p:cNvSpPr>
            <a:spLocks noGrp="1"/>
          </p:cNvSpPr>
          <p:nvPr>
            <p:ph type="body" idx="1"/>
          </p:nvPr>
        </p:nvSpPr>
        <p:spPr/>
        <p:txBody>
          <a:bodyPr/>
          <a:lstStyle/>
          <a:p>
            <a:pPr lvl="0"/>
            <a:r>
              <a:rPr lang="en-US"/>
              <a:t>The project team personally knows the project manager. Referent can also mean that the project manager refers to the person who assigned him the position.</a:t>
            </a:r>
            <a:endParaRPr lang="en-US" dirty="0"/>
          </a:p>
        </p:txBody>
      </p:sp>
    </p:spTree>
    <p:extLst>
      <p:ext uri="{BB962C8B-B14F-4D97-AF65-F5344CB8AC3E}">
        <p14:creationId xmlns:p14="http://schemas.microsoft.com/office/powerpoint/2010/main" val="1412734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Responsibility</a:t>
            </a:r>
            <a:endParaRPr lang="en-US" dirty="0"/>
          </a:p>
        </p:txBody>
      </p:sp>
      <p:sp>
        <p:nvSpPr>
          <p:cNvPr id="3" name="Text Placeholder 2"/>
          <p:cNvSpPr>
            <a:spLocks noGrp="1"/>
          </p:cNvSpPr>
          <p:nvPr>
            <p:ph type="body" idx="1"/>
          </p:nvPr>
        </p:nvSpPr>
        <p:spPr/>
        <p:txBody>
          <a:bodyPr/>
          <a:lstStyle/>
          <a:p>
            <a:pPr lvl="0"/>
            <a:r>
              <a:rPr lang="en-US"/>
              <a:t>A responsibility is the work that a role performs.</a:t>
            </a:r>
            <a:endParaRPr lang="en-US" dirty="0"/>
          </a:p>
        </p:txBody>
      </p:sp>
    </p:spTree>
    <p:extLst>
      <p:ext uri="{BB962C8B-B14F-4D97-AF65-F5344CB8AC3E}">
        <p14:creationId xmlns:p14="http://schemas.microsoft.com/office/powerpoint/2010/main" val="698027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Reward</a:t>
            </a:r>
            <a:endParaRPr lang="en-US" dirty="0"/>
          </a:p>
        </p:txBody>
      </p:sp>
      <p:sp>
        <p:nvSpPr>
          <p:cNvPr id="3" name="Text Placeholder 2"/>
          <p:cNvSpPr>
            <a:spLocks noGrp="1"/>
          </p:cNvSpPr>
          <p:nvPr>
            <p:ph type="body" idx="1"/>
          </p:nvPr>
        </p:nvSpPr>
        <p:spPr/>
        <p:txBody>
          <a:bodyPr/>
          <a:lstStyle/>
          <a:p>
            <a:pPr lvl="0"/>
            <a:r>
              <a:rPr lang="en-US"/>
              <a:t>The project manager has the authority to reward the project team.</a:t>
            </a:r>
            <a:endParaRPr lang="en-US" dirty="0"/>
          </a:p>
        </p:txBody>
      </p:sp>
    </p:spTree>
    <p:extLst>
      <p:ext uri="{BB962C8B-B14F-4D97-AF65-F5344CB8AC3E}">
        <p14:creationId xmlns:p14="http://schemas.microsoft.com/office/powerpoint/2010/main" val="299505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a:t>
            </a:r>
            <a:endParaRPr lang="en-US" dirty="0"/>
          </a:p>
        </p:txBody>
      </p:sp>
      <p:sp>
        <p:nvSpPr>
          <p:cNvPr id="3" name="Text Placeholder 2"/>
          <p:cNvSpPr>
            <a:spLocks noGrp="1"/>
          </p:cNvSpPr>
          <p:nvPr>
            <p:ph type="body" idx="1"/>
          </p:nvPr>
        </p:nvSpPr>
        <p:spPr/>
        <p:txBody>
          <a:bodyPr/>
          <a:lstStyle/>
          <a:p>
            <a:pPr lvl="0"/>
            <a:r>
              <a:rPr lang="en-US"/>
              <a:t> This denotes what a person is specifically responsible for in a project. Roles are usually tied to job titles, such as network engineer, mechanical engineer, and electrician.</a:t>
            </a:r>
            <a:endParaRPr lang="en-US" dirty="0"/>
          </a:p>
        </p:txBody>
      </p:sp>
    </p:spTree>
    <p:extLst>
      <p:ext uri="{BB962C8B-B14F-4D97-AF65-F5344CB8AC3E}">
        <p14:creationId xmlns:p14="http://schemas.microsoft.com/office/powerpoint/2010/main" val="2591492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Smoothing</a:t>
            </a:r>
            <a:endParaRPr lang="en-US" dirty="0"/>
          </a:p>
        </p:txBody>
      </p:sp>
      <p:sp>
        <p:nvSpPr>
          <p:cNvPr id="3" name="Text Placeholder 2"/>
          <p:cNvSpPr>
            <a:spLocks noGrp="1"/>
          </p:cNvSpPr>
          <p:nvPr>
            <p:ph type="body" idx="1"/>
          </p:nvPr>
        </p:nvSpPr>
        <p:spPr/>
        <p:txBody>
          <a:bodyPr/>
          <a:lstStyle/>
          <a:p>
            <a:pPr lvl="0"/>
            <a:r>
              <a:rPr lang="en-US"/>
              <a:t>This approach smoothes out the conflict by minimizing the perceived size of the problem. It is a temporary solution, but can calm team relations and boisterous discussions. </a:t>
            </a:r>
            <a:endParaRPr lang="en-US" dirty="0"/>
          </a:p>
        </p:txBody>
      </p:sp>
    </p:spTree>
    <p:extLst>
      <p:ext uri="{BB962C8B-B14F-4D97-AF65-F5344CB8AC3E}">
        <p14:creationId xmlns:p14="http://schemas.microsoft.com/office/powerpoint/2010/main" val="1582834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Staffing management plan</a:t>
            </a:r>
            <a:endParaRPr lang="en-US" dirty="0"/>
          </a:p>
        </p:txBody>
      </p:sp>
      <p:sp>
        <p:nvSpPr>
          <p:cNvPr id="3" name="Text Placeholder 2"/>
          <p:cNvSpPr>
            <a:spLocks noGrp="1"/>
          </p:cNvSpPr>
          <p:nvPr>
            <p:ph type="body" idx="1"/>
          </p:nvPr>
        </p:nvSpPr>
        <p:spPr/>
        <p:txBody>
          <a:bodyPr/>
          <a:lstStyle/>
          <a:p>
            <a:pPr lvl="0"/>
            <a:r>
              <a:rPr lang="en-US"/>
              <a:t>A subsidiary plan of the project management plan that defines staff acquisition, timetables, release criteria, training needs, reward and recognition systems, compliance issues, and safety concerns for the project.</a:t>
            </a:r>
            <a:endParaRPr lang="en-US" dirty="0"/>
          </a:p>
        </p:txBody>
      </p:sp>
    </p:spTree>
    <p:extLst>
      <p:ext uri="{BB962C8B-B14F-4D97-AF65-F5344CB8AC3E}">
        <p14:creationId xmlns:p14="http://schemas.microsoft.com/office/powerpoint/2010/main" val="165308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52600" y="127000"/>
            <a:ext cx="184150" cy="457200"/>
          </a:xfrm>
          <a:prstGeom prst="rect">
            <a:avLst/>
          </a:prstGeom>
          <a:noFill/>
          <a:ln w="9525">
            <a:noFill/>
            <a:miter lim="800000"/>
            <a:headEnd/>
            <a:tailEnd/>
          </a:ln>
          <a:effectLst/>
        </p:spPr>
        <p:txBody>
          <a:bodyPr wrap="none">
            <a:spAutoFit/>
          </a:bodyPr>
          <a:lstStyle/>
          <a:p>
            <a:endParaRPr lang="en-US" sz="2400" b="1">
              <a:solidFill>
                <a:srgbClr val="000000"/>
              </a:solidFill>
              <a:latin typeface="Verdana" pitchFamily="34" charset="0"/>
            </a:endParaRPr>
          </a:p>
        </p:txBody>
      </p:sp>
      <p:sp>
        <p:nvSpPr>
          <p:cNvPr id="7171" name="Rectangle 3"/>
          <p:cNvSpPr>
            <a:spLocks noChangeArrowheads="1"/>
          </p:cNvSpPr>
          <p:nvPr/>
        </p:nvSpPr>
        <p:spPr bwMode="auto">
          <a:xfrm>
            <a:off x="3962399" y="2362200"/>
            <a:ext cx="5682113" cy="3810000"/>
          </a:xfrm>
          <a:prstGeom prst="rect">
            <a:avLst/>
          </a:prstGeom>
          <a:noFill/>
          <a:ln w="9525">
            <a:solidFill>
              <a:schemeClr val="tx1"/>
            </a:solidFill>
            <a:miter lim="800000"/>
            <a:headEnd/>
            <a:tailEnd/>
          </a:ln>
          <a:effectLst/>
        </p:spPr>
        <p:txBody>
          <a:bodyPr wrap="none" anchor="ctr"/>
          <a:lstStyle/>
          <a:p>
            <a:endParaRPr lang="en-US">
              <a:solidFill>
                <a:srgbClr val="000000"/>
              </a:solidFill>
            </a:endParaRPr>
          </a:p>
        </p:txBody>
      </p:sp>
      <p:sp>
        <p:nvSpPr>
          <p:cNvPr id="7172" name="Text Box 4"/>
          <p:cNvSpPr txBox="1">
            <a:spLocks noChangeArrowheads="1"/>
          </p:cNvSpPr>
          <p:nvPr/>
        </p:nvSpPr>
        <p:spPr bwMode="auto">
          <a:xfrm>
            <a:off x="4191000" y="4572000"/>
            <a:ext cx="4942250" cy="1508105"/>
          </a:xfrm>
          <a:prstGeom prst="rect">
            <a:avLst/>
          </a:prstGeom>
          <a:noFill/>
          <a:ln w="9525">
            <a:noFill/>
            <a:miter lim="800000"/>
            <a:headEnd/>
            <a:tailEnd/>
          </a:ln>
          <a:effectLst/>
        </p:spPr>
        <p:txBody>
          <a:bodyPr wrap="none">
            <a:spAutoFit/>
          </a:bodyPr>
          <a:lstStyle/>
          <a:p>
            <a:r>
              <a:rPr lang="en-US" sz="2800" dirty="0">
                <a:solidFill>
                  <a:prstClr val="white"/>
                </a:solidFill>
                <a:latin typeface="Verdana" pitchFamily="34" charset="0"/>
              </a:rPr>
              <a:t>Expected Hygiene Agents:</a:t>
            </a:r>
          </a:p>
          <a:p>
            <a:r>
              <a:rPr lang="en-US" sz="1600" dirty="0">
                <a:solidFill>
                  <a:prstClr val="white"/>
                </a:solidFill>
                <a:latin typeface="Verdana" pitchFamily="34" charset="0"/>
              </a:rPr>
              <a:t>Job security</a:t>
            </a:r>
          </a:p>
          <a:p>
            <a:r>
              <a:rPr lang="en-US" sz="1600" dirty="0">
                <a:solidFill>
                  <a:prstClr val="white"/>
                </a:solidFill>
                <a:latin typeface="Verdana" pitchFamily="34" charset="0"/>
              </a:rPr>
              <a:t>Paycheck</a:t>
            </a:r>
          </a:p>
          <a:p>
            <a:r>
              <a:rPr lang="en-US" sz="1600" dirty="0">
                <a:solidFill>
                  <a:prstClr val="white"/>
                </a:solidFill>
                <a:latin typeface="Verdana" pitchFamily="34" charset="0"/>
              </a:rPr>
              <a:t>Acceptable working conditions</a:t>
            </a:r>
          </a:p>
          <a:p>
            <a:r>
              <a:rPr lang="en-US" sz="1600" dirty="0">
                <a:solidFill>
                  <a:prstClr val="white"/>
                </a:solidFill>
                <a:latin typeface="Verdana" pitchFamily="34" charset="0"/>
              </a:rPr>
              <a:t>Relationships</a:t>
            </a:r>
          </a:p>
        </p:txBody>
      </p:sp>
      <p:sp>
        <p:nvSpPr>
          <p:cNvPr id="7173" name="Line 5"/>
          <p:cNvSpPr>
            <a:spLocks noChangeShapeType="1"/>
          </p:cNvSpPr>
          <p:nvPr/>
        </p:nvSpPr>
        <p:spPr bwMode="auto">
          <a:xfrm>
            <a:off x="3962400" y="4339614"/>
            <a:ext cx="5533292" cy="11359"/>
          </a:xfrm>
          <a:prstGeom prst="line">
            <a:avLst/>
          </a:prstGeom>
          <a:noFill/>
          <a:ln w="9525">
            <a:solidFill>
              <a:schemeClr val="tx1"/>
            </a:solidFill>
            <a:prstDash val="lgDash"/>
            <a:round/>
            <a:headEnd/>
            <a:tailEnd/>
          </a:ln>
          <a:effectLst/>
        </p:spPr>
        <p:txBody>
          <a:bodyPr/>
          <a:lstStyle/>
          <a:p>
            <a:endParaRPr lang="en-US">
              <a:solidFill>
                <a:srgbClr val="000000"/>
              </a:solidFill>
            </a:endParaRPr>
          </a:p>
        </p:txBody>
      </p:sp>
      <p:sp>
        <p:nvSpPr>
          <p:cNvPr id="7174" name="Text Box 6"/>
          <p:cNvSpPr txBox="1">
            <a:spLocks noChangeArrowheads="1"/>
          </p:cNvSpPr>
          <p:nvPr/>
        </p:nvSpPr>
        <p:spPr bwMode="auto">
          <a:xfrm>
            <a:off x="4075371" y="2425814"/>
            <a:ext cx="3584058" cy="1754326"/>
          </a:xfrm>
          <a:prstGeom prst="rect">
            <a:avLst/>
          </a:prstGeom>
          <a:noFill/>
          <a:ln w="9525">
            <a:noFill/>
            <a:miter lim="800000"/>
            <a:headEnd/>
            <a:tailEnd/>
          </a:ln>
          <a:effectLst/>
        </p:spPr>
        <p:txBody>
          <a:bodyPr wrap="none">
            <a:spAutoFit/>
          </a:bodyPr>
          <a:lstStyle/>
          <a:p>
            <a:r>
              <a:rPr lang="en-US" sz="2800" dirty="0">
                <a:solidFill>
                  <a:prstClr val="white"/>
                </a:solidFill>
                <a:latin typeface="Verdana" pitchFamily="34" charset="0"/>
              </a:rPr>
              <a:t>Motivating</a:t>
            </a:r>
            <a:r>
              <a:rPr lang="en-US" sz="2800" b="1" dirty="0">
                <a:solidFill>
                  <a:srgbClr val="000000"/>
                </a:solidFill>
                <a:latin typeface="Verdana" pitchFamily="34" charset="0"/>
              </a:rPr>
              <a:t> </a:t>
            </a:r>
            <a:r>
              <a:rPr lang="en-US" sz="2800" dirty="0">
                <a:solidFill>
                  <a:prstClr val="white"/>
                </a:solidFill>
                <a:latin typeface="Verdana" pitchFamily="34" charset="0"/>
              </a:rPr>
              <a:t>Agents:</a:t>
            </a:r>
          </a:p>
          <a:p>
            <a:r>
              <a:rPr lang="en-US" sz="1600" dirty="0">
                <a:solidFill>
                  <a:prstClr val="white"/>
                </a:solidFill>
                <a:latin typeface="Verdana" pitchFamily="34" charset="0"/>
              </a:rPr>
              <a:t>Opportunity</a:t>
            </a:r>
          </a:p>
          <a:p>
            <a:r>
              <a:rPr lang="en-US" sz="1600" dirty="0">
                <a:solidFill>
                  <a:prstClr val="white"/>
                </a:solidFill>
                <a:latin typeface="Verdana" pitchFamily="34" charset="0"/>
              </a:rPr>
              <a:t>Responsibility</a:t>
            </a:r>
          </a:p>
          <a:p>
            <a:r>
              <a:rPr lang="en-US" sz="1600" dirty="0">
                <a:solidFill>
                  <a:prstClr val="white"/>
                </a:solidFill>
                <a:latin typeface="Verdana" pitchFamily="34" charset="0"/>
              </a:rPr>
              <a:t>Appreciation</a:t>
            </a:r>
          </a:p>
          <a:p>
            <a:r>
              <a:rPr lang="en-US" sz="1600" dirty="0">
                <a:solidFill>
                  <a:prstClr val="white"/>
                </a:solidFill>
                <a:latin typeface="Verdana" pitchFamily="34" charset="0"/>
              </a:rPr>
              <a:t>Recognition</a:t>
            </a:r>
          </a:p>
          <a:p>
            <a:r>
              <a:rPr lang="en-US" sz="1600" dirty="0">
                <a:solidFill>
                  <a:prstClr val="white"/>
                </a:solidFill>
                <a:latin typeface="Verdana" pitchFamily="34" charset="0"/>
              </a:rPr>
              <a:t>Education</a:t>
            </a:r>
          </a:p>
        </p:txBody>
      </p:sp>
      <p:sp>
        <p:nvSpPr>
          <p:cNvPr id="7175" name="Text Box 7"/>
          <p:cNvSpPr txBox="1">
            <a:spLocks noChangeArrowheads="1"/>
          </p:cNvSpPr>
          <p:nvPr/>
        </p:nvSpPr>
        <p:spPr bwMode="auto">
          <a:xfrm>
            <a:off x="10518982" y="5053197"/>
            <a:ext cx="1148071" cy="584775"/>
          </a:xfrm>
          <a:prstGeom prst="rect">
            <a:avLst/>
          </a:prstGeom>
          <a:noFill/>
          <a:ln w="9525">
            <a:noFill/>
            <a:miter lim="800000"/>
            <a:headEnd/>
            <a:tailEnd/>
          </a:ln>
          <a:effectLst/>
        </p:spPr>
        <p:txBody>
          <a:bodyPr wrap="none">
            <a:spAutoFit/>
          </a:bodyPr>
          <a:lstStyle/>
          <a:p>
            <a:r>
              <a:rPr lang="en-US" sz="1600" dirty="0">
                <a:solidFill>
                  <a:prstClr val="white"/>
                </a:solidFill>
                <a:latin typeface="Verdana" pitchFamily="34" charset="0"/>
              </a:rPr>
              <a:t>Must</a:t>
            </a:r>
            <a:br>
              <a:rPr lang="en-US" sz="1600" b="1" dirty="0">
                <a:solidFill>
                  <a:srgbClr val="000000"/>
                </a:solidFill>
                <a:latin typeface="Verdana" pitchFamily="34" charset="0"/>
              </a:rPr>
            </a:br>
            <a:r>
              <a:rPr lang="en-US" sz="1600" dirty="0">
                <a:solidFill>
                  <a:prstClr val="white"/>
                </a:solidFill>
                <a:latin typeface="Verdana" pitchFamily="34" charset="0"/>
              </a:rPr>
              <a:t>exist first</a:t>
            </a:r>
            <a:endParaRPr lang="en-US" sz="1600" dirty="0">
              <a:solidFill>
                <a:srgbClr val="000000"/>
              </a:solidFill>
              <a:latin typeface="Verdana" pitchFamily="34" charset="0"/>
            </a:endParaRPr>
          </a:p>
        </p:txBody>
      </p:sp>
      <p:sp>
        <p:nvSpPr>
          <p:cNvPr id="7176" name="Line 8"/>
          <p:cNvSpPr>
            <a:spLocks noChangeShapeType="1"/>
          </p:cNvSpPr>
          <p:nvPr/>
        </p:nvSpPr>
        <p:spPr bwMode="auto">
          <a:xfrm flipH="1" flipV="1">
            <a:off x="7479323" y="5216769"/>
            <a:ext cx="2963459" cy="217428"/>
          </a:xfrm>
          <a:prstGeom prst="line">
            <a:avLst/>
          </a:prstGeom>
          <a:noFill/>
          <a:ln w="9525">
            <a:solidFill>
              <a:schemeClr val="tx1"/>
            </a:solidFill>
            <a:round/>
            <a:headEnd/>
            <a:tailEnd type="triangle" w="lg" len="lg"/>
          </a:ln>
          <a:effectLst/>
        </p:spPr>
        <p:txBody>
          <a:bodyPr/>
          <a:lstStyle/>
          <a:p>
            <a:endParaRPr lang="en-US">
              <a:solidFill>
                <a:srgbClr val="000000"/>
              </a:solidFill>
            </a:endParaRPr>
          </a:p>
        </p:txBody>
      </p:sp>
      <p:sp>
        <p:nvSpPr>
          <p:cNvPr id="7177" name="Text Box 9"/>
          <p:cNvSpPr txBox="1">
            <a:spLocks noChangeArrowheads="1"/>
          </p:cNvSpPr>
          <p:nvPr/>
        </p:nvSpPr>
        <p:spPr bwMode="auto">
          <a:xfrm>
            <a:off x="8745417" y="1220029"/>
            <a:ext cx="1491114" cy="584775"/>
          </a:xfrm>
          <a:prstGeom prst="rect">
            <a:avLst/>
          </a:prstGeom>
          <a:noFill/>
          <a:ln w="9525">
            <a:noFill/>
            <a:miter lim="800000"/>
            <a:headEnd/>
            <a:tailEnd/>
          </a:ln>
          <a:effectLst/>
        </p:spPr>
        <p:txBody>
          <a:bodyPr wrap="none">
            <a:spAutoFit/>
          </a:bodyPr>
          <a:lstStyle/>
          <a:p>
            <a:r>
              <a:rPr lang="en-US" sz="1600" dirty="0">
                <a:solidFill>
                  <a:prstClr val="white"/>
                </a:solidFill>
                <a:latin typeface="Verdana" pitchFamily="34" charset="0"/>
              </a:rPr>
              <a:t>Promote</a:t>
            </a:r>
          </a:p>
          <a:p>
            <a:r>
              <a:rPr lang="en-US" sz="1600" dirty="0">
                <a:solidFill>
                  <a:prstClr val="white"/>
                </a:solidFill>
                <a:latin typeface="Verdana" pitchFamily="34" charset="0"/>
              </a:rPr>
              <a:t>performance</a:t>
            </a:r>
          </a:p>
        </p:txBody>
      </p:sp>
      <p:sp>
        <p:nvSpPr>
          <p:cNvPr id="7178" name="Line 10"/>
          <p:cNvSpPr>
            <a:spLocks noChangeShapeType="1"/>
          </p:cNvSpPr>
          <p:nvPr/>
        </p:nvSpPr>
        <p:spPr bwMode="auto">
          <a:xfrm flipH="1">
            <a:off x="6928338" y="1524828"/>
            <a:ext cx="1817079" cy="982199"/>
          </a:xfrm>
          <a:prstGeom prst="line">
            <a:avLst/>
          </a:prstGeom>
          <a:noFill/>
          <a:ln w="9525">
            <a:solidFill>
              <a:schemeClr val="tx1"/>
            </a:solidFill>
            <a:round/>
            <a:headEnd/>
            <a:tailEnd type="triangle" w="lg" len="lg"/>
          </a:ln>
          <a:effectLst/>
        </p:spPr>
        <p:txBody>
          <a:bodyPr/>
          <a:lstStyle/>
          <a:p>
            <a:endParaRPr lang="en-US">
              <a:solidFill>
                <a:srgbClr val="000000"/>
              </a:solidFill>
            </a:endParaRPr>
          </a:p>
        </p:txBody>
      </p:sp>
      <p:grpSp>
        <p:nvGrpSpPr>
          <p:cNvPr id="4" name="Group 17"/>
          <p:cNvGrpSpPr/>
          <p:nvPr>
            <p:custDataLst>
              <p:tags r:id="rId2"/>
            </p:custDataLst>
          </p:nvPr>
        </p:nvGrpSpPr>
        <p:grpSpPr>
          <a:xfrm>
            <a:off x="3048000" y="2362200"/>
            <a:ext cx="744229" cy="3843754"/>
            <a:chOff x="1524000" y="2362200"/>
            <a:chExt cx="744229" cy="3843754"/>
          </a:xfrm>
        </p:grpSpPr>
        <p:sp>
          <p:nvSpPr>
            <p:cNvPr id="7179" name="Text Box 11"/>
            <p:cNvSpPr txBox="1">
              <a:spLocks noChangeArrowheads="1"/>
            </p:cNvSpPr>
            <p:nvPr/>
          </p:nvSpPr>
          <p:spPr bwMode="auto">
            <a:xfrm rot="16200000">
              <a:off x="891796" y="4182061"/>
              <a:ext cx="2362955" cy="338554"/>
            </a:xfrm>
            <a:prstGeom prst="rect">
              <a:avLst/>
            </a:prstGeom>
            <a:noFill/>
            <a:ln w="9525">
              <a:noFill/>
              <a:miter lim="800000"/>
              <a:headEnd/>
              <a:tailEnd/>
            </a:ln>
            <a:effectLst/>
          </p:spPr>
          <p:txBody>
            <a:bodyPr wrap="none">
              <a:spAutoFit/>
            </a:bodyPr>
            <a:lstStyle/>
            <a:p>
              <a:r>
                <a:rPr lang="en-US" sz="1600" dirty="0">
                  <a:solidFill>
                    <a:prstClr val="white"/>
                  </a:solidFill>
                  <a:latin typeface="Verdana" pitchFamily="34" charset="0"/>
                </a:rPr>
                <a:t>Level</a:t>
              </a:r>
              <a:r>
                <a:rPr lang="en-US" sz="1600" b="1" dirty="0">
                  <a:solidFill>
                    <a:srgbClr val="000000"/>
                  </a:solidFill>
                  <a:latin typeface="Verdana" pitchFamily="34" charset="0"/>
                </a:rPr>
                <a:t> </a:t>
              </a:r>
              <a:r>
                <a:rPr lang="en-US" sz="1600" dirty="0">
                  <a:solidFill>
                    <a:prstClr val="white"/>
                  </a:solidFill>
                  <a:latin typeface="Verdana" pitchFamily="34" charset="0"/>
                </a:rPr>
                <a:t>of</a:t>
              </a:r>
              <a:r>
                <a:rPr lang="en-US" sz="1600" b="1" dirty="0">
                  <a:solidFill>
                    <a:srgbClr val="000000"/>
                  </a:solidFill>
                  <a:latin typeface="Verdana" pitchFamily="34" charset="0"/>
                </a:rPr>
                <a:t> </a:t>
              </a:r>
              <a:r>
                <a:rPr lang="en-US" sz="1600" dirty="0">
                  <a:solidFill>
                    <a:prstClr val="white"/>
                  </a:solidFill>
                  <a:latin typeface="Verdana" pitchFamily="34" charset="0"/>
                </a:rPr>
                <a:t>performance</a:t>
              </a:r>
            </a:p>
          </p:txBody>
        </p:sp>
        <p:sp>
          <p:nvSpPr>
            <p:cNvPr id="7180" name="Text Box 12"/>
            <p:cNvSpPr txBox="1">
              <a:spLocks noChangeArrowheads="1"/>
            </p:cNvSpPr>
            <p:nvPr/>
          </p:nvSpPr>
          <p:spPr bwMode="auto">
            <a:xfrm>
              <a:off x="1524000" y="2362200"/>
              <a:ext cx="652743" cy="338554"/>
            </a:xfrm>
            <a:prstGeom prst="rect">
              <a:avLst/>
            </a:prstGeom>
            <a:noFill/>
            <a:ln w="9525">
              <a:noFill/>
              <a:miter lim="800000"/>
              <a:headEnd/>
              <a:tailEnd/>
            </a:ln>
            <a:effectLst/>
          </p:spPr>
          <p:txBody>
            <a:bodyPr wrap="none">
              <a:spAutoFit/>
            </a:bodyPr>
            <a:lstStyle/>
            <a:p>
              <a:r>
                <a:rPr lang="en-US" sz="1600" dirty="0">
                  <a:solidFill>
                    <a:prstClr val="white"/>
                  </a:solidFill>
                  <a:latin typeface="Verdana" pitchFamily="34" charset="0"/>
                </a:rPr>
                <a:t>High</a:t>
              </a:r>
            </a:p>
          </p:txBody>
        </p:sp>
        <p:sp>
          <p:nvSpPr>
            <p:cNvPr id="7181" name="Text Box 13"/>
            <p:cNvSpPr txBox="1">
              <a:spLocks noChangeArrowheads="1"/>
            </p:cNvSpPr>
            <p:nvPr/>
          </p:nvSpPr>
          <p:spPr bwMode="auto">
            <a:xfrm>
              <a:off x="1676400" y="5867400"/>
              <a:ext cx="591829" cy="338554"/>
            </a:xfrm>
            <a:prstGeom prst="rect">
              <a:avLst/>
            </a:prstGeom>
            <a:noFill/>
            <a:ln w="9525">
              <a:noFill/>
              <a:miter lim="800000"/>
              <a:headEnd/>
              <a:tailEnd/>
            </a:ln>
            <a:effectLst/>
          </p:spPr>
          <p:txBody>
            <a:bodyPr wrap="none">
              <a:spAutoFit/>
            </a:bodyPr>
            <a:lstStyle/>
            <a:p>
              <a:r>
                <a:rPr lang="en-US" sz="1600" dirty="0">
                  <a:solidFill>
                    <a:prstClr val="white"/>
                  </a:solidFill>
                  <a:latin typeface="Verdana" pitchFamily="34" charset="0"/>
                </a:rPr>
                <a:t>Low</a:t>
              </a:r>
            </a:p>
          </p:txBody>
        </p:sp>
        <p:sp>
          <p:nvSpPr>
            <p:cNvPr id="7182" name="Line 14"/>
            <p:cNvSpPr>
              <a:spLocks noChangeShapeType="1"/>
            </p:cNvSpPr>
            <p:nvPr/>
          </p:nvSpPr>
          <p:spPr bwMode="auto">
            <a:xfrm>
              <a:off x="1828800" y="2743200"/>
              <a:ext cx="0" cy="3048000"/>
            </a:xfrm>
            <a:prstGeom prst="line">
              <a:avLst/>
            </a:prstGeom>
            <a:noFill/>
            <a:ln w="9525">
              <a:solidFill>
                <a:schemeClr val="tx1"/>
              </a:solidFill>
              <a:round/>
              <a:headEnd type="triangle" w="lg" len="lg"/>
              <a:tailEnd type="triangle" w="lg" len="lg"/>
            </a:ln>
            <a:effectLst/>
          </p:spPr>
          <p:txBody>
            <a:bodyPr/>
            <a:lstStyle/>
            <a:p>
              <a:endParaRPr lang="en-US">
                <a:solidFill>
                  <a:srgbClr val="000000"/>
                </a:solidFill>
              </a:endParaRPr>
            </a:p>
          </p:txBody>
        </p:sp>
      </p:grpSp>
      <p:sp>
        <p:nvSpPr>
          <p:cNvPr id="7183" name="Rectangle 15"/>
          <p:cNvSpPr>
            <a:spLocks noGrp="1" noChangeArrowheads="1"/>
          </p:cNvSpPr>
          <p:nvPr>
            <p:ph type="title"/>
          </p:nvPr>
        </p:nvSpPr>
        <p:spPr>
          <a:xfrm>
            <a:off x="376840" y="459642"/>
            <a:ext cx="9404723" cy="1400530"/>
          </a:xfrm>
        </p:spPr>
        <p:txBody>
          <a:bodyPr/>
          <a:lstStyle/>
          <a:p>
            <a:r>
              <a:rPr lang="en-US" dirty="0"/>
              <a:t>Herzberg’s Theory of Motivation</a:t>
            </a:r>
          </a:p>
        </p:txBody>
      </p:sp>
    </p:spTree>
    <p:custDataLst>
      <p:tags r:id="rId1"/>
    </p:custDataLst>
    <p:extLst>
      <p:ext uri="{BB962C8B-B14F-4D97-AF65-F5344CB8AC3E}">
        <p14:creationId xmlns:p14="http://schemas.microsoft.com/office/powerpoint/2010/main" val="1757755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Storming</a:t>
            </a:r>
            <a:endParaRPr lang="en-US" dirty="0"/>
          </a:p>
        </p:txBody>
      </p:sp>
      <p:sp>
        <p:nvSpPr>
          <p:cNvPr id="3" name="Text Placeholder 2"/>
          <p:cNvSpPr>
            <a:spLocks noGrp="1"/>
          </p:cNvSpPr>
          <p:nvPr>
            <p:ph type="body" idx="1"/>
          </p:nvPr>
        </p:nvSpPr>
        <p:spPr/>
        <p:txBody>
          <a:bodyPr/>
          <a:lstStyle/>
          <a:p>
            <a:pPr lvl="0"/>
            <a:r>
              <a:rPr lang="en-US"/>
              <a:t>The project team struggles for project positions, leadership, and project direction. The project team can become hostile toward the project leader, challenge ideas, and try to establish and claim positions about the project work. The amount of debate and fury can vary depending on if the project team is willing to work together, the nature of the project, and the control of the project manager.</a:t>
            </a:r>
            <a:endParaRPr lang="en-US" dirty="0"/>
          </a:p>
        </p:txBody>
      </p:sp>
    </p:spTree>
    <p:extLst>
      <p:ext uri="{BB962C8B-B14F-4D97-AF65-F5344CB8AC3E}">
        <p14:creationId xmlns:p14="http://schemas.microsoft.com/office/powerpoint/2010/main" val="2042291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Withdrawal</a:t>
            </a:r>
            <a:endParaRPr lang="en-US" dirty="0"/>
          </a:p>
        </p:txBody>
      </p:sp>
      <p:sp>
        <p:nvSpPr>
          <p:cNvPr id="3" name="Text Placeholder 2"/>
          <p:cNvSpPr>
            <a:spLocks noGrp="1"/>
          </p:cNvSpPr>
          <p:nvPr>
            <p:ph type="body" idx="1"/>
          </p:nvPr>
        </p:nvSpPr>
        <p:spPr/>
        <p:txBody>
          <a:bodyPr/>
          <a:lstStyle/>
          <a:p>
            <a:pPr lvl="0"/>
            <a:r>
              <a:rPr lang="en-US"/>
              <a:t>This conflict resolution method sees one side of the argument walking away from the problem, usually in disgust.</a:t>
            </a:r>
          </a:p>
          <a:p>
            <a:pPr lvl="0"/>
            <a:endParaRPr lang="en-US" dirty="0"/>
          </a:p>
        </p:txBody>
      </p:sp>
    </p:spTree>
    <p:extLst>
      <p:ext uri="{BB962C8B-B14F-4D97-AF65-F5344CB8AC3E}">
        <p14:creationId xmlns:p14="http://schemas.microsoft.com/office/powerpoint/2010/main" val="25127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679D-0D96-3D46-8AA5-20A8FD566ED3}"/>
              </a:ext>
            </a:extLst>
          </p:cNvPr>
          <p:cNvSpPr>
            <a:spLocks noGrp="1"/>
          </p:cNvSpPr>
          <p:nvPr>
            <p:ph type="title"/>
          </p:nvPr>
        </p:nvSpPr>
        <p:spPr/>
        <p:txBody>
          <a:bodyPr/>
          <a:lstStyle/>
          <a:p>
            <a:r>
              <a:rPr lang="en-US" dirty="0"/>
              <a:t>Bruce Tuckman’s Stages of Team Development (important)</a:t>
            </a:r>
          </a:p>
        </p:txBody>
      </p:sp>
      <p:sp>
        <p:nvSpPr>
          <p:cNvPr id="3" name="TextBox 2">
            <a:extLst>
              <a:ext uri="{FF2B5EF4-FFF2-40B4-BE49-F238E27FC236}">
                <a16:creationId xmlns:a16="http://schemas.microsoft.com/office/drawing/2014/main" id="{DCBB931A-380C-E04D-9545-52354BBAA7D1}"/>
              </a:ext>
            </a:extLst>
          </p:cNvPr>
          <p:cNvSpPr txBox="1"/>
          <p:nvPr/>
        </p:nvSpPr>
        <p:spPr>
          <a:xfrm>
            <a:off x="1277815" y="2391508"/>
            <a:ext cx="2948243" cy="2246769"/>
          </a:xfrm>
          <a:prstGeom prst="rect">
            <a:avLst/>
          </a:prstGeom>
          <a:noFill/>
        </p:spPr>
        <p:txBody>
          <a:bodyPr wrap="none" rtlCol="0">
            <a:spAutoFit/>
          </a:bodyPr>
          <a:lstStyle/>
          <a:p>
            <a:pPr marL="514350" indent="-514350">
              <a:buFont typeface="+mj-lt"/>
              <a:buAutoNum type="arabicPeriod"/>
            </a:pPr>
            <a:r>
              <a:rPr lang="en-US" sz="2800" dirty="0"/>
              <a:t>Forming</a:t>
            </a:r>
          </a:p>
          <a:p>
            <a:pPr marL="514350" indent="-514350">
              <a:buFont typeface="+mj-lt"/>
              <a:buAutoNum type="arabicPeriod"/>
            </a:pPr>
            <a:r>
              <a:rPr lang="en-US" sz="2800" dirty="0"/>
              <a:t>Storming</a:t>
            </a:r>
          </a:p>
          <a:p>
            <a:pPr marL="514350" indent="-514350">
              <a:buFont typeface="+mj-lt"/>
              <a:buAutoNum type="arabicPeriod"/>
            </a:pPr>
            <a:r>
              <a:rPr lang="en-US" sz="2800" dirty="0"/>
              <a:t>Norming</a:t>
            </a:r>
          </a:p>
          <a:p>
            <a:pPr marL="514350" indent="-514350">
              <a:buFont typeface="+mj-lt"/>
              <a:buAutoNum type="arabicPeriod"/>
            </a:pPr>
            <a:r>
              <a:rPr lang="en-US" sz="2800" dirty="0"/>
              <a:t>Performing</a:t>
            </a:r>
          </a:p>
          <a:p>
            <a:pPr marL="514350" indent="-514350">
              <a:buFont typeface="+mj-lt"/>
              <a:buAutoNum type="arabicPeriod"/>
            </a:pPr>
            <a:r>
              <a:rPr lang="en-US" sz="2800" dirty="0"/>
              <a:t>(adjourning) </a:t>
            </a:r>
          </a:p>
        </p:txBody>
      </p:sp>
      <p:sp>
        <p:nvSpPr>
          <p:cNvPr id="4" name="TextBox 3">
            <a:extLst>
              <a:ext uri="{FF2B5EF4-FFF2-40B4-BE49-F238E27FC236}">
                <a16:creationId xmlns:a16="http://schemas.microsoft.com/office/drawing/2014/main" id="{4F3A2ED9-872D-204F-9BCD-B2805C8F12E4}"/>
              </a:ext>
            </a:extLst>
          </p:cNvPr>
          <p:cNvSpPr txBox="1"/>
          <p:nvPr/>
        </p:nvSpPr>
        <p:spPr>
          <a:xfrm>
            <a:off x="4478216" y="2895600"/>
            <a:ext cx="3666388" cy="369332"/>
          </a:xfrm>
          <a:prstGeom prst="rect">
            <a:avLst/>
          </a:prstGeom>
          <a:noFill/>
        </p:spPr>
        <p:txBody>
          <a:bodyPr wrap="none" rtlCol="0">
            <a:spAutoFit/>
          </a:bodyPr>
          <a:lstStyle/>
          <a:p>
            <a:r>
              <a:rPr lang="en-US" dirty="0"/>
              <a:t>Please memorize these in order</a:t>
            </a:r>
          </a:p>
        </p:txBody>
      </p:sp>
      <p:sp>
        <p:nvSpPr>
          <p:cNvPr id="5" name="Rectangle 4">
            <a:extLst>
              <a:ext uri="{FF2B5EF4-FFF2-40B4-BE49-F238E27FC236}">
                <a16:creationId xmlns:a16="http://schemas.microsoft.com/office/drawing/2014/main" id="{1A4F9C96-C736-614E-8F8A-EDDD0DE665F4}"/>
              </a:ext>
            </a:extLst>
          </p:cNvPr>
          <p:cNvSpPr/>
          <p:nvPr/>
        </p:nvSpPr>
        <p:spPr>
          <a:xfrm>
            <a:off x="798891" y="5661459"/>
            <a:ext cx="5825634" cy="369332"/>
          </a:xfrm>
          <a:prstGeom prst="rect">
            <a:avLst/>
          </a:prstGeom>
        </p:spPr>
        <p:txBody>
          <a:bodyPr wrap="none">
            <a:spAutoFit/>
          </a:bodyPr>
          <a:lstStyle/>
          <a:p>
            <a:r>
              <a:rPr lang="en-US" dirty="0"/>
              <a:t>https://</a:t>
            </a:r>
            <a:r>
              <a:rPr lang="en-US" dirty="0" err="1"/>
              <a:t>www.youtube.com</a:t>
            </a:r>
            <a:r>
              <a:rPr lang="en-US" dirty="0"/>
              <a:t>/</a:t>
            </a:r>
            <a:r>
              <a:rPr lang="en-US" dirty="0" err="1"/>
              <a:t>watch?v</a:t>
            </a:r>
            <a:r>
              <a:rPr lang="en-US" dirty="0"/>
              <a:t>=nRYRZg8YSso</a:t>
            </a:r>
          </a:p>
        </p:txBody>
      </p:sp>
      <p:sp>
        <p:nvSpPr>
          <p:cNvPr id="6" name="TextBox 5">
            <a:extLst>
              <a:ext uri="{FF2B5EF4-FFF2-40B4-BE49-F238E27FC236}">
                <a16:creationId xmlns:a16="http://schemas.microsoft.com/office/drawing/2014/main" id="{466E62AD-0912-7540-9998-98AAEF663950}"/>
              </a:ext>
            </a:extLst>
          </p:cNvPr>
          <p:cNvSpPr txBox="1"/>
          <p:nvPr/>
        </p:nvSpPr>
        <p:spPr>
          <a:xfrm>
            <a:off x="8044070" y="5680629"/>
            <a:ext cx="780983" cy="369332"/>
          </a:xfrm>
          <a:prstGeom prst="rect">
            <a:avLst/>
          </a:prstGeom>
          <a:noFill/>
        </p:spPr>
        <p:txBody>
          <a:bodyPr wrap="none" rtlCol="0">
            <a:spAutoFit/>
          </a:bodyPr>
          <a:lstStyle/>
          <a:p>
            <a:r>
              <a:rPr lang="en-US" dirty="0"/>
              <a:t>4 min</a:t>
            </a:r>
          </a:p>
        </p:txBody>
      </p:sp>
    </p:spTree>
    <p:extLst>
      <p:ext uri="{BB962C8B-B14F-4D97-AF65-F5344CB8AC3E}">
        <p14:creationId xmlns:p14="http://schemas.microsoft.com/office/powerpoint/2010/main" val="103303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514600" y="2971800"/>
            <a:ext cx="1981200" cy="2057400"/>
          </a:xfrm>
          <a:prstGeom prst="line">
            <a:avLst/>
          </a:prstGeom>
          <a:noFill/>
          <a:ln w="152400">
            <a:solidFill>
              <a:schemeClr val="folHlink"/>
            </a:solidFill>
            <a:round/>
            <a:headEnd/>
            <a:tailEnd/>
          </a:ln>
          <a:effectLst/>
        </p:spPr>
        <p:txBody>
          <a:bodyPr/>
          <a:lstStyle/>
          <a:p>
            <a:endParaRPr lang="en-US">
              <a:solidFill>
                <a:srgbClr val="000000"/>
              </a:solidFill>
            </a:endParaRPr>
          </a:p>
        </p:txBody>
      </p:sp>
      <p:sp>
        <p:nvSpPr>
          <p:cNvPr id="9219" name="Text Box 3"/>
          <p:cNvSpPr txBox="1">
            <a:spLocks noChangeArrowheads="1"/>
          </p:cNvSpPr>
          <p:nvPr/>
        </p:nvSpPr>
        <p:spPr bwMode="auto">
          <a:xfrm>
            <a:off x="4800600" y="381001"/>
            <a:ext cx="4071938" cy="519113"/>
          </a:xfrm>
          <a:prstGeom prst="rect">
            <a:avLst/>
          </a:prstGeom>
          <a:noFill/>
          <a:ln w="9525">
            <a:noFill/>
            <a:miter lim="800000"/>
            <a:headEnd/>
            <a:tailEnd/>
          </a:ln>
          <a:effectLst/>
        </p:spPr>
        <p:txBody>
          <a:bodyPr wrap="none">
            <a:spAutoFit/>
          </a:bodyPr>
          <a:lstStyle/>
          <a:p>
            <a:r>
              <a:rPr lang="en-US" sz="2800" b="1" dirty="0">
                <a:solidFill>
                  <a:srgbClr val="C0C0C0">
                    <a:lumMod val="20000"/>
                    <a:lumOff val="80000"/>
                  </a:srgbClr>
                </a:solidFill>
                <a:latin typeface="Verdana" pitchFamily="34" charset="0"/>
              </a:rPr>
              <a:t>McGregor’s X and Y</a:t>
            </a:r>
          </a:p>
        </p:txBody>
      </p:sp>
      <p:sp>
        <p:nvSpPr>
          <p:cNvPr id="9220" name="Text Box 4"/>
          <p:cNvSpPr txBox="1">
            <a:spLocks noChangeArrowheads="1"/>
          </p:cNvSpPr>
          <p:nvPr/>
        </p:nvSpPr>
        <p:spPr bwMode="auto">
          <a:xfrm>
            <a:off x="2819400" y="1905000"/>
            <a:ext cx="1181100" cy="336550"/>
          </a:xfrm>
          <a:prstGeom prst="rect">
            <a:avLst/>
          </a:prstGeom>
          <a:noFill/>
          <a:ln w="9525">
            <a:noFill/>
            <a:miter lim="800000"/>
            <a:headEnd/>
            <a:tailEnd/>
          </a:ln>
          <a:effectLst/>
        </p:spPr>
        <p:txBody>
          <a:bodyPr wrap="none">
            <a:spAutoFit/>
          </a:bodyPr>
          <a:lstStyle/>
          <a:p>
            <a:r>
              <a:rPr lang="en-US" sz="1600" b="1" dirty="0">
                <a:solidFill>
                  <a:prstClr val="white"/>
                </a:solidFill>
                <a:latin typeface="Verdana" pitchFamily="34" charset="0"/>
              </a:rPr>
              <a:t>X People</a:t>
            </a:r>
            <a:endParaRPr lang="en-US" sz="1600" dirty="0">
              <a:solidFill>
                <a:prstClr val="white"/>
              </a:solidFill>
              <a:latin typeface="Verdana" pitchFamily="34" charset="0"/>
            </a:endParaRPr>
          </a:p>
        </p:txBody>
      </p:sp>
      <p:sp>
        <p:nvSpPr>
          <p:cNvPr id="9221" name="Text Box 5"/>
          <p:cNvSpPr txBox="1">
            <a:spLocks noChangeArrowheads="1"/>
          </p:cNvSpPr>
          <p:nvPr/>
        </p:nvSpPr>
        <p:spPr bwMode="auto">
          <a:xfrm>
            <a:off x="7696200" y="1905000"/>
            <a:ext cx="1174750" cy="336550"/>
          </a:xfrm>
          <a:prstGeom prst="rect">
            <a:avLst/>
          </a:prstGeom>
          <a:noFill/>
          <a:ln w="9525">
            <a:noFill/>
            <a:miter lim="800000"/>
            <a:headEnd/>
            <a:tailEnd/>
          </a:ln>
          <a:effectLst/>
        </p:spPr>
        <p:txBody>
          <a:bodyPr wrap="none">
            <a:spAutoFit/>
          </a:bodyPr>
          <a:lstStyle/>
          <a:p>
            <a:r>
              <a:rPr lang="en-US" sz="1600" b="1" dirty="0">
                <a:solidFill>
                  <a:prstClr val="white"/>
                </a:solidFill>
                <a:latin typeface="Verdana" pitchFamily="34" charset="0"/>
              </a:rPr>
              <a:t>Y People</a:t>
            </a:r>
            <a:endParaRPr lang="en-US" sz="1600" dirty="0">
              <a:solidFill>
                <a:prstClr val="white"/>
              </a:solidFill>
              <a:latin typeface="Verdana" pitchFamily="34" charset="0"/>
            </a:endParaRPr>
          </a:p>
        </p:txBody>
      </p:sp>
      <p:sp>
        <p:nvSpPr>
          <p:cNvPr id="9222" name="Oval 6" descr="30%"/>
          <p:cNvSpPr>
            <a:spLocks noChangeArrowheads="1"/>
          </p:cNvSpPr>
          <p:nvPr/>
        </p:nvSpPr>
        <p:spPr bwMode="auto">
          <a:xfrm>
            <a:off x="2057400" y="2590800"/>
            <a:ext cx="2895600" cy="2895600"/>
          </a:xfrm>
          <a:prstGeom prst="ellipse">
            <a:avLst/>
          </a:prstGeom>
          <a:noFill/>
          <a:ln w="152400">
            <a:solidFill>
              <a:schemeClr val="folHlink"/>
            </a:solidFill>
            <a:round/>
            <a:headEnd/>
            <a:tailEnd/>
          </a:ln>
          <a:effectLst/>
        </p:spPr>
        <p:txBody>
          <a:bodyPr wrap="none" anchor="ctr"/>
          <a:lstStyle/>
          <a:p>
            <a:pPr algn="ctr"/>
            <a:r>
              <a:rPr lang="en-US" sz="1600" b="1" dirty="0">
                <a:solidFill>
                  <a:prstClr val="white"/>
                </a:solidFill>
                <a:latin typeface="Verdana" pitchFamily="34" charset="0"/>
              </a:rPr>
              <a:t>Micromanagement</a:t>
            </a:r>
          </a:p>
          <a:p>
            <a:pPr algn="ctr"/>
            <a:r>
              <a:rPr lang="en-US" sz="1600" b="1" dirty="0">
                <a:solidFill>
                  <a:prstClr val="white"/>
                </a:solidFill>
                <a:latin typeface="Verdana" pitchFamily="34" charset="0"/>
              </a:rPr>
              <a:t>No trust</a:t>
            </a:r>
          </a:p>
          <a:p>
            <a:pPr algn="ctr"/>
            <a:r>
              <a:rPr lang="en-US" sz="1600" b="1" dirty="0">
                <a:solidFill>
                  <a:prstClr val="white"/>
                </a:solidFill>
                <a:latin typeface="Verdana" pitchFamily="34" charset="0"/>
              </a:rPr>
              <a:t>Lazy</a:t>
            </a:r>
          </a:p>
          <a:p>
            <a:pPr algn="ctr"/>
            <a:r>
              <a:rPr lang="en-US" sz="1600" b="1" dirty="0">
                <a:solidFill>
                  <a:prstClr val="white"/>
                </a:solidFill>
                <a:latin typeface="Verdana" pitchFamily="34" charset="0"/>
              </a:rPr>
              <a:t>Avoid work</a:t>
            </a:r>
          </a:p>
        </p:txBody>
      </p:sp>
      <p:sp>
        <p:nvSpPr>
          <p:cNvPr id="9223" name="AutoShape 7"/>
          <p:cNvSpPr>
            <a:spLocks noChangeArrowheads="1"/>
          </p:cNvSpPr>
          <p:nvPr/>
        </p:nvSpPr>
        <p:spPr bwMode="auto">
          <a:xfrm>
            <a:off x="6096000" y="2362200"/>
            <a:ext cx="4191000" cy="4191000"/>
          </a:xfrm>
          <a:prstGeom prst="sun">
            <a:avLst>
              <a:gd name="adj" fmla="val 25000"/>
            </a:avLst>
          </a:prstGeom>
          <a:solidFill>
            <a:srgbClr val="CCFFFF"/>
          </a:solidFill>
          <a:ln w="9525">
            <a:solidFill>
              <a:schemeClr val="tx1"/>
            </a:solidFill>
            <a:miter lim="800000"/>
            <a:headEnd/>
            <a:tailEnd/>
          </a:ln>
          <a:effectLst/>
        </p:spPr>
        <p:txBody>
          <a:bodyPr wrap="none" anchor="ctr"/>
          <a:lstStyle/>
          <a:p>
            <a:pPr algn="ctr"/>
            <a:r>
              <a:rPr lang="en-US" b="1">
                <a:solidFill>
                  <a:srgbClr val="000000"/>
                </a:solidFill>
              </a:rPr>
              <a:t>Self-led</a:t>
            </a:r>
          </a:p>
          <a:p>
            <a:pPr algn="ctr"/>
            <a:r>
              <a:rPr lang="en-US" b="1">
                <a:solidFill>
                  <a:srgbClr val="000000"/>
                </a:solidFill>
              </a:rPr>
              <a:t>Motivated</a:t>
            </a:r>
            <a:br>
              <a:rPr lang="en-US" b="1">
                <a:solidFill>
                  <a:srgbClr val="000000"/>
                </a:solidFill>
              </a:rPr>
            </a:br>
            <a:r>
              <a:rPr lang="en-US" b="1">
                <a:solidFill>
                  <a:srgbClr val="000000"/>
                </a:solidFill>
              </a:rPr>
              <a:t>Capable</a:t>
            </a:r>
          </a:p>
        </p:txBody>
      </p:sp>
      <p:sp>
        <p:nvSpPr>
          <p:cNvPr id="9224" name="Line 8"/>
          <p:cNvSpPr>
            <a:spLocks noChangeShapeType="1"/>
          </p:cNvSpPr>
          <p:nvPr/>
        </p:nvSpPr>
        <p:spPr bwMode="auto">
          <a:xfrm>
            <a:off x="5486400" y="228600"/>
            <a:ext cx="0" cy="6172200"/>
          </a:xfrm>
          <a:prstGeom prst="line">
            <a:avLst/>
          </a:prstGeom>
          <a:noFill/>
          <a:ln w="9525">
            <a:solidFill>
              <a:schemeClr val="tx1"/>
            </a:solidFill>
            <a:round/>
            <a:headEnd/>
            <a:tailEnd/>
          </a:ln>
          <a:effectLst/>
        </p:spPr>
        <p:txBody>
          <a:bodyPr/>
          <a:lstStyle/>
          <a:p>
            <a:endParaRPr lang="en-US">
              <a:solidFill>
                <a:srgbClr val="000000"/>
              </a:solidFill>
            </a:endParaRPr>
          </a:p>
        </p:txBody>
      </p:sp>
    </p:spTree>
    <p:custDataLst>
      <p:tags r:id="rId1"/>
    </p:custDataLst>
    <p:extLst>
      <p:ext uri="{BB962C8B-B14F-4D97-AF65-F5344CB8AC3E}">
        <p14:creationId xmlns:p14="http://schemas.microsoft.com/office/powerpoint/2010/main" val="23349916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Roles and Responsibilities</a:t>
            </a:r>
            <a:endParaRPr lang="en-US" dirty="0"/>
          </a:p>
        </p:txBody>
      </p:sp>
      <p:sp>
        <p:nvSpPr>
          <p:cNvPr id="3" name="Content Placeholder 2"/>
          <p:cNvSpPr>
            <a:spLocks noGrp="1"/>
          </p:cNvSpPr>
          <p:nvPr>
            <p:ph idx="1"/>
          </p:nvPr>
        </p:nvSpPr>
        <p:spPr/>
        <p:txBody>
          <a:bodyPr/>
          <a:lstStyle/>
          <a:p>
            <a:r>
              <a:rPr lang="en-US"/>
              <a:t>Role – the label describing the portion of the project the person is accountable.</a:t>
            </a:r>
          </a:p>
          <a:p>
            <a:r>
              <a:rPr lang="en-US"/>
              <a:t>Authority – apply resources, make decisions, sign approvals.</a:t>
            </a:r>
          </a:p>
          <a:p>
            <a:r>
              <a:rPr lang="en-US"/>
              <a:t>Responsibility – the work that a project team member is expected to perform.</a:t>
            </a:r>
          </a:p>
          <a:p>
            <a:r>
              <a:rPr lang="en-US"/>
              <a:t>Competency – the skill and capacity required to complete project activities</a:t>
            </a:r>
            <a:endParaRPr lang="en-US" dirty="0"/>
          </a:p>
        </p:txBody>
      </p:sp>
    </p:spTree>
    <p:custDataLst>
      <p:tags r:id="rId1"/>
    </p:custDataLst>
    <p:extLst>
      <p:ext uri="{BB962C8B-B14F-4D97-AF65-F5344CB8AC3E}">
        <p14:creationId xmlns:p14="http://schemas.microsoft.com/office/powerpoint/2010/main" val="2136623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UDIO_ID" val="536"/>
  <p:tag name="ELAPSEDTIME" val="61.9"/>
  <p:tag name="ANNOTATION_TYPE_1" val="1"/>
  <p:tag name="ANNOTATION_START_1" val="36.8"/>
  <p:tag name="ANNOTATION_END_1" val="45.3"/>
  <p:tag name="ANNOTATION_TOP_1" val="109.3"/>
  <p:tag name="ANNOTATION_LEFT_1" val="67.1"/>
  <p:tag name="ANNOTATION_WIDTH_1" val="104.3"/>
  <p:tag name="ANNOTATION_HEIGHT_1" val="47.8"/>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45.3"/>
  <p:tag name="ANNOTATION_END_2" val="47.9"/>
  <p:tag name="ANNOTATION_TOP_2" val="249.2"/>
  <p:tag name="ANNOTATION_LEFT_2" val="64.7"/>
  <p:tag name="ANNOTATION_WIDTH_2" val="118.1"/>
  <p:tag name="ANNOTATION_HEIGHT_2" val="43.0"/>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47.9"/>
  <p:tag name="ANNOTATION_END_3" val="59.9"/>
  <p:tag name="ANNOTATION_TOP_3" val="104.0"/>
  <p:tag name="ANNOTATION_LEFT_3" val="363.8"/>
  <p:tag name="ANNOTATION_WIDTH_3" val="118.1"/>
  <p:tag name="ANNOTATION_HEIGHT_3" val="39.4"/>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COUNT" val="3"/>
  <p:tag name="ARTICULATE_SLIDE_GUID" val="8142d3dc-928f-44b5-a3f4-1f3e2c3c4285"/>
  <p:tag name="ARTICULATE_SLIDE_NAV" val="13"/>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4.xml><?xml version="1.0" encoding="utf-8"?>
<p:tagLst xmlns:a="http://schemas.openxmlformats.org/drawingml/2006/main" xmlns:r="http://schemas.openxmlformats.org/officeDocument/2006/relationships" xmlns:p="http://schemas.openxmlformats.org/presentationml/2006/main">
  <p:tag name="AUDIO_ID" val="543"/>
  <p:tag name="ELAPSEDTIME" val="101.5"/>
  <p:tag name="ANNOTATION_TYPE_1" val="1"/>
  <p:tag name="ANNOTATION_START_1" val="3.1"/>
  <p:tag name="ANNOTATION_END_1" val="27.7"/>
  <p:tag name="ANNOTATION_TOP_1" val="80.7"/>
  <p:tag name="ANNOTATION_LEFT_1" val="37.2"/>
  <p:tag name="ANNOTATION_WIDTH_1" val="481.9"/>
  <p:tag name="ANNOTATION_HEIGHT_1" val="58.0"/>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27.7"/>
  <p:tag name="ANNOTATION_END_2" val="43.8"/>
  <p:tag name="ANNOTATION_TOP_2" val="139.2"/>
  <p:tag name="ANNOTATION_LEFT_2" val="31.2"/>
  <p:tag name="ANNOTATION_WIDTH_2" val="519.1"/>
  <p:tag name="ANNOTATION_HEIGHT_2" val="63.3"/>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43.8"/>
  <p:tag name="ANNOTATION_END_3" val="75.5"/>
  <p:tag name="ANNOTATION_TOP_3" val="202.6"/>
  <p:tag name="ANNOTATION_LEFT_3" val="25.2"/>
  <p:tag name="ANNOTATION_WIDTH_3" val="488.5"/>
  <p:tag name="ANNOTATION_HEIGHT_3" val="60.3"/>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75.5"/>
  <p:tag name="ANNOTATION_TOP_4" val="256.3"/>
  <p:tag name="ANNOTATION_LEFT_4" val="20.4"/>
  <p:tag name="ANNOTATION_WIDTH_4" val="517.3"/>
  <p:tag name="ANNOTATION_HEIGHT_4" val="90.8"/>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COUNT" val="4"/>
  <p:tag name="ARTICULATE_SLIDE_GUID" val="30093244-a8ee-418d-9280-ad83c727101e"/>
  <p:tag name="ARTICULATE_SLIDE_NAV" val="4"/>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6.xml><?xml version="1.0" encoding="utf-8"?>
<p:tagLst xmlns:a="http://schemas.openxmlformats.org/drawingml/2006/main" xmlns:r="http://schemas.openxmlformats.org/officeDocument/2006/relationships" xmlns:p="http://schemas.openxmlformats.org/presentationml/2006/main">
  <p:tag name="AUDIO_ID" val="518"/>
  <p:tag name="ELAPSEDTIME" val="96.9"/>
  <p:tag name="ANNOTATION_TYPE_1" val="1"/>
  <p:tag name="ANNOTATION_START_1" val="2.7"/>
  <p:tag name="ANNOTATION_END_1" val="18.3"/>
  <p:tag name="ANNOTATION_TOP_1" val="78.3"/>
  <p:tag name="ANNOTATION_LEFT_1" val="29.4"/>
  <p:tag name="ANNOTATION_WIDTH_1" val="266.7"/>
  <p:tag name="ANNOTATION_HEIGHT_1" val="38.8"/>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18.3"/>
  <p:tag name="ANNOTATION_END_2" val="34.3"/>
  <p:tag name="ANNOTATION_TOP_2" val="107.0"/>
  <p:tag name="ANNOTATION_LEFT_2" val="25.8"/>
  <p:tag name="ANNOTATION_WIDTH_2" val="438.7"/>
  <p:tag name="ANNOTATION_HEIGHT_2" val="44.2"/>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34.3"/>
  <p:tag name="ANNOTATION_END_3" val="39.2"/>
  <p:tag name="ANNOTATION_TOP_3" val="145.2"/>
  <p:tag name="ANNOTATION_LEFT_3" val="34.8"/>
  <p:tag name="ANNOTATION_WIDTH_3" val="220.6"/>
  <p:tag name="ANNOTATION_HEIGHT_3" val="29.3"/>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39.2"/>
  <p:tag name="ANNOTATION_END_4" val="43.9"/>
  <p:tag name="ANNOTATION_TOP_4" val="182.8"/>
  <p:tag name="ANNOTATION_LEFT_4" val="31.2"/>
  <p:tag name="ANNOTATION_WIDTH_4" val="113.3"/>
  <p:tag name="ANNOTATION_HEIGHT_4" val="26.3"/>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TYPE_5" val="1"/>
  <p:tag name="ANNOTATION_START_5" val="43.9"/>
  <p:tag name="ANNOTATION_END_5" val="53.7"/>
  <p:tag name="ANNOTATION_TOP_5" val="214.5"/>
  <p:tag name="ANNOTATION_LEFT_5" val="33.6"/>
  <p:tag name="ANNOTATION_WIDTH_5" val="170.2"/>
  <p:tag name="ANNOTATION_HEIGHT_5" val="29.9"/>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12611584"/>
  <p:tag name="ANNOTATION_FILL_ALPHA_5" val="100"/>
  <p:tag name="ANNOTATION_BORDER_WIDTH_5" val="2"/>
  <p:tag name="ANNOTATION_TYPE_6" val="1"/>
  <p:tag name="ANNOTATION_START_6" val="53.7"/>
  <p:tag name="ANNOTATION_END_6" val="57.4"/>
  <p:tag name="ANNOTATION_TOP_6" val="245.0"/>
  <p:tag name="ANNOTATION_LEFT_6" val="31.2"/>
  <p:tag name="ANNOTATION_WIDTH_6" val="135.5"/>
  <p:tag name="ANNOTATION_HEIGHT_6" val="36.4"/>
  <p:tag name="ANNOTATION_ANIMATION_6" val="5"/>
  <p:tag name="ANNOTATION_ROTATION_6" val="0"/>
  <p:tag name="ANNOTATION_SUB_TYPE_6" val="9"/>
  <p:tag name="ANNOTATION_LOOP_COUNT_6" val="1"/>
  <p:tag name="ANNOTATION_BOX_RADIUS_6" val="5"/>
  <p:tag name="ANNOTATION_SCALE_6" val="0"/>
  <p:tag name="ANNOTATION_BORDER_ALPHA_6" val="100"/>
  <p:tag name="ANNOTATION_BORDER_COLOR_6" val="0"/>
  <p:tag name="ANNOTATION_FILL_COLOR_6" val="12611584"/>
  <p:tag name="ANNOTATION_FILL_ALPHA_6" val="100"/>
  <p:tag name="ANNOTATION_BORDER_WIDTH_6" val="2"/>
  <p:tag name="ANNOTATION_TYPE_7" val="1"/>
  <p:tag name="ANNOTATION_START_7" val="57.4"/>
  <p:tag name="ANNOTATION_END_7" val="62.3"/>
  <p:tag name="ANNOTATION_TOP_7" val="217.5"/>
  <p:tag name="ANNOTATION_LEFT_7" val="16.2"/>
  <p:tag name="ANNOTATION_WIDTH_7" val="207.4"/>
  <p:tag name="ANNOTATION_HEIGHT_7" val="29.9"/>
  <p:tag name="ANNOTATION_ANIMATION_7" val="5"/>
  <p:tag name="ANNOTATION_ROTATION_7" val="0"/>
  <p:tag name="ANNOTATION_SUB_TYPE_7" val="9"/>
  <p:tag name="ANNOTATION_LOOP_COUNT_7" val="1"/>
  <p:tag name="ANNOTATION_BOX_RADIUS_7" val="5"/>
  <p:tag name="ANNOTATION_SCALE_7" val="0"/>
  <p:tag name="ANNOTATION_BORDER_ALPHA_7" val="100"/>
  <p:tag name="ANNOTATION_BORDER_COLOR_7" val="0"/>
  <p:tag name="ANNOTATION_FILL_COLOR_7" val="12611584"/>
  <p:tag name="ANNOTATION_FILL_ALPHA_7" val="100"/>
  <p:tag name="ANNOTATION_BORDER_WIDTH_7" val="2"/>
  <p:tag name="ANNOTATION_TYPE_8" val="1"/>
  <p:tag name="ANNOTATION_START_8" val="62.3"/>
  <p:tag name="ANNOTATION_END_8" val="80.0"/>
  <p:tag name="ANNOTATION_TOP_8" val="280.8"/>
  <p:tag name="ANNOTATION_LEFT_8" val="20.4"/>
  <p:tag name="ANNOTATION_WIDTH_8" val="457.3"/>
  <p:tag name="ANNOTATION_HEIGHT_8" val="37.6"/>
  <p:tag name="ANNOTATION_ANIMATION_8" val="5"/>
  <p:tag name="ANNOTATION_ROTATION_8" val="0"/>
  <p:tag name="ANNOTATION_SUB_TYPE_8" val="9"/>
  <p:tag name="ANNOTATION_LOOP_COUNT_8" val="1"/>
  <p:tag name="ANNOTATION_BOX_RADIUS_8" val="5"/>
  <p:tag name="ANNOTATION_SCALE_8" val="0"/>
  <p:tag name="ANNOTATION_BORDER_ALPHA_8" val="100"/>
  <p:tag name="ANNOTATION_BORDER_COLOR_8" val="0"/>
  <p:tag name="ANNOTATION_FILL_COLOR_8" val="12611584"/>
  <p:tag name="ANNOTATION_FILL_ALPHA_8" val="100"/>
  <p:tag name="ANNOTATION_BORDER_WIDTH_8" val="2"/>
  <p:tag name="ANNOTATION_TYPE_9" val="1"/>
  <p:tag name="ANNOTATION_START_9" val="80.0"/>
  <p:tag name="ANNOTATION_TOP_9" val="275.5"/>
  <p:tag name="ANNOTATION_LEFT_9" val="124.1"/>
  <p:tag name="ANNOTATION_WIDTH_9" val="122.3"/>
  <p:tag name="ANNOTATION_HEIGHT_9" val="49.6"/>
  <p:tag name="ANNOTATION_ANIMATION_9" val="5"/>
  <p:tag name="ANNOTATION_ROTATION_9" val="0"/>
  <p:tag name="ANNOTATION_SUB_TYPE_9" val="9"/>
  <p:tag name="ANNOTATION_LOOP_COUNT_9" val="1"/>
  <p:tag name="ANNOTATION_BOX_RADIUS_9" val="5"/>
  <p:tag name="ANNOTATION_SCALE_9" val="0"/>
  <p:tag name="ANNOTATION_BORDER_ALPHA_9" val="100"/>
  <p:tag name="ANNOTATION_BORDER_COLOR_9" val="0"/>
  <p:tag name="ANNOTATION_FILL_COLOR_9" val="12611584"/>
  <p:tag name="ANNOTATION_FILL_ALPHA_9" val="100"/>
  <p:tag name="ANNOTATION_BORDER_WIDTH_9" val="2"/>
  <p:tag name="ANNOTATION_COUNT" val="9"/>
  <p:tag name="ARTICULATE_SLIDE_GUID" val="84ce7855-4fa4-489d-b67f-620cbeb30b1f"/>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UDIO_ID" val="519"/>
  <p:tag name="ELAPSEDTIME" val="22.6"/>
  <p:tag name="ANNOTATION_TYPE_1" val="1"/>
  <p:tag name="ANNOTATION_START_1" val="4.8"/>
  <p:tag name="ANNOTATION_END_1" val="9.4"/>
  <p:tag name="ANNOTATION_TOP_1" val="79.5"/>
  <p:tag name="ANNOTATION_LEFT_1" val="24.6"/>
  <p:tag name="ANNOTATION_WIDTH_1" val="193.6"/>
  <p:tag name="ANNOTATION_HEIGHT_1" val="31.1"/>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9.4"/>
  <p:tag name="ANNOTATION_END_2" val="16.0"/>
  <p:tag name="ANNOTATION_TOP_2" val="111.7"/>
  <p:tag name="ANNOTATION_LEFT_2" val="21.0"/>
  <p:tag name="ANNOTATION_WIDTH_2" val="152.2"/>
  <p:tag name="ANNOTATION_HEIGHT_2" val="35.3"/>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16.0"/>
  <p:tag name="ANNOTATION_END_3" val="18.9"/>
  <p:tag name="ANNOTATION_TOP_3" val="139.2"/>
  <p:tag name="ANNOTATION_LEFT_3" val="18.0"/>
  <p:tag name="ANNOTATION_WIDTH_3" val="155.2"/>
  <p:tag name="ANNOTATION_HEIGHT_3" val="52.6"/>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COUNT" val="3"/>
  <p:tag name="ARTICULATE_SLIDE_GUID" val="2137eff2-b5ec-4c77-8983-bab24c1a9bc2"/>
  <p:tag name="ARTICULATE_SLIDE_NAV" val="5"/>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UDIO_ID" val="513"/>
  <p:tag name="ELAPSEDTIME" val="30.0"/>
  <p:tag name="ANNOTATION_TYPE_1" val="1"/>
  <p:tag name="ANNOTATION_START_1" val="7.7"/>
  <p:tag name="ANNOTATION_END_1" val="12.3"/>
  <p:tag name="ANNOTATION_TOP_1" val="123.1"/>
  <p:tag name="ANNOTATION_LEFT_1" val="44.4"/>
  <p:tag name="ANNOTATION_WIDTH_1" val="496.9"/>
  <p:tag name="ANNOTATION_HEIGHT_1" val="65.7"/>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12.3"/>
  <p:tag name="ANNOTATION_END_2" val="23.9"/>
  <p:tag name="ANNOTATION_TOP_2" val="178.1"/>
  <p:tag name="ANNOTATION_LEFT_2" val="464.5"/>
  <p:tag name="ANNOTATION_WIDTH_2" val="88.1"/>
  <p:tag name="ANNOTATION_HEIGHT_2" val="210.3"/>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23.9"/>
  <p:tag name="ANNOTATION_END_3" val="25.7"/>
  <p:tag name="ANNOTATION_TOP_3" val="351.3"/>
  <p:tag name="ANNOTATION_LEFT_3" val="69.5"/>
  <p:tag name="ANNOTATION_WIDTH_3" val="115.7"/>
  <p:tag name="ANNOTATION_HEIGHT_3" val="43.0"/>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25.7"/>
  <p:tag name="ANNOTATION_TOP_4" val="177.5"/>
  <p:tag name="ANNOTATION_LEFT_4" val="32.4"/>
  <p:tag name="ANNOTATION_WIDTH_4" val="165.4"/>
  <p:tag name="ANNOTATION_HEIGHT_4" val="228.2"/>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COUNT" val="4"/>
  <p:tag name="ARTICULATE_SLIDE_GUID" val="28262ab5-c0d8-4c86-a0e9-20353199b0d4"/>
  <p:tag name="ARTICULATE_SLIDE_NAV" val="5"/>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520"/>
  <p:tag name="ELAPSEDTIME" val="111.0"/>
  <p:tag name="ANNOTATION_TYPE_1" val="1"/>
  <p:tag name="ANNOTATION_START_1" val="15.1"/>
  <p:tag name="ANNOTATION_END_1" val="21.0"/>
  <p:tag name="ANNOTATION_TOP_1" val="82.5"/>
  <p:tag name="ANNOTATION_LEFT_1" val="25.8"/>
  <p:tag name="ANNOTATION_WIDTH_1" val="419.0"/>
  <p:tag name="ANNOTATION_HEIGHT_1" val="30.5"/>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21.0"/>
  <p:tag name="ANNOTATION_END_2" val="29.4"/>
  <p:tag name="ANNOTATION_TOP_2" val="113.5"/>
  <p:tag name="ANNOTATION_LEFT_2" val="31.8"/>
  <p:tag name="ANNOTATION_WIDTH_2" val="420.8"/>
  <p:tag name="ANNOTATION_HEIGHT_2" val="29.9"/>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29.4"/>
  <p:tag name="ANNOTATION_END_3" val="38.0"/>
  <p:tag name="ANNOTATION_TOP_3" val="147.0"/>
  <p:tag name="ANNOTATION_LEFT_3" val="26.4"/>
  <p:tag name="ANNOTATION_WIDTH_3" val="420.2"/>
  <p:tag name="ANNOTATION_HEIGHT_3" val="35.3"/>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38.0"/>
  <p:tag name="ANNOTATION_END_4" val="53.6"/>
  <p:tag name="ANNOTATION_TOP_4" val="178.7"/>
  <p:tag name="ANNOTATION_LEFT_4" val="15.0"/>
  <p:tag name="ANNOTATION_WIDTH_4" val="457.9"/>
  <p:tag name="ANNOTATION_HEIGHT_4" val="37.0"/>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TYPE_5" val="1"/>
  <p:tag name="ANNOTATION_START_5" val="53.6"/>
  <p:tag name="ANNOTATION_END_5" val="64.1"/>
  <p:tag name="ANNOTATION_TOP_5" val="211.5"/>
  <p:tag name="ANNOTATION_LEFT_5" val="17.4"/>
  <p:tag name="ANNOTATION_WIDTH_5" val="359.6"/>
  <p:tag name="ANNOTATION_HEIGHT_5" val="38.8"/>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12611584"/>
  <p:tag name="ANNOTATION_FILL_ALPHA_5" val="100"/>
  <p:tag name="ANNOTATION_BORDER_WIDTH_5" val="2"/>
  <p:tag name="ANNOTATION_TYPE_6" val="1"/>
  <p:tag name="ANNOTATION_START_6" val="64.1"/>
  <p:tag name="ANNOTATION_END_6" val="72.9"/>
  <p:tag name="ANNOTATION_TOP_6" val="245.0"/>
  <p:tag name="ANNOTATION_LEFT_6" val="16.2"/>
  <p:tag name="ANNOTATION_WIDTH_6" val="492.7"/>
  <p:tag name="ANNOTATION_HEIGHT_6" val="43.6"/>
  <p:tag name="ANNOTATION_ANIMATION_6" val="5"/>
  <p:tag name="ANNOTATION_ROTATION_6" val="0"/>
  <p:tag name="ANNOTATION_SUB_TYPE_6" val="9"/>
  <p:tag name="ANNOTATION_LOOP_COUNT_6" val="1"/>
  <p:tag name="ANNOTATION_BOX_RADIUS_6" val="5"/>
  <p:tag name="ANNOTATION_SCALE_6" val="0"/>
  <p:tag name="ANNOTATION_BORDER_ALPHA_6" val="100"/>
  <p:tag name="ANNOTATION_BORDER_COLOR_6" val="0"/>
  <p:tag name="ANNOTATION_FILL_COLOR_6" val="12611584"/>
  <p:tag name="ANNOTATION_FILL_ALPHA_6" val="100"/>
  <p:tag name="ANNOTATION_BORDER_WIDTH_6" val="2"/>
  <p:tag name="ANNOTATION_TYPE_7" val="1"/>
  <p:tag name="ANNOTATION_START_7" val="77.4"/>
  <p:tag name="ANNOTATION_TOP_7" val="16.1"/>
  <p:tag name="ANNOTATION_LEFT_7" val="150.4"/>
  <p:tag name="ANNOTATION_WIDTH_7" val="409.4"/>
  <p:tag name="ANNOTATION_HEIGHT_7" val="43.6"/>
  <p:tag name="ANNOTATION_ANIMATION_7" val="5"/>
  <p:tag name="ANNOTATION_ROTATION_7" val="0"/>
  <p:tag name="ANNOTATION_SUB_TYPE_7" val="9"/>
  <p:tag name="ANNOTATION_LOOP_COUNT_7" val="1"/>
  <p:tag name="ANNOTATION_BOX_RADIUS_7" val="5"/>
  <p:tag name="ANNOTATION_SCALE_7" val="0"/>
  <p:tag name="ANNOTATION_BORDER_ALPHA_7" val="100"/>
  <p:tag name="ANNOTATION_BORDER_COLOR_7" val="0"/>
  <p:tag name="ANNOTATION_FILL_COLOR_7" val="12611584"/>
  <p:tag name="ANNOTATION_FILL_ALPHA_7" val="100"/>
  <p:tag name="ANNOTATION_BORDER_WIDTH_7" val="2"/>
  <p:tag name="ANNOTATION_COUNT" val="7"/>
  <p:tag name="ARTICULATE_SLIDE_GUID" val="772b691a-277d-4fd3-bf47-1538aae2796c"/>
  <p:tag name="ARTICULATE_SLIDE_NAV" val="6"/>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526"/>
  <p:tag name="ELAPSEDTIME" val="83.8"/>
  <p:tag name="ANNOTATION_TYPE_1" val="1"/>
  <p:tag name="ANNOTATION_START_1" val="8.0"/>
  <p:tag name="ANNOTATION_END_1" val="14.1"/>
  <p:tag name="ANNOTATION_TOP_1" val="80.1"/>
  <p:tag name="ANNOTATION_LEFT_1" val="27.6"/>
  <p:tag name="ANNOTATION_WIDTH_1" val="130.1"/>
  <p:tag name="ANNOTATION_HEIGHT_1" val="32.3"/>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14.1"/>
  <p:tag name="ANNOTATION_END_2" val="26.4"/>
  <p:tag name="ANNOTATION_TOP_2" val="114.7"/>
  <p:tag name="ANNOTATION_LEFT_2" val="28.2"/>
  <p:tag name="ANNOTATION_WIDTH_2" val="82.1"/>
  <p:tag name="ANNOTATION_HEIGHT_2" val="33.5"/>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26.4"/>
  <p:tag name="ANNOTATION_END_3" val="38.1"/>
  <p:tag name="ANNOTATION_TOP_3" val="145.8"/>
  <p:tag name="ANNOTATION_LEFT_3" val="27.0"/>
  <p:tag name="ANNOTATION_WIDTH_3" val="137.9"/>
  <p:tag name="ANNOTATION_HEIGHT_3" val="32.3"/>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38.1"/>
  <p:tag name="ANNOTATION_END_4" val="62.0"/>
  <p:tag name="ANNOTATION_TOP_4" val="176.9"/>
  <p:tag name="ANNOTATION_LEFT_4" val="27.6"/>
  <p:tag name="ANNOTATION_WIDTH_4" val="148.6"/>
  <p:tag name="ANNOTATION_HEIGHT_4" val="38.2"/>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TYPE_5" val="1"/>
  <p:tag name="ANNOTATION_START_5" val="62.0"/>
  <p:tag name="ANNOTATION_END_5" val="81.8"/>
  <p:tag name="ANNOTATION_TOP_5" val="207.9"/>
  <p:tag name="ANNOTATION_LEFT_5" val="28.2"/>
  <p:tag name="ANNOTATION_WIDTH_5" val="82.7"/>
  <p:tag name="ANNOTATION_HEIGHT_5" val="36.4"/>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12611584"/>
  <p:tag name="ANNOTATION_FILL_ALPHA_5" val="100"/>
  <p:tag name="ANNOTATION_BORDER_WIDTH_5" val="2"/>
  <p:tag name="ANNOTATION_COUNT" val="5"/>
  <p:tag name="ARTICULATE_SLIDE_GUID" val="b83f2cd5-9f8e-4dec-9c49-ed0147a63a0d"/>
  <p:tag name="ARTICULATE_SLIDE_NAV" val="3"/>
</p:tagLst>
</file>

<file path=ppt/tags/tag24.xml><?xml version="1.0" encoding="utf-8"?>
<p:tagLst xmlns:a="http://schemas.openxmlformats.org/drawingml/2006/main" xmlns:r="http://schemas.openxmlformats.org/officeDocument/2006/relationships" xmlns:p="http://schemas.openxmlformats.org/presentationml/2006/main">
  <p:tag name="AUDIO_ID" val="546"/>
  <p:tag name="ELAPSEDTIME" val="44.3"/>
  <p:tag name="ANNOTATION_TYPE_1" val="1"/>
  <p:tag name="ANNOTATION_START_1" val="3.9"/>
  <p:tag name="ANNOTATION_END_1" val="13.1"/>
  <p:tag name="ANNOTATION_TOP_1" val="78.9"/>
  <p:tag name="ANNOTATION_LEFT_1" val="27.6"/>
  <p:tag name="ANNOTATION_WIDTH_1" val="384.8"/>
  <p:tag name="ANNOTATION_HEIGHT_1" val="115.3"/>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13.1"/>
  <p:tag name="ANNOTATION_TOP_2" val="143.4"/>
  <p:tag name="ANNOTATION_LEFT_2" val="31.2"/>
  <p:tag name="ANNOTATION_WIDTH_2" val="371.6"/>
  <p:tag name="ANNOTATION_HEIGHT_2" val="41.2"/>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COUNT" val="2"/>
  <p:tag name="ARTICULATE_SLIDE_GUID" val="dd65acf7-68c0-4167-909e-26041f9d7c94"/>
  <p:tag name="ARTICULATE_SLIDE_NAV" val="7"/>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522"/>
  <p:tag name="TIMELINE" val="0.6/38.3/55.2/90.6"/>
  <p:tag name="ELAPSEDTIME" val="109.5"/>
  <p:tag name="ANNOTATION_TYPE_1" val="1"/>
  <p:tag name="ANNOTATION_START_1" val="60.0"/>
  <p:tag name="ANNOTATION_END_1" val="65.8"/>
  <p:tag name="ANNOTATION_TOP_1" val="197.8"/>
  <p:tag name="ANNOTATION_LEFT_1" val="34.2"/>
  <p:tag name="ANNOTATION_WIDTH_1" val="139.7"/>
  <p:tag name="ANNOTATION_HEIGHT_1" val="25.7"/>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65.8"/>
  <p:tag name="ANNOTATION_END_2" val="70.6"/>
  <p:tag name="ANNOTATION_TOP_2" val="227.1"/>
  <p:tag name="ANNOTATION_LEFT_2" val="31.2"/>
  <p:tag name="ANNOTATION_WIDTH_2" val="203.8"/>
  <p:tag name="ANNOTATION_HEIGHT_2" val="28.1"/>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70.6"/>
  <p:tag name="ANNOTATION_END_3" val="78.4"/>
  <p:tag name="ANNOTATION_TOP_3" val="252.7"/>
  <p:tag name="ANNOTATION_LEFT_3" val="24.6"/>
  <p:tag name="ANNOTATION_WIDTH_3" val="175.0"/>
  <p:tag name="ANNOTATION_HEIGHT_3" val="35.3"/>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78.4"/>
  <p:tag name="ANNOTATION_END_4" val="87.6"/>
  <p:tag name="ANNOTATION_TOP_4" val="282.6"/>
  <p:tag name="ANNOTATION_LEFT_4" val="27.6"/>
  <p:tag name="ANNOTATION_WIDTH_4" val="206.2"/>
  <p:tag name="ANNOTATION_HEIGHT_4" val="35.3"/>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TYPE_5" val="1"/>
  <p:tag name="ANNOTATION_START_5" val="87.6"/>
  <p:tag name="ANNOTATION_END_5" val="94.1"/>
  <p:tag name="ANNOTATION_TOP_5" val="320.9"/>
  <p:tag name="ANNOTATION_LEFT_5" val="25.2"/>
  <p:tag name="ANNOTATION_WIDTH_5" val="158.8"/>
  <p:tag name="ANNOTATION_HEIGHT_5" val="26.3"/>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12611584"/>
  <p:tag name="ANNOTATION_FILL_ALPHA_5" val="100"/>
  <p:tag name="ANNOTATION_BORDER_WIDTH_5" val="2"/>
  <p:tag name="ANNOTATION_TYPE_6" val="1"/>
  <p:tag name="ANNOTATION_START_6" val="94.1"/>
  <p:tag name="ANNOTATION_TOP_6" val="345.4"/>
  <p:tag name="ANNOTATION_LEFT_6" val="24.0"/>
  <p:tag name="ANNOTATION_WIDTH_6" val="279.9"/>
  <p:tag name="ANNOTATION_HEIGHT_6" val="31.7"/>
  <p:tag name="ANNOTATION_ANIMATION_6" val="5"/>
  <p:tag name="ANNOTATION_ROTATION_6" val="0"/>
  <p:tag name="ANNOTATION_SUB_TYPE_6" val="9"/>
  <p:tag name="ANNOTATION_LOOP_COUNT_6" val="1"/>
  <p:tag name="ANNOTATION_BOX_RADIUS_6" val="5"/>
  <p:tag name="ANNOTATION_SCALE_6" val="0"/>
  <p:tag name="ANNOTATION_BORDER_ALPHA_6" val="100"/>
  <p:tag name="ANNOTATION_BORDER_COLOR_6" val="0"/>
  <p:tag name="ANNOTATION_FILL_COLOR_6" val="12611584"/>
  <p:tag name="ANNOTATION_FILL_ALPHA_6" val="100"/>
  <p:tag name="ANNOTATION_BORDER_WIDTH_6" val="2"/>
  <p:tag name="ANNOTATION_COUNT" val="6"/>
  <p:tag name="ARTICULATE_SLIDE_GUID" val="50094be1-fecb-4924-b4d8-4e2ec90d1c0a"/>
  <p:tag name="ARTICULATE_SLIDE_NAV" val="4"/>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UDIO_ID" val="523"/>
  <p:tag name="ELAPSEDTIME" val="56.7"/>
  <p:tag name="ANNOTATION_TYPE_1" val="1"/>
  <p:tag name="ANNOTATION_START_1" val="6.2"/>
  <p:tag name="ANNOTATION_END_1" val="11.1"/>
  <p:tag name="ANNOTATION_TOP_1" val="81.9"/>
  <p:tag name="ANNOTATION_LEFT_1" val="29.4"/>
  <p:tag name="ANNOTATION_WIDTH_1" val="218.8"/>
  <p:tag name="ANNOTATION_HEIGHT_1" val="32.9"/>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11.1"/>
  <p:tag name="ANNOTATION_END_2" val="21.4"/>
  <p:tag name="ANNOTATION_TOP_2" val="111.7"/>
  <p:tag name="ANNOTATION_LEFT_2" val="28.2"/>
  <p:tag name="ANNOTATION_WIDTH_2" val="104.3"/>
  <p:tag name="ANNOTATION_HEIGHT_2" val="36.4"/>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21.4"/>
  <p:tag name="ANNOTATION_END_3" val="39.6"/>
  <p:tag name="ANNOTATION_TOP_3" val="145.8"/>
  <p:tag name="ANNOTATION_LEFT_3" val="25.2"/>
  <p:tag name="ANNOTATION_WIDTH_3" val="267.9"/>
  <p:tag name="ANNOTATION_HEIGHT_3" val="35.9"/>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39.6"/>
  <p:tag name="ANNOTATION_TOP_4" val="175.7"/>
  <p:tag name="ANNOTATION_LEFT_4" val="30.0"/>
  <p:tag name="ANNOTATION_WIDTH_4" val="166.0"/>
  <p:tag name="ANNOTATION_HEIGHT_4" val="48.4"/>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COUNT" val="4"/>
  <p:tag name="ARTICULATE_SLIDE_GUID" val="ec8d9b72-f6b1-4049-bcaa-790a3d77f08f"/>
  <p:tag name="ARTICULATE_SLIDE_NAV" val="5"/>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A_GROUPS_ONLY" val="1"/>
  <p:tag name="ANIM_SPRITE_COUNT" val=" 47"/>
</p:tagLst>
</file>

<file path=ppt/tags/tag30.xml><?xml version="1.0" encoding="utf-8"?>
<p:tagLst xmlns:a="http://schemas.openxmlformats.org/drawingml/2006/main" xmlns:r="http://schemas.openxmlformats.org/officeDocument/2006/relationships" xmlns:p="http://schemas.openxmlformats.org/presentationml/2006/main">
  <p:tag name="AUDIO_ID" val="524"/>
  <p:tag name="TIMELINE" val="4.6/15.4/30.8/42.1"/>
  <p:tag name="ELAPSEDTIME" val="68.1"/>
  <p:tag name="ANNOTATION_TYPE_1" val="1"/>
  <p:tag name="ANNOTATION_START_1" val="34.4"/>
  <p:tag name="ANNOTATION_END_1" val="40.6"/>
  <p:tag name="ANNOTATION_TOP_1" val="147.0"/>
  <p:tag name="ANNOTATION_LEFT_1" val="30.0"/>
  <p:tag name="ANNOTATION_WIDTH_1" val="314.7"/>
  <p:tag name="ANNOTATION_HEIGHT_1" val="31.1"/>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COUNT" val="1"/>
  <p:tag name="ARTICULATE_SLIDE_GUID" val="a1087945-935f-42c9-bb90-61fa842386eb"/>
  <p:tag name="ARTICULATE_SLIDE_NAV" val="7"/>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550"/>
  <p:tag name="TIMELINE" val="3.3/10.1/15.8/33.9/46.5"/>
  <p:tag name="ELAPSEDTIME" val="91.6"/>
  <p:tag name="ANNOTATION_COUNT" val="0"/>
  <p:tag name="ARTICULATE_SLIDE_GUID" val="73fb0101-408f-4bb0-9e8f-345b68cfedc8"/>
  <p:tag name="ARTICULATE_SLIDE_NAV" val="6"/>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5.xml><?xml version="1.0" encoding="utf-8"?>
<p:tagLst xmlns:a="http://schemas.openxmlformats.org/drawingml/2006/main" xmlns:r="http://schemas.openxmlformats.org/officeDocument/2006/relationships" xmlns:p="http://schemas.openxmlformats.org/presentationml/2006/main">
  <p:tag name="AUDIO_ID" val="533"/>
  <p:tag name="TIMELINE" val="2.3/22.8/47.0/84.4/100.0/114.5"/>
  <p:tag name="ELAPSEDTIME" val="123.4"/>
  <p:tag name="ANNOTATION_COUNT" val="0"/>
  <p:tag name="ARTICULATE_SLIDE_GUID" val="cd81f43c-db7d-4d94-a50c-6fec5250cc81"/>
  <p:tag name="ARTICULATE_SLIDE_NAV" val="7"/>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UDIO_ID" val="527"/>
  <p:tag name="TIMELINE" val="3.3/9.1/17.1/24.5"/>
  <p:tag name="ELAPSEDTIME" val="86.1"/>
  <p:tag name="ANNOTATION_TYPE_1" val="1"/>
  <p:tag name="ANNOTATION_START_1" val="57.7"/>
  <p:tag name="ANNOTATION_END_1" val="70.1"/>
  <p:tag name="ANNOTATION_TOP_1" val="139.2"/>
  <p:tag name="ANNOTATION_LEFT_1" val="22.2"/>
  <p:tag name="ANNOTATION_WIDTH_1" val="544.8"/>
  <p:tag name="ANNOTATION_HEIGHT_1" val="64.5"/>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70.1"/>
  <p:tag name="ANNOTATION_END_2" val="84.7"/>
  <p:tag name="ANNOTATION_TOP_2" val="199.6"/>
  <p:tag name="ANNOTATION_LEFT_2" val="20.4"/>
  <p:tag name="ANNOTATION_WIDTH_2" val="499.9"/>
  <p:tag name="ANNOTATION_HEIGHT_2" val="58.6"/>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COUNT" val="2"/>
  <p:tag name="ARTICULATE_SLIDE_GUID" val="8c9912cb-7192-4e3f-b41c-792f598f3f04"/>
  <p:tag name="ARTICULATE_SLIDE_NAV" val="3"/>
</p:tagLst>
</file>

<file path=ppt/tags/tag38.xml><?xml version="1.0" encoding="utf-8"?>
<p:tagLst xmlns:a="http://schemas.openxmlformats.org/drawingml/2006/main" xmlns:r="http://schemas.openxmlformats.org/officeDocument/2006/relationships" xmlns:p="http://schemas.openxmlformats.org/presentationml/2006/main">
  <p:tag name="AUDIO_ID" val="529"/>
  <p:tag name="TIMELINE" val="3.2/21.7/35.4/61.1/75.3"/>
  <p:tag name="ELAPSEDTIME" val="145.8"/>
  <p:tag name="ANNOTATION_TYPE_1" val="1"/>
  <p:tag name="ANNOTATION_START_1" val="98.0"/>
  <p:tag name="ANNOTATION_END_1" val="123.3"/>
  <p:tag name="ANNOTATION_TOP_1" val="144.0"/>
  <p:tag name="ANNOTATION_LEFT_1" val="31.2"/>
  <p:tag name="ANNOTATION_WIDTH_1" val="215.2"/>
  <p:tag name="ANNOTATION_HEIGHT_1" val="36.4"/>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COUNT" val="1"/>
  <p:tag name="ARTICULATE_SLIDE_GUID" val="5da334d4-8e3b-4336-bf84-f1f6b81214ba"/>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UDIO_ID" val="514"/>
  <p:tag name="ELAPSEDTIME" val="110.1"/>
  <p:tag name="ANNOTATION_TYPE_1" val="1"/>
  <p:tag name="ANNOTATION_START_1" val="26.8"/>
  <p:tag name="ANNOTATION_END_1" val="28.7"/>
  <p:tag name="ANNOTATION_TOP_1" val="150.0"/>
  <p:tag name="ANNOTATION_LEFT_1" val="110.9"/>
  <p:tag name="ANNOTATION_WIDTH_1" val="43.8"/>
  <p:tag name="ANNOTATION_HEIGHT_1" val="20.3"/>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28.7"/>
  <p:tag name="ANNOTATION_END_2" val="30.4"/>
  <p:tag name="ANNOTATION_TOP_2" val="169.7"/>
  <p:tag name="ANNOTATION_LEFT_2" val="108.5"/>
  <p:tag name="ANNOTATION_WIDTH_2" val="38.4"/>
  <p:tag name="ANNOTATION_HEIGHT_2" val="19.7"/>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30.4"/>
  <p:tag name="ANNOTATION_END_3" val="32.1"/>
  <p:tag name="ANNOTATION_TOP_3" val="151.2"/>
  <p:tag name="ANNOTATION_LEFT_3" val="336.2"/>
  <p:tag name="ANNOTATION_WIDTH_3" val="32.4"/>
  <p:tag name="ANNOTATION_HEIGHT_3" val="19.7"/>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32.1"/>
  <p:tag name="ANNOTATION_END_4" val="41.0"/>
  <p:tag name="ANNOTATION_TOP_4" val="146.4"/>
  <p:tag name="ANNOTATION_LEFT_4" val="407.0"/>
  <p:tag name="ANNOTATION_WIDTH_4" val="36.6"/>
  <p:tag name="ANNOTATION_HEIGHT_4" val="31.7"/>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TYPE_5" val="1"/>
  <p:tag name="ANNOTATION_START_5" val="41.0"/>
  <p:tag name="ANNOTATION_END_5" val="46.7"/>
  <p:tag name="ANNOTATION_TOP_5" val="101.6"/>
  <p:tag name="ANNOTATION_LEFT_5" val="9.0"/>
  <p:tag name="ANNOTATION_WIDTH_5" val="96.5"/>
  <p:tag name="ANNOTATION_HEIGHT_5" val="237.2"/>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12611584"/>
  <p:tag name="ANNOTATION_FILL_ALPHA_5" val="100"/>
  <p:tag name="ANNOTATION_BORDER_WIDTH_5" val="2"/>
  <p:tag name="ANNOTATION_TYPE_6" val="1"/>
  <p:tag name="ANNOTATION_START_6" val="46.7"/>
  <p:tag name="ANNOTATION_END_6" val="64.3"/>
  <p:tag name="ANNOTATION_TOP_6" val="117.1"/>
  <p:tag name="ANNOTATION_LEFT_6" val="96.5"/>
  <p:tag name="ANNOTATION_WIDTH_6" val="462.1"/>
  <p:tag name="ANNOTATION_HEIGHT_6" val="33.5"/>
  <p:tag name="ANNOTATION_ANIMATION_6" val="5"/>
  <p:tag name="ANNOTATION_ROTATION_6" val="0"/>
  <p:tag name="ANNOTATION_SUB_TYPE_6" val="9"/>
  <p:tag name="ANNOTATION_LOOP_COUNT_6" val="1"/>
  <p:tag name="ANNOTATION_BOX_RADIUS_6" val="5"/>
  <p:tag name="ANNOTATION_SCALE_6" val="0"/>
  <p:tag name="ANNOTATION_BORDER_ALPHA_6" val="100"/>
  <p:tag name="ANNOTATION_BORDER_COLOR_6" val="0"/>
  <p:tag name="ANNOTATION_FILL_COLOR_6" val="12611584"/>
  <p:tag name="ANNOTATION_FILL_ALPHA_6" val="100"/>
  <p:tag name="ANNOTATION_BORDER_WIDTH_6" val="2"/>
  <p:tag name="ANNOTATION_TYPE_7" val="1"/>
  <p:tag name="ANNOTATION_START_7" val="64.3"/>
  <p:tag name="ANNOTATION_END_7" val="74.6"/>
  <p:tag name="ANNOTATION_TOP_7" val="374.0"/>
  <p:tag name="ANNOTATION_LEFT_7" val="23.4"/>
  <p:tag name="ANNOTATION_WIDTH_7" val="235.0"/>
  <p:tag name="ANNOTATION_HEIGHT_7" val="20.3"/>
  <p:tag name="ANNOTATION_ANIMATION_7" val="5"/>
  <p:tag name="ANNOTATION_ROTATION_7" val="0"/>
  <p:tag name="ANNOTATION_SUB_TYPE_7" val="9"/>
  <p:tag name="ANNOTATION_LOOP_COUNT_7" val="1"/>
  <p:tag name="ANNOTATION_BOX_RADIUS_7" val="5"/>
  <p:tag name="ANNOTATION_SCALE_7" val="0"/>
  <p:tag name="ANNOTATION_BORDER_ALPHA_7" val="100"/>
  <p:tag name="ANNOTATION_BORDER_COLOR_7" val="0"/>
  <p:tag name="ANNOTATION_FILL_COLOR_7" val="12611584"/>
  <p:tag name="ANNOTATION_FILL_ALPHA_7" val="100"/>
  <p:tag name="ANNOTATION_BORDER_WIDTH_7" val="2"/>
  <p:tag name="ANNOTATION_TYPE_8" val="1"/>
  <p:tag name="ANNOTATION_START_8" val="74.6"/>
  <p:tag name="ANNOTATION_END_8" val="82.7"/>
  <p:tag name="ANNOTATION_TOP_8" val="392.0"/>
  <p:tag name="ANNOTATION_LEFT_8" val="28.2"/>
  <p:tag name="ANNOTATION_WIDTH_8" val="193.6"/>
  <p:tag name="ANNOTATION_HEIGHT_8" val="26.3"/>
  <p:tag name="ANNOTATION_ANIMATION_8" val="5"/>
  <p:tag name="ANNOTATION_ROTATION_8" val="0"/>
  <p:tag name="ANNOTATION_SUB_TYPE_8" val="9"/>
  <p:tag name="ANNOTATION_LOOP_COUNT_8" val="1"/>
  <p:tag name="ANNOTATION_BOX_RADIUS_8" val="5"/>
  <p:tag name="ANNOTATION_SCALE_8" val="0"/>
  <p:tag name="ANNOTATION_BORDER_ALPHA_8" val="100"/>
  <p:tag name="ANNOTATION_BORDER_COLOR_8" val="0"/>
  <p:tag name="ANNOTATION_FILL_COLOR_8" val="12611584"/>
  <p:tag name="ANNOTATION_FILL_ALPHA_8" val="100"/>
  <p:tag name="ANNOTATION_BORDER_WIDTH_8" val="2"/>
  <p:tag name="ANNOTATION_TYPE_9" val="1"/>
  <p:tag name="ANNOTATION_START_9" val="82.7"/>
  <p:tag name="ANNOTATION_TOP_9" val="120.1"/>
  <p:tag name="ANNOTATION_LEFT_9" val="104.9"/>
  <p:tag name="ANNOTATION_WIDTH_9" val="461.5"/>
  <p:tag name="ANNOTATION_HEIGHT_9" val="29.9"/>
  <p:tag name="ANNOTATION_ANIMATION_9" val="5"/>
  <p:tag name="ANNOTATION_ROTATION_9" val="0"/>
  <p:tag name="ANNOTATION_SUB_TYPE_9" val="9"/>
  <p:tag name="ANNOTATION_LOOP_COUNT_9" val="1"/>
  <p:tag name="ANNOTATION_BOX_RADIUS_9" val="5"/>
  <p:tag name="ANNOTATION_SCALE_9" val="0"/>
  <p:tag name="ANNOTATION_BORDER_ALPHA_9" val="100"/>
  <p:tag name="ANNOTATION_BORDER_COLOR_9" val="0"/>
  <p:tag name="ANNOTATION_FILL_COLOR_9" val="12611584"/>
  <p:tag name="ANNOTATION_FILL_ALPHA_9" val="100"/>
  <p:tag name="ANNOTATION_BORDER_WIDTH_9" val="2"/>
  <p:tag name="ANNOTATION_COUNT" val="9"/>
  <p:tag name="ARTICULATE_SLIDE_GUID" val="61c2fd2f-81de-4326-88ab-c6e63157fe76"/>
  <p:tag name="ARTICULATE_SLIDE_NAV" val="6"/>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UDIO_ID" val="534"/>
  <p:tag name="TIMELINE" val="17.9/27.8/35.7/43.9/49.3"/>
  <p:tag name="ELAPSEDTIME" val="73.3"/>
  <p:tag name="ANNOTATION_COUNT" val="0"/>
  <p:tag name="ARTICULATE_SLIDE_GUID" val="f6a0fddd-0915-4a04-bf3c-b0ae8f44a60a"/>
  <p:tag name="ARTICULATE_SLIDE_NAV" val="11"/>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UDIO_ID" val="535"/>
  <p:tag name="TIMELINE" val="5.2/10.0/44.5/74.7/97.4"/>
  <p:tag name="ELAPSEDTIME" val="164.6"/>
  <p:tag name="ANNOTATION_TYPE_1" val="1"/>
  <p:tag name="ANNOTATION_START_1" val="17.3"/>
  <p:tag name="ANNOTATION_END_1" val="28.6"/>
  <p:tag name="ANNOTATION_TOP_1" val="302.9"/>
  <p:tag name="ANNOTATION_LEFT_1" val="170.2"/>
  <p:tag name="ANNOTATION_WIDTH_1" val="206.8"/>
  <p:tag name="ANNOTATION_HEIGHT_1" val="81.3"/>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12611584"/>
  <p:tag name="ANNOTATION_FILL_ALPHA_1" val="100"/>
  <p:tag name="ANNOTATION_BORDER_WIDTH_1" val="2"/>
  <p:tag name="ANNOTATION_TYPE_2" val="1"/>
  <p:tag name="ANNOTATION_START_2" val="31.8"/>
  <p:tag name="ANNOTATION_END_2" val="43.4"/>
  <p:tag name="ANNOTATION_TOP_2" val="182.2"/>
  <p:tag name="ANNOTATION_LEFT_2" val="159.4"/>
  <p:tag name="ANNOTATION_WIDTH_2" val="106.7"/>
  <p:tag name="ANNOTATION_HEIGHT_2" val="80.7"/>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12611584"/>
  <p:tag name="ANNOTATION_FILL_ALPHA_2" val="100"/>
  <p:tag name="ANNOTATION_BORDER_WIDTH_2" val="2"/>
  <p:tag name="ANNOTATION_TYPE_3" val="1"/>
  <p:tag name="ANNOTATION_START_3" val="48.3"/>
  <p:tag name="ANNOTATION_END_3" val="63.8"/>
  <p:tag name="ANNOTATION_TOP_3" val="276.6"/>
  <p:tag name="ANNOTATION_LEFT_3" val="73.7"/>
  <p:tag name="ANNOTATION_WIDTH_3" val="348.8"/>
  <p:tag name="ANNOTATION_HEIGHT_3" val="125.5"/>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12611584"/>
  <p:tag name="ANNOTATION_FILL_ALPHA_3" val="100"/>
  <p:tag name="ANNOTATION_BORDER_WIDTH_3" val="2"/>
  <p:tag name="ANNOTATION_TYPE_4" val="1"/>
  <p:tag name="ANNOTATION_START_4" val="63.8"/>
  <p:tag name="ANNOTATION_END_4" val="73.4"/>
  <p:tag name="ANNOTATION_TOP_4" val="124.9"/>
  <p:tag name="ANNOTATION_LEFT_4" val="65.3"/>
  <p:tag name="ANNOTATION_WIDTH_4" val="391.4"/>
  <p:tag name="ANNOTATION_HEIGHT_4" val="146.4"/>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12611584"/>
  <p:tag name="ANNOTATION_FILL_ALPHA_4" val="100"/>
  <p:tag name="ANNOTATION_BORDER_WIDTH_4" val="2"/>
  <p:tag name="ANNOTATION_TYPE_5" val="1"/>
  <p:tag name="ANNOTATION_START_5" val="85.5"/>
  <p:tag name="ANNOTATION_END_5" val="90.8"/>
  <p:tag name="ANNOTATION_TOP_5" val="180.4"/>
  <p:tag name="ANNOTATION_LEFT_5" val="162.4"/>
  <p:tag name="ANNOTATION_WIDTH_5" val="113.9"/>
  <p:tag name="ANNOTATION_HEIGHT_5" val="80.1"/>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12611584"/>
  <p:tag name="ANNOTATION_FILL_ALPHA_5" val="100"/>
  <p:tag name="ANNOTATION_BORDER_WIDTH_5" val="2"/>
  <p:tag name="ANNOTATION_TYPE_6" val="1"/>
  <p:tag name="ANNOTATION_START_6" val="90.8"/>
  <p:tag name="ANNOTATION_END_6" val="96.2"/>
  <p:tag name="ANNOTATION_TOP_6" val="320.3"/>
  <p:tag name="ANNOTATION_LEFT_6" val="169.0"/>
  <p:tag name="ANNOTATION_WIDTH_6" val="116.9"/>
  <p:tag name="ANNOTATION_HEIGHT_6" val="18.5"/>
  <p:tag name="ANNOTATION_ANIMATION_6" val="5"/>
  <p:tag name="ANNOTATION_ROTATION_6" val="0"/>
  <p:tag name="ANNOTATION_SUB_TYPE_6" val="9"/>
  <p:tag name="ANNOTATION_LOOP_COUNT_6" val="1"/>
  <p:tag name="ANNOTATION_BOX_RADIUS_6" val="5"/>
  <p:tag name="ANNOTATION_SCALE_6" val="0"/>
  <p:tag name="ANNOTATION_BORDER_ALPHA_6" val="100"/>
  <p:tag name="ANNOTATION_BORDER_COLOR_6" val="0"/>
  <p:tag name="ANNOTATION_FILL_COLOR_6" val="12611584"/>
  <p:tag name="ANNOTATION_FILL_ALPHA_6" val="100"/>
  <p:tag name="ANNOTATION_BORDER_WIDTH_6" val="2"/>
  <p:tag name="ANNOTATION_TYPE_7" val="1"/>
  <p:tag name="ANNOTATION_START_7" val="112.7"/>
  <p:tag name="ANNOTATION_END_7" val="136.0"/>
  <p:tag name="ANNOTATION_TOP_7" val="268.3"/>
  <p:tag name="ANNOTATION_LEFT_7" val="70.1"/>
  <p:tag name="ANNOTATION_WIDTH_7" val="466.9"/>
  <p:tag name="ANNOTATION_HEIGHT_7" val="127.3"/>
  <p:tag name="ANNOTATION_ANIMATION_7" val="5"/>
  <p:tag name="ANNOTATION_ROTATION_7" val="0"/>
  <p:tag name="ANNOTATION_SUB_TYPE_7" val="9"/>
  <p:tag name="ANNOTATION_LOOP_COUNT_7" val="1"/>
  <p:tag name="ANNOTATION_BOX_RADIUS_7" val="5"/>
  <p:tag name="ANNOTATION_SCALE_7" val="0"/>
  <p:tag name="ANNOTATION_BORDER_ALPHA_7" val="100"/>
  <p:tag name="ANNOTATION_BORDER_COLOR_7" val="0"/>
  <p:tag name="ANNOTATION_FILL_COLOR_7" val="12611584"/>
  <p:tag name="ANNOTATION_FILL_ALPHA_7" val="100"/>
  <p:tag name="ANNOTATION_BORDER_WIDTH_7" val="2"/>
  <p:tag name="ANNOTATION_TYPE_8" val="1"/>
  <p:tag name="ANNOTATION_START_8" val="136.0"/>
  <p:tag name="ANNOTATION_END_8" val="151.6"/>
  <p:tag name="ANNOTATION_TOP_8" val="120.7"/>
  <p:tag name="ANNOTATION_LEFT_8" val="74.9"/>
  <p:tag name="ANNOTATION_WIDTH_8" val="465.7"/>
  <p:tag name="ANNOTATION_HEIGHT_8" val="145.8"/>
  <p:tag name="ANNOTATION_ANIMATION_8" val="5"/>
  <p:tag name="ANNOTATION_ROTATION_8" val="0"/>
  <p:tag name="ANNOTATION_SUB_TYPE_8" val="9"/>
  <p:tag name="ANNOTATION_LOOP_COUNT_8" val="1"/>
  <p:tag name="ANNOTATION_BOX_RADIUS_8" val="5"/>
  <p:tag name="ANNOTATION_SCALE_8" val="0"/>
  <p:tag name="ANNOTATION_BORDER_ALPHA_8" val="100"/>
  <p:tag name="ANNOTATION_BORDER_COLOR_8" val="0"/>
  <p:tag name="ANNOTATION_FILL_COLOR_8" val="12611584"/>
  <p:tag name="ANNOTATION_FILL_ALPHA_8" val="100"/>
  <p:tag name="ANNOTATION_BORDER_WIDTH_8" val="2"/>
  <p:tag name="ANNOTATION_TYPE_9" val="1"/>
  <p:tag name="ANNOTATION_START_9" val="151.6"/>
  <p:tag name="ANNOTATION_END_9" val="160.8"/>
  <p:tag name="ANNOTATION_TOP_9" val="272.5"/>
  <p:tag name="ANNOTATION_LEFT_9" val="53.3"/>
  <p:tag name="ANNOTATION_WIDTH_9" val="487.3"/>
  <p:tag name="ANNOTATION_HEIGHT_9" val="123.7"/>
  <p:tag name="ANNOTATION_ANIMATION_9" val="5"/>
  <p:tag name="ANNOTATION_ROTATION_9" val="0"/>
  <p:tag name="ANNOTATION_SUB_TYPE_9" val="9"/>
  <p:tag name="ANNOTATION_LOOP_COUNT_9" val="1"/>
  <p:tag name="ANNOTATION_BOX_RADIUS_9" val="5"/>
  <p:tag name="ANNOTATION_SCALE_9" val="0"/>
  <p:tag name="ANNOTATION_BORDER_ALPHA_9" val="100"/>
  <p:tag name="ANNOTATION_BORDER_COLOR_9" val="0"/>
  <p:tag name="ANNOTATION_FILL_COLOR_9" val="12611584"/>
  <p:tag name="ANNOTATION_FILL_ALPHA_9" val="100"/>
  <p:tag name="ANNOTATION_BORDER_WIDTH_9" val="2"/>
  <p:tag name="ANNOTATION_COUNT" val="9"/>
  <p:tag name="ARTICULATE_SLIDE_GUID" val="6da31178-eeef-4aae-8456-81c8229385fc"/>
  <p:tag name="ARTICULATE_SLIDE_NAV"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2208</Words>
  <Application>Microsoft Macintosh PowerPoint</Application>
  <PresentationFormat>Widescreen</PresentationFormat>
  <Paragraphs>368</Paragraphs>
  <Slides>61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Century Gothic</vt:lpstr>
      <vt:lpstr>Verdana</vt:lpstr>
      <vt:lpstr>Wingdings 3</vt:lpstr>
      <vt:lpstr>Ion</vt:lpstr>
      <vt:lpstr>Plan Human resource Management</vt:lpstr>
      <vt:lpstr>Organization Charts</vt:lpstr>
      <vt:lpstr>Matrix Chart</vt:lpstr>
      <vt:lpstr>RACI Video and Pro/Con 7 min</vt:lpstr>
      <vt:lpstr>Maslow’s Hierarchy of Needs</vt:lpstr>
      <vt:lpstr>Herzberg’s Theory of Motivation</vt:lpstr>
      <vt:lpstr>Bruce Tuckman’s Stages of Team Development (important)</vt:lpstr>
      <vt:lpstr>PowerPoint Presentation</vt:lpstr>
      <vt:lpstr>Roles and Responsibilities</vt:lpstr>
      <vt:lpstr>Acquiring the Project Team</vt:lpstr>
      <vt:lpstr>Acquiring the Project Team</vt:lpstr>
      <vt:lpstr>Working With Virtual Teams</vt:lpstr>
      <vt:lpstr>Multi-Criteria Decision Analysis for Team to determine if a virtual team approach is viable</vt:lpstr>
      <vt:lpstr>Results of team acquisition</vt:lpstr>
      <vt:lpstr>Develop Project team</vt:lpstr>
      <vt:lpstr>Leading Team Development</vt:lpstr>
      <vt:lpstr>Team Development, continued</vt:lpstr>
      <vt:lpstr>Team Performance Assessments</vt:lpstr>
      <vt:lpstr>Manage Project team</vt:lpstr>
      <vt:lpstr>Utilizing Organizational process assets </vt:lpstr>
      <vt:lpstr>Conflict Management</vt:lpstr>
      <vt:lpstr>Managing Conflict</vt:lpstr>
      <vt:lpstr>Solving Problems</vt:lpstr>
      <vt:lpstr>Relying on Interpersonal Skills</vt:lpstr>
      <vt:lpstr>Making Effective Decisions</vt:lpstr>
      <vt:lpstr>Management Styles</vt:lpstr>
      <vt:lpstr>Questions on Brian Tracy’s video</vt:lpstr>
      <vt:lpstr>Five Project Management Powers (French and Ravens)</vt:lpstr>
      <vt:lpstr>Key terms</vt:lpstr>
      <vt:lpstr>Adjourning</vt:lpstr>
      <vt:lpstr>Authority power</vt:lpstr>
      <vt:lpstr>Coercive power</vt:lpstr>
      <vt:lpstr>Collaborate/Problem solving</vt:lpstr>
      <vt:lpstr>Collective bargaining agreement constraints</vt:lpstr>
      <vt:lpstr>Competency</vt:lpstr>
      <vt:lpstr>Compromising</vt:lpstr>
      <vt:lpstr>Expert power</vt:lpstr>
      <vt:lpstr>Forcing power</vt:lpstr>
      <vt:lpstr>Formal power</vt:lpstr>
      <vt:lpstr>Forming</vt:lpstr>
      <vt:lpstr>Herzberg’s Theory of Motivation</vt:lpstr>
      <vt:lpstr>Hierarchical organizational chart</vt:lpstr>
      <vt:lpstr>Human resource plan</vt:lpstr>
      <vt:lpstr>Interpersonal interfaces</vt:lpstr>
      <vt:lpstr>Maslow’s Hierarchy of Needs</vt:lpstr>
      <vt:lpstr>McGregor’s Theory of X and Y</vt:lpstr>
      <vt:lpstr>Norming</vt:lpstr>
      <vt:lpstr>Organization chart</vt:lpstr>
      <vt:lpstr>Organizational interfaces</vt:lpstr>
      <vt:lpstr>Organizational structure constraint</vt:lpstr>
      <vt:lpstr>Performing</vt:lpstr>
      <vt:lpstr>Political interfaces</vt:lpstr>
      <vt:lpstr>RACI chart</vt:lpstr>
      <vt:lpstr>Referent power</vt:lpstr>
      <vt:lpstr>Responsibility</vt:lpstr>
      <vt:lpstr>Reward</vt:lpstr>
      <vt:lpstr>Role</vt:lpstr>
      <vt:lpstr>Smoothing</vt:lpstr>
      <vt:lpstr>Staffing management plan</vt:lpstr>
      <vt:lpstr>Storming</vt:lpstr>
      <vt:lpstr>Withdrawal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Microsoft account</dc:creator>
  <cp:lastModifiedBy>Brian Vanderjack</cp:lastModifiedBy>
  <cp:revision>45</cp:revision>
  <dcterms:created xsi:type="dcterms:W3CDTF">2013-07-11T19:50:58Z</dcterms:created>
  <dcterms:modified xsi:type="dcterms:W3CDTF">2020-10-07T01:38:38Z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1</vt:lpwstr>
  </property>
  <property fmtid="{D5CDD505-2E9C-101B-9397-08002B2CF9AE}" pid="4" name="ArticulateGUID">
    <vt:lpwstr>9A6AC320-7007-49AC-B678-200DBB88DE06</vt:lpwstr>
  </property>
  <property fmtid="{D5CDD505-2E9C-101B-9397-08002B2CF9AE}" pid="5" name="ArticulateProjectFull">
    <vt:lpwstr>C:\PMP Boot Camp PMBOK V\BC Powerpoints\PMP PMBOKV.ppta</vt:lpwstr>
  </property>
</Properties>
</file>