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notesMasterIdLst>
    <p:notesMasterId r:id="rId29"/>
  </p:notesMasterIdLst>
  <p:sldIdLst>
    <p:sldId id="292" r:id="rId2"/>
    <p:sldId id="260" r:id="rId3"/>
    <p:sldId id="283" r:id="rId4"/>
    <p:sldId id="293" r:id="rId5"/>
    <p:sldId id="261" r:id="rId6"/>
    <p:sldId id="262" r:id="rId7"/>
    <p:sldId id="299" r:id="rId8"/>
    <p:sldId id="300" r:id="rId9"/>
    <p:sldId id="296" r:id="rId10"/>
    <p:sldId id="295" r:id="rId11"/>
    <p:sldId id="264" r:id="rId12"/>
    <p:sldId id="301" r:id="rId13"/>
    <p:sldId id="285" r:id="rId14"/>
    <p:sldId id="288" r:id="rId15"/>
    <p:sldId id="289" r:id="rId16"/>
    <p:sldId id="302" r:id="rId17"/>
    <p:sldId id="281" r:id="rId18"/>
    <p:sldId id="303" r:id="rId19"/>
    <p:sldId id="269" r:id="rId20"/>
    <p:sldId id="290" r:id="rId21"/>
    <p:sldId id="271" r:id="rId22"/>
    <p:sldId id="272" r:id="rId23"/>
    <p:sldId id="273" r:id="rId24"/>
    <p:sldId id="298" r:id="rId25"/>
    <p:sldId id="304" r:id="rId26"/>
    <p:sldId id="305" r:id="rId27"/>
    <p:sldId id="27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>
      <p:cViewPr>
        <p:scale>
          <a:sx n="88" d="100"/>
          <a:sy n="88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D28E0-2C31-4E4C-9B9F-3DCA38DDB16C}" type="datetimeFigureOut">
              <a:rPr lang="en-US" smtClean="0"/>
              <a:pPr/>
              <a:t>30-09-2021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E7F04-CE46-4A63-95C5-7CC646F902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82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72E1E6-8763-4C96-8AB8-DCF2B6E7CC6E}" type="slidenum">
              <a:rPr lang="en-US"/>
              <a:pPr/>
              <a:t>13</a:t>
            </a:fld>
            <a:endParaRPr lang="en-US"/>
          </a:p>
        </p:txBody>
      </p:sp>
      <p:sp>
        <p:nvSpPr>
          <p:cNvPr id="337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E7554E8-93EB-4C4C-BEAE-142CB2D314B1}" type="slidenum">
              <a:rPr lang="en-US" sz="1200">
                <a:latin typeface="Arial" charset="0"/>
              </a:rPr>
              <a:pPr algn="r"/>
              <a:t>13</a:t>
            </a:fld>
            <a:endParaRPr lang="en-US" sz="1200">
              <a:latin typeface="Arial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Học sinh tự điền số liệu</a:t>
            </a:r>
          </a:p>
        </p:txBody>
      </p:sp>
    </p:spTree>
    <p:extLst>
      <p:ext uri="{BB962C8B-B14F-4D97-AF65-F5344CB8AC3E}">
        <p14:creationId xmlns:p14="http://schemas.microsoft.com/office/powerpoint/2010/main" val="1755590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72E1E6-8763-4C96-8AB8-DCF2B6E7CC6E}" type="slidenum">
              <a:rPr lang="en-US"/>
              <a:pPr/>
              <a:t>14</a:t>
            </a:fld>
            <a:endParaRPr lang="en-US"/>
          </a:p>
        </p:txBody>
      </p:sp>
      <p:sp>
        <p:nvSpPr>
          <p:cNvPr id="337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E7554E8-93EB-4C4C-BEAE-142CB2D314B1}" type="slidenum">
              <a:rPr lang="en-US" sz="1200">
                <a:latin typeface="Arial" charset="0"/>
              </a:rPr>
              <a:pPr algn="r"/>
              <a:t>14</a:t>
            </a:fld>
            <a:endParaRPr lang="en-US" sz="1200">
              <a:latin typeface="Arial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Học sinh tự điền số liệu</a:t>
            </a:r>
          </a:p>
        </p:txBody>
      </p:sp>
    </p:spTree>
    <p:extLst>
      <p:ext uri="{BB962C8B-B14F-4D97-AF65-F5344CB8AC3E}">
        <p14:creationId xmlns:p14="http://schemas.microsoft.com/office/powerpoint/2010/main" val="1755590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72E1E6-8763-4C96-8AB8-DCF2B6E7CC6E}" type="slidenum">
              <a:rPr lang="en-US"/>
              <a:pPr/>
              <a:t>15</a:t>
            </a:fld>
            <a:endParaRPr lang="en-US"/>
          </a:p>
        </p:txBody>
      </p:sp>
      <p:sp>
        <p:nvSpPr>
          <p:cNvPr id="337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E7554E8-93EB-4C4C-BEAE-142CB2D314B1}" type="slidenum">
              <a:rPr lang="en-US" sz="1200">
                <a:latin typeface="Arial" charset="0"/>
              </a:rPr>
              <a:pPr algn="r"/>
              <a:t>15</a:t>
            </a:fld>
            <a:endParaRPr lang="en-US" sz="1200">
              <a:latin typeface="Arial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Học sinh tự điền số liệu</a:t>
            </a:r>
          </a:p>
        </p:txBody>
      </p:sp>
    </p:spTree>
    <p:extLst>
      <p:ext uri="{BB962C8B-B14F-4D97-AF65-F5344CB8AC3E}">
        <p14:creationId xmlns:p14="http://schemas.microsoft.com/office/powerpoint/2010/main" val="1755590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853034354b_0_24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853034354b_0_24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43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19CC-4EED-4BF9-A897-AAD0242AD86C}" type="datetimeFigureOut">
              <a:rPr lang="en-US" smtClean="0"/>
              <a:pPr/>
              <a:t>30-09-2021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7718-46BB-4842-AE9A-F534976714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19CC-4EED-4BF9-A897-AAD0242AD86C}" type="datetimeFigureOut">
              <a:rPr lang="en-US" smtClean="0"/>
              <a:pPr/>
              <a:t>30-09-2021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7718-46BB-4842-AE9A-F534976714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19CC-4EED-4BF9-A897-AAD0242AD86C}" type="datetimeFigureOut">
              <a:rPr lang="en-US" smtClean="0"/>
              <a:pPr/>
              <a:t>30-09-2021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7718-46BB-4842-AE9A-F534976714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810266F-1432-4374-B364-3F0387CE27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002325" y="948241"/>
            <a:ext cx="24039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744675" y="2068967"/>
            <a:ext cx="3593400" cy="37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05925" y="2068967"/>
            <a:ext cx="3593400" cy="37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0935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261D9-CFED-4F6B-8F37-D230700FC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3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19CC-4EED-4BF9-A897-AAD0242AD86C}" type="datetimeFigureOut">
              <a:rPr lang="en-US" smtClean="0"/>
              <a:pPr/>
              <a:t>30-09-2021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7718-46BB-4842-AE9A-F534976714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19CC-4EED-4BF9-A897-AAD0242AD86C}" type="datetimeFigureOut">
              <a:rPr lang="en-US" smtClean="0"/>
              <a:pPr/>
              <a:t>30-09-2021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7718-46BB-4842-AE9A-F534976714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19CC-4EED-4BF9-A897-AAD0242AD86C}" type="datetimeFigureOut">
              <a:rPr lang="en-US" smtClean="0"/>
              <a:pPr/>
              <a:t>30-09-2021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7718-46BB-4842-AE9A-F534976714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19CC-4EED-4BF9-A897-AAD0242AD86C}" type="datetimeFigureOut">
              <a:rPr lang="en-US" smtClean="0"/>
              <a:pPr/>
              <a:t>30-09-2021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7718-46BB-4842-AE9A-F534976714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19CC-4EED-4BF9-A897-AAD0242AD86C}" type="datetimeFigureOut">
              <a:rPr lang="en-US" smtClean="0"/>
              <a:pPr/>
              <a:t>30-09-2021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7718-46BB-4842-AE9A-F534976714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19CC-4EED-4BF9-A897-AAD0242AD86C}" type="datetimeFigureOut">
              <a:rPr lang="en-US" smtClean="0"/>
              <a:pPr/>
              <a:t>30-09-2021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7718-46BB-4842-AE9A-F534976714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19CC-4EED-4BF9-A897-AAD0242AD86C}" type="datetimeFigureOut">
              <a:rPr lang="en-US" smtClean="0"/>
              <a:pPr/>
              <a:t>30-09-2021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7718-46BB-4842-AE9A-F534976714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19CC-4EED-4BF9-A897-AAD0242AD86C}" type="datetimeFigureOut">
              <a:rPr lang="en-US" smtClean="0"/>
              <a:pPr/>
              <a:t>30-09-2021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0B07718-46BB-4842-AE9A-F534976714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2C619CC-4EED-4BF9-A897-AAD0242AD86C}" type="datetimeFigureOut">
              <a:rPr lang="en-US" smtClean="0"/>
              <a:pPr/>
              <a:t>30-09-2021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0B07718-46BB-4842-AE9A-F5349767149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image" Target="../media/image13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7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0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4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3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3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12.bin"/><Relationship Id="rId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18" y="76200"/>
            <a:ext cx="9144000" cy="68580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5" descr="Froc1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325" y="5029200"/>
            <a:ext cx="24780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13" descr="book_page_flip_ha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5450"/>
            <a:ext cx="1828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0" name="WordArt 14"/>
          <p:cNvSpPr>
            <a:spLocks noChangeArrowheads="1" noChangeShapeType="1" noTextEdit="1"/>
          </p:cNvSpPr>
          <p:nvPr/>
        </p:nvSpPr>
        <p:spPr bwMode="auto">
          <a:xfrm>
            <a:off x="304800" y="1752600"/>
            <a:ext cx="1600200" cy="457200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r>
              <a:rPr lang="en-US" sz="3600" kern="10" dirty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FF0000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53882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VẬT LÍ </a:t>
            </a:r>
            <a:r>
              <a:rPr lang="en-US" sz="3600" kern="10" dirty="0" smtClean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FF0000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53882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9</a:t>
            </a:r>
            <a:endParaRPr lang="en-US" sz="3600" kern="10" dirty="0">
              <a:ln w="9525">
                <a:solidFill>
                  <a:srgbClr val="0000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53882" dir="2700000" algn="ctr" rotWithShape="0">
                  <a:srgbClr val="C0C0C0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2" name="Horizontal Scroll 11"/>
          <p:cNvSpPr/>
          <p:nvPr/>
        </p:nvSpPr>
        <p:spPr>
          <a:xfrm>
            <a:off x="2133600" y="3200400"/>
            <a:ext cx="6477000" cy="1219200"/>
          </a:xfrm>
          <a:prstGeom prst="horizontalScroll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Down Ribbon 12"/>
          <p:cNvSpPr/>
          <p:nvPr/>
        </p:nvSpPr>
        <p:spPr>
          <a:xfrm>
            <a:off x="2095500" y="2322513"/>
            <a:ext cx="6705600" cy="930275"/>
          </a:xfrm>
          <a:prstGeom prst="ribbon">
            <a:avLst/>
          </a:prstGeom>
          <a:solidFill>
            <a:srgbClr val="EFAF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62400" y="2518595"/>
            <a:ext cx="33528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BÀI 5 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276600" y="1590902"/>
            <a:ext cx="4038600" cy="701675"/>
          </a:xfrm>
          <a:prstGeom prst="roundRect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0" y="1676400"/>
            <a:ext cx="3048000" cy="6477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GOldFace-Outline" pitchFamily="18" charset="0"/>
                <a:cs typeface="Times New Roman" pitchFamily="18" charset="0"/>
              </a:rPr>
              <a:t>TIẾT 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GOldFace-Outline" pitchFamily="18" charset="0"/>
                <a:cs typeface="Times New Roman" pitchFamily="18" charset="0"/>
              </a:rPr>
              <a:t>5</a:t>
            </a:r>
            <a:endParaRPr lang="en-U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AGOldFace-Outline" pitchFamily="18" charset="0"/>
              <a:cs typeface="Times New Roman" pitchFamily="18" charset="0"/>
            </a:endParaRPr>
          </a:p>
        </p:txBody>
      </p:sp>
      <p:sp>
        <p:nvSpPr>
          <p:cNvPr id="10256" name="WordArt 5"/>
          <p:cNvSpPr>
            <a:spLocks noChangeArrowheads="1" noChangeShapeType="1" noTextEdit="1"/>
          </p:cNvSpPr>
          <p:nvPr/>
        </p:nvSpPr>
        <p:spPr bwMode="auto">
          <a:xfrm>
            <a:off x="2743200" y="3505200"/>
            <a:ext cx="5410200" cy="6254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just"/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ĐOẠN MẠCH SONG </a:t>
            </a:r>
            <a:r>
              <a:rPr lang="en-US" sz="28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2" y="4490357"/>
            <a:ext cx="231457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0661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304800" y="1558696"/>
            <a:ext cx="6383485" cy="500792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mắc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song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 Box 15"/>
          <p:cNvSpPr txBox="1">
            <a:spLocks noChangeArrowheads="1"/>
          </p:cNvSpPr>
          <p:nvPr/>
        </p:nvSpPr>
        <p:spPr bwMode="auto">
          <a:xfrm>
            <a:off x="1377043" y="0"/>
            <a:ext cx="665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000FF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rgbClr val="0000FF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rgbClr val="0000FF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rgbClr val="0000FF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rgbClr val="0000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err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 4</a:t>
            </a:r>
            <a:r>
              <a:rPr lang="en-US" b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. ĐOẠN MẠCH SONG </a:t>
            </a:r>
            <a:r>
              <a:rPr lang="en-US" b="1" dirty="0" err="1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endParaRPr lang="en-US" b="1" dirty="0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4" name="Picture 82" descr="Gyroscope-02-jun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123951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Straight Connector 44"/>
          <p:cNvCxnSpPr/>
          <p:nvPr/>
        </p:nvCxnSpPr>
        <p:spPr>
          <a:xfrm>
            <a:off x="1377043" y="461665"/>
            <a:ext cx="74621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itle 1"/>
          <p:cNvSpPr txBox="1">
            <a:spLocks/>
          </p:cNvSpPr>
          <p:nvPr/>
        </p:nvSpPr>
        <p:spPr>
          <a:xfrm>
            <a:off x="152400" y="457200"/>
            <a:ext cx="8534400" cy="79216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CƯỜNG ĐỘ DÒNG ĐIỆN VÀ HIỆU ĐIỆN THẾ TRONG ĐOẠN MẠCH SONG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273530" y="1249362"/>
            <a:ext cx="4295040" cy="4727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74171" y="2057400"/>
            <a:ext cx="8534400" cy="79216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ĐIỆN TRỞ TƯƠNG ĐƯƠNG CỦA ĐOẠN MẠCH SONG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41301" y="2895600"/>
            <a:ext cx="8229600" cy="914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240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Công thức tính điện trở tương đương của đoạn mạch gồm hai điện trở mắc song song</a:t>
            </a:r>
            <a:endParaRPr lang="en-US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Group 36"/>
          <p:cNvGrpSpPr>
            <a:grpSpLocks/>
          </p:cNvGrpSpPr>
          <p:nvPr/>
        </p:nvGrpSpPr>
        <p:grpSpPr bwMode="auto">
          <a:xfrm>
            <a:off x="228600" y="3544887"/>
            <a:ext cx="8085138" cy="1027113"/>
            <a:chOff x="480" y="2210"/>
            <a:chExt cx="4080" cy="647"/>
          </a:xfrm>
        </p:grpSpPr>
        <p:sp>
          <p:nvSpPr>
            <p:cNvPr id="23" name="Text Box 37"/>
            <p:cNvSpPr txBox="1">
              <a:spLocks noChangeArrowheads="1"/>
            </p:cNvSpPr>
            <p:nvPr/>
          </p:nvSpPr>
          <p:spPr bwMode="auto">
            <a:xfrm>
              <a:off x="480" y="2352"/>
              <a:ext cx="308" cy="252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C3</a:t>
              </a:r>
            </a:p>
          </p:txBody>
        </p:sp>
        <p:grpSp>
          <p:nvGrpSpPr>
            <p:cNvPr id="24" name="Group 38"/>
            <p:cNvGrpSpPr>
              <a:grpSpLocks noChangeAspect="1"/>
            </p:cNvGrpSpPr>
            <p:nvPr/>
          </p:nvGrpSpPr>
          <p:grpSpPr bwMode="auto">
            <a:xfrm>
              <a:off x="3168" y="2210"/>
              <a:ext cx="1392" cy="647"/>
              <a:chOff x="2496" y="3360"/>
              <a:chExt cx="1608" cy="747"/>
            </a:xfrm>
          </p:grpSpPr>
          <p:sp>
            <p:nvSpPr>
              <p:cNvPr id="26" name="AutoShape 39"/>
              <p:cNvSpPr>
                <a:spLocks noChangeAspect="1" noChangeArrowheads="1" noTextEdit="1"/>
              </p:cNvSpPr>
              <p:nvPr/>
            </p:nvSpPr>
            <p:spPr bwMode="auto">
              <a:xfrm>
                <a:off x="2496" y="3360"/>
                <a:ext cx="1608" cy="7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Line 40"/>
              <p:cNvSpPr>
                <a:spLocks noChangeShapeType="1"/>
              </p:cNvSpPr>
              <p:nvPr/>
            </p:nvSpPr>
            <p:spPr bwMode="auto">
              <a:xfrm>
                <a:off x="2546" y="3701"/>
                <a:ext cx="234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Line 41"/>
              <p:cNvSpPr>
                <a:spLocks noChangeShapeType="1"/>
              </p:cNvSpPr>
              <p:nvPr/>
            </p:nvSpPr>
            <p:spPr bwMode="auto">
              <a:xfrm>
                <a:off x="3101" y="3701"/>
                <a:ext cx="308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Line 42"/>
              <p:cNvSpPr>
                <a:spLocks noChangeShapeType="1"/>
              </p:cNvSpPr>
              <p:nvPr/>
            </p:nvSpPr>
            <p:spPr bwMode="auto">
              <a:xfrm>
                <a:off x="3697" y="3701"/>
                <a:ext cx="341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 43"/>
              <p:cNvSpPr>
                <a:spLocks noChangeArrowheads="1"/>
              </p:cNvSpPr>
              <p:nvPr/>
            </p:nvSpPr>
            <p:spPr bwMode="auto">
              <a:xfrm>
                <a:off x="3906" y="3893"/>
                <a:ext cx="8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9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ectangle 44"/>
              <p:cNvSpPr>
                <a:spLocks noChangeArrowheads="1"/>
              </p:cNvSpPr>
              <p:nvPr/>
            </p:nvSpPr>
            <p:spPr bwMode="auto">
              <a:xfrm>
                <a:off x="3290" y="3894"/>
                <a:ext cx="8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9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Rectangle 45"/>
              <p:cNvSpPr>
                <a:spLocks noChangeArrowheads="1"/>
              </p:cNvSpPr>
              <p:nvPr/>
            </p:nvSpPr>
            <p:spPr bwMode="auto">
              <a:xfrm>
                <a:off x="3792" y="3375"/>
                <a:ext cx="148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32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46"/>
              <p:cNvSpPr>
                <a:spLocks noChangeArrowheads="1"/>
              </p:cNvSpPr>
              <p:nvPr/>
            </p:nvSpPr>
            <p:spPr bwMode="auto">
              <a:xfrm>
                <a:off x="3179" y="3375"/>
                <a:ext cx="148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32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 47"/>
              <p:cNvSpPr>
                <a:spLocks noChangeArrowheads="1"/>
              </p:cNvSpPr>
              <p:nvPr/>
            </p:nvSpPr>
            <p:spPr bwMode="auto">
              <a:xfrm>
                <a:off x="2587" y="3375"/>
                <a:ext cx="148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Rectangle 48"/>
              <p:cNvSpPr>
                <a:spLocks noChangeArrowheads="1"/>
              </p:cNvSpPr>
              <p:nvPr/>
            </p:nvSpPr>
            <p:spPr bwMode="auto">
              <a:xfrm>
                <a:off x="3726" y="3736"/>
                <a:ext cx="182" cy="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3200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Rectangle 49"/>
              <p:cNvSpPr>
                <a:spLocks noChangeArrowheads="1"/>
              </p:cNvSpPr>
              <p:nvPr/>
            </p:nvSpPr>
            <p:spPr bwMode="auto">
              <a:xfrm>
                <a:off x="3130" y="3736"/>
                <a:ext cx="201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en-US" sz="32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50"/>
              <p:cNvSpPr>
                <a:spLocks noChangeArrowheads="1"/>
              </p:cNvSpPr>
              <p:nvPr/>
            </p:nvSpPr>
            <p:spPr bwMode="auto">
              <a:xfrm>
                <a:off x="2576" y="3737"/>
                <a:ext cx="324" cy="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32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en-US" sz="3200" i="1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en-US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</a:t>
                </a:r>
                <a:endParaRPr lang="en-US" altLang="en-US" sz="28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Rectangle 51"/>
              <p:cNvSpPr>
                <a:spLocks noChangeArrowheads="1"/>
              </p:cNvSpPr>
              <p:nvPr/>
            </p:nvSpPr>
            <p:spPr bwMode="auto">
              <a:xfrm>
                <a:off x="3470" y="3508"/>
                <a:ext cx="168" cy="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Rectangle 52"/>
              <p:cNvSpPr>
                <a:spLocks noChangeArrowheads="1"/>
              </p:cNvSpPr>
              <p:nvPr/>
            </p:nvSpPr>
            <p:spPr bwMode="auto">
              <a:xfrm>
                <a:off x="2861" y="3508"/>
                <a:ext cx="168" cy="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" name="Text Box 53"/>
            <p:cNvSpPr txBox="1">
              <a:spLocks noChangeArrowheads="1"/>
            </p:cNvSpPr>
            <p:nvPr/>
          </p:nvSpPr>
          <p:spPr bwMode="auto">
            <a:xfrm>
              <a:off x="788" y="2256"/>
              <a:ext cx="2437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40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itchFamily="2" charset="2"/>
                </a:rPr>
                <a:t></a:t>
              </a:r>
              <a:r>
                <a:rPr lang="en-US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Cho </a:t>
              </a:r>
              <a:r>
                <a:rPr lang="en-US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en-US" sz="2000" baseline="-25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000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mắc</a:t>
              </a:r>
              <a:r>
                <a:rPr lang="en-US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song </a:t>
              </a:r>
              <a:r>
                <a:rPr lang="en-US" altLang="en-US" sz="2000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song</a:t>
              </a:r>
              <a:r>
                <a:rPr lang="en-US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</a:t>
              </a:r>
              <a:r>
                <a:rPr lang="en-US" altLang="en-US" sz="2000" baseline="-25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en-US" altLang="en-US" sz="2000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Chứng</a:t>
              </a:r>
              <a:r>
                <a:rPr lang="en-US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minh:</a:t>
              </a:r>
              <a:endPara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4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685800"/>
            <a:ext cx="9144000" cy="45720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ĐIỆN TRỞ TƯƠNG ĐƯƠNG CỦA ĐOẠN MẠCH SONG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38" y="1164342"/>
            <a:ext cx="8229600" cy="91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mắc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song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endParaRPr lang="en-US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28600" y="1792287"/>
            <a:ext cx="8085138" cy="1027113"/>
            <a:chOff x="480" y="2210"/>
            <a:chExt cx="4080" cy="647"/>
          </a:xfrm>
        </p:grpSpPr>
        <p:sp>
          <p:nvSpPr>
            <p:cNvPr id="5" name="Text Box 37"/>
            <p:cNvSpPr txBox="1">
              <a:spLocks noChangeArrowheads="1"/>
            </p:cNvSpPr>
            <p:nvPr/>
          </p:nvSpPr>
          <p:spPr bwMode="auto">
            <a:xfrm>
              <a:off x="480" y="2352"/>
              <a:ext cx="308" cy="252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C3</a:t>
              </a:r>
            </a:p>
          </p:txBody>
        </p:sp>
        <p:grpSp>
          <p:nvGrpSpPr>
            <p:cNvPr id="6" name="Group 38"/>
            <p:cNvGrpSpPr>
              <a:grpSpLocks noChangeAspect="1"/>
            </p:cNvGrpSpPr>
            <p:nvPr/>
          </p:nvGrpSpPr>
          <p:grpSpPr bwMode="auto">
            <a:xfrm>
              <a:off x="3168" y="2210"/>
              <a:ext cx="1392" cy="647"/>
              <a:chOff x="2496" y="3360"/>
              <a:chExt cx="1608" cy="747"/>
            </a:xfrm>
          </p:grpSpPr>
          <p:sp>
            <p:nvSpPr>
              <p:cNvPr id="8" name="AutoShape 39"/>
              <p:cNvSpPr>
                <a:spLocks noChangeAspect="1" noChangeArrowheads="1" noTextEdit="1"/>
              </p:cNvSpPr>
              <p:nvPr/>
            </p:nvSpPr>
            <p:spPr bwMode="auto">
              <a:xfrm>
                <a:off x="2496" y="3360"/>
                <a:ext cx="1608" cy="7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Line 40"/>
              <p:cNvSpPr>
                <a:spLocks noChangeShapeType="1"/>
              </p:cNvSpPr>
              <p:nvPr/>
            </p:nvSpPr>
            <p:spPr bwMode="auto">
              <a:xfrm>
                <a:off x="2546" y="3701"/>
                <a:ext cx="234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Line 41"/>
              <p:cNvSpPr>
                <a:spLocks noChangeShapeType="1"/>
              </p:cNvSpPr>
              <p:nvPr/>
            </p:nvSpPr>
            <p:spPr bwMode="auto">
              <a:xfrm>
                <a:off x="3101" y="3701"/>
                <a:ext cx="308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Line 42"/>
              <p:cNvSpPr>
                <a:spLocks noChangeShapeType="1"/>
              </p:cNvSpPr>
              <p:nvPr/>
            </p:nvSpPr>
            <p:spPr bwMode="auto">
              <a:xfrm>
                <a:off x="3697" y="3701"/>
                <a:ext cx="341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Rectangle 43"/>
              <p:cNvSpPr>
                <a:spLocks noChangeArrowheads="1"/>
              </p:cNvSpPr>
              <p:nvPr/>
            </p:nvSpPr>
            <p:spPr bwMode="auto">
              <a:xfrm>
                <a:off x="3906" y="3893"/>
                <a:ext cx="8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9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ectangle 44"/>
              <p:cNvSpPr>
                <a:spLocks noChangeArrowheads="1"/>
              </p:cNvSpPr>
              <p:nvPr/>
            </p:nvSpPr>
            <p:spPr bwMode="auto">
              <a:xfrm>
                <a:off x="3290" y="3894"/>
                <a:ext cx="8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9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ctangle 45"/>
              <p:cNvSpPr>
                <a:spLocks noChangeArrowheads="1"/>
              </p:cNvSpPr>
              <p:nvPr/>
            </p:nvSpPr>
            <p:spPr bwMode="auto">
              <a:xfrm>
                <a:off x="3792" y="3375"/>
                <a:ext cx="148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32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Rectangle 46"/>
              <p:cNvSpPr>
                <a:spLocks noChangeArrowheads="1"/>
              </p:cNvSpPr>
              <p:nvPr/>
            </p:nvSpPr>
            <p:spPr bwMode="auto">
              <a:xfrm>
                <a:off x="3179" y="3375"/>
                <a:ext cx="148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32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47"/>
              <p:cNvSpPr>
                <a:spLocks noChangeArrowheads="1"/>
              </p:cNvSpPr>
              <p:nvPr/>
            </p:nvSpPr>
            <p:spPr bwMode="auto">
              <a:xfrm>
                <a:off x="2587" y="3375"/>
                <a:ext cx="148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48"/>
              <p:cNvSpPr>
                <a:spLocks noChangeArrowheads="1"/>
              </p:cNvSpPr>
              <p:nvPr/>
            </p:nvSpPr>
            <p:spPr bwMode="auto">
              <a:xfrm>
                <a:off x="3726" y="3736"/>
                <a:ext cx="182" cy="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3200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 49"/>
              <p:cNvSpPr>
                <a:spLocks noChangeArrowheads="1"/>
              </p:cNvSpPr>
              <p:nvPr/>
            </p:nvSpPr>
            <p:spPr bwMode="auto">
              <a:xfrm>
                <a:off x="3130" y="3736"/>
                <a:ext cx="201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en-US" sz="32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ectangle 50"/>
              <p:cNvSpPr>
                <a:spLocks noChangeArrowheads="1"/>
              </p:cNvSpPr>
              <p:nvPr/>
            </p:nvSpPr>
            <p:spPr bwMode="auto">
              <a:xfrm>
                <a:off x="2576" y="3737"/>
                <a:ext cx="324" cy="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32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en-US" sz="3200" i="1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en-US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</a:t>
                </a:r>
                <a:endParaRPr lang="en-US" altLang="en-US" sz="28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Rectangle 51"/>
              <p:cNvSpPr>
                <a:spLocks noChangeArrowheads="1"/>
              </p:cNvSpPr>
              <p:nvPr/>
            </p:nvSpPr>
            <p:spPr bwMode="auto">
              <a:xfrm>
                <a:off x="3470" y="3508"/>
                <a:ext cx="168" cy="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 52"/>
              <p:cNvSpPr>
                <a:spLocks noChangeArrowheads="1"/>
              </p:cNvSpPr>
              <p:nvPr/>
            </p:nvSpPr>
            <p:spPr bwMode="auto">
              <a:xfrm>
                <a:off x="2861" y="3508"/>
                <a:ext cx="168" cy="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" name="Text Box 53"/>
            <p:cNvSpPr txBox="1">
              <a:spLocks noChangeArrowheads="1"/>
            </p:cNvSpPr>
            <p:nvPr/>
          </p:nvSpPr>
          <p:spPr bwMode="auto">
            <a:xfrm>
              <a:off x="788" y="2256"/>
              <a:ext cx="2437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40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itchFamily="2" charset="2"/>
                </a:rPr>
                <a:t></a:t>
              </a:r>
              <a:r>
                <a:rPr lang="en-US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Cho </a:t>
              </a:r>
              <a:r>
                <a:rPr lang="en-US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en-US" sz="2000" baseline="-25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000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mắc</a:t>
              </a:r>
              <a:r>
                <a:rPr lang="en-US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song </a:t>
              </a:r>
              <a:r>
                <a:rPr lang="en-US" altLang="en-US" sz="2000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song</a:t>
              </a:r>
              <a:r>
                <a:rPr lang="en-US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</a:t>
              </a:r>
              <a:r>
                <a:rPr lang="en-US" altLang="en-US" sz="2000" baseline="-25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en-US" altLang="en-US" sz="2000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Chứng</a:t>
              </a:r>
              <a:r>
                <a:rPr lang="en-US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minh:</a:t>
              </a:r>
              <a:endPara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Text Box 59"/>
          <p:cNvSpPr txBox="1">
            <a:spLocks noChangeArrowheads="1"/>
          </p:cNvSpPr>
          <p:nvPr/>
        </p:nvSpPr>
        <p:spPr bwMode="auto">
          <a:xfrm>
            <a:off x="457200" y="4257675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spcAft>
                <a:spcPct val="20000"/>
              </a:spcAft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Vì  I = I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+ I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60"/>
          <p:cNvGrpSpPr>
            <a:grpSpLocks/>
          </p:cNvGrpSpPr>
          <p:nvPr/>
        </p:nvGrpSpPr>
        <p:grpSpPr bwMode="auto">
          <a:xfrm>
            <a:off x="2078037" y="3954462"/>
            <a:ext cx="6477000" cy="1074738"/>
            <a:chOff x="1440" y="3120"/>
            <a:chExt cx="4080" cy="677"/>
          </a:xfrm>
        </p:grpSpPr>
        <p:grpSp>
          <p:nvGrpSpPr>
            <p:cNvPr id="24" name="Group 61"/>
            <p:cNvGrpSpPr>
              <a:grpSpLocks/>
            </p:cNvGrpSpPr>
            <p:nvPr/>
          </p:nvGrpSpPr>
          <p:grpSpPr bwMode="auto">
            <a:xfrm>
              <a:off x="1440" y="3168"/>
              <a:ext cx="2277" cy="629"/>
              <a:chOff x="1584" y="2688"/>
              <a:chExt cx="2277" cy="629"/>
            </a:xfrm>
          </p:grpSpPr>
          <p:sp>
            <p:nvSpPr>
              <p:cNvPr id="41" name="Text Box 62"/>
              <p:cNvSpPr txBox="1">
                <a:spLocks noChangeArrowheads="1"/>
              </p:cNvSpPr>
              <p:nvPr/>
            </p:nvSpPr>
            <p:spPr bwMode="auto">
              <a:xfrm>
                <a:off x="1584" y="2832"/>
                <a:ext cx="9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 đó :</a:t>
                </a:r>
              </a:p>
            </p:txBody>
          </p:sp>
          <p:grpSp>
            <p:nvGrpSpPr>
              <p:cNvPr id="25" name="Group 63"/>
              <p:cNvGrpSpPr>
                <a:grpSpLocks noChangeAspect="1"/>
              </p:cNvGrpSpPr>
              <p:nvPr/>
            </p:nvGrpSpPr>
            <p:grpSpPr bwMode="auto">
              <a:xfrm>
                <a:off x="2421" y="2688"/>
                <a:ext cx="1440" cy="629"/>
                <a:chOff x="2448" y="2688"/>
                <a:chExt cx="1440" cy="629"/>
              </a:xfrm>
            </p:grpSpPr>
            <p:sp>
              <p:nvSpPr>
                <p:cNvPr id="43" name="AutoShape 64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448" y="2688"/>
                  <a:ext cx="1440" cy="6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Line 65"/>
                <p:cNvSpPr>
                  <a:spLocks noChangeShapeType="1"/>
                </p:cNvSpPr>
                <p:nvPr/>
              </p:nvSpPr>
              <p:spPr bwMode="auto">
                <a:xfrm>
                  <a:off x="2492" y="2984"/>
                  <a:ext cx="227" cy="1"/>
                </a:xfrm>
                <a:prstGeom prst="line">
                  <a:avLst/>
                </a:prstGeom>
                <a:noFill/>
                <a:ln w="174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Line 66"/>
                <p:cNvSpPr>
                  <a:spLocks noChangeShapeType="1"/>
                </p:cNvSpPr>
                <p:nvPr/>
              </p:nvSpPr>
              <p:spPr bwMode="auto">
                <a:xfrm>
                  <a:off x="2998" y="2984"/>
                  <a:ext cx="268" cy="1"/>
                </a:xfrm>
                <a:prstGeom prst="line">
                  <a:avLst/>
                </a:prstGeom>
                <a:noFill/>
                <a:ln w="174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Line 67"/>
                <p:cNvSpPr>
                  <a:spLocks noChangeShapeType="1"/>
                </p:cNvSpPr>
                <p:nvPr/>
              </p:nvSpPr>
              <p:spPr bwMode="auto">
                <a:xfrm>
                  <a:off x="3515" y="2984"/>
                  <a:ext cx="228" cy="1"/>
                </a:xfrm>
                <a:prstGeom prst="line">
                  <a:avLst/>
                </a:prstGeom>
                <a:noFill/>
                <a:ln w="174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68"/>
                <p:cNvSpPr>
                  <a:spLocks noChangeArrowheads="1"/>
                </p:cNvSpPr>
                <p:nvPr/>
              </p:nvSpPr>
              <p:spPr bwMode="auto">
                <a:xfrm>
                  <a:off x="3765" y="3107"/>
                  <a:ext cx="6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16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69"/>
                <p:cNvSpPr>
                  <a:spLocks noChangeArrowheads="1"/>
                </p:cNvSpPr>
                <p:nvPr/>
              </p:nvSpPr>
              <p:spPr bwMode="auto">
                <a:xfrm>
                  <a:off x="3162" y="3152"/>
                  <a:ext cx="6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16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Rectangle 70"/>
                <p:cNvSpPr>
                  <a:spLocks noChangeArrowheads="1"/>
                </p:cNvSpPr>
                <p:nvPr/>
              </p:nvSpPr>
              <p:spPr bwMode="auto">
                <a:xfrm>
                  <a:off x="3553" y="3015"/>
                  <a:ext cx="137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2800" i="1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</a:t>
                  </a:r>
                  <a:endParaRPr lang="en-US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" name="Rectangle 71"/>
                <p:cNvSpPr>
                  <a:spLocks noChangeArrowheads="1"/>
                </p:cNvSpPr>
                <p:nvPr/>
              </p:nvSpPr>
              <p:spPr bwMode="auto">
                <a:xfrm>
                  <a:off x="3508" y="2702"/>
                  <a:ext cx="16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2800" i="1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</a:t>
                  </a:r>
                  <a:endParaRPr lang="en-US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Rectangle 72"/>
                <p:cNvSpPr>
                  <a:spLocks noChangeArrowheads="1"/>
                </p:cNvSpPr>
                <p:nvPr/>
              </p:nvSpPr>
              <p:spPr bwMode="auto">
                <a:xfrm>
                  <a:off x="3023" y="3015"/>
                  <a:ext cx="137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2800" i="1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</a:t>
                  </a:r>
                  <a:endParaRPr lang="en-US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" name="Rectangle 73"/>
                <p:cNvSpPr>
                  <a:spLocks noChangeArrowheads="1"/>
                </p:cNvSpPr>
                <p:nvPr/>
              </p:nvSpPr>
              <p:spPr bwMode="auto">
                <a:xfrm>
                  <a:off x="3011" y="2702"/>
                  <a:ext cx="16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2800" i="1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</a:t>
                  </a:r>
                  <a:endParaRPr lang="en-US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Rectangle 74"/>
                <p:cNvSpPr>
                  <a:spLocks noChangeArrowheads="1"/>
                </p:cNvSpPr>
                <p:nvPr/>
              </p:nvSpPr>
              <p:spPr bwMode="auto">
                <a:xfrm>
                  <a:off x="2530" y="3015"/>
                  <a:ext cx="255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2800" i="1" dirty="0" err="1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en-US" sz="2800" i="1" baseline="-25000" dirty="0" err="1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tđ</a:t>
                  </a:r>
                  <a:endParaRPr lang="en-US" alt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Rectangle 75"/>
                <p:cNvSpPr>
                  <a:spLocks noChangeArrowheads="1"/>
                </p:cNvSpPr>
                <p:nvPr/>
              </p:nvSpPr>
              <p:spPr bwMode="auto">
                <a:xfrm>
                  <a:off x="2485" y="2702"/>
                  <a:ext cx="16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2800" i="1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</a:t>
                  </a:r>
                  <a:endParaRPr lang="en-US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" name="Rectangle 76"/>
                <p:cNvSpPr>
                  <a:spLocks noChangeArrowheads="1"/>
                </p:cNvSpPr>
                <p:nvPr/>
              </p:nvSpPr>
              <p:spPr bwMode="auto">
                <a:xfrm>
                  <a:off x="3319" y="2817"/>
                  <a:ext cx="127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28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lang="en-US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Rectangle 77"/>
                <p:cNvSpPr>
                  <a:spLocks noChangeArrowheads="1"/>
                </p:cNvSpPr>
                <p:nvPr/>
              </p:nvSpPr>
              <p:spPr bwMode="auto">
                <a:xfrm>
                  <a:off x="2789" y="2817"/>
                  <a:ext cx="127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en-US" sz="28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endParaRPr lang="en-US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2" name="Group 78"/>
            <p:cNvGrpSpPr>
              <a:grpSpLocks noChangeAspect="1"/>
            </p:cNvGrpSpPr>
            <p:nvPr/>
          </p:nvGrpSpPr>
          <p:grpSpPr bwMode="auto">
            <a:xfrm>
              <a:off x="4176" y="3120"/>
              <a:ext cx="1344" cy="605"/>
              <a:chOff x="2496" y="3360"/>
              <a:chExt cx="1344" cy="605"/>
            </a:xfrm>
          </p:grpSpPr>
          <p:sp>
            <p:nvSpPr>
              <p:cNvPr id="27" name="AutoShape 79"/>
              <p:cNvSpPr>
                <a:spLocks noChangeAspect="1" noChangeArrowheads="1" noTextEdit="1"/>
              </p:cNvSpPr>
              <p:nvPr/>
            </p:nvSpPr>
            <p:spPr bwMode="auto">
              <a:xfrm>
                <a:off x="2496" y="3360"/>
                <a:ext cx="1344" cy="6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Line 80"/>
              <p:cNvSpPr>
                <a:spLocks noChangeShapeType="1"/>
              </p:cNvSpPr>
              <p:nvPr/>
            </p:nvSpPr>
            <p:spPr bwMode="auto">
              <a:xfrm>
                <a:off x="2538" y="3645"/>
                <a:ext cx="196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Line 81"/>
              <p:cNvSpPr>
                <a:spLocks noChangeShapeType="1"/>
              </p:cNvSpPr>
              <p:nvPr/>
            </p:nvSpPr>
            <p:spPr bwMode="auto">
              <a:xfrm>
                <a:off x="3001" y="3645"/>
                <a:ext cx="258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Line 82"/>
              <p:cNvSpPr>
                <a:spLocks noChangeShapeType="1"/>
              </p:cNvSpPr>
              <p:nvPr/>
            </p:nvSpPr>
            <p:spPr bwMode="auto">
              <a:xfrm>
                <a:off x="3499" y="3645"/>
                <a:ext cx="286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ectangle 83"/>
              <p:cNvSpPr>
                <a:spLocks noChangeArrowheads="1"/>
              </p:cNvSpPr>
              <p:nvPr/>
            </p:nvSpPr>
            <p:spPr bwMode="auto">
              <a:xfrm>
                <a:off x="3674" y="3806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Rectangle 84"/>
              <p:cNvSpPr>
                <a:spLocks noChangeArrowheads="1"/>
              </p:cNvSpPr>
              <p:nvPr/>
            </p:nvSpPr>
            <p:spPr bwMode="auto">
              <a:xfrm>
                <a:off x="3159" y="3806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85"/>
              <p:cNvSpPr>
                <a:spLocks noChangeArrowheads="1"/>
              </p:cNvSpPr>
              <p:nvPr/>
            </p:nvSpPr>
            <p:spPr bwMode="auto">
              <a:xfrm>
                <a:off x="3579" y="3374"/>
                <a:ext cx="109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7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 86"/>
              <p:cNvSpPr>
                <a:spLocks noChangeArrowheads="1"/>
              </p:cNvSpPr>
              <p:nvPr/>
            </p:nvSpPr>
            <p:spPr bwMode="auto">
              <a:xfrm>
                <a:off x="3067" y="3374"/>
                <a:ext cx="109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7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Rectangle 87"/>
              <p:cNvSpPr>
                <a:spLocks noChangeArrowheads="1"/>
              </p:cNvSpPr>
              <p:nvPr/>
            </p:nvSpPr>
            <p:spPr bwMode="auto">
              <a:xfrm>
                <a:off x="2573" y="3374"/>
                <a:ext cx="109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7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Rectangle 88"/>
              <p:cNvSpPr>
                <a:spLocks noChangeArrowheads="1"/>
              </p:cNvSpPr>
              <p:nvPr/>
            </p:nvSpPr>
            <p:spPr bwMode="auto">
              <a:xfrm>
                <a:off x="3524" y="3675"/>
                <a:ext cx="133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700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89"/>
              <p:cNvSpPr>
                <a:spLocks noChangeArrowheads="1"/>
              </p:cNvSpPr>
              <p:nvPr/>
            </p:nvSpPr>
            <p:spPr bwMode="auto">
              <a:xfrm>
                <a:off x="3026" y="3675"/>
                <a:ext cx="133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700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Rectangle 90"/>
              <p:cNvSpPr>
                <a:spLocks noChangeArrowheads="1"/>
              </p:cNvSpPr>
              <p:nvPr/>
            </p:nvSpPr>
            <p:spPr bwMode="auto">
              <a:xfrm>
                <a:off x="2563" y="3675"/>
                <a:ext cx="24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7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en-US" sz="2700" i="1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tđ</a:t>
                </a:r>
                <a:endParaRPr lang="en-US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Rectangle 91"/>
              <p:cNvSpPr>
                <a:spLocks noChangeArrowheads="1"/>
              </p:cNvSpPr>
              <p:nvPr/>
            </p:nvSpPr>
            <p:spPr bwMode="auto">
              <a:xfrm>
                <a:off x="3310" y="3483"/>
                <a:ext cx="123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7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Rectangle 92"/>
              <p:cNvSpPr>
                <a:spLocks noChangeArrowheads="1"/>
              </p:cNvSpPr>
              <p:nvPr/>
            </p:nvSpPr>
            <p:spPr bwMode="auto">
              <a:xfrm>
                <a:off x="2801" y="3483"/>
                <a:ext cx="123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7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26" name="Object 93"/>
            <p:cNvGraphicFramePr>
              <a:graphicFrameLocks noChangeAspect="1"/>
            </p:cNvGraphicFramePr>
            <p:nvPr/>
          </p:nvGraphicFramePr>
          <p:xfrm>
            <a:off x="3828" y="3360"/>
            <a:ext cx="252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1" name="Equation" r:id="rId3" imgW="190417" imgH="152334" progId="">
                    <p:embed/>
                  </p:oleObj>
                </mc:Choice>
                <mc:Fallback>
                  <p:oleObj name="Equation" r:id="rId3" imgW="190417" imgH="152334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8" y="3360"/>
                          <a:ext cx="252" cy="2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" name="Text Box 94"/>
          <p:cNvSpPr txBox="1">
            <a:spLocks noChangeArrowheads="1"/>
          </p:cNvSpPr>
          <p:nvPr/>
        </p:nvSpPr>
        <p:spPr bwMode="auto">
          <a:xfrm>
            <a:off x="457200" y="3200400"/>
            <a:ext cx="43322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spcAft>
                <a:spcPct val="2000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 = U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8" name="Group 95"/>
          <p:cNvGrpSpPr>
            <a:grpSpLocks/>
          </p:cNvGrpSpPr>
          <p:nvPr/>
        </p:nvGrpSpPr>
        <p:grpSpPr bwMode="auto">
          <a:xfrm>
            <a:off x="3411538" y="3034791"/>
            <a:ext cx="4102100" cy="838200"/>
            <a:chOff x="2840" y="2160"/>
            <a:chExt cx="2584" cy="528"/>
          </a:xfrm>
        </p:grpSpPr>
        <p:grpSp>
          <p:nvGrpSpPr>
            <p:cNvPr id="59" name="Group 96"/>
            <p:cNvGrpSpPr>
              <a:grpSpLocks noChangeAspect="1"/>
            </p:cNvGrpSpPr>
            <p:nvPr/>
          </p:nvGrpSpPr>
          <p:grpSpPr bwMode="auto">
            <a:xfrm>
              <a:off x="4712" y="2160"/>
              <a:ext cx="712" cy="528"/>
              <a:chOff x="1104" y="2016"/>
              <a:chExt cx="712" cy="528"/>
            </a:xfrm>
          </p:grpSpPr>
          <p:sp>
            <p:nvSpPr>
              <p:cNvPr id="81" name="AutoShape 97"/>
              <p:cNvSpPr>
                <a:spLocks noChangeAspect="1" noChangeArrowheads="1" noTextEdit="1"/>
              </p:cNvSpPr>
              <p:nvPr/>
            </p:nvSpPr>
            <p:spPr bwMode="auto">
              <a:xfrm>
                <a:off x="1104" y="2016"/>
                <a:ext cx="712" cy="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Line 98"/>
              <p:cNvSpPr>
                <a:spLocks noChangeShapeType="1"/>
              </p:cNvSpPr>
              <p:nvPr/>
            </p:nvSpPr>
            <p:spPr bwMode="auto">
              <a:xfrm>
                <a:off x="1507" y="2257"/>
                <a:ext cx="268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Rectangle 99"/>
              <p:cNvSpPr>
                <a:spLocks noChangeArrowheads="1"/>
              </p:cNvSpPr>
              <p:nvPr/>
            </p:nvSpPr>
            <p:spPr bwMode="auto">
              <a:xfrm>
                <a:off x="1531" y="2283"/>
                <a:ext cx="209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3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en-US" sz="2300" i="1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tđ</a:t>
                </a:r>
                <a:endParaRPr lang="en-US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Rectangle 100"/>
              <p:cNvSpPr>
                <a:spLocks noChangeArrowheads="1"/>
              </p:cNvSpPr>
              <p:nvPr/>
            </p:nvSpPr>
            <p:spPr bwMode="auto">
              <a:xfrm>
                <a:off x="1529" y="2028"/>
                <a:ext cx="133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300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Rectangle 101"/>
              <p:cNvSpPr>
                <a:spLocks noChangeArrowheads="1"/>
              </p:cNvSpPr>
              <p:nvPr/>
            </p:nvSpPr>
            <p:spPr bwMode="auto">
              <a:xfrm>
                <a:off x="1149" y="2142"/>
                <a:ext cx="61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300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Rectangle 102"/>
              <p:cNvSpPr>
                <a:spLocks noChangeArrowheads="1"/>
              </p:cNvSpPr>
              <p:nvPr/>
            </p:nvSpPr>
            <p:spPr bwMode="auto">
              <a:xfrm>
                <a:off x="1313" y="2121"/>
                <a:ext cx="105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3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" name="Group 103"/>
            <p:cNvGrpSpPr>
              <a:grpSpLocks noChangeAspect="1"/>
            </p:cNvGrpSpPr>
            <p:nvPr/>
          </p:nvGrpSpPr>
          <p:grpSpPr bwMode="auto">
            <a:xfrm>
              <a:off x="2840" y="2160"/>
              <a:ext cx="854" cy="513"/>
              <a:chOff x="2256" y="1776"/>
              <a:chExt cx="854" cy="513"/>
            </a:xfrm>
          </p:grpSpPr>
          <p:sp>
            <p:nvSpPr>
              <p:cNvPr id="72" name="AutoShape 104"/>
              <p:cNvSpPr>
                <a:spLocks noChangeAspect="1" noChangeArrowheads="1" noTextEdit="1"/>
              </p:cNvSpPr>
              <p:nvPr/>
            </p:nvSpPr>
            <p:spPr bwMode="auto">
              <a:xfrm>
                <a:off x="2256" y="1776"/>
                <a:ext cx="854" cy="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Line 105"/>
              <p:cNvSpPr>
                <a:spLocks noChangeShapeType="1"/>
              </p:cNvSpPr>
              <p:nvPr/>
            </p:nvSpPr>
            <p:spPr bwMode="auto">
              <a:xfrm>
                <a:off x="2719" y="2017"/>
                <a:ext cx="250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Rectangle 106"/>
              <p:cNvSpPr>
                <a:spLocks noChangeArrowheads="1"/>
              </p:cNvSpPr>
              <p:nvPr/>
            </p:nvSpPr>
            <p:spPr bwMode="auto">
              <a:xfrm>
                <a:off x="3003" y="1902"/>
                <a:ext cx="46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3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Rectangle 107"/>
              <p:cNvSpPr>
                <a:spLocks noChangeArrowheads="1"/>
              </p:cNvSpPr>
              <p:nvPr/>
            </p:nvSpPr>
            <p:spPr bwMode="auto">
              <a:xfrm>
                <a:off x="2872" y="2154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3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Rectangle 108"/>
              <p:cNvSpPr>
                <a:spLocks noChangeArrowheads="1"/>
              </p:cNvSpPr>
              <p:nvPr/>
            </p:nvSpPr>
            <p:spPr bwMode="auto">
              <a:xfrm>
                <a:off x="2384" y="2013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3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Rectangle 109"/>
              <p:cNvSpPr>
                <a:spLocks noChangeArrowheads="1"/>
              </p:cNvSpPr>
              <p:nvPr/>
            </p:nvSpPr>
            <p:spPr bwMode="auto">
              <a:xfrm>
                <a:off x="2743" y="2043"/>
                <a:ext cx="112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3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Rectangle 110"/>
              <p:cNvSpPr>
                <a:spLocks noChangeArrowheads="1"/>
              </p:cNvSpPr>
              <p:nvPr/>
            </p:nvSpPr>
            <p:spPr bwMode="auto">
              <a:xfrm>
                <a:off x="2731" y="1788"/>
                <a:ext cx="133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300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Rectangle 111"/>
              <p:cNvSpPr>
                <a:spLocks noChangeArrowheads="1"/>
              </p:cNvSpPr>
              <p:nvPr/>
            </p:nvSpPr>
            <p:spPr bwMode="auto">
              <a:xfrm>
                <a:off x="2300" y="1902"/>
                <a:ext cx="61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300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Rectangle 112"/>
              <p:cNvSpPr>
                <a:spLocks noChangeArrowheads="1"/>
              </p:cNvSpPr>
              <p:nvPr/>
            </p:nvSpPr>
            <p:spPr bwMode="auto">
              <a:xfrm>
                <a:off x="2525" y="1881"/>
                <a:ext cx="105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3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" name="Group 113"/>
            <p:cNvGrpSpPr>
              <a:grpSpLocks noChangeAspect="1"/>
            </p:cNvGrpSpPr>
            <p:nvPr/>
          </p:nvGrpSpPr>
          <p:grpSpPr bwMode="auto">
            <a:xfrm>
              <a:off x="3752" y="2160"/>
              <a:ext cx="895" cy="513"/>
              <a:chOff x="3665" y="2016"/>
              <a:chExt cx="895" cy="513"/>
            </a:xfrm>
          </p:grpSpPr>
          <p:sp>
            <p:nvSpPr>
              <p:cNvPr id="63" name="AutoShape 114"/>
              <p:cNvSpPr>
                <a:spLocks noChangeAspect="1" noChangeArrowheads="1" noTextEdit="1"/>
              </p:cNvSpPr>
              <p:nvPr/>
            </p:nvSpPr>
            <p:spPr bwMode="auto">
              <a:xfrm>
                <a:off x="3665" y="2016"/>
                <a:ext cx="895" cy="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Line 115"/>
              <p:cNvSpPr>
                <a:spLocks noChangeShapeType="1"/>
              </p:cNvSpPr>
              <p:nvPr/>
            </p:nvSpPr>
            <p:spPr bwMode="auto">
              <a:xfrm>
                <a:off x="4155" y="2257"/>
                <a:ext cx="277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Rectangle 116"/>
              <p:cNvSpPr>
                <a:spLocks noChangeArrowheads="1"/>
              </p:cNvSpPr>
              <p:nvPr/>
            </p:nvSpPr>
            <p:spPr bwMode="auto">
              <a:xfrm>
                <a:off x="4466" y="2142"/>
                <a:ext cx="46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3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Rectangle 117"/>
              <p:cNvSpPr>
                <a:spLocks noChangeArrowheads="1"/>
              </p:cNvSpPr>
              <p:nvPr/>
            </p:nvSpPr>
            <p:spPr bwMode="auto">
              <a:xfrm>
                <a:off x="4324" y="2394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3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Rectangle 118"/>
              <p:cNvSpPr>
                <a:spLocks noChangeArrowheads="1"/>
              </p:cNvSpPr>
              <p:nvPr/>
            </p:nvSpPr>
            <p:spPr bwMode="auto">
              <a:xfrm>
                <a:off x="3809" y="2253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3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Rectangle 119"/>
              <p:cNvSpPr>
                <a:spLocks noChangeArrowheads="1"/>
              </p:cNvSpPr>
              <p:nvPr/>
            </p:nvSpPr>
            <p:spPr bwMode="auto">
              <a:xfrm>
                <a:off x="4179" y="2283"/>
                <a:ext cx="112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300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Rectangle 120"/>
              <p:cNvSpPr>
                <a:spLocks noChangeArrowheads="1"/>
              </p:cNvSpPr>
              <p:nvPr/>
            </p:nvSpPr>
            <p:spPr bwMode="auto">
              <a:xfrm>
                <a:off x="4181" y="2028"/>
                <a:ext cx="133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300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Rectangle 121"/>
              <p:cNvSpPr>
                <a:spLocks noChangeArrowheads="1"/>
              </p:cNvSpPr>
              <p:nvPr/>
            </p:nvSpPr>
            <p:spPr bwMode="auto">
              <a:xfrm>
                <a:off x="3709" y="2142"/>
                <a:ext cx="61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300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Rectangle 122"/>
              <p:cNvSpPr>
                <a:spLocks noChangeArrowheads="1"/>
              </p:cNvSpPr>
              <p:nvPr/>
            </p:nvSpPr>
            <p:spPr bwMode="auto">
              <a:xfrm>
                <a:off x="3961" y="2121"/>
                <a:ext cx="105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3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88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356681"/>
              </p:ext>
            </p:extLst>
          </p:nvPr>
        </p:nvGraphicFramePr>
        <p:xfrm>
          <a:off x="3648075" y="5181600"/>
          <a:ext cx="24003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Equation" r:id="rId5" imgW="965160" imgH="444240" progId="">
                  <p:embed/>
                </p:oleObj>
              </mc:Choice>
              <mc:Fallback>
                <p:oleObj name="Equation" r:id="rId5" imgW="965160" imgH="44424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5181600"/>
                        <a:ext cx="24003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Frame 88">
            <a:extLst>
              <a:ext uri="{FF2B5EF4-FFF2-40B4-BE49-F238E27FC236}">
                <a16:creationId xmlns="" xmlns:a16="http://schemas.microsoft.com/office/drawing/2014/main" id="{3F2D690B-199D-F941-9397-746BC3EAEB83}"/>
              </a:ext>
            </a:extLst>
          </p:cNvPr>
          <p:cNvSpPr/>
          <p:nvPr/>
        </p:nvSpPr>
        <p:spPr>
          <a:xfrm>
            <a:off x="3465513" y="4999038"/>
            <a:ext cx="2665981" cy="1667059"/>
          </a:xfrm>
          <a:prstGeom prst="frame">
            <a:avLst>
              <a:gd name="adj1" fmla="val 1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427318" y="4131002"/>
            <a:ext cx="754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166643" y="5486400"/>
            <a:ext cx="754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(4’)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Text Box 15"/>
          <p:cNvSpPr txBox="1">
            <a:spLocks noChangeArrowheads="1"/>
          </p:cNvSpPr>
          <p:nvPr/>
        </p:nvSpPr>
        <p:spPr bwMode="auto">
          <a:xfrm>
            <a:off x="1377043" y="0"/>
            <a:ext cx="665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000FF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rgbClr val="0000FF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rgbClr val="0000FF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rgbClr val="0000FF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rgbClr val="0000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err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 4</a:t>
            </a:r>
            <a:r>
              <a:rPr lang="en-US" b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. ĐOẠN MẠCH SONG </a:t>
            </a:r>
            <a:r>
              <a:rPr lang="en-US" b="1" dirty="0" err="1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endParaRPr lang="en-US" b="1" dirty="0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" name="Picture 82" descr="Gyroscope-02-june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123951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3" name="Straight Connector 92"/>
          <p:cNvCxnSpPr/>
          <p:nvPr/>
        </p:nvCxnSpPr>
        <p:spPr>
          <a:xfrm>
            <a:off x="1377043" y="461665"/>
            <a:ext cx="74621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123952" y="5410200"/>
            <a:ext cx="2282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endParaRPr lang="vi-V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9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57" grpId="0"/>
      <p:bldP spid="89" grpId="0" animBg="1"/>
      <p:bldP spid="62" grpId="0"/>
      <p:bldP spid="90" grpId="0"/>
      <p:bldP spid="8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304800" y="1558696"/>
            <a:ext cx="6383485" cy="500792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mắc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song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 Box 15"/>
          <p:cNvSpPr txBox="1">
            <a:spLocks noChangeArrowheads="1"/>
          </p:cNvSpPr>
          <p:nvPr/>
        </p:nvSpPr>
        <p:spPr bwMode="auto">
          <a:xfrm>
            <a:off x="1377043" y="0"/>
            <a:ext cx="665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000FF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rgbClr val="0000FF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rgbClr val="0000FF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rgbClr val="0000FF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rgbClr val="0000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err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 4</a:t>
            </a:r>
            <a:r>
              <a:rPr lang="en-US" b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. ĐOẠN MẠCH SONG </a:t>
            </a:r>
            <a:r>
              <a:rPr lang="en-US" b="1" dirty="0" err="1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endParaRPr lang="en-US" b="1" dirty="0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4" name="Picture 82" descr="Gyroscope-02-jun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123951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Straight Connector 44"/>
          <p:cNvCxnSpPr/>
          <p:nvPr/>
        </p:nvCxnSpPr>
        <p:spPr>
          <a:xfrm>
            <a:off x="1377043" y="461665"/>
            <a:ext cx="74621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itle 1"/>
          <p:cNvSpPr txBox="1">
            <a:spLocks/>
          </p:cNvSpPr>
          <p:nvPr/>
        </p:nvSpPr>
        <p:spPr>
          <a:xfrm>
            <a:off x="152400" y="457200"/>
            <a:ext cx="8534400" cy="79216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CƯỜNG ĐỘ DÒNG ĐIỆN VÀ HIỆU ĐIỆN THẾ TRONG ĐOẠN MẠCH SONG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273530" y="1249362"/>
            <a:ext cx="4295040" cy="4727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74171" y="2057400"/>
            <a:ext cx="8534400" cy="79216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ĐIỆN TRỞ TƯƠNG ĐƯƠNG CỦA ĐOẠN MẠCH SONG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41301" y="2895600"/>
            <a:ext cx="8229600" cy="914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mắc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song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endParaRPr lang="en-US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983641"/>
              </p:ext>
            </p:extLst>
          </p:nvPr>
        </p:nvGraphicFramePr>
        <p:xfrm>
          <a:off x="2514600" y="4826352"/>
          <a:ext cx="1841501" cy="869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Equation" r:id="rId4" imgW="914400" imgH="431640" progId="Equation.3">
                  <p:embed/>
                </p:oleObj>
              </mc:Choice>
              <mc:Fallback>
                <p:oleObj name="Equation" r:id="rId4" imgW="914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826352"/>
                        <a:ext cx="1841501" cy="86959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016220"/>
              </p:ext>
            </p:extLst>
          </p:nvPr>
        </p:nvGraphicFramePr>
        <p:xfrm>
          <a:off x="2324100" y="3752850"/>
          <a:ext cx="2032001" cy="909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Equation" r:id="rId6" imgW="965160" imgH="431640" progId="Equation.3">
                  <p:embed/>
                </p:oleObj>
              </mc:Choice>
              <mc:Fallback>
                <p:oleObj name="Equation" r:id="rId6" imgW="965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3752850"/>
                        <a:ext cx="2032001" cy="90905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A513134A-970F-F04E-8311-CA59D460D0D8}"/>
              </a:ext>
            </a:extLst>
          </p:cNvPr>
          <p:cNvSpPr txBox="1"/>
          <p:nvPr/>
        </p:nvSpPr>
        <p:spPr>
          <a:xfrm>
            <a:off x="4495800" y="3919858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x-none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endParaRPr lang="x-non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513134A-970F-F04E-8311-CA59D460D0D8}"/>
              </a:ext>
            </a:extLst>
          </p:cNvPr>
          <p:cNvSpPr txBox="1"/>
          <p:nvPr/>
        </p:nvSpPr>
        <p:spPr>
          <a:xfrm>
            <a:off x="4724400" y="4895850"/>
            <a:ext cx="724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x-none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x-none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x-non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7043" y="4895850"/>
            <a:ext cx="113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=&gt;</a:t>
            </a:r>
            <a:endParaRPr lang="vi-V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381000" y="5715000"/>
            <a:ext cx="6383485" cy="50079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66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2" grpId="0"/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Line 206"/>
          <p:cNvSpPr>
            <a:spLocks noChangeShapeType="1"/>
          </p:cNvSpPr>
          <p:nvPr/>
        </p:nvSpPr>
        <p:spPr bwMode="auto">
          <a:xfrm rot="1070359" flipV="1">
            <a:off x="4616450" y="3151188"/>
            <a:ext cx="573088" cy="1111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stealth" w="sm" len="lg"/>
            <a:tailEnd type="stealth" w="sm" len="lg"/>
          </a:ln>
        </p:spPr>
        <p:txBody>
          <a:bodyPr/>
          <a:lstStyle/>
          <a:p>
            <a:endParaRPr lang="en-US"/>
          </a:p>
        </p:txBody>
      </p:sp>
      <p:sp>
        <p:nvSpPr>
          <p:cNvPr id="32773" name="Line 207"/>
          <p:cNvSpPr>
            <a:spLocks noChangeShapeType="1"/>
          </p:cNvSpPr>
          <p:nvPr/>
        </p:nvSpPr>
        <p:spPr bwMode="auto">
          <a:xfrm flipH="1" flipV="1">
            <a:off x="4616450" y="3216275"/>
            <a:ext cx="354013" cy="1555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74" name="Line 210"/>
          <p:cNvSpPr>
            <a:spLocks noChangeShapeType="1"/>
          </p:cNvSpPr>
          <p:nvPr/>
        </p:nvSpPr>
        <p:spPr bwMode="auto">
          <a:xfrm>
            <a:off x="3429000" y="5715000"/>
            <a:ext cx="167639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75" name="Line 211"/>
          <p:cNvSpPr>
            <a:spLocks noChangeShapeType="1"/>
          </p:cNvSpPr>
          <p:nvPr/>
        </p:nvSpPr>
        <p:spPr bwMode="auto">
          <a:xfrm>
            <a:off x="7696200" y="57150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6" name="Line 212"/>
          <p:cNvSpPr>
            <a:spLocks noChangeShapeType="1"/>
          </p:cNvSpPr>
          <p:nvPr/>
        </p:nvSpPr>
        <p:spPr bwMode="auto">
          <a:xfrm>
            <a:off x="8534400" y="1828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7" name="Line 213"/>
          <p:cNvSpPr>
            <a:spLocks noChangeShapeType="1"/>
          </p:cNvSpPr>
          <p:nvPr/>
        </p:nvSpPr>
        <p:spPr bwMode="auto">
          <a:xfrm>
            <a:off x="8763000" y="1828800"/>
            <a:ext cx="0" cy="388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8" name="Line 214"/>
          <p:cNvSpPr>
            <a:spLocks noChangeShapeType="1"/>
          </p:cNvSpPr>
          <p:nvPr/>
        </p:nvSpPr>
        <p:spPr bwMode="auto">
          <a:xfrm>
            <a:off x="1219200" y="26670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9" name="Line 215"/>
          <p:cNvSpPr>
            <a:spLocks noChangeShapeType="1"/>
          </p:cNvSpPr>
          <p:nvPr/>
        </p:nvSpPr>
        <p:spPr bwMode="auto">
          <a:xfrm>
            <a:off x="1219200" y="2667000"/>
            <a:ext cx="0" cy="2438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0" name="Line 216"/>
          <p:cNvSpPr>
            <a:spLocks noChangeShapeType="1"/>
          </p:cNvSpPr>
          <p:nvPr/>
        </p:nvSpPr>
        <p:spPr bwMode="auto">
          <a:xfrm>
            <a:off x="2743200" y="4724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1" name="Line 217"/>
          <p:cNvSpPr>
            <a:spLocks noChangeShapeType="1"/>
          </p:cNvSpPr>
          <p:nvPr/>
        </p:nvSpPr>
        <p:spPr bwMode="auto">
          <a:xfrm>
            <a:off x="4876800" y="1828800"/>
            <a:ext cx="0" cy="266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18"/>
          <p:cNvGrpSpPr>
            <a:grpSpLocks/>
          </p:cNvGrpSpPr>
          <p:nvPr/>
        </p:nvGrpSpPr>
        <p:grpSpPr bwMode="auto">
          <a:xfrm>
            <a:off x="1557338" y="3367088"/>
            <a:ext cx="2286000" cy="1893887"/>
            <a:chOff x="480" y="1680"/>
            <a:chExt cx="1440" cy="1193"/>
          </a:xfrm>
        </p:grpSpPr>
        <p:sp>
          <p:nvSpPr>
            <p:cNvPr id="32783" name="Rectangle 219"/>
            <p:cNvSpPr>
              <a:spLocks noChangeArrowheads="1"/>
            </p:cNvSpPr>
            <p:nvPr/>
          </p:nvSpPr>
          <p:spPr bwMode="auto">
            <a:xfrm>
              <a:off x="512" y="1680"/>
              <a:ext cx="1386" cy="1193"/>
            </a:xfrm>
            <a:prstGeom prst="rect">
              <a:avLst/>
            </a:prstGeom>
            <a:solidFill>
              <a:srgbClr val="FFFF00"/>
            </a:solidFill>
            <a:ln w="57150" cmpd="thickThin">
              <a:solidFill>
                <a:srgbClr val="66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  <p:sp>
          <p:nvSpPr>
            <p:cNvPr id="32784" name="AutoShape 220"/>
            <p:cNvSpPr>
              <a:spLocks noChangeArrowheads="1"/>
            </p:cNvSpPr>
            <p:nvPr/>
          </p:nvSpPr>
          <p:spPr bwMode="auto">
            <a:xfrm>
              <a:off x="602" y="2707"/>
              <a:ext cx="131" cy="126"/>
            </a:xfrm>
            <a:custGeom>
              <a:avLst/>
              <a:gdLst>
                <a:gd name="T0" fmla="*/ 66 w 21600"/>
                <a:gd name="T1" fmla="*/ 0 h 21600"/>
                <a:gd name="T2" fmla="*/ 19 w 21600"/>
                <a:gd name="T3" fmla="*/ 18 h 21600"/>
                <a:gd name="T4" fmla="*/ 0 w 21600"/>
                <a:gd name="T5" fmla="*/ 63 h 21600"/>
                <a:gd name="T6" fmla="*/ 19 w 21600"/>
                <a:gd name="T7" fmla="*/ 108 h 21600"/>
                <a:gd name="T8" fmla="*/ 66 w 21600"/>
                <a:gd name="T9" fmla="*/ 126 h 21600"/>
                <a:gd name="T10" fmla="*/ 112 w 21600"/>
                <a:gd name="T11" fmla="*/ 108 h 21600"/>
                <a:gd name="T12" fmla="*/ 131 w 21600"/>
                <a:gd name="T13" fmla="*/ 63 h 21600"/>
                <a:gd name="T14" fmla="*/ 112 w 21600"/>
                <a:gd name="T15" fmla="*/ 18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33 w 21600"/>
                <a:gd name="T25" fmla="*/ 3086 h 21600"/>
                <a:gd name="T26" fmla="*/ 18467 w 21600"/>
                <a:gd name="T27" fmla="*/ 18514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  <p:sp>
          <p:nvSpPr>
            <p:cNvPr id="32785" name="Rectangle 221"/>
            <p:cNvSpPr>
              <a:spLocks noChangeArrowheads="1"/>
            </p:cNvSpPr>
            <p:nvPr/>
          </p:nvSpPr>
          <p:spPr bwMode="auto">
            <a:xfrm>
              <a:off x="480" y="1680"/>
              <a:ext cx="1386" cy="1193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  <p:sp>
          <p:nvSpPr>
            <p:cNvPr id="32786" name="Rectangle 222"/>
            <p:cNvSpPr>
              <a:spLocks noChangeArrowheads="1"/>
            </p:cNvSpPr>
            <p:nvPr/>
          </p:nvSpPr>
          <p:spPr bwMode="auto">
            <a:xfrm>
              <a:off x="480" y="1680"/>
              <a:ext cx="1440" cy="1193"/>
            </a:xfrm>
            <a:prstGeom prst="rect">
              <a:avLst/>
            </a:prstGeom>
            <a:solidFill>
              <a:srgbClr val="FFFFCC"/>
            </a:solidFill>
            <a:ln w="57150" cmpd="thickThin">
              <a:solidFill>
                <a:srgbClr val="66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  <p:sp>
          <p:nvSpPr>
            <p:cNvPr id="32787" name="Oval 223"/>
            <p:cNvSpPr>
              <a:spLocks noChangeArrowheads="1"/>
            </p:cNvSpPr>
            <p:nvPr/>
          </p:nvSpPr>
          <p:spPr bwMode="auto">
            <a:xfrm>
              <a:off x="624" y="1776"/>
              <a:ext cx="1078" cy="102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  <p:sp>
          <p:nvSpPr>
            <p:cNvPr id="32788" name="Arc 224"/>
            <p:cNvSpPr>
              <a:spLocks/>
            </p:cNvSpPr>
            <p:nvPr/>
          </p:nvSpPr>
          <p:spPr bwMode="auto">
            <a:xfrm rot="6681726" flipH="1">
              <a:off x="1000" y="1769"/>
              <a:ext cx="423" cy="718"/>
            </a:xfrm>
            <a:custGeom>
              <a:avLst/>
              <a:gdLst>
                <a:gd name="T0" fmla="*/ 257 w 24253"/>
                <a:gd name="T1" fmla="*/ 0 h 39506"/>
                <a:gd name="T2" fmla="*/ 0 w 24253"/>
                <a:gd name="T3" fmla="*/ 715 h 39506"/>
                <a:gd name="T4" fmla="*/ 46 w 24253"/>
                <a:gd name="T5" fmla="*/ 325 h 39506"/>
                <a:gd name="T6" fmla="*/ 0 60000 65536"/>
                <a:gd name="T7" fmla="*/ 0 60000 65536"/>
                <a:gd name="T8" fmla="*/ 0 60000 65536"/>
                <a:gd name="T9" fmla="*/ 0 w 24253"/>
                <a:gd name="T10" fmla="*/ 0 h 39506"/>
                <a:gd name="T11" fmla="*/ 24253 w 24253"/>
                <a:gd name="T12" fmla="*/ 39506 h 395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253" h="39506" fill="none" extrusionOk="0">
                  <a:moveTo>
                    <a:pt x="14733" y="-1"/>
                  </a:moveTo>
                  <a:cubicBezTo>
                    <a:pt x="20685" y="4015"/>
                    <a:pt x="24253" y="10726"/>
                    <a:pt x="24253" y="17906"/>
                  </a:cubicBezTo>
                  <a:cubicBezTo>
                    <a:pt x="24253" y="29835"/>
                    <a:pt x="14582" y="39506"/>
                    <a:pt x="2653" y="39506"/>
                  </a:cubicBezTo>
                  <a:cubicBezTo>
                    <a:pt x="1766" y="39506"/>
                    <a:pt x="880" y="39451"/>
                    <a:pt x="-1" y="39342"/>
                  </a:cubicBezTo>
                </a:path>
                <a:path w="24253" h="39506" stroke="0" extrusionOk="0">
                  <a:moveTo>
                    <a:pt x="14733" y="-1"/>
                  </a:moveTo>
                  <a:cubicBezTo>
                    <a:pt x="20685" y="4015"/>
                    <a:pt x="24253" y="10726"/>
                    <a:pt x="24253" y="17906"/>
                  </a:cubicBezTo>
                  <a:cubicBezTo>
                    <a:pt x="24253" y="29835"/>
                    <a:pt x="14582" y="39506"/>
                    <a:pt x="2653" y="39506"/>
                  </a:cubicBezTo>
                  <a:cubicBezTo>
                    <a:pt x="1766" y="39506"/>
                    <a:pt x="880" y="39451"/>
                    <a:pt x="-1" y="39342"/>
                  </a:cubicBezTo>
                  <a:lnTo>
                    <a:pt x="2653" y="17906"/>
                  </a:lnTo>
                  <a:close/>
                </a:path>
              </a:pathLst>
            </a:custGeom>
            <a:noFill/>
            <a:ln w="3175">
              <a:solidFill>
                <a:srgbClr val="00FFFF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  <p:sp>
          <p:nvSpPr>
            <p:cNvPr id="32789" name="Text Box 225"/>
            <p:cNvSpPr txBox="1">
              <a:spLocks noChangeArrowheads="1"/>
            </p:cNvSpPr>
            <p:nvPr/>
          </p:nvSpPr>
          <p:spPr bwMode="auto">
            <a:xfrm rot="-2206860">
              <a:off x="773" y="1813"/>
              <a:ext cx="371" cy="21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.VnTime" pitchFamily="34" charset="0"/>
                </a:rPr>
                <a:t>0,5</a:t>
              </a:r>
            </a:p>
          </p:txBody>
        </p:sp>
        <p:sp>
          <p:nvSpPr>
            <p:cNvPr id="32790" name="Line 226"/>
            <p:cNvSpPr>
              <a:spLocks noChangeShapeType="1"/>
            </p:cNvSpPr>
            <p:nvPr/>
          </p:nvSpPr>
          <p:spPr bwMode="auto">
            <a:xfrm rot="300000">
              <a:off x="1218" y="1917"/>
              <a:ext cx="0" cy="40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1" name="Line 227"/>
            <p:cNvSpPr>
              <a:spLocks noChangeShapeType="1"/>
            </p:cNvSpPr>
            <p:nvPr/>
          </p:nvSpPr>
          <p:spPr bwMode="auto">
            <a:xfrm rot="900000">
              <a:off x="1283" y="1928"/>
              <a:ext cx="0" cy="41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2" name="Line 228"/>
            <p:cNvSpPr>
              <a:spLocks noChangeShapeType="1"/>
            </p:cNvSpPr>
            <p:nvPr/>
          </p:nvSpPr>
          <p:spPr bwMode="auto">
            <a:xfrm rot="1500000">
              <a:off x="1340" y="1951"/>
              <a:ext cx="0" cy="9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3" name="Line 229"/>
            <p:cNvSpPr>
              <a:spLocks noChangeShapeType="1"/>
            </p:cNvSpPr>
            <p:nvPr/>
          </p:nvSpPr>
          <p:spPr bwMode="auto">
            <a:xfrm rot="2100000">
              <a:off x="1402" y="1987"/>
              <a:ext cx="0" cy="41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4" name="Line 230"/>
            <p:cNvSpPr>
              <a:spLocks noChangeShapeType="1"/>
            </p:cNvSpPr>
            <p:nvPr/>
          </p:nvSpPr>
          <p:spPr bwMode="auto">
            <a:xfrm rot="2700000">
              <a:off x="1454" y="2029"/>
              <a:ext cx="0" cy="45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5" name="Line 231"/>
            <p:cNvSpPr>
              <a:spLocks noChangeShapeType="1"/>
            </p:cNvSpPr>
            <p:nvPr/>
          </p:nvSpPr>
          <p:spPr bwMode="auto">
            <a:xfrm rot="-2700000">
              <a:off x="907" y="2029"/>
              <a:ext cx="0" cy="42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6" name="Line 232"/>
            <p:cNvSpPr>
              <a:spLocks noChangeShapeType="1"/>
            </p:cNvSpPr>
            <p:nvPr/>
          </p:nvSpPr>
          <p:spPr bwMode="auto">
            <a:xfrm rot="-2100000">
              <a:off x="959" y="1989"/>
              <a:ext cx="0" cy="40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7" name="Line 233"/>
            <p:cNvSpPr>
              <a:spLocks noChangeShapeType="1"/>
            </p:cNvSpPr>
            <p:nvPr/>
          </p:nvSpPr>
          <p:spPr bwMode="auto">
            <a:xfrm rot="20100000" flipH="1">
              <a:off x="1020" y="1952"/>
              <a:ext cx="5" cy="5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8" name="Line 234"/>
            <p:cNvSpPr>
              <a:spLocks noChangeShapeType="1"/>
            </p:cNvSpPr>
            <p:nvPr/>
          </p:nvSpPr>
          <p:spPr bwMode="auto">
            <a:xfrm rot="-900000">
              <a:off x="1077" y="1932"/>
              <a:ext cx="0" cy="42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9" name="Line 235"/>
            <p:cNvSpPr>
              <a:spLocks noChangeShapeType="1"/>
            </p:cNvSpPr>
            <p:nvPr/>
          </p:nvSpPr>
          <p:spPr bwMode="auto">
            <a:xfrm rot="-300000">
              <a:off x="1146" y="1918"/>
              <a:ext cx="0" cy="41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0" name="Line 236"/>
            <p:cNvSpPr>
              <a:spLocks noChangeShapeType="1"/>
            </p:cNvSpPr>
            <p:nvPr/>
          </p:nvSpPr>
          <p:spPr bwMode="auto">
            <a:xfrm rot="6300000">
              <a:off x="843" y="2169"/>
              <a:ext cx="0" cy="10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1" name="Line 237"/>
            <p:cNvSpPr>
              <a:spLocks noChangeShapeType="1"/>
            </p:cNvSpPr>
            <p:nvPr/>
          </p:nvSpPr>
          <p:spPr bwMode="auto">
            <a:xfrm rot="-3900000">
              <a:off x="834" y="2136"/>
              <a:ext cx="0" cy="42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Line 238"/>
            <p:cNvSpPr>
              <a:spLocks noChangeShapeType="1"/>
            </p:cNvSpPr>
            <p:nvPr/>
          </p:nvSpPr>
          <p:spPr bwMode="auto">
            <a:xfrm rot="-3300000">
              <a:off x="866" y="2078"/>
              <a:ext cx="0" cy="42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3" name="Line 239"/>
            <p:cNvSpPr>
              <a:spLocks noChangeShapeType="1"/>
            </p:cNvSpPr>
            <p:nvPr/>
          </p:nvSpPr>
          <p:spPr bwMode="auto">
            <a:xfrm rot="3300000">
              <a:off x="1491" y="2080"/>
              <a:ext cx="0" cy="42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4" name="Line 240"/>
            <p:cNvSpPr>
              <a:spLocks noChangeShapeType="1"/>
            </p:cNvSpPr>
            <p:nvPr/>
          </p:nvSpPr>
          <p:spPr bwMode="auto">
            <a:xfrm rot="3900000">
              <a:off x="1524" y="2132"/>
              <a:ext cx="0" cy="42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5" name="Line 241"/>
            <p:cNvSpPr>
              <a:spLocks noChangeShapeType="1"/>
            </p:cNvSpPr>
            <p:nvPr/>
          </p:nvSpPr>
          <p:spPr bwMode="auto">
            <a:xfrm rot="4500000">
              <a:off x="1524" y="2175"/>
              <a:ext cx="0" cy="9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6" name="Text Box 242"/>
            <p:cNvSpPr txBox="1">
              <a:spLocks noChangeArrowheads="1"/>
            </p:cNvSpPr>
            <p:nvPr/>
          </p:nvSpPr>
          <p:spPr bwMode="auto">
            <a:xfrm rot="-4196748">
              <a:off x="589" y="2109"/>
              <a:ext cx="317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0</a:t>
              </a:r>
              <a:endParaRPr lang="en-US" sz="1600">
                <a:latin typeface="Arial" charset="0"/>
              </a:endParaRPr>
            </a:p>
          </p:txBody>
        </p:sp>
        <p:sp>
          <p:nvSpPr>
            <p:cNvPr id="32807" name="Text Box 243"/>
            <p:cNvSpPr txBox="1">
              <a:spLocks noChangeArrowheads="1"/>
            </p:cNvSpPr>
            <p:nvPr/>
          </p:nvSpPr>
          <p:spPr bwMode="auto">
            <a:xfrm rot="1500000">
              <a:off x="1218" y="1801"/>
              <a:ext cx="34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Arial" charset="0"/>
                </a:rPr>
                <a:t>1</a:t>
              </a:r>
            </a:p>
          </p:txBody>
        </p:sp>
        <p:sp>
          <p:nvSpPr>
            <p:cNvPr id="32808" name="Text Box 244"/>
            <p:cNvSpPr txBox="1">
              <a:spLocks noChangeArrowheads="1"/>
            </p:cNvSpPr>
            <p:nvPr/>
          </p:nvSpPr>
          <p:spPr bwMode="auto">
            <a:xfrm rot="4500000">
              <a:off x="1480" y="2072"/>
              <a:ext cx="32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Arial" charset="0"/>
                </a:rPr>
                <a:t>1,5</a:t>
              </a:r>
            </a:p>
          </p:txBody>
        </p:sp>
        <p:sp>
          <p:nvSpPr>
            <p:cNvPr id="32809" name="Text Box 245"/>
            <p:cNvSpPr txBox="1">
              <a:spLocks noChangeArrowheads="1"/>
            </p:cNvSpPr>
            <p:nvPr/>
          </p:nvSpPr>
          <p:spPr bwMode="auto">
            <a:xfrm>
              <a:off x="883" y="2067"/>
              <a:ext cx="5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Arial" charset="0"/>
                </a:rPr>
                <a:t>A</a:t>
              </a:r>
            </a:p>
          </p:txBody>
        </p:sp>
        <p:sp>
          <p:nvSpPr>
            <p:cNvPr id="32810" name="AutoShape 246"/>
            <p:cNvSpPr>
              <a:spLocks noChangeArrowheads="1"/>
            </p:cNvSpPr>
            <p:nvPr/>
          </p:nvSpPr>
          <p:spPr bwMode="auto">
            <a:xfrm rot="10800000">
              <a:off x="726" y="1908"/>
              <a:ext cx="904" cy="812"/>
            </a:xfrm>
            <a:custGeom>
              <a:avLst/>
              <a:gdLst>
                <a:gd name="T0" fmla="*/ 452 w 21600"/>
                <a:gd name="T1" fmla="*/ 0 h 21600"/>
                <a:gd name="T2" fmla="*/ 190 w 21600"/>
                <a:gd name="T3" fmla="*/ 379 h 21600"/>
                <a:gd name="T4" fmla="*/ 452 w 21600"/>
                <a:gd name="T5" fmla="*/ 338 h 21600"/>
                <a:gd name="T6" fmla="*/ 714 w 21600"/>
                <a:gd name="T7" fmla="*/ 379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43 w 21600"/>
                <a:gd name="T13" fmla="*/ 0 h 21600"/>
                <a:gd name="T14" fmla="*/ 21457 w 21600"/>
                <a:gd name="T15" fmla="*/ 1109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000" y="10592"/>
                  </a:moveTo>
                  <a:cubicBezTo>
                    <a:pt x="9106" y="9678"/>
                    <a:pt x="9880" y="8988"/>
                    <a:pt x="10800" y="8989"/>
                  </a:cubicBezTo>
                  <a:cubicBezTo>
                    <a:pt x="11719" y="8989"/>
                    <a:pt x="12493" y="9678"/>
                    <a:pt x="12599" y="10592"/>
                  </a:cubicBezTo>
                  <a:lnTo>
                    <a:pt x="21528" y="9560"/>
                  </a:lnTo>
                  <a:cubicBezTo>
                    <a:pt x="20898" y="4111"/>
                    <a:pt x="16285" y="-1"/>
                    <a:pt x="10799" y="0"/>
                  </a:cubicBezTo>
                  <a:cubicBezTo>
                    <a:pt x="5314" y="0"/>
                    <a:pt x="701" y="4111"/>
                    <a:pt x="71" y="9560"/>
                  </a:cubicBezTo>
                  <a:close/>
                </a:path>
              </a:pathLst>
            </a:custGeom>
            <a:solidFill>
              <a:srgbClr val="FFFFCC"/>
            </a:solidFill>
            <a:ln w="3175" algn="ctr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  <p:sp>
          <p:nvSpPr>
            <p:cNvPr id="198903" name="Rectangle 247"/>
            <p:cNvSpPr>
              <a:spLocks noChangeArrowheads="1"/>
            </p:cNvSpPr>
            <p:nvPr/>
          </p:nvSpPr>
          <p:spPr bwMode="auto">
            <a:xfrm>
              <a:off x="512" y="2368"/>
              <a:ext cx="1360" cy="480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57150" cmpd="thickThin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Tahoma" pitchFamily="34" charset="0"/>
              </a:endParaRPr>
            </a:p>
          </p:txBody>
        </p:sp>
        <p:sp>
          <p:nvSpPr>
            <p:cNvPr id="32812" name="AutoShape 248"/>
            <p:cNvSpPr>
              <a:spLocks noChangeArrowheads="1"/>
            </p:cNvSpPr>
            <p:nvPr/>
          </p:nvSpPr>
          <p:spPr bwMode="auto">
            <a:xfrm>
              <a:off x="1147" y="2444"/>
              <a:ext cx="56" cy="54"/>
            </a:xfrm>
            <a:custGeom>
              <a:avLst/>
              <a:gdLst>
                <a:gd name="T0" fmla="*/ 28 w 21600"/>
                <a:gd name="T1" fmla="*/ 0 h 21600"/>
                <a:gd name="T2" fmla="*/ 8 w 21600"/>
                <a:gd name="T3" fmla="*/ 8 h 21600"/>
                <a:gd name="T4" fmla="*/ 0 w 21600"/>
                <a:gd name="T5" fmla="*/ 27 h 21600"/>
                <a:gd name="T6" fmla="*/ 8 w 21600"/>
                <a:gd name="T7" fmla="*/ 46 h 21600"/>
                <a:gd name="T8" fmla="*/ 28 w 21600"/>
                <a:gd name="T9" fmla="*/ 54 h 21600"/>
                <a:gd name="T10" fmla="*/ 48 w 21600"/>
                <a:gd name="T11" fmla="*/ 46 h 21600"/>
                <a:gd name="T12" fmla="*/ 56 w 21600"/>
                <a:gd name="T13" fmla="*/ 27 h 21600"/>
                <a:gd name="T14" fmla="*/ 48 w 21600"/>
                <a:gd name="T15" fmla="*/ 8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086 w 21600"/>
                <a:gd name="T25" fmla="*/ 3200 h 21600"/>
                <a:gd name="T26" fmla="*/ 18514 w 21600"/>
                <a:gd name="T27" fmla="*/ 184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6647" y="13593"/>
                  </a:moveTo>
                  <a:cubicBezTo>
                    <a:pt x="17063" y="12720"/>
                    <a:pt x="17280" y="11766"/>
                    <a:pt x="17280" y="10800"/>
                  </a:cubicBezTo>
                  <a:cubicBezTo>
                    <a:pt x="17280" y="7221"/>
                    <a:pt x="14378" y="4320"/>
                    <a:pt x="10800" y="4320"/>
                  </a:cubicBezTo>
                  <a:cubicBezTo>
                    <a:pt x="9833" y="4319"/>
                    <a:pt x="8879" y="4536"/>
                    <a:pt x="8006" y="4952"/>
                  </a:cubicBezTo>
                  <a:close/>
                  <a:moveTo>
                    <a:pt x="4952" y="8006"/>
                  </a:moveTo>
                  <a:cubicBezTo>
                    <a:pt x="4536" y="8879"/>
                    <a:pt x="4320" y="9833"/>
                    <a:pt x="4320" y="10799"/>
                  </a:cubicBezTo>
                  <a:cubicBezTo>
                    <a:pt x="4320" y="14378"/>
                    <a:pt x="7221" y="17280"/>
                    <a:pt x="10800" y="17280"/>
                  </a:cubicBezTo>
                  <a:cubicBezTo>
                    <a:pt x="11766" y="17280"/>
                    <a:pt x="12720" y="17063"/>
                    <a:pt x="13593" y="16647"/>
                  </a:cubicBez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  <p:grpSp>
          <p:nvGrpSpPr>
            <p:cNvPr id="3" name="Group 249"/>
            <p:cNvGrpSpPr>
              <a:grpSpLocks/>
            </p:cNvGrpSpPr>
            <p:nvPr/>
          </p:nvGrpSpPr>
          <p:grpSpPr bwMode="auto">
            <a:xfrm>
              <a:off x="1127" y="2428"/>
              <a:ext cx="96" cy="44"/>
              <a:chOff x="2838" y="2415"/>
              <a:chExt cx="86" cy="40"/>
            </a:xfrm>
          </p:grpSpPr>
          <p:sp>
            <p:nvSpPr>
              <p:cNvPr id="32814" name="Arc 250"/>
              <p:cNvSpPr>
                <a:spLocks/>
              </p:cNvSpPr>
              <p:nvPr/>
            </p:nvSpPr>
            <p:spPr bwMode="auto">
              <a:xfrm flipV="1">
                <a:off x="2841" y="2415"/>
                <a:ext cx="80" cy="40"/>
              </a:xfrm>
              <a:custGeom>
                <a:avLst/>
                <a:gdLst>
                  <a:gd name="T0" fmla="*/ 80 w 42223"/>
                  <a:gd name="T1" fmla="*/ 6 h 21600"/>
                  <a:gd name="T2" fmla="*/ 0 w 42223"/>
                  <a:gd name="T3" fmla="*/ 10 h 21600"/>
                  <a:gd name="T4" fmla="*/ 40 w 4222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2223"/>
                  <a:gd name="T10" fmla="*/ 0 h 21600"/>
                  <a:gd name="T11" fmla="*/ 42223 w 4222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223" h="21600" fill="none" extrusionOk="0">
                    <a:moveTo>
                      <a:pt x="42223" y="3121"/>
                    </a:moveTo>
                    <a:cubicBezTo>
                      <a:pt x="40673" y="13732"/>
                      <a:pt x="31573" y="21599"/>
                      <a:pt x="20850" y="21600"/>
                    </a:cubicBezTo>
                    <a:cubicBezTo>
                      <a:pt x="11093" y="21600"/>
                      <a:pt x="2548" y="15059"/>
                      <a:pt x="-1" y="5642"/>
                    </a:cubicBezTo>
                  </a:path>
                  <a:path w="42223" h="21600" stroke="0" extrusionOk="0">
                    <a:moveTo>
                      <a:pt x="42223" y="3121"/>
                    </a:moveTo>
                    <a:cubicBezTo>
                      <a:pt x="40673" y="13732"/>
                      <a:pt x="31573" y="21599"/>
                      <a:pt x="20850" y="21600"/>
                    </a:cubicBezTo>
                    <a:cubicBezTo>
                      <a:pt x="11093" y="21600"/>
                      <a:pt x="2548" y="15059"/>
                      <a:pt x="-1" y="5642"/>
                    </a:cubicBezTo>
                    <a:lnTo>
                      <a:pt x="20850" y="0"/>
                    </a:lnTo>
                    <a:close/>
                  </a:path>
                </a:pathLst>
              </a:custGeom>
              <a:noFill/>
              <a:ln w="63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eaLnBrk="0" hangingPunct="0"/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32815" name="Freeform 251"/>
              <p:cNvSpPr>
                <a:spLocks/>
              </p:cNvSpPr>
              <p:nvPr/>
            </p:nvSpPr>
            <p:spPr bwMode="auto">
              <a:xfrm>
                <a:off x="2838" y="2438"/>
                <a:ext cx="12" cy="12"/>
              </a:xfrm>
              <a:custGeom>
                <a:avLst/>
                <a:gdLst>
                  <a:gd name="T0" fmla="*/ 0 w 48"/>
                  <a:gd name="T1" fmla="*/ 0 h 48"/>
                  <a:gd name="T2" fmla="*/ 0 w 48"/>
                  <a:gd name="T3" fmla="*/ 48 h 48"/>
                  <a:gd name="T4" fmla="*/ 48 w 48"/>
                  <a:gd name="T5" fmla="*/ 0 h 48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48"/>
                  <a:gd name="T11" fmla="*/ 48 w 48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48">
                    <a:moveTo>
                      <a:pt x="0" y="0"/>
                    </a:moveTo>
                    <a:lnTo>
                      <a:pt x="0" y="48"/>
                    </a:lnTo>
                    <a:lnTo>
                      <a:pt x="48" y="0"/>
                    </a:lnTo>
                  </a:path>
                </a:pathLst>
              </a:custGeom>
              <a:noFill/>
              <a:ln w="63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32816" name="Freeform 252"/>
              <p:cNvSpPr>
                <a:spLocks/>
              </p:cNvSpPr>
              <p:nvPr/>
            </p:nvSpPr>
            <p:spPr bwMode="auto">
              <a:xfrm>
                <a:off x="2912" y="2442"/>
                <a:ext cx="12" cy="12"/>
              </a:xfrm>
              <a:custGeom>
                <a:avLst/>
                <a:gdLst>
                  <a:gd name="T0" fmla="*/ 0 w 48"/>
                  <a:gd name="T1" fmla="*/ 0 h 48"/>
                  <a:gd name="T2" fmla="*/ 48 w 48"/>
                  <a:gd name="T3" fmla="*/ 48 h 48"/>
                  <a:gd name="T4" fmla="*/ 48 w 48"/>
                  <a:gd name="T5" fmla="*/ 0 h 48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48"/>
                  <a:gd name="T11" fmla="*/ 48 w 48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48">
                    <a:moveTo>
                      <a:pt x="0" y="0"/>
                    </a:moveTo>
                    <a:lnTo>
                      <a:pt x="48" y="48"/>
                    </a:lnTo>
                    <a:lnTo>
                      <a:pt x="48" y="0"/>
                    </a:lnTo>
                  </a:path>
                </a:pathLst>
              </a:custGeom>
              <a:noFill/>
              <a:ln w="63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>
                  <a:latin typeface="Tahoma" pitchFamily="34" charset="0"/>
                </a:endParaRPr>
              </a:p>
            </p:txBody>
          </p:sp>
        </p:grpSp>
        <p:sp>
          <p:nvSpPr>
            <p:cNvPr id="32817" name="Oval 253"/>
            <p:cNvSpPr>
              <a:spLocks noChangeArrowheads="1"/>
            </p:cNvSpPr>
            <p:nvPr/>
          </p:nvSpPr>
          <p:spPr bwMode="auto">
            <a:xfrm>
              <a:off x="1151" y="2294"/>
              <a:ext cx="48" cy="46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rial" charset="0"/>
              </a:endParaRPr>
            </a:p>
          </p:txBody>
        </p:sp>
        <p:sp>
          <p:nvSpPr>
            <p:cNvPr id="32818" name="Oval 254"/>
            <p:cNvSpPr>
              <a:spLocks noChangeArrowheads="1"/>
            </p:cNvSpPr>
            <p:nvPr/>
          </p:nvSpPr>
          <p:spPr bwMode="auto">
            <a:xfrm>
              <a:off x="602" y="2707"/>
              <a:ext cx="124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  <p:sp>
          <p:nvSpPr>
            <p:cNvPr id="32819" name="Oval 255"/>
            <p:cNvSpPr>
              <a:spLocks noChangeArrowheads="1"/>
            </p:cNvSpPr>
            <p:nvPr/>
          </p:nvSpPr>
          <p:spPr bwMode="auto">
            <a:xfrm>
              <a:off x="1585" y="2707"/>
              <a:ext cx="124" cy="11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  <p:sp>
          <p:nvSpPr>
            <p:cNvPr id="32820" name="Text Box 256"/>
            <p:cNvSpPr txBox="1">
              <a:spLocks noChangeArrowheads="1"/>
            </p:cNvSpPr>
            <p:nvPr/>
          </p:nvSpPr>
          <p:spPr bwMode="auto">
            <a:xfrm>
              <a:off x="624" y="2544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Arial" charset="0"/>
                </a:rPr>
                <a:t>+</a:t>
              </a:r>
            </a:p>
          </p:txBody>
        </p:sp>
        <p:sp>
          <p:nvSpPr>
            <p:cNvPr id="32821" name="Text Box 257"/>
            <p:cNvSpPr txBox="1">
              <a:spLocks noChangeArrowheads="1"/>
            </p:cNvSpPr>
            <p:nvPr/>
          </p:nvSpPr>
          <p:spPr bwMode="auto">
            <a:xfrm>
              <a:off x="1440" y="2496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Arial" charset="0"/>
                </a:rPr>
                <a:t>-</a:t>
              </a:r>
            </a:p>
          </p:txBody>
        </p:sp>
        <p:sp>
          <p:nvSpPr>
            <p:cNvPr id="32822" name="Text Box 258"/>
            <p:cNvSpPr txBox="1">
              <a:spLocks noChangeArrowheads="1"/>
            </p:cNvSpPr>
            <p:nvPr/>
          </p:nvSpPr>
          <p:spPr bwMode="auto">
            <a:xfrm>
              <a:off x="1056" y="2496"/>
              <a:ext cx="38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b="1">
                  <a:latin typeface=".VnTimeH" pitchFamily="34" charset="0"/>
                </a:rPr>
                <a:t>A</a:t>
              </a:r>
            </a:p>
          </p:txBody>
        </p:sp>
        <p:sp>
          <p:nvSpPr>
            <p:cNvPr id="32823" name="Rectangle 259"/>
            <p:cNvSpPr>
              <a:spLocks noChangeArrowheads="1"/>
            </p:cNvSpPr>
            <p:nvPr/>
          </p:nvSpPr>
          <p:spPr bwMode="auto">
            <a:xfrm>
              <a:off x="512" y="1728"/>
              <a:ext cx="1368" cy="624"/>
            </a:xfrm>
            <a:prstGeom prst="rect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rial" charset="0"/>
              </a:endParaRPr>
            </a:p>
          </p:txBody>
        </p:sp>
      </p:grpSp>
      <p:grpSp>
        <p:nvGrpSpPr>
          <p:cNvPr id="4" name="Group 260"/>
          <p:cNvGrpSpPr>
            <a:grpSpLocks/>
          </p:cNvGrpSpPr>
          <p:nvPr/>
        </p:nvGrpSpPr>
        <p:grpSpPr bwMode="auto">
          <a:xfrm rot="20739395">
            <a:off x="2133600" y="4089400"/>
            <a:ext cx="939800" cy="635000"/>
            <a:chOff x="1680" y="1440"/>
            <a:chExt cx="592" cy="400"/>
          </a:xfrm>
        </p:grpSpPr>
        <p:sp>
          <p:nvSpPr>
            <p:cNvPr id="32825" name="Oval 261"/>
            <p:cNvSpPr>
              <a:spLocks noChangeArrowheads="1"/>
            </p:cNvSpPr>
            <p:nvPr/>
          </p:nvSpPr>
          <p:spPr bwMode="auto">
            <a:xfrm rot="-4329641">
              <a:off x="1953" y="1606"/>
              <a:ext cx="63" cy="5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algn="ctr"/>
              <a:endParaRPr lang="en-US">
                <a:latin typeface="Arial" charset="0"/>
              </a:endParaRPr>
            </a:p>
          </p:txBody>
        </p:sp>
        <p:sp>
          <p:nvSpPr>
            <p:cNvPr id="32826" name="Line 262"/>
            <p:cNvSpPr>
              <a:spLocks noChangeShapeType="1"/>
            </p:cNvSpPr>
            <p:nvPr/>
          </p:nvSpPr>
          <p:spPr bwMode="auto">
            <a:xfrm flipH="1" flipV="1">
              <a:off x="1680" y="1440"/>
              <a:ext cx="288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27" name="Line 263"/>
            <p:cNvSpPr>
              <a:spLocks noChangeShapeType="1"/>
            </p:cNvSpPr>
            <p:nvPr/>
          </p:nvSpPr>
          <p:spPr bwMode="auto">
            <a:xfrm flipH="1" flipV="1">
              <a:off x="1984" y="1648"/>
              <a:ext cx="288" cy="192"/>
            </a:xfrm>
            <a:prstGeom prst="line">
              <a:avLst/>
            </a:prstGeom>
            <a:noFill/>
            <a:ln w="9525">
              <a:noFill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828" name="Line 264"/>
          <p:cNvSpPr>
            <a:spLocks noChangeShapeType="1"/>
          </p:cNvSpPr>
          <p:nvPr/>
        </p:nvSpPr>
        <p:spPr bwMode="auto">
          <a:xfrm>
            <a:off x="1219200" y="5105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29" name="Line 265"/>
          <p:cNvSpPr>
            <a:spLocks noChangeShapeType="1"/>
          </p:cNvSpPr>
          <p:nvPr/>
        </p:nvSpPr>
        <p:spPr bwMode="auto">
          <a:xfrm>
            <a:off x="3429000" y="50292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266"/>
          <p:cNvGrpSpPr>
            <a:grpSpLocks/>
          </p:cNvGrpSpPr>
          <p:nvPr/>
        </p:nvGrpSpPr>
        <p:grpSpPr bwMode="auto">
          <a:xfrm>
            <a:off x="5257800" y="2819400"/>
            <a:ext cx="2222500" cy="1822450"/>
            <a:chOff x="2592" y="1680"/>
            <a:chExt cx="1400" cy="1148"/>
          </a:xfrm>
        </p:grpSpPr>
        <p:sp>
          <p:nvSpPr>
            <p:cNvPr id="32831" name="Text Box 267"/>
            <p:cNvSpPr txBox="1">
              <a:spLocks noChangeArrowheads="1"/>
            </p:cNvSpPr>
            <p:nvPr/>
          </p:nvSpPr>
          <p:spPr bwMode="auto">
            <a:xfrm>
              <a:off x="3456" y="1776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.VnTimeH" pitchFamily="34" charset="0"/>
                </a:rPr>
                <a:t>K</a:t>
              </a:r>
            </a:p>
          </p:txBody>
        </p:sp>
        <p:sp>
          <p:nvSpPr>
            <p:cNvPr id="32832" name="Oval 268"/>
            <p:cNvSpPr>
              <a:spLocks noChangeArrowheads="1"/>
            </p:cNvSpPr>
            <p:nvPr/>
          </p:nvSpPr>
          <p:spPr bwMode="auto">
            <a:xfrm rot="-4329641">
              <a:off x="2992" y="2336"/>
              <a:ext cx="66" cy="64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rgbClr val="FF00FF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en-US">
                <a:latin typeface="Arial" charset="0"/>
              </a:endParaRPr>
            </a:p>
          </p:txBody>
        </p:sp>
        <p:sp>
          <p:nvSpPr>
            <p:cNvPr id="32833" name="Rectangle 269"/>
            <p:cNvSpPr>
              <a:spLocks noChangeArrowheads="1"/>
            </p:cNvSpPr>
            <p:nvPr/>
          </p:nvSpPr>
          <p:spPr bwMode="auto">
            <a:xfrm>
              <a:off x="2599" y="1680"/>
              <a:ext cx="1393" cy="1142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  <p:sp>
          <p:nvSpPr>
            <p:cNvPr id="32834" name="Rectangle 270"/>
            <p:cNvSpPr>
              <a:spLocks noChangeArrowheads="1"/>
            </p:cNvSpPr>
            <p:nvPr/>
          </p:nvSpPr>
          <p:spPr bwMode="auto">
            <a:xfrm>
              <a:off x="2592" y="1686"/>
              <a:ext cx="1393" cy="1142"/>
            </a:xfrm>
            <a:prstGeom prst="rect">
              <a:avLst/>
            </a:prstGeom>
            <a:solidFill>
              <a:schemeClr val="bg1"/>
            </a:solidFill>
            <a:ln w="57150" cmpd="thickThin">
              <a:solidFill>
                <a:srgbClr val="66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  <p:sp>
          <p:nvSpPr>
            <p:cNvPr id="32835" name="Rectangle 271"/>
            <p:cNvSpPr>
              <a:spLocks noChangeArrowheads="1"/>
            </p:cNvSpPr>
            <p:nvPr/>
          </p:nvSpPr>
          <p:spPr bwMode="auto">
            <a:xfrm>
              <a:off x="2652" y="1725"/>
              <a:ext cx="1280" cy="646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  <p:sp>
          <p:nvSpPr>
            <p:cNvPr id="32836" name="Oval 272"/>
            <p:cNvSpPr>
              <a:spLocks noChangeArrowheads="1"/>
            </p:cNvSpPr>
            <p:nvPr/>
          </p:nvSpPr>
          <p:spPr bwMode="auto">
            <a:xfrm>
              <a:off x="2729" y="1789"/>
              <a:ext cx="1082" cy="98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  <p:sp>
          <p:nvSpPr>
            <p:cNvPr id="32837" name="Text Box 273"/>
            <p:cNvSpPr txBox="1">
              <a:spLocks noChangeArrowheads="1"/>
            </p:cNvSpPr>
            <p:nvPr/>
          </p:nvSpPr>
          <p:spPr bwMode="auto">
            <a:xfrm rot="810395">
              <a:off x="3547" y="1938"/>
              <a:ext cx="255" cy="173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/>
                <a:t>5</a:t>
              </a:r>
              <a:endParaRPr lang="en-US">
                <a:latin typeface="Arial" charset="0"/>
              </a:endParaRPr>
            </a:p>
          </p:txBody>
        </p:sp>
        <p:sp>
          <p:nvSpPr>
            <p:cNvPr id="32838" name="Oval 274"/>
            <p:cNvSpPr>
              <a:spLocks noChangeArrowheads="1"/>
            </p:cNvSpPr>
            <p:nvPr/>
          </p:nvSpPr>
          <p:spPr bwMode="auto">
            <a:xfrm rot="5400000">
              <a:off x="2748" y="1720"/>
              <a:ext cx="1051" cy="1155"/>
            </a:xfrm>
            <a:prstGeom prst="ellipse">
              <a:avLst/>
            </a:prstGeom>
            <a:noFill/>
            <a:ln w="1270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  <p:sp>
          <p:nvSpPr>
            <p:cNvPr id="32839" name="Arc 275"/>
            <p:cNvSpPr>
              <a:spLocks/>
            </p:cNvSpPr>
            <p:nvPr/>
          </p:nvSpPr>
          <p:spPr bwMode="auto">
            <a:xfrm rot="6681726" flipH="1">
              <a:off x="3121" y="1750"/>
              <a:ext cx="406" cy="723"/>
            </a:xfrm>
            <a:custGeom>
              <a:avLst/>
              <a:gdLst>
                <a:gd name="T0" fmla="*/ 247 w 24253"/>
                <a:gd name="T1" fmla="*/ 0 h 39506"/>
                <a:gd name="T2" fmla="*/ 0 w 24253"/>
                <a:gd name="T3" fmla="*/ 720 h 39506"/>
                <a:gd name="T4" fmla="*/ 44 w 24253"/>
                <a:gd name="T5" fmla="*/ 328 h 39506"/>
                <a:gd name="T6" fmla="*/ 0 60000 65536"/>
                <a:gd name="T7" fmla="*/ 0 60000 65536"/>
                <a:gd name="T8" fmla="*/ 0 60000 65536"/>
                <a:gd name="T9" fmla="*/ 0 w 24253"/>
                <a:gd name="T10" fmla="*/ 0 h 39506"/>
                <a:gd name="T11" fmla="*/ 24253 w 24253"/>
                <a:gd name="T12" fmla="*/ 39506 h 395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253" h="39506" fill="none" extrusionOk="0">
                  <a:moveTo>
                    <a:pt x="14733" y="-1"/>
                  </a:moveTo>
                  <a:cubicBezTo>
                    <a:pt x="20685" y="4015"/>
                    <a:pt x="24253" y="10726"/>
                    <a:pt x="24253" y="17906"/>
                  </a:cubicBezTo>
                  <a:cubicBezTo>
                    <a:pt x="24253" y="29835"/>
                    <a:pt x="14582" y="39506"/>
                    <a:pt x="2653" y="39506"/>
                  </a:cubicBezTo>
                  <a:cubicBezTo>
                    <a:pt x="1766" y="39506"/>
                    <a:pt x="880" y="39451"/>
                    <a:pt x="-1" y="39342"/>
                  </a:cubicBezTo>
                </a:path>
                <a:path w="24253" h="39506" stroke="0" extrusionOk="0">
                  <a:moveTo>
                    <a:pt x="14733" y="-1"/>
                  </a:moveTo>
                  <a:cubicBezTo>
                    <a:pt x="20685" y="4015"/>
                    <a:pt x="24253" y="10726"/>
                    <a:pt x="24253" y="17906"/>
                  </a:cubicBezTo>
                  <a:cubicBezTo>
                    <a:pt x="24253" y="29835"/>
                    <a:pt x="14582" y="39506"/>
                    <a:pt x="2653" y="39506"/>
                  </a:cubicBezTo>
                  <a:cubicBezTo>
                    <a:pt x="1766" y="39506"/>
                    <a:pt x="880" y="39451"/>
                    <a:pt x="-1" y="39342"/>
                  </a:cubicBezTo>
                  <a:lnTo>
                    <a:pt x="2653" y="17906"/>
                  </a:lnTo>
                  <a:close/>
                </a:path>
              </a:pathLst>
            </a:custGeom>
            <a:noFill/>
            <a:ln w="3175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  <p:sp>
          <p:nvSpPr>
            <p:cNvPr id="32840" name="Line 276"/>
            <p:cNvSpPr>
              <a:spLocks noChangeShapeType="1"/>
            </p:cNvSpPr>
            <p:nvPr/>
          </p:nvSpPr>
          <p:spPr bwMode="auto">
            <a:xfrm rot="10800000">
              <a:off x="3293" y="1910"/>
              <a:ext cx="0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1" name="Text Box 277"/>
            <p:cNvSpPr txBox="1">
              <a:spLocks noChangeArrowheads="1"/>
            </p:cNvSpPr>
            <p:nvPr/>
          </p:nvSpPr>
          <p:spPr bwMode="auto">
            <a:xfrm rot="-466213">
              <a:off x="3156" y="1748"/>
              <a:ext cx="250" cy="17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>
                  <a:latin typeface="Arial" charset="0"/>
                </a:rPr>
                <a:t>3</a:t>
              </a:r>
            </a:p>
          </p:txBody>
        </p:sp>
        <p:sp>
          <p:nvSpPr>
            <p:cNvPr id="32842" name="Text Box 278"/>
            <p:cNvSpPr txBox="1">
              <a:spLocks noChangeArrowheads="1"/>
            </p:cNvSpPr>
            <p:nvPr/>
          </p:nvSpPr>
          <p:spPr bwMode="auto">
            <a:xfrm rot="-1500000">
              <a:off x="2920" y="1811"/>
              <a:ext cx="34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/>
                <a:t>2</a:t>
              </a:r>
              <a:endParaRPr lang="en-US">
                <a:latin typeface="Arial" charset="0"/>
              </a:endParaRPr>
            </a:p>
          </p:txBody>
        </p:sp>
        <p:sp>
          <p:nvSpPr>
            <p:cNvPr id="32843" name="Line 279"/>
            <p:cNvSpPr>
              <a:spLocks noChangeShapeType="1"/>
            </p:cNvSpPr>
            <p:nvPr/>
          </p:nvSpPr>
          <p:spPr bwMode="auto">
            <a:xfrm rot="300000">
              <a:off x="3329" y="1910"/>
              <a:ext cx="0" cy="40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4" name="Line 280"/>
            <p:cNvSpPr>
              <a:spLocks noChangeShapeType="1"/>
            </p:cNvSpPr>
            <p:nvPr/>
          </p:nvSpPr>
          <p:spPr bwMode="auto">
            <a:xfrm rot="600000">
              <a:off x="3362" y="1914"/>
              <a:ext cx="0" cy="41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5" name="Line 281"/>
            <p:cNvSpPr>
              <a:spLocks noChangeShapeType="1"/>
            </p:cNvSpPr>
            <p:nvPr/>
          </p:nvSpPr>
          <p:spPr bwMode="auto">
            <a:xfrm rot="900000">
              <a:off x="3395" y="1922"/>
              <a:ext cx="0" cy="39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6" name="Line 282"/>
            <p:cNvSpPr>
              <a:spLocks noChangeShapeType="1"/>
            </p:cNvSpPr>
            <p:nvPr/>
          </p:nvSpPr>
          <p:spPr bwMode="auto">
            <a:xfrm rot="1200000">
              <a:off x="3427" y="1932"/>
              <a:ext cx="0" cy="41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7" name="Line 283"/>
            <p:cNvSpPr>
              <a:spLocks noChangeShapeType="1"/>
            </p:cNvSpPr>
            <p:nvPr/>
          </p:nvSpPr>
          <p:spPr bwMode="auto">
            <a:xfrm rot="1500000">
              <a:off x="3452" y="1944"/>
              <a:ext cx="0" cy="8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8" name="Line 284"/>
            <p:cNvSpPr>
              <a:spLocks noChangeShapeType="1"/>
            </p:cNvSpPr>
            <p:nvPr/>
          </p:nvSpPr>
          <p:spPr bwMode="auto">
            <a:xfrm rot="1800000">
              <a:off x="3488" y="1962"/>
              <a:ext cx="0" cy="41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9" name="Line 285"/>
            <p:cNvSpPr>
              <a:spLocks noChangeShapeType="1"/>
            </p:cNvSpPr>
            <p:nvPr/>
          </p:nvSpPr>
          <p:spPr bwMode="auto">
            <a:xfrm rot="2100000">
              <a:off x="3513" y="1978"/>
              <a:ext cx="0" cy="39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0" name="Line 286"/>
            <p:cNvSpPr>
              <a:spLocks noChangeShapeType="1"/>
            </p:cNvSpPr>
            <p:nvPr/>
          </p:nvSpPr>
          <p:spPr bwMode="auto">
            <a:xfrm rot="2400000">
              <a:off x="3542" y="1997"/>
              <a:ext cx="0" cy="39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1" name="Line 287"/>
            <p:cNvSpPr>
              <a:spLocks noChangeShapeType="1"/>
            </p:cNvSpPr>
            <p:nvPr/>
          </p:nvSpPr>
          <p:spPr bwMode="auto">
            <a:xfrm rot="2700000">
              <a:off x="3565" y="2018"/>
              <a:ext cx="0" cy="44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2" name="Line 288"/>
            <p:cNvSpPr>
              <a:spLocks noChangeShapeType="1"/>
            </p:cNvSpPr>
            <p:nvPr/>
          </p:nvSpPr>
          <p:spPr bwMode="auto">
            <a:xfrm rot="3000000">
              <a:off x="3570" y="2029"/>
              <a:ext cx="0" cy="9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3" name="Line 289"/>
            <p:cNvSpPr>
              <a:spLocks noChangeShapeType="1"/>
            </p:cNvSpPr>
            <p:nvPr/>
          </p:nvSpPr>
          <p:spPr bwMode="auto">
            <a:xfrm rot="7800000">
              <a:off x="3017" y="2027"/>
              <a:ext cx="0" cy="10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4" name="Line 290"/>
            <p:cNvSpPr>
              <a:spLocks noChangeShapeType="1"/>
            </p:cNvSpPr>
            <p:nvPr/>
          </p:nvSpPr>
          <p:spPr bwMode="auto">
            <a:xfrm rot="-2700000">
              <a:off x="3017" y="2018"/>
              <a:ext cx="0" cy="40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5" name="Line 291"/>
            <p:cNvSpPr>
              <a:spLocks noChangeShapeType="1"/>
            </p:cNvSpPr>
            <p:nvPr/>
          </p:nvSpPr>
          <p:spPr bwMode="auto">
            <a:xfrm rot="-2400000">
              <a:off x="3040" y="1999"/>
              <a:ext cx="0" cy="38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6" name="Line 292"/>
            <p:cNvSpPr>
              <a:spLocks noChangeShapeType="1"/>
            </p:cNvSpPr>
            <p:nvPr/>
          </p:nvSpPr>
          <p:spPr bwMode="auto">
            <a:xfrm rot="-2100000">
              <a:off x="3069" y="1979"/>
              <a:ext cx="0" cy="39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7" name="Line 293"/>
            <p:cNvSpPr>
              <a:spLocks noChangeShapeType="1"/>
            </p:cNvSpPr>
            <p:nvPr/>
          </p:nvSpPr>
          <p:spPr bwMode="auto">
            <a:xfrm rot="-1800000">
              <a:off x="3095" y="1961"/>
              <a:ext cx="0" cy="39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8" name="Line 294"/>
            <p:cNvSpPr>
              <a:spLocks noChangeShapeType="1"/>
            </p:cNvSpPr>
            <p:nvPr/>
          </p:nvSpPr>
          <p:spPr bwMode="auto">
            <a:xfrm rot="-1500000">
              <a:off x="3139" y="1943"/>
              <a:ext cx="0" cy="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9" name="Line 295"/>
            <p:cNvSpPr>
              <a:spLocks noChangeShapeType="1"/>
            </p:cNvSpPr>
            <p:nvPr/>
          </p:nvSpPr>
          <p:spPr bwMode="auto">
            <a:xfrm rot="-1200000">
              <a:off x="3159" y="1932"/>
              <a:ext cx="0" cy="41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60" name="Line 296"/>
            <p:cNvSpPr>
              <a:spLocks noChangeShapeType="1"/>
            </p:cNvSpPr>
            <p:nvPr/>
          </p:nvSpPr>
          <p:spPr bwMode="auto">
            <a:xfrm rot="-900000">
              <a:off x="3187" y="1925"/>
              <a:ext cx="0" cy="40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61" name="Line 297"/>
            <p:cNvSpPr>
              <a:spLocks noChangeShapeType="1"/>
            </p:cNvSpPr>
            <p:nvPr/>
          </p:nvSpPr>
          <p:spPr bwMode="auto">
            <a:xfrm rot="-600000">
              <a:off x="3221" y="1918"/>
              <a:ext cx="0" cy="39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62" name="Line 298"/>
            <p:cNvSpPr>
              <a:spLocks noChangeShapeType="1"/>
            </p:cNvSpPr>
            <p:nvPr/>
          </p:nvSpPr>
          <p:spPr bwMode="auto">
            <a:xfrm rot="-300000">
              <a:off x="3256" y="1912"/>
              <a:ext cx="0" cy="39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63" name="Line 299"/>
            <p:cNvSpPr>
              <a:spLocks noChangeShapeType="1"/>
            </p:cNvSpPr>
            <p:nvPr/>
          </p:nvSpPr>
          <p:spPr bwMode="auto">
            <a:xfrm rot="6300000">
              <a:off x="2952" y="2150"/>
              <a:ext cx="0" cy="10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64" name="Line 300"/>
            <p:cNvSpPr>
              <a:spLocks noChangeShapeType="1"/>
            </p:cNvSpPr>
            <p:nvPr/>
          </p:nvSpPr>
          <p:spPr bwMode="auto">
            <a:xfrm rot="-4200000">
              <a:off x="2931" y="2146"/>
              <a:ext cx="0" cy="42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65" name="Line 301"/>
            <p:cNvSpPr>
              <a:spLocks noChangeShapeType="1"/>
            </p:cNvSpPr>
            <p:nvPr/>
          </p:nvSpPr>
          <p:spPr bwMode="auto">
            <a:xfrm rot="-3900000">
              <a:off x="2943" y="2118"/>
              <a:ext cx="0" cy="43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66" name="Line 302"/>
            <p:cNvSpPr>
              <a:spLocks noChangeShapeType="1"/>
            </p:cNvSpPr>
            <p:nvPr/>
          </p:nvSpPr>
          <p:spPr bwMode="auto">
            <a:xfrm rot="-3600000">
              <a:off x="2959" y="2094"/>
              <a:ext cx="0" cy="42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67" name="Line 303"/>
            <p:cNvSpPr>
              <a:spLocks noChangeShapeType="1"/>
            </p:cNvSpPr>
            <p:nvPr/>
          </p:nvSpPr>
          <p:spPr bwMode="auto">
            <a:xfrm rot="-3300000">
              <a:off x="2975" y="2064"/>
              <a:ext cx="0" cy="42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68" name="Line 304"/>
            <p:cNvSpPr>
              <a:spLocks noChangeShapeType="1"/>
            </p:cNvSpPr>
            <p:nvPr/>
          </p:nvSpPr>
          <p:spPr bwMode="auto">
            <a:xfrm rot="3300000">
              <a:off x="3604" y="2067"/>
              <a:ext cx="0" cy="42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69" name="Line 305"/>
            <p:cNvSpPr>
              <a:spLocks noChangeShapeType="1"/>
            </p:cNvSpPr>
            <p:nvPr/>
          </p:nvSpPr>
          <p:spPr bwMode="auto">
            <a:xfrm rot="3600000">
              <a:off x="3618" y="2088"/>
              <a:ext cx="0" cy="44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70" name="Line 306"/>
            <p:cNvSpPr>
              <a:spLocks noChangeShapeType="1"/>
            </p:cNvSpPr>
            <p:nvPr/>
          </p:nvSpPr>
          <p:spPr bwMode="auto">
            <a:xfrm rot="3900000">
              <a:off x="3637" y="2116"/>
              <a:ext cx="0" cy="42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71" name="Line 307"/>
            <p:cNvSpPr>
              <a:spLocks noChangeShapeType="1"/>
            </p:cNvSpPr>
            <p:nvPr/>
          </p:nvSpPr>
          <p:spPr bwMode="auto">
            <a:xfrm rot="4200000">
              <a:off x="3649" y="2146"/>
              <a:ext cx="0" cy="42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72" name="Line 308"/>
            <p:cNvSpPr>
              <a:spLocks noChangeShapeType="1"/>
            </p:cNvSpPr>
            <p:nvPr/>
          </p:nvSpPr>
          <p:spPr bwMode="auto">
            <a:xfrm rot="4500000">
              <a:off x="3636" y="2155"/>
              <a:ext cx="0" cy="9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73" name="Text Box 309"/>
            <p:cNvSpPr txBox="1">
              <a:spLocks noChangeArrowheads="1"/>
            </p:cNvSpPr>
            <p:nvPr/>
          </p:nvSpPr>
          <p:spPr bwMode="auto">
            <a:xfrm>
              <a:off x="2674" y="2088"/>
              <a:ext cx="34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/>
                <a:t>0</a:t>
              </a:r>
              <a:endParaRPr lang="en-US">
                <a:latin typeface="Arial" charset="0"/>
              </a:endParaRPr>
            </a:p>
          </p:txBody>
        </p:sp>
        <p:sp>
          <p:nvSpPr>
            <p:cNvPr id="32874" name="Text Box 310"/>
            <p:cNvSpPr txBox="1">
              <a:spLocks noChangeArrowheads="1"/>
            </p:cNvSpPr>
            <p:nvPr/>
          </p:nvSpPr>
          <p:spPr bwMode="auto">
            <a:xfrm rot="-2443161">
              <a:off x="2760" y="1939"/>
              <a:ext cx="34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>
                  <a:latin typeface="Arial" charset="0"/>
                </a:rPr>
                <a:t>1</a:t>
              </a:r>
            </a:p>
          </p:txBody>
        </p:sp>
        <p:sp>
          <p:nvSpPr>
            <p:cNvPr id="32875" name="Text Box 311"/>
            <p:cNvSpPr txBox="1">
              <a:spLocks noChangeArrowheads="1"/>
            </p:cNvSpPr>
            <p:nvPr/>
          </p:nvSpPr>
          <p:spPr bwMode="auto">
            <a:xfrm rot="3000000">
              <a:off x="3392" y="1800"/>
              <a:ext cx="30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/>
                <a:t>4</a:t>
              </a:r>
              <a:endParaRPr lang="en-US">
                <a:latin typeface="Arial" charset="0"/>
              </a:endParaRPr>
            </a:p>
          </p:txBody>
        </p:sp>
        <p:sp>
          <p:nvSpPr>
            <p:cNvPr id="32876" name="Text Box 312"/>
            <p:cNvSpPr txBox="1">
              <a:spLocks noChangeArrowheads="1"/>
            </p:cNvSpPr>
            <p:nvPr/>
          </p:nvSpPr>
          <p:spPr bwMode="auto">
            <a:xfrm rot="4500000">
              <a:off x="3611" y="2104"/>
              <a:ext cx="30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/>
                <a:t>6</a:t>
              </a:r>
              <a:endParaRPr lang="en-US">
                <a:latin typeface="Arial" charset="0"/>
              </a:endParaRPr>
            </a:p>
          </p:txBody>
        </p:sp>
        <p:sp>
          <p:nvSpPr>
            <p:cNvPr id="32877" name="Text Box 313"/>
            <p:cNvSpPr txBox="1">
              <a:spLocks noChangeArrowheads="1"/>
            </p:cNvSpPr>
            <p:nvPr/>
          </p:nvSpPr>
          <p:spPr bwMode="auto">
            <a:xfrm>
              <a:off x="2997" y="2051"/>
              <a:ext cx="5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Arial" charset="0"/>
                </a:rPr>
                <a:t>V</a:t>
              </a:r>
            </a:p>
          </p:txBody>
        </p:sp>
        <p:sp>
          <p:nvSpPr>
            <p:cNvPr id="32878" name="AutoShape 314"/>
            <p:cNvSpPr>
              <a:spLocks noChangeArrowheads="1"/>
            </p:cNvSpPr>
            <p:nvPr/>
          </p:nvSpPr>
          <p:spPr bwMode="auto">
            <a:xfrm rot="10800000">
              <a:off x="2841" y="1895"/>
              <a:ext cx="910" cy="776"/>
            </a:xfrm>
            <a:custGeom>
              <a:avLst/>
              <a:gdLst>
                <a:gd name="T0" fmla="*/ 455 w 21600"/>
                <a:gd name="T1" fmla="*/ 0 h 21600"/>
                <a:gd name="T2" fmla="*/ 191 w 21600"/>
                <a:gd name="T3" fmla="*/ 362 h 21600"/>
                <a:gd name="T4" fmla="*/ 455 w 21600"/>
                <a:gd name="T5" fmla="*/ 323 h 21600"/>
                <a:gd name="T6" fmla="*/ 719 w 21600"/>
                <a:gd name="T7" fmla="*/ 362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42 w 21600"/>
                <a:gd name="T13" fmla="*/ 0 h 21600"/>
                <a:gd name="T14" fmla="*/ 21458 w 21600"/>
                <a:gd name="T15" fmla="*/ 1110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000" y="10592"/>
                  </a:moveTo>
                  <a:cubicBezTo>
                    <a:pt x="9106" y="9678"/>
                    <a:pt x="9880" y="8988"/>
                    <a:pt x="10800" y="8989"/>
                  </a:cubicBezTo>
                  <a:cubicBezTo>
                    <a:pt x="11719" y="8989"/>
                    <a:pt x="12493" y="9678"/>
                    <a:pt x="12599" y="10592"/>
                  </a:cubicBezTo>
                  <a:lnTo>
                    <a:pt x="21528" y="9560"/>
                  </a:lnTo>
                  <a:cubicBezTo>
                    <a:pt x="20898" y="4111"/>
                    <a:pt x="16285" y="-1"/>
                    <a:pt x="10799" y="0"/>
                  </a:cubicBezTo>
                  <a:cubicBezTo>
                    <a:pt x="5314" y="0"/>
                    <a:pt x="701" y="4111"/>
                    <a:pt x="71" y="9560"/>
                  </a:cubicBezTo>
                  <a:close/>
                </a:path>
              </a:pathLst>
            </a:custGeom>
            <a:solidFill>
              <a:srgbClr val="FFFFCC"/>
            </a:solidFill>
            <a:ln w="317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  <p:sp>
          <p:nvSpPr>
            <p:cNvPr id="32879" name="Rectangle 315"/>
            <p:cNvSpPr>
              <a:spLocks noChangeArrowheads="1"/>
            </p:cNvSpPr>
            <p:nvPr/>
          </p:nvSpPr>
          <p:spPr bwMode="auto">
            <a:xfrm>
              <a:off x="2620" y="2336"/>
              <a:ext cx="1283" cy="481"/>
            </a:xfrm>
            <a:prstGeom prst="rect">
              <a:avLst/>
            </a:prstGeom>
            <a:solidFill>
              <a:schemeClr val="bg1"/>
            </a:solidFill>
            <a:ln w="57150" cmpd="thickThin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  <p:sp>
          <p:nvSpPr>
            <p:cNvPr id="32880" name="Rectangle 316"/>
            <p:cNvSpPr>
              <a:spLocks noChangeArrowheads="1"/>
            </p:cNvSpPr>
            <p:nvPr/>
          </p:nvSpPr>
          <p:spPr bwMode="auto">
            <a:xfrm>
              <a:off x="2655" y="1728"/>
              <a:ext cx="1273" cy="645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rial" charset="0"/>
              </a:endParaRPr>
            </a:p>
          </p:txBody>
        </p:sp>
        <p:sp>
          <p:nvSpPr>
            <p:cNvPr id="32881" name="Rectangle 317"/>
            <p:cNvSpPr>
              <a:spLocks noChangeArrowheads="1"/>
            </p:cNvSpPr>
            <p:nvPr/>
          </p:nvSpPr>
          <p:spPr bwMode="auto">
            <a:xfrm>
              <a:off x="2592" y="1686"/>
              <a:ext cx="1393" cy="1142"/>
            </a:xfrm>
            <a:prstGeom prst="rect">
              <a:avLst/>
            </a:prstGeom>
            <a:noFill/>
            <a:ln w="57150" cmpd="thickThin">
              <a:solidFill>
                <a:srgbClr val="66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  <p:sp>
          <p:nvSpPr>
            <p:cNvPr id="32882" name="AutoShape 318"/>
            <p:cNvSpPr>
              <a:spLocks noChangeArrowheads="1"/>
            </p:cNvSpPr>
            <p:nvPr/>
          </p:nvSpPr>
          <p:spPr bwMode="auto">
            <a:xfrm>
              <a:off x="3263" y="2411"/>
              <a:ext cx="57" cy="52"/>
            </a:xfrm>
            <a:custGeom>
              <a:avLst/>
              <a:gdLst>
                <a:gd name="T0" fmla="*/ 29 w 21600"/>
                <a:gd name="T1" fmla="*/ 0 h 21600"/>
                <a:gd name="T2" fmla="*/ 8 w 21600"/>
                <a:gd name="T3" fmla="*/ 8 h 21600"/>
                <a:gd name="T4" fmla="*/ 0 w 21600"/>
                <a:gd name="T5" fmla="*/ 26 h 21600"/>
                <a:gd name="T6" fmla="*/ 8 w 21600"/>
                <a:gd name="T7" fmla="*/ 44 h 21600"/>
                <a:gd name="T8" fmla="*/ 29 w 21600"/>
                <a:gd name="T9" fmla="*/ 52 h 21600"/>
                <a:gd name="T10" fmla="*/ 49 w 21600"/>
                <a:gd name="T11" fmla="*/ 44 h 21600"/>
                <a:gd name="T12" fmla="*/ 57 w 21600"/>
                <a:gd name="T13" fmla="*/ 26 h 21600"/>
                <a:gd name="T14" fmla="*/ 49 w 21600"/>
                <a:gd name="T15" fmla="*/ 8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032 w 21600"/>
                <a:gd name="T25" fmla="*/ 3323 h 21600"/>
                <a:gd name="T26" fmla="*/ 18568 w 21600"/>
                <a:gd name="T27" fmla="*/ 1827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6647" y="13593"/>
                  </a:moveTo>
                  <a:cubicBezTo>
                    <a:pt x="17063" y="12720"/>
                    <a:pt x="17280" y="11766"/>
                    <a:pt x="17280" y="10800"/>
                  </a:cubicBezTo>
                  <a:cubicBezTo>
                    <a:pt x="17280" y="7221"/>
                    <a:pt x="14378" y="4320"/>
                    <a:pt x="10800" y="4320"/>
                  </a:cubicBezTo>
                  <a:cubicBezTo>
                    <a:pt x="9833" y="4319"/>
                    <a:pt x="8879" y="4536"/>
                    <a:pt x="8006" y="4952"/>
                  </a:cubicBezTo>
                  <a:close/>
                  <a:moveTo>
                    <a:pt x="4952" y="8006"/>
                  </a:moveTo>
                  <a:cubicBezTo>
                    <a:pt x="4536" y="8879"/>
                    <a:pt x="4320" y="9833"/>
                    <a:pt x="4320" y="10799"/>
                  </a:cubicBezTo>
                  <a:cubicBezTo>
                    <a:pt x="4320" y="14378"/>
                    <a:pt x="7221" y="17280"/>
                    <a:pt x="10800" y="17280"/>
                  </a:cubicBezTo>
                  <a:cubicBezTo>
                    <a:pt x="11766" y="17280"/>
                    <a:pt x="12720" y="17063"/>
                    <a:pt x="13593" y="16647"/>
                  </a:cubicBez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  <p:sp>
          <p:nvSpPr>
            <p:cNvPr id="32883" name="Arc 319"/>
            <p:cNvSpPr>
              <a:spLocks/>
            </p:cNvSpPr>
            <p:nvPr/>
          </p:nvSpPr>
          <p:spPr bwMode="auto">
            <a:xfrm flipV="1">
              <a:off x="3246" y="2396"/>
              <a:ext cx="91" cy="41"/>
            </a:xfrm>
            <a:custGeom>
              <a:avLst/>
              <a:gdLst>
                <a:gd name="T0" fmla="*/ 91 w 42223"/>
                <a:gd name="T1" fmla="*/ 6 h 21600"/>
                <a:gd name="T2" fmla="*/ 0 w 42223"/>
                <a:gd name="T3" fmla="*/ 11 h 21600"/>
                <a:gd name="T4" fmla="*/ 45 w 42223"/>
                <a:gd name="T5" fmla="*/ 0 h 21600"/>
                <a:gd name="T6" fmla="*/ 0 60000 65536"/>
                <a:gd name="T7" fmla="*/ 0 60000 65536"/>
                <a:gd name="T8" fmla="*/ 0 60000 65536"/>
                <a:gd name="T9" fmla="*/ 0 w 42223"/>
                <a:gd name="T10" fmla="*/ 0 h 21600"/>
                <a:gd name="T11" fmla="*/ 42223 w 4222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23" h="21600" fill="none" extrusionOk="0">
                  <a:moveTo>
                    <a:pt x="42223" y="3121"/>
                  </a:moveTo>
                  <a:cubicBezTo>
                    <a:pt x="40673" y="13732"/>
                    <a:pt x="31573" y="21599"/>
                    <a:pt x="20850" y="21600"/>
                  </a:cubicBezTo>
                  <a:cubicBezTo>
                    <a:pt x="11093" y="21600"/>
                    <a:pt x="2548" y="15059"/>
                    <a:pt x="-1" y="5642"/>
                  </a:cubicBezTo>
                </a:path>
                <a:path w="42223" h="21600" stroke="0" extrusionOk="0">
                  <a:moveTo>
                    <a:pt x="42223" y="3121"/>
                  </a:moveTo>
                  <a:cubicBezTo>
                    <a:pt x="40673" y="13732"/>
                    <a:pt x="31573" y="21599"/>
                    <a:pt x="20850" y="21600"/>
                  </a:cubicBezTo>
                  <a:cubicBezTo>
                    <a:pt x="11093" y="21600"/>
                    <a:pt x="2548" y="15059"/>
                    <a:pt x="-1" y="5642"/>
                  </a:cubicBezTo>
                  <a:lnTo>
                    <a:pt x="20850" y="0"/>
                  </a:lnTo>
                  <a:close/>
                </a:path>
              </a:pathLst>
            </a:cu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  <p:sp>
          <p:nvSpPr>
            <p:cNvPr id="32884" name="Freeform 320"/>
            <p:cNvSpPr>
              <a:spLocks/>
            </p:cNvSpPr>
            <p:nvPr/>
          </p:nvSpPr>
          <p:spPr bwMode="auto">
            <a:xfrm>
              <a:off x="3243" y="2419"/>
              <a:ext cx="13" cy="13"/>
            </a:xfrm>
            <a:custGeom>
              <a:avLst/>
              <a:gdLst>
                <a:gd name="T0" fmla="*/ 0 w 48"/>
                <a:gd name="T1" fmla="*/ 0 h 48"/>
                <a:gd name="T2" fmla="*/ 0 w 48"/>
                <a:gd name="T3" fmla="*/ 48 h 48"/>
                <a:gd name="T4" fmla="*/ 48 w 48"/>
                <a:gd name="T5" fmla="*/ 0 h 48"/>
                <a:gd name="T6" fmla="*/ 0 60000 65536"/>
                <a:gd name="T7" fmla="*/ 0 60000 65536"/>
                <a:gd name="T8" fmla="*/ 0 60000 65536"/>
                <a:gd name="T9" fmla="*/ 0 w 48"/>
                <a:gd name="T10" fmla="*/ 0 h 48"/>
                <a:gd name="T11" fmla="*/ 48 w 4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48">
                  <a:moveTo>
                    <a:pt x="0" y="0"/>
                  </a:moveTo>
                  <a:lnTo>
                    <a:pt x="0" y="48"/>
                  </a:lnTo>
                  <a:lnTo>
                    <a:pt x="48" y="0"/>
                  </a:lnTo>
                </a:path>
              </a:pathLst>
            </a:cu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  <p:sp>
          <p:nvSpPr>
            <p:cNvPr id="32885" name="Freeform 321"/>
            <p:cNvSpPr>
              <a:spLocks/>
            </p:cNvSpPr>
            <p:nvPr/>
          </p:nvSpPr>
          <p:spPr bwMode="auto">
            <a:xfrm>
              <a:off x="3327" y="2424"/>
              <a:ext cx="14" cy="12"/>
            </a:xfrm>
            <a:custGeom>
              <a:avLst/>
              <a:gdLst>
                <a:gd name="T0" fmla="*/ 0 w 48"/>
                <a:gd name="T1" fmla="*/ 0 h 48"/>
                <a:gd name="T2" fmla="*/ 48 w 48"/>
                <a:gd name="T3" fmla="*/ 48 h 48"/>
                <a:gd name="T4" fmla="*/ 48 w 48"/>
                <a:gd name="T5" fmla="*/ 0 h 48"/>
                <a:gd name="T6" fmla="*/ 0 60000 65536"/>
                <a:gd name="T7" fmla="*/ 0 60000 65536"/>
                <a:gd name="T8" fmla="*/ 0 60000 65536"/>
                <a:gd name="T9" fmla="*/ 0 w 48"/>
                <a:gd name="T10" fmla="*/ 0 h 48"/>
                <a:gd name="T11" fmla="*/ 48 w 4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48">
                  <a:moveTo>
                    <a:pt x="0" y="0"/>
                  </a:moveTo>
                  <a:lnTo>
                    <a:pt x="48" y="48"/>
                  </a:lnTo>
                  <a:lnTo>
                    <a:pt x="48" y="0"/>
                  </a:lnTo>
                </a:path>
              </a:pathLst>
            </a:cu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  <p:sp>
          <p:nvSpPr>
            <p:cNvPr id="32886" name="AutoShape 322"/>
            <p:cNvSpPr>
              <a:spLocks noChangeArrowheads="1"/>
            </p:cNvSpPr>
            <p:nvPr/>
          </p:nvSpPr>
          <p:spPr bwMode="auto">
            <a:xfrm>
              <a:off x="2680" y="2655"/>
              <a:ext cx="132" cy="120"/>
            </a:xfrm>
            <a:custGeom>
              <a:avLst/>
              <a:gdLst>
                <a:gd name="T0" fmla="*/ 66 w 21600"/>
                <a:gd name="T1" fmla="*/ 0 h 21600"/>
                <a:gd name="T2" fmla="*/ 19 w 21600"/>
                <a:gd name="T3" fmla="*/ 18 h 21600"/>
                <a:gd name="T4" fmla="*/ 0 w 21600"/>
                <a:gd name="T5" fmla="*/ 60 h 21600"/>
                <a:gd name="T6" fmla="*/ 19 w 21600"/>
                <a:gd name="T7" fmla="*/ 102 h 21600"/>
                <a:gd name="T8" fmla="*/ 66 w 21600"/>
                <a:gd name="T9" fmla="*/ 120 h 21600"/>
                <a:gd name="T10" fmla="*/ 113 w 21600"/>
                <a:gd name="T11" fmla="*/ 102 h 21600"/>
                <a:gd name="T12" fmla="*/ 132 w 21600"/>
                <a:gd name="T13" fmla="*/ 60 h 21600"/>
                <a:gd name="T14" fmla="*/ 113 w 21600"/>
                <a:gd name="T15" fmla="*/ 18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09 w 21600"/>
                <a:gd name="T25" fmla="*/ 3240 h 21600"/>
                <a:gd name="T26" fmla="*/ 18491 w 21600"/>
                <a:gd name="T27" fmla="*/ 1836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  <p:sp>
          <p:nvSpPr>
            <p:cNvPr id="32887" name="Oval 323"/>
            <p:cNvSpPr>
              <a:spLocks noChangeArrowheads="1"/>
            </p:cNvSpPr>
            <p:nvPr/>
          </p:nvSpPr>
          <p:spPr bwMode="auto">
            <a:xfrm>
              <a:off x="2672" y="2648"/>
              <a:ext cx="144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  <p:sp>
          <p:nvSpPr>
            <p:cNvPr id="32888" name="Oval 324"/>
            <p:cNvSpPr>
              <a:spLocks noChangeArrowheads="1"/>
            </p:cNvSpPr>
            <p:nvPr/>
          </p:nvSpPr>
          <p:spPr bwMode="auto">
            <a:xfrm>
              <a:off x="3752" y="2648"/>
              <a:ext cx="144" cy="1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  <p:sp>
          <p:nvSpPr>
            <p:cNvPr id="32889" name="Text Box 325"/>
            <p:cNvSpPr txBox="1">
              <a:spLocks noChangeArrowheads="1"/>
            </p:cNvSpPr>
            <p:nvPr/>
          </p:nvSpPr>
          <p:spPr bwMode="auto">
            <a:xfrm>
              <a:off x="3600" y="2448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Arial" charset="0"/>
                </a:rPr>
                <a:t>-</a:t>
              </a:r>
            </a:p>
          </p:txBody>
        </p:sp>
        <p:sp>
          <p:nvSpPr>
            <p:cNvPr id="32890" name="Text Box 326"/>
            <p:cNvSpPr txBox="1">
              <a:spLocks noChangeArrowheads="1"/>
            </p:cNvSpPr>
            <p:nvPr/>
          </p:nvSpPr>
          <p:spPr bwMode="auto">
            <a:xfrm>
              <a:off x="2736" y="2448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Arial" charset="0"/>
                </a:rPr>
                <a:t>+</a:t>
              </a:r>
            </a:p>
          </p:txBody>
        </p:sp>
      </p:grpSp>
      <p:sp>
        <p:nvSpPr>
          <p:cNvPr id="32891" name="Line 327"/>
          <p:cNvSpPr>
            <a:spLocks noChangeShapeType="1"/>
          </p:cNvSpPr>
          <p:nvPr/>
        </p:nvSpPr>
        <p:spPr bwMode="auto">
          <a:xfrm flipH="1">
            <a:off x="4876800" y="44958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92" name="Line 328"/>
          <p:cNvSpPr>
            <a:spLocks noChangeShapeType="1"/>
          </p:cNvSpPr>
          <p:nvPr/>
        </p:nvSpPr>
        <p:spPr bwMode="auto">
          <a:xfrm>
            <a:off x="7239000" y="449580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oval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329"/>
          <p:cNvGrpSpPr>
            <a:grpSpLocks/>
          </p:cNvGrpSpPr>
          <p:nvPr/>
        </p:nvGrpSpPr>
        <p:grpSpPr bwMode="auto">
          <a:xfrm>
            <a:off x="8001000" y="1676400"/>
            <a:ext cx="565150" cy="304800"/>
            <a:chOff x="1248" y="3648"/>
            <a:chExt cx="356" cy="192"/>
          </a:xfrm>
        </p:grpSpPr>
        <p:grpSp>
          <p:nvGrpSpPr>
            <p:cNvPr id="7" name="Group 330"/>
            <p:cNvGrpSpPr>
              <a:grpSpLocks/>
            </p:cNvGrpSpPr>
            <p:nvPr/>
          </p:nvGrpSpPr>
          <p:grpSpPr bwMode="auto">
            <a:xfrm rot="10800000">
              <a:off x="1248" y="3648"/>
              <a:ext cx="356" cy="192"/>
              <a:chOff x="1776" y="1536"/>
              <a:chExt cx="1039" cy="240"/>
            </a:xfrm>
          </p:grpSpPr>
          <p:grpSp>
            <p:nvGrpSpPr>
              <p:cNvPr id="8" name="Group 331"/>
              <p:cNvGrpSpPr>
                <a:grpSpLocks/>
              </p:cNvGrpSpPr>
              <p:nvPr/>
            </p:nvGrpSpPr>
            <p:grpSpPr bwMode="auto">
              <a:xfrm rot="10800000">
                <a:off x="1872" y="1536"/>
                <a:ext cx="816" cy="240"/>
                <a:chOff x="2364" y="2976"/>
                <a:chExt cx="1140" cy="672"/>
              </a:xfrm>
            </p:grpSpPr>
            <p:sp>
              <p:nvSpPr>
                <p:cNvPr id="32896" name="Line 332"/>
                <p:cNvSpPr>
                  <a:spLocks noChangeShapeType="1"/>
                </p:cNvSpPr>
                <p:nvPr/>
              </p:nvSpPr>
              <p:spPr bwMode="auto">
                <a:xfrm>
                  <a:off x="2364" y="3168"/>
                  <a:ext cx="0" cy="288"/>
                </a:xfrm>
                <a:prstGeom prst="line">
                  <a:avLst/>
                </a:prstGeom>
                <a:noFill/>
                <a:ln w="1143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97" name="Rectangle 333"/>
                <p:cNvSpPr>
                  <a:spLocks noChangeArrowheads="1"/>
                </p:cNvSpPr>
                <p:nvPr/>
              </p:nvSpPr>
              <p:spPr bwMode="auto">
                <a:xfrm>
                  <a:off x="2400" y="2976"/>
                  <a:ext cx="1104" cy="672"/>
                </a:xfrm>
                <a:prstGeom prst="rect">
                  <a:avLst/>
                </a:prstGeom>
                <a:gradFill rotWithShape="1">
                  <a:gsLst>
                    <a:gs pos="0">
                      <a:srgbClr val="CCFFFF"/>
                    </a:gs>
                    <a:gs pos="100000">
                      <a:srgbClr val="5E7676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32898" name="Line 334"/>
                <p:cNvSpPr>
                  <a:spLocks noChangeShapeType="1"/>
                </p:cNvSpPr>
                <p:nvPr/>
              </p:nvSpPr>
              <p:spPr bwMode="auto">
                <a:xfrm>
                  <a:off x="2592" y="3240"/>
                  <a:ext cx="0" cy="192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99" name="Line 335"/>
                <p:cNvSpPr>
                  <a:spLocks noChangeShapeType="1"/>
                </p:cNvSpPr>
                <p:nvPr/>
              </p:nvSpPr>
              <p:spPr bwMode="auto">
                <a:xfrm>
                  <a:off x="2508" y="3336"/>
                  <a:ext cx="168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00" name="Line 336"/>
                <p:cNvSpPr>
                  <a:spLocks noChangeShapeType="1"/>
                </p:cNvSpPr>
                <p:nvPr/>
              </p:nvSpPr>
              <p:spPr bwMode="auto">
                <a:xfrm>
                  <a:off x="3240" y="3336"/>
                  <a:ext cx="168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901" name="Line 337"/>
              <p:cNvSpPr>
                <a:spLocks noChangeShapeType="1"/>
              </p:cNvSpPr>
              <p:nvPr/>
            </p:nvSpPr>
            <p:spPr bwMode="auto">
              <a:xfrm flipH="1">
                <a:off x="1776" y="1645"/>
                <a:ext cx="9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902" name="Line 338"/>
              <p:cNvSpPr>
                <a:spLocks noChangeShapeType="1"/>
              </p:cNvSpPr>
              <p:nvPr/>
            </p:nvSpPr>
            <p:spPr bwMode="auto">
              <a:xfrm flipH="1">
                <a:off x="2719" y="1658"/>
                <a:ext cx="9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903" name="AutoShape 339"/>
            <p:cNvSpPr>
              <a:spLocks noChangeArrowheads="1"/>
            </p:cNvSpPr>
            <p:nvPr/>
          </p:nvSpPr>
          <p:spPr bwMode="auto">
            <a:xfrm rot="5400000">
              <a:off x="1332" y="3684"/>
              <a:ext cx="96" cy="120"/>
            </a:xfrm>
            <a:prstGeom prst="flowChartOr">
              <a:avLst/>
            </a:prstGeom>
            <a:solidFill>
              <a:schemeClr val="accent1"/>
            </a:solidFill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</p:grpSp>
      <p:grpSp>
        <p:nvGrpSpPr>
          <p:cNvPr id="9" name="Group 340"/>
          <p:cNvGrpSpPr>
            <a:grpSpLocks/>
          </p:cNvGrpSpPr>
          <p:nvPr/>
        </p:nvGrpSpPr>
        <p:grpSpPr bwMode="auto">
          <a:xfrm>
            <a:off x="7467600" y="1676400"/>
            <a:ext cx="565150" cy="304800"/>
            <a:chOff x="1248" y="3648"/>
            <a:chExt cx="356" cy="192"/>
          </a:xfrm>
        </p:grpSpPr>
        <p:grpSp>
          <p:nvGrpSpPr>
            <p:cNvPr id="10" name="Group 341"/>
            <p:cNvGrpSpPr>
              <a:grpSpLocks/>
            </p:cNvGrpSpPr>
            <p:nvPr/>
          </p:nvGrpSpPr>
          <p:grpSpPr bwMode="auto">
            <a:xfrm rot="10800000">
              <a:off x="1248" y="3648"/>
              <a:ext cx="356" cy="192"/>
              <a:chOff x="1776" y="1536"/>
              <a:chExt cx="1039" cy="240"/>
            </a:xfrm>
          </p:grpSpPr>
          <p:grpSp>
            <p:nvGrpSpPr>
              <p:cNvPr id="11" name="Group 342"/>
              <p:cNvGrpSpPr>
                <a:grpSpLocks/>
              </p:cNvGrpSpPr>
              <p:nvPr/>
            </p:nvGrpSpPr>
            <p:grpSpPr bwMode="auto">
              <a:xfrm rot="10800000">
                <a:off x="1872" y="1536"/>
                <a:ext cx="816" cy="240"/>
                <a:chOff x="2364" y="2976"/>
                <a:chExt cx="1140" cy="672"/>
              </a:xfrm>
            </p:grpSpPr>
            <p:sp>
              <p:nvSpPr>
                <p:cNvPr id="32907" name="Line 343"/>
                <p:cNvSpPr>
                  <a:spLocks noChangeShapeType="1"/>
                </p:cNvSpPr>
                <p:nvPr/>
              </p:nvSpPr>
              <p:spPr bwMode="auto">
                <a:xfrm>
                  <a:off x="2364" y="3168"/>
                  <a:ext cx="0" cy="288"/>
                </a:xfrm>
                <a:prstGeom prst="line">
                  <a:avLst/>
                </a:prstGeom>
                <a:noFill/>
                <a:ln w="1143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08" name="Rectangle 344"/>
                <p:cNvSpPr>
                  <a:spLocks noChangeArrowheads="1"/>
                </p:cNvSpPr>
                <p:nvPr/>
              </p:nvSpPr>
              <p:spPr bwMode="auto">
                <a:xfrm>
                  <a:off x="2400" y="2976"/>
                  <a:ext cx="1104" cy="672"/>
                </a:xfrm>
                <a:prstGeom prst="rect">
                  <a:avLst/>
                </a:prstGeom>
                <a:gradFill rotWithShape="1">
                  <a:gsLst>
                    <a:gs pos="0">
                      <a:srgbClr val="CCFFFF"/>
                    </a:gs>
                    <a:gs pos="100000">
                      <a:srgbClr val="5E7676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32909" name="Line 345"/>
                <p:cNvSpPr>
                  <a:spLocks noChangeShapeType="1"/>
                </p:cNvSpPr>
                <p:nvPr/>
              </p:nvSpPr>
              <p:spPr bwMode="auto">
                <a:xfrm>
                  <a:off x="2592" y="3240"/>
                  <a:ext cx="0" cy="192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10" name="Line 346"/>
                <p:cNvSpPr>
                  <a:spLocks noChangeShapeType="1"/>
                </p:cNvSpPr>
                <p:nvPr/>
              </p:nvSpPr>
              <p:spPr bwMode="auto">
                <a:xfrm>
                  <a:off x="2508" y="3336"/>
                  <a:ext cx="168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11" name="Line 347"/>
                <p:cNvSpPr>
                  <a:spLocks noChangeShapeType="1"/>
                </p:cNvSpPr>
                <p:nvPr/>
              </p:nvSpPr>
              <p:spPr bwMode="auto">
                <a:xfrm>
                  <a:off x="3240" y="3336"/>
                  <a:ext cx="168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912" name="Line 348"/>
              <p:cNvSpPr>
                <a:spLocks noChangeShapeType="1"/>
              </p:cNvSpPr>
              <p:nvPr/>
            </p:nvSpPr>
            <p:spPr bwMode="auto">
              <a:xfrm flipH="1">
                <a:off x="1776" y="1645"/>
                <a:ext cx="9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913" name="Line 349"/>
              <p:cNvSpPr>
                <a:spLocks noChangeShapeType="1"/>
              </p:cNvSpPr>
              <p:nvPr/>
            </p:nvSpPr>
            <p:spPr bwMode="auto">
              <a:xfrm flipH="1">
                <a:off x="2719" y="1658"/>
                <a:ext cx="9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914" name="AutoShape 350"/>
            <p:cNvSpPr>
              <a:spLocks noChangeArrowheads="1"/>
            </p:cNvSpPr>
            <p:nvPr/>
          </p:nvSpPr>
          <p:spPr bwMode="auto">
            <a:xfrm rot="5400000">
              <a:off x="1332" y="3684"/>
              <a:ext cx="96" cy="120"/>
            </a:xfrm>
            <a:prstGeom prst="flowChartOr">
              <a:avLst/>
            </a:prstGeom>
            <a:solidFill>
              <a:schemeClr val="accent1"/>
            </a:solidFill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</p:grpSp>
      <p:grpSp>
        <p:nvGrpSpPr>
          <p:cNvPr id="12" name="Group 351"/>
          <p:cNvGrpSpPr>
            <a:grpSpLocks/>
          </p:cNvGrpSpPr>
          <p:nvPr/>
        </p:nvGrpSpPr>
        <p:grpSpPr bwMode="auto">
          <a:xfrm>
            <a:off x="6934200" y="1676400"/>
            <a:ext cx="565150" cy="304800"/>
            <a:chOff x="1248" y="3648"/>
            <a:chExt cx="356" cy="192"/>
          </a:xfrm>
        </p:grpSpPr>
        <p:grpSp>
          <p:nvGrpSpPr>
            <p:cNvPr id="13" name="Group 352"/>
            <p:cNvGrpSpPr>
              <a:grpSpLocks/>
            </p:cNvGrpSpPr>
            <p:nvPr/>
          </p:nvGrpSpPr>
          <p:grpSpPr bwMode="auto">
            <a:xfrm rot="10800000">
              <a:off x="1248" y="3648"/>
              <a:ext cx="356" cy="192"/>
              <a:chOff x="1776" y="1536"/>
              <a:chExt cx="1039" cy="240"/>
            </a:xfrm>
          </p:grpSpPr>
          <p:grpSp>
            <p:nvGrpSpPr>
              <p:cNvPr id="14" name="Group 353"/>
              <p:cNvGrpSpPr>
                <a:grpSpLocks/>
              </p:cNvGrpSpPr>
              <p:nvPr/>
            </p:nvGrpSpPr>
            <p:grpSpPr bwMode="auto">
              <a:xfrm rot="10800000">
                <a:off x="1872" y="1536"/>
                <a:ext cx="816" cy="240"/>
                <a:chOff x="2364" y="2976"/>
                <a:chExt cx="1140" cy="672"/>
              </a:xfrm>
            </p:grpSpPr>
            <p:sp>
              <p:nvSpPr>
                <p:cNvPr id="32918" name="Line 354"/>
                <p:cNvSpPr>
                  <a:spLocks noChangeShapeType="1"/>
                </p:cNvSpPr>
                <p:nvPr/>
              </p:nvSpPr>
              <p:spPr bwMode="auto">
                <a:xfrm>
                  <a:off x="2364" y="3168"/>
                  <a:ext cx="0" cy="288"/>
                </a:xfrm>
                <a:prstGeom prst="line">
                  <a:avLst/>
                </a:prstGeom>
                <a:noFill/>
                <a:ln w="1143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19" name="Rectangle 355"/>
                <p:cNvSpPr>
                  <a:spLocks noChangeArrowheads="1"/>
                </p:cNvSpPr>
                <p:nvPr/>
              </p:nvSpPr>
              <p:spPr bwMode="auto">
                <a:xfrm>
                  <a:off x="2400" y="2976"/>
                  <a:ext cx="1104" cy="672"/>
                </a:xfrm>
                <a:prstGeom prst="rect">
                  <a:avLst/>
                </a:prstGeom>
                <a:gradFill rotWithShape="1">
                  <a:gsLst>
                    <a:gs pos="0">
                      <a:srgbClr val="CCFFFF"/>
                    </a:gs>
                    <a:gs pos="100000">
                      <a:srgbClr val="5E7676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32920" name="Line 356"/>
                <p:cNvSpPr>
                  <a:spLocks noChangeShapeType="1"/>
                </p:cNvSpPr>
                <p:nvPr/>
              </p:nvSpPr>
              <p:spPr bwMode="auto">
                <a:xfrm>
                  <a:off x="2592" y="3240"/>
                  <a:ext cx="0" cy="192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21" name="Line 357"/>
                <p:cNvSpPr>
                  <a:spLocks noChangeShapeType="1"/>
                </p:cNvSpPr>
                <p:nvPr/>
              </p:nvSpPr>
              <p:spPr bwMode="auto">
                <a:xfrm>
                  <a:off x="2508" y="3336"/>
                  <a:ext cx="168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22" name="Line 358"/>
                <p:cNvSpPr>
                  <a:spLocks noChangeShapeType="1"/>
                </p:cNvSpPr>
                <p:nvPr/>
              </p:nvSpPr>
              <p:spPr bwMode="auto">
                <a:xfrm>
                  <a:off x="3240" y="3336"/>
                  <a:ext cx="168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923" name="Line 359"/>
              <p:cNvSpPr>
                <a:spLocks noChangeShapeType="1"/>
              </p:cNvSpPr>
              <p:nvPr/>
            </p:nvSpPr>
            <p:spPr bwMode="auto">
              <a:xfrm flipH="1">
                <a:off x="1776" y="1645"/>
                <a:ext cx="9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924" name="Line 360"/>
              <p:cNvSpPr>
                <a:spLocks noChangeShapeType="1"/>
              </p:cNvSpPr>
              <p:nvPr/>
            </p:nvSpPr>
            <p:spPr bwMode="auto">
              <a:xfrm flipH="1">
                <a:off x="2719" y="1658"/>
                <a:ext cx="9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925" name="AutoShape 361"/>
            <p:cNvSpPr>
              <a:spLocks noChangeArrowheads="1"/>
            </p:cNvSpPr>
            <p:nvPr/>
          </p:nvSpPr>
          <p:spPr bwMode="auto">
            <a:xfrm rot="5400000">
              <a:off x="1332" y="3684"/>
              <a:ext cx="96" cy="120"/>
            </a:xfrm>
            <a:prstGeom prst="flowChartOr">
              <a:avLst/>
            </a:prstGeom>
            <a:solidFill>
              <a:schemeClr val="accent1"/>
            </a:solidFill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</p:grpSp>
      <p:grpSp>
        <p:nvGrpSpPr>
          <p:cNvPr id="15" name="Group 362"/>
          <p:cNvGrpSpPr>
            <a:grpSpLocks/>
          </p:cNvGrpSpPr>
          <p:nvPr/>
        </p:nvGrpSpPr>
        <p:grpSpPr bwMode="auto">
          <a:xfrm>
            <a:off x="6400800" y="1676400"/>
            <a:ext cx="565150" cy="304800"/>
            <a:chOff x="1248" y="3648"/>
            <a:chExt cx="356" cy="192"/>
          </a:xfrm>
        </p:grpSpPr>
        <p:grpSp>
          <p:nvGrpSpPr>
            <p:cNvPr id="16" name="Group 363"/>
            <p:cNvGrpSpPr>
              <a:grpSpLocks/>
            </p:cNvGrpSpPr>
            <p:nvPr/>
          </p:nvGrpSpPr>
          <p:grpSpPr bwMode="auto">
            <a:xfrm rot="10800000">
              <a:off x="1248" y="3648"/>
              <a:ext cx="356" cy="192"/>
              <a:chOff x="1776" y="1536"/>
              <a:chExt cx="1039" cy="240"/>
            </a:xfrm>
          </p:grpSpPr>
          <p:grpSp>
            <p:nvGrpSpPr>
              <p:cNvPr id="17" name="Group 364"/>
              <p:cNvGrpSpPr>
                <a:grpSpLocks/>
              </p:cNvGrpSpPr>
              <p:nvPr/>
            </p:nvGrpSpPr>
            <p:grpSpPr bwMode="auto">
              <a:xfrm rot="10800000">
                <a:off x="1872" y="1536"/>
                <a:ext cx="816" cy="240"/>
                <a:chOff x="2364" y="2976"/>
                <a:chExt cx="1140" cy="672"/>
              </a:xfrm>
            </p:grpSpPr>
            <p:sp>
              <p:nvSpPr>
                <p:cNvPr id="32929" name="Line 365"/>
                <p:cNvSpPr>
                  <a:spLocks noChangeShapeType="1"/>
                </p:cNvSpPr>
                <p:nvPr/>
              </p:nvSpPr>
              <p:spPr bwMode="auto">
                <a:xfrm>
                  <a:off x="2364" y="3168"/>
                  <a:ext cx="0" cy="288"/>
                </a:xfrm>
                <a:prstGeom prst="line">
                  <a:avLst/>
                </a:prstGeom>
                <a:noFill/>
                <a:ln w="1143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30" name="Rectangle 366"/>
                <p:cNvSpPr>
                  <a:spLocks noChangeArrowheads="1"/>
                </p:cNvSpPr>
                <p:nvPr/>
              </p:nvSpPr>
              <p:spPr bwMode="auto">
                <a:xfrm>
                  <a:off x="2400" y="2976"/>
                  <a:ext cx="1104" cy="672"/>
                </a:xfrm>
                <a:prstGeom prst="rect">
                  <a:avLst/>
                </a:prstGeom>
                <a:gradFill rotWithShape="1">
                  <a:gsLst>
                    <a:gs pos="0">
                      <a:srgbClr val="CCFFFF"/>
                    </a:gs>
                    <a:gs pos="100000">
                      <a:srgbClr val="5E7676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32931" name="Line 367"/>
                <p:cNvSpPr>
                  <a:spLocks noChangeShapeType="1"/>
                </p:cNvSpPr>
                <p:nvPr/>
              </p:nvSpPr>
              <p:spPr bwMode="auto">
                <a:xfrm>
                  <a:off x="2592" y="3240"/>
                  <a:ext cx="0" cy="192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32" name="Line 368"/>
                <p:cNvSpPr>
                  <a:spLocks noChangeShapeType="1"/>
                </p:cNvSpPr>
                <p:nvPr/>
              </p:nvSpPr>
              <p:spPr bwMode="auto">
                <a:xfrm>
                  <a:off x="2508" y="3336"/>
                  <a:ext cx="168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33" name="Line 369"/>
                <p:cNvSpPr>
                  <a:spLocks noChangeShapeType="1"/>
                </p:cNvSpPr>
                <p:nvPr/>
              </p:nvSpPr>
              <p:spPr bwMode="auto">
                <a:xfrm>
                  <a:off x="3240" y="3336"/>
                  <a:ext cx="168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934" name="Line 370"/>
              <p:cNvSpPr>
                <a:spLocks noChangeShapeType="1"/>
              </p:cNvSpPr>
              <p:nvPr/>
            </p:nvSpPr>
            <p:spPr bwMode="auto">
              <a:xfrm flipH="1">
                <a:off x="1776" y="1645"/>
                <a:ext cx="9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935" name="Line 371"/>
              <p:cNvSpPr>
                <a:spLocks noChangeShapeType="1"/>
              </p:cNvSpPr>
              <p:nvPr/>
            </p:nvSpPr>
            <p:spPr bwMode="auto">
              <a:xfrm flipH="1">
                <a:off x="2719" y="1658"/>
                <a:ext cx="9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936" name="AutoShape 372"/>
            <p:cNvSpPr>
              <a:spLocks noChangeArrowheads="1"/>
            </p:cNvSpPr>
            <p:nvPr/>
          </p:nvSpPr>
          <p:spPr bwMode="auto">
            <a:xfrm rot="5400000">
              <a:off x="1332" y="3684"/>
              <a:ext cx="96" cy="120"/>
            </a:xfrm>
            <a:prstGeom prst="flowChartOr">
              <a:avLst/>
            </a:prstGeom>
            <a:solidFill>
              <a:schemeClr val="accent1"/>
            </a:solidFill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</p:grpSp>
      <p:grpSp>
        <p:nvGrpSpPr>
          <p:cNvPr id="18" name="Group 373"/>
          <p:cNvGrpSpPr>
            <a:grpSpLocks/>
          </p:cNvGrpSpPr>
          <p:nvPr/>
        </p:nvGrpSpPr>
        <p:grpSpPr bwMode="auto">
          <a:xfrm rot="20747678">
            <a:off x="5867400" y="3505200"/>
            <a:ext cx="939800" cy="635000"/>
            <a:chOff x="1680" y="1440"/>
            <a:chExt cx="592" cy="400"/>
          </a:xfrm>
        </p:grpSpPr>
        <p:sp>
          <p:nvSpPr>
            <p:cNvPr id="32938" name="Oval 374"/>
            <p:cNvSpPr>
              <a:spLocks noChangeArrowheads="1"/>
            </p:cNvSpPr>
            <p:nvPr/>
          </p:nvSpPr>
          <p:spPr bwMode="auto">
            <a:xfrm rot="-4329641">
              <a:off x="1953" y="1606"/>
              <a:ext cx="63" cy="5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en-US">
                <a:latin typeface="Arial" charset="0"/>
              </a:endParaRPr>
            </a:p>
          </p:txBody>
        </p:sp>
        <p:sp>
          <p:nvSpPr>
            <p:cNvPr id="32939" name="Line 375"/>
            <p:cNvSpPr>
              <a:spLocks noChangeShapeType="1"/>
            </p:cNvSpPr>
            <p:nvPr/>
          </p:nvSpPr>
          <p:spPr bwMode="auto">
            <a:xfrm flipH="1" flipV="1">
              <a:off x="1680" y="1440"/>
              <a:ext cx="288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40" name="Line 376"/>
            <p:cNvSpPr>
              <a:spLocks noChangeShapeType="1"/>
            </p:cNvSpPr>
            <p:nvPr/>
          </p:nvSpPr>
          <p:spPr bwMode="auto">
            <a:xfrm flipH="1" flipV="1">
              <a:off x="1984" y="1648"/>
              <a:ext cx="288" cy="192"/>
            </a:xfrm>
            <a:prstGeom prst="line">
              <a:avLst/>
            </a:prstGeom>
            <a:noFill/>
            <a:ln w="9525">
              <a:noFill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941" name="Line 377"/>
          <p:cNvSpPr>
            <a:spLocks noChangeShapeType="1"/>
          </p:cNvSpPr>
          <p:nvPr/>
        </p:nvSpPr>
        <p:spPr bwMode="auto">
          <a:xfrm>
            <a:off x="4876800" y="1828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9" name="Group 378"/>
          <p:cNvGrpSpPr>
            <a:grpSpLocks/>
          </p:cNvGrpSpPr>
          <p:nvPr/>
        </p:nvGrpSpPr>
        <p:grpSpPr bwMode="auto">
          <a:xfrm>
            <a:off x="4814888" y="1524000"/>
            <a:ext cx="609600" cy="609600"/>
            <a:chOff x="3168" y="1296"/>
            <a:chExt cx="384" cy="384"/>
          </a:xfrm>
        </p:grpSpPr>
        <p:sp>
          <p:nvSpPr>
            <p:cNvPr id="32943" name="Line 379"/>
            <p:cNvSpPr>
              <a:spLocks noChangeShapeType="1"/>
            </p:cNvSpPr>
            <p:nvPr/>
          </p:nvSpPr>
          <p:spPr bwMode="auto">
            <a:xfrm flipV="1">
              <a:off x="3168" y="1488"/>
              <a:ext cx="192" cy="192"/>
            </a:xfrm>
            <a:prstGeom prst="line">
              <a:avLst/>
            </a:prstGeom>
            <a:noFill/>
            <a:ln w="28575">
              <a:noFill/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44" name="Line 380"/>
            <p:cNvSpPr>
              <a:spLocks noChangeShapeType="1"/>
            </p:cNvSpPr>
            <p:nvPr/>
          </p:nvSpPr>
          <p:spPr bwMode="auto">
            <a:xfrm flipV="1">
              <a:off x="3360" y="1296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945" name="Line 381"/>
          <p:cNvSpPr>
            <a:spLocks noChangeShapeType="1"/>
          </p:cNvSpPr>
          <p:nvPr/>
        </p:nvSpPr>
        <p:spPr bwMode="auto">
          <a:xfrm>
            <a:off x="5562600" y="1828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949" name="Text Box 387"/>
          <p:cNvSpPr txBox="1">
            <a:spLocks noChangeArrowheads="1"/>
          </p:cNvSpPr>
          <p:nvPr/>
        </p:nvSpPr>
        <p:spPr bwMode="auto">
          <a:xfrm>
            <a:off x="5943600" y="1447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.VnTimeH" pitchFamily="34" charset="0"/>
              </a:rPr>
              <a:t>A</a:t>
            </a:r>
          </a:p>
        </p:txBody>
      </p:sp>
      <p:sp>
        <p:nvSpPr>
          <p:cNvPr id="32950" name="Text Box 388"/>
          <p:cNvSpPr txBox="1">
            <a:spLocks noChangeArrowheads="1"/>
          </p:cNvSpPr>
          <p:nvPr/>
        </p:nvSpPr>
        <p:spPr bwMode="auto">
          <a:xfrm>
            <a:off x="8534400" y="1447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.VnTimeH" pitchFamily="34" charset="0"/>
              </a:rPr>
              <a:t>B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0" y="381000"/>
            <a:ext cx="38202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800" b="1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í</a:t>
            </a:r>
            <a:r>
              <a:rPr lang="en-US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nghi</a:t>
            </a:r>
            <a:r>
              <a:rPr lang="vi-VN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ệ</a:t>
            </a:r>
            <a:r>
              <a:rPr lang="en-US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2800" b="1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ki</a:t>
            </a:r>
            <a:r>
              <a:rPr lang="vi-VN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ể</a:t>
            </a:r>
            <a:r>
              <a:rPr lang="en-US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2800" b="1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89" name="Line 86"/>
          <p:cNvSpPr>
            <a:spLocks noChangeShapeType="1"/>
          </p:cNvSpPr>
          <p:nvPr/>
        </p:nvSpPr>
        <p:spPr bwMode="auto">
          <a:xfrm>
            <a:off x="5105400" y="5410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0" name="Line 88"/>
          <p:cNvSpPr>
            <a:spLocks noChangeShapeType="1"/>
          </p:cNvSpPr>
          <p:nvPr/>
        </p:nvSpPr>
        <p:spPr bwMode="auto">
          <a:xfrm>
            <a:off x="5105400" y="62611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1" name="Line 90"/>
          <p:cNvSpPr>
            <a:spLocks noChangeShapeType="1"/>
          </p:cNvSpPr>
          <p:nvPr/>
        </p:nvSpPr>
        <p:spPr bwMode="auto">
          <a:xfrm>
            <a:off x="6781800" y="5410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92" name="Group 193"/>
          <p:cNvGrpSpPr>
            <a:grpSpLocks/>
          </p:cNvGrpSpPr>
          <p:nvPr/>
        </p:nvGrpSpPr>
        <p:grpSpPr bwMode="auto">
          <a:xfrm>
            <a:off x="5715000" y="5553075"/>
            <a:ext cx="1384300" cy="376238"/>
            <a:chOff x="3600" y="3498"/>
            <a:chExt cx="864" cy="237"/>
          </a:xfrm>
        </p:grpSpPr>
        <p:sp>
          <p:nvSpPr>
            <p:cNvPr id="193" name="Text Box 81"/>
            <p:cNvSpPr txBox="1">
              <a:spLocks noChangeArrowheads="1"/>
            </p:cNvSpPr>
            <p:nvPr/>
          </p:nvSpPr>
          <p:spPr bwMode="auto">
            <a:xfrm>
              <a:off x="3600" y="3504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=24 </a:t>
              </a:r>
            </a:p>
          </p:txBody>
        </p:sp>
        <p:graphicFrame>
          <p:nvGraphicFramePr>
            <p:cNvPr id="194" name="Object 195"/>
            <p:cNvGraphicFramePr>
              <a:graphicFrameLocks noChangeAspect="1"/>
            </p:cNvGraphicFramePr>
            <p:nvPr/>
          </p:nvGraphicFramePr>
          <p:xfrm>
            <a:off x="4044" y="3498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46" r:id="rId4" imgW="164885" imgH="164885" progId="">
                    <p:embed/>
                  </p:oleObj>
                </mc:Choice>
                <mc:Fallback>
                  <p:oleObj r:id="rId4" imgW="164885" imgH="164885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4" y="3498"/>
                          <a:ext cx="19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5" name="Group 196"/>
          <p:cNvGrpSpPr>
            <a:grpSpLocks/>
          </p:cNvGrpSpPr>
          <p:nvPr/>
        </p:nvGrpSpPr>
        <p:grpSpPr bwMode="auto">
          <a:xfrm>
            <a:off x="5607050" y="6383636"/>
            <a:ext cx="1447800" cy="366712"/>
            <a:chOff x="4368" y="3945"/>
            <a:chExt cx="912" cy="231"/>
          </a:xfrm>
        </p:grpSpPr>
        <p:sp>
          <p:nvSpPr>
            <p:cNvPr id="196" name="Text Box 82"/>
            <p:cNvSpPr txBox="1">
              <a:spLocks noChangeArrowheads="1"/>
            </p:cNvSpPr>
            <p:nvPr/>
          </p:nvSpPr>
          <p:spPr bwMode="auto">
            <a:xfrm>
              <a:off x="4368" y="3945"/>
              <a:ext cx="9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=8</a:t>
              </a:r>
            </a:p>
          </p:txBody>
        </p:sp>
        <p:graphicFrame>
          <p:nvGraphicFramePr>
            <p:cNvPr id="197" name="Object 198"/>
            <p:cNvGraphicFramePr>
              <a:graphicFrameLocks noChangeAspect="1"/>
            </p:cNvGraphicFramePr>
            <p:nvPr/>
          </p:nvGraphicFramePr>
          <p:xfrm>
            <a:off x="4737" y="3948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47" r:id="rId6" imgW="164885" imgH="164885" progId="">
                    <p:embed/>
                  </p:oleObj>
                </mc:Choice>
                <mc:Fallback>
                  <p:oleObj r:id="rId6" imgW="164885" imgH="164885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7" y="3948"/>
                          <a:ext cx="19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8" name="Line 90"/>
          <p:cNvSpPr>
            <a:spLocks noChangeShapeType="1"/>
          </p:cNvSpPr>
          <p:nvPr/>
        </p:nvSpPr>
        <p:spPr bwMode="auto">
          <a:xfrm>
            <a:off x="6781800" y="62611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4" name="Straight Connector 23"/>
          <p:cNvCxnSpPr>
            <a:stCxn id="191" idx="1"/>
            <a:endCxn id="198" idx="1"/>
          </p:cNvCxnSpPr>
          <p:nvPr/>
        </p:nvCxnSpPr>
        <p:spPr>
          <a:xfrm>
            <a:off x="7696200" y="5410201"/>
            <a:ext cx="0" cy="850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H="1">
            <a:off x="5105400" y="5397499"/>
            <a:ext cx="9795" cy="8509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83"/>
          <p:cNvSpPr>
            <a:spLocks noChangeArrowheads="1"/>
          </p:cNvSpPr>
          <p:nvPr/>
        </p:nvSpPr>
        <p:spPr bwMode="auto">
          <a:xfrm>
            <a:off x="5638800" y="5272088"/>
            <a:ext cx="1173163" cy="3048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sp>
        <p:nvSpPr>
          <p:cNvPr id="188" name="Rectangle 84"/>
          <p:cNvSpPr>
            <a:spLocks noChangeArrowheads="1"/>
          </p:cNvSpPr>
          <p:nvPr/>
        </p:nvSpPr>
        <p:spPr bwMode="auto">
          <a:xfrm>
            <a:off x="5638800" y="6096000"/>
            <a:ext cx="1173163" cy="3048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Tahoma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495800" y="211722"/>
            <a:ext cx="1765914" cy="1236078"/>
            <a:chOff x="4495800" y="211722"/>
            <a:chExt cx="1765914" cy="1236078"/>
          </a:xfrm>
        </p:grpSpPr>
        <p:sp>
          <p:nvSpPr>
            <p:cNvPr id="206" name="Text Box 221"/>
            <p:cNvSpPr txBox="1">
              <a:spLocks noChangeArrowheads="1"/>
            </p:cNvSpPr>
            <p:nvPr/>
          </p:nvSpPr>
          <p:spPr bwMode="auto">
            <a:xfrm>
              <a:off x="4760338" y="838200"/>
              <a:ext cx="1295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= 1A</a:t>
              </a:r>
            </a:p>
          </p:txBody>
        </p:sp>
        <p:sp>
          <p:nvSpPr>
            <p:cNvPr id="207" name="Text Box 221"/>
            <p:cNvSpPr txBox="1">
              <a:spLocks noChangeArrowheads="1"/>
            </p:cNvSpPr>
            <p:nvPr/>
          </p:nvSpPr>
          <p:spPr bwMode="auto">
            <a:xfrm>
              <a:off x="4673819" y="211722"/>
              <a:ext cx="158789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sz="2400" b="1" baseline="-25000" dirty="0" smtClean="0">
                  <a:latin typeface="Times New Roman" pitchFamily="18" charset="0"/>
                  <a:cs typeface="Times New Roman" pitchFamily="18" charset="0"/>
                </a:rPr>
                <a:t>AB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6V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95800" y="211722"/>
              <a:ext cx="1698345" cy="1236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928" name="Group 32927"/>
          <p:cNvGrpSpPr/>
          <p:nvPr/>
        </p:nvGrpSpPr>
        <p:grpSpPr>
          <a:xfrm>
            <a:off x="101600" y="1211368"/>
            <a:ext cx="4470831" cy="484074"/>
            <a:chOff x="101600" y="1211368"/>
            <a:chExt cx="4470831" cy="484074"/>
          </a:xfrm>
        </p:grpSpPr>
        <p:sp>
          <p:nvSpPr>
            <p:cNvPr id="210" name="Rectangle 209"/>
            <p:cNvSpPr/>
            <p:nvPr/>
          </p:nvSpPr>
          <p:spPr>
            <a:xfrm>
              <a:off x="1168773" y="1211368"/>
              <a:ext cx="20842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err="1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ắc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song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song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11" name="Group 193"/>
            <p:cNvGrpSpPr>
              <a:grpSpLocks/>
            </p:cNvGrpSpPr>
            <p:nvPr/>
          </p:nvGrpSpPr>
          <p:grpSpPr bwMode="auto">
            <a:xfrm>
              <a:off x="101600" y="1277646"/>
              <a:ext cx="1384300" cy="400051"/>
              <a:chOff x="3600" y="3504"/>
              <a:chExt cx="864" cy="252"/>
            </a:xfrm>
          </p:grpSpPr>
          <p:sp>
            <p:nvSpPr>
              <p:cNvPr id="212" name="Text Box 81"/>
              <p:cNvSpPr txBox="1">
                <a:spLocks noChangeArrowheads="1"/>
              </p:cNvSpPr>
              <p:nvPr/>
            </p:nvSpPr>
            <p:spPr bwMode="auto">
              <a:xfrm>
                <a:off x="3600" y="3504"/>
                <a:ext cx="86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2000" b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= 24 </a:t>
                </a:r>
                <a:endParaRPr lang="en-US" sz="20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213" name="Object 19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2507166"/>
                  </p:ext>
                </p:extLst>
              </p:nvPr>
            </p:nvGraphicFramePr>
            <p:xfrm>
              <a:off x="4108" y="3523"/>
              <a:ext cx="19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48" r:id="rId7" imgW="164885" imgH="164885" progId="">
                      <p:embed/>
                    </p:oleObj>
                  </mc:Choice>
                  <mc:Fallback>
                    <p:oleObj r:id="rId7" imgW="164885" imgH="164885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08" y="3523"/>
                            <a:ext cx="192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14" name="Group 196"/>
            <p:cNvGrpSpPr>
              <a:grpSpLocks/>
            </p:cNvGrpSpPr>
            <p:nvPr/>
          </p:nvGrpSpPr>
          <p:grpSpPr bwMode="auto">
            <a:xfrm>
              <a:off x="3124631" y="1295393"/>
              <a:ext cx="1447800" cy="400049"/>
              <a:chOff x="4486" y="3945"/>
              <a:chExt cx="912" cy="252"/>
            </a:xfrm>
          </p:grpSpPr>
          <p:sp>
            <p:nvSpPr>
              <p:cNvPr id="215" name="Text Box 82"/>
              <p:cNvSpPr txBox="1">
                <a:spLocks noChangeArrowheads="1"/>
              </p:cNvSpPr>
              <p:nvPr/>
            </p:nvSpPr>
            <p:spPr bwMode="auto">
              <a:xfrm>
                <a:off x="4486" y="3945"/>
                <a:ext cx="91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2000" b="1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= 8</a:t>
                </a:r>
                <a:endParaRPr lang="en-US" sz="20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216" name="Object 19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84548960"/>
                  </p:ext>
                </p:extLst>
              </p:nvPr>
            </p:nvGraphicFramePr>
            <p:xfrm>
              <a:off x="4898" y="3958"/>
              <a:ext cx="19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49" r:id="rId8" imgW="164885" imgH="164885" progId="">
                      <p:embed/>
                    </p:oleObj>
                  </mc:Choice>
                  <mc:Fallback>
                    <p:oleObj r:id="rId8" imgW="164885" imgH="164885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8" y="3958"/>
                            <a:ext cx="192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369052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9180000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600000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Line 206"/>
          <p:cNvSpPr>
            <a:spLocks noChangeShapeType="1"/>
          </p:cNvSpPr>
          <p:nvPr/>
        </p:nvSpPr>
        <p:spPr bwMode="auto">
          <a:xfrm rot="1070359" flipV="1">
            <a:off x="4616450" y="4141788"/>
            <a:ext cx="573088" cy="1111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stealth" w="sm" len="lg"/>
            <a:tailEnd type="stealth" w="sm" len="lg"/>
          </a:ln>
        </p:spPr>
        <p:txBody>
          <a:bodyPr/>
          <a:lstStyle/>
          <a:p>
            <a:endParaRPr lang="en-US"/>
          </a:p>
        </p:txBody>
      </p:sp>
      <p:sp>
        <p:nvSpPr>
          <p:cNvPr id="32773" name="Line 207"/>
          <p:cNvSpPr>
            <a:spLocks noChangeShapeType="1"/>
          </p:cNvSpPr>
          <p:nvPr/>
        </p:nvSpPr>
        <p:spPr bwMode="auto">
          <a:xfrm flipH="1" flipV="1">
            <a:off x="4616450" y="4206875"/>
            <a:ext cx="354013" cy="1555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74" name="Line 210"/>
          <p:cNvSpPr>
            <a:spLocks noChangeShapeType="1"/>
          </p:cNvSpPr>
          <p:nvPr/>
        </p:nvSpPr>
        <p:spPr bwMode="auto">
          <a:xfrm>
            <a:off x="3429000" y="632460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75" name="Line 211"/>
          <p:cNvSpPr>
            <a:spLocks noChangeShapeType="1"/>
          </p:cNvSpPr>
          <p:nvPr/>
        </p:nvSpPr>
        <p:spPr bwMode="auto">
          <a:xfrm>
            <a:off x="6781800" y="6324600"/>
            <a:ext cx="198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6" name="Line 212"/>
          <p:cNvSpPr>
            <a:spLocks noChangeShapeType="1"/>
          </p:cNvSpPr>
          <p:nvPr/>
        </p:nvSpPr>
        <p:spPr bwMode="auto">
          <a:xfrm>
            <a:off x="8534400" y="2819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7" name="Line 213"/>
          <p:cNvSpPr>
            <a:spLocks noChangeShapeType="1"/>
          </p:cNvSpPr>
          <p:nvPr/>
        </p:nvSpPr>
        <p:spPr bwMode="auto">
          <a:xfrm>
            <a:off x="8763000" y="2819400"/>
            <a:ext cx="0" cy="350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8" name="Line 214"/>
          <p:cNvSpPr>
            <a:spLocks noChangeShapeType="1"/>
          </p:cNvSpPr>
          <p:nvPr/>
        </p:nvSpPr>
        <p:spPr bwMode="auto">
          <a:xfrm>
            <a:off x="1219200" y="3657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9" name="Line 215"/>
          <p:cNvSpPr>
            <a:spLocks noChangeShapeType="1"/>
          </p:cNvSpPr>
          <p:nvPr/>
        </p:nvSpPr>
        <p:spPr bwMode="auto">
          <a:xfrm>
            <a:off x="1219200" y="3657600"/>
            <a:ext cx="0" cy="2438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0" name="Line 216"/>
          <p:cNvSpPr>
            <a:spLocks noChangeShapeType="1"/>
          </p:cNvSpPr>
          <p:nvPr/>
        </p:nvSpPr>
        <p:spPr bwMode="auto">
          <a:xfrm>
            <a:off x="2743200" y="5715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1" name="Line 217"/>
          <p:cNvSpPr>
            <a:spLocks noChangeShapeType="1"/>
          </p:cNvSpPr>
          <p:nvPr/>
        </p:nvSpPr>
        <p:spPr bwMode="auto">
          <a:xfrm>
            <a:off x="4876800" y="2819400"/>
            <a:ext cx="0" cy="266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18"/>
          <p:cNvGrpSpPr>
            <a:grpSpLocks/>
          </p:cNvGrpSpPr>
          <p:nvPr/>
        </p:nvGrpSpPr>
        <p:grpSpPr bwMode="auto">
          <a:xfrm>
            <a:off x="1557338" y="4357688"/>
            <a:ext cx="2286000" cy="1893887"/>
            <a:chOff x="480" y="1680"/>
            <a:chExt cx="1440" cy="1193"/>
          </a:xfrm>
        </p:grpSpPr>
        <p:sp>
          <p:nvSpPr>
            <p:cNvPr id="32783" name="Rectangle 219"/>
            <p:cNvSpPr>
              <a:spLocks noChangeArrowheads="1"/>
            </p:cNvSpPr>
            <p:nvPr/>
          </p:nvSpPr>
          <p:spPr bwMode="auto">
            <a:xfrm>
              <a:off x="512" y="1680"/>
              <a:ext cx="1386" cy="1193"/>
            </a:xfrm>
            <a:prstGeom prst="rect">
              <a:avLst/>
            </a:prstGeom>
            <a:solidFill>
              <a:srgbClr val="FFFF00"/>
            </a:solidFill>
            <a:ln w="57150" cmpd="thickThin">
              <a:solidFill>
                <a:srgbClr val="66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  <p:sp>
          <p:nvSpPr>
            <p:cNvPr id="32784" name="AutoShape 220"/>
            <p:cNvSpPr>
              <a:spLocks noChangeArrowheads="1"/>
            </p:cNvSpPr>
            <p:nvPr/>
          </p:nvSpPr>
          <p:spPr bwMode="auto">
            <a:xfrm>
              <a:off x="602" y="2707"/>
              <a:ext cx="131" cy="126"/>
            </a:xfrm>
            <a:custGeom>
              <a:avLst/>
              <a:gdLst>
                <a:gd name="T0" fmla="*/ 66 w 21600"/>
                <a:gd name="T1" fmla="*/ 0 h 21600"/>
                <a:gd name="T2" fmla="*/ 19 w 21600"/>
                <a:gd name="T3" fmla="*/ 18 h 21600"/>
                <a:gd name="T4" fmla="*/ 0 w 21600"/>
                <a:gd name="T5" fmla="*/ 63 h 21600"/>
                <a:gd name="T6" fmla="*/ 19 w 21600"/>
                <a:gd name="T7" fmla="*/ 108 h 21600"/>
                <a:gd name="T8" fmla="*/ 66 w 21600"/>
                <a:gd name="T9" fmla="*/ 126 h 21600"/>
                <a:gd name="T10" fmla="*/ 112 w 21600"/>
                <a:gd name="T11" fmla="*/ 108 h 21600"/>
                <a:gd name="T12" fmla="*/ 131 w 21600"/>
                <a:gd name="T13" fmla="*/ 63 h 21600"/>
                <a:gd name="T14" fmla="*/ 112 w 21600"/>
                <a:gd name="T15" fmla="*/ 18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33 w 21600"/>
                <a:gd name="T25" fmla="*/ 3086 h 21600"/>
                <a:gd name="T26" fmla="*/ 18467 w 21600"/>
                <a:gd name="T27" fmla="*/ 18514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  <p:sp>
          <p:nvSpPr>
            <p:cNvPr id="32785" name="Rectangle 221"/>
            <p:cNvSpPr>
              <a:spLocks noChangeArrowheads="1"/>
            </p:cNvSpPr>
            <p:nvPr/>
          </p:nvSpPr>
          <p:spPr bwMode="auto">
            <a:xfrm>
              <a:off x="480" y="1680"/>
              <a:ext cx="1386" cy="1193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  <p:sp>
          <p:nvSpPr>
            <p:cNvPr id="32786" name="Rectangle 222"/>
            <p:cNvSpPr>
              <a:spLocks noChangeArrowheads="1"/>
            </p:cNvSpPr>
            <p:nvPr/>
          </p:nvSpPr>
          <p:spPr bwMode="auto">
            <a:xfrm>
              <a:off x="480" y="1680"/>
              <a:ext cx="1440" cy="1193"/>
            </a:xfrm>
            <a:prstGeom prst="rect">
              <a:avLst/>
            </a:prstGeom>
            <a:solidFill>
              <a:srgbClr val="FFFFCC"/>
            </a:solidFill>
            <a:ln w="57150" cmpd="thickThin">
              <a:solidFill>
                <a:srgbClr val="66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  <p:sp>
          <p:nvSpPr>
            <p:cNvPr id="32787" name="Oval 223"/>
            <p:cNvSpPr>
              <a:spLocks noChangeArrowheads="1"/>
            </p:cNvSpPr>
            <p:nvPr/>
          </p:nvSpPr>
          <p:spPr bwMode="auto">
            <a:xfrm>
              <a:off x="624" y="1776"/>
              <a:ext cx="1078" cy="102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  <p:sp>
          <p:nvSpPr>
            <p:cNvPr id="32788" name="Arc 224"/>
            <p:cNvSpPr>
              <a:spLocks/>
            </p:cNvSpPr>
            <p:nvPr/>
          </p:nvSpPr>
          <p:spPr bwMode="auto">
            <a:xfrm rot="6681726" flipH="1">
              <a:off x="1000" y="1769"/>
              <a:ext cx="423" cy="718"/>
            </a:xfrm>
            <a:custGeom>
              <a:avLst/>
              <a:gdLst>
                <a:gd name="T0" fmla="*/ 257 w 24253"/>
                <a:gd name="T1" fmla="*/ 0 h 39506"/>
                <a:gd name="T2" fmla="*/ 0 w 24253"/>
                <a:gd name="T3" fmla="*/ 715 h 39506"/>
                <a:gd name="T4" fmla="*/ 46 w 24253"/>
                <a:gd name="T5" fmla="*/ 325 h 39506"/>
                <a:gd name="T6" fmla="*/ 0 60000 65536"/>
                <a:gd name="T7" fmla="*/ 0 60000 65536"/>
                <a:gd name="T8" fmla="*/ 0 60000 65536"/>
                <a:gd name="T9" fmla="*/ 0 w 24253"/>
                <a:gd name="T10" fmla="*/ 0 h 39506"/>
                <a:gd name="T11" fmla="*/ 24253 w 24253"/>
                <a:gd name="T12" fmla="*/ 39506 h 395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253" h="39506" fill="none" extrusionOk="0">
                  <a:moveTo>
                    <a:pt x="14733" y="-1"/>
                  </a:moveTo>
                  <a:cubicBezTo>
                    <a:pt x="20685" y="4015"/>
                    <a:pt x="24253" y="10726"/>
                    <a:pt x="24253" y="17906"/>
                  </a:cubicBezTo>
                  <a:cubicBezTo>
                    <a:pt x="24253" y="29835"/>
                    <a:pt x="14582" y="39506"/>
                    <a:pt x="2653" y="39506"/>
                  </a:cubicBezTo>
                  <a:cubicBezTo>
                    <a:pt x="1766" y="39506"/>
                    <a:pt x="880" y="39451"/>
                    <a:pt x="-1" y="39342"/>
                  </a:cubicBezTo>
                </a:path>
                <a:path w="24253" h="39506" stroke="0" extrusionOk="0">
                  <a:moveTo>
                    <a:pt x="14733" y="-1"/>
                  </a:moveTo>
                  <a:cubicBezTo>
                    <a:pt x="20685" y="4015"/>
                    <a:pt x="24253" y="10726"/>
                    <a:pt x="24253" y="17906"/>
                  </a:cubicBezTo>
                  <a:cubicBezTo>
                    <a:pt x="24253" y="29835"/>
                    <a:pt x="14582" y="39506"/>
                    <a:pt x="2653" y="39506"/>
                  </a:cubicBezTo>
                  <a:cubicBezTo>
                    <a:pt x="1766" y="39506"/>
                    <a:pt x="880" y="39451"/>
                    <a:pt x="-1" y="39342"/>
                  </a:cubicBezTo>
                  <a:lnTo>
                    <a:pt x="2653" y="17906"/>
                  </a:lnTo>
                  <a:close/>
                </a:path>
              </a:pathLst>
            </a:custGeom>
            <a:noFill/>
            <a:ln w="3175">
              <a:solidFill>
                <a:srgbClr val="00FFFF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  <p:sp>
          <p:nvSpPr>
            <p:cNvPr id="32789" name="Text Box 225"/>
            <p:cNvSpPr txBox="1">
              <a:spLocks noChangeArrowheads="1"/>
            </p:cNvSpPr>
            <p:nvPr/>
          </p:nvSpPr>
          <p:spPr bwMode="auto">
            <a:xfrm rot="-2206860">
              <a:off x="773" y="1813"/>
              <a:ext cx="371" cy="21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.VnTime" pitchFamily="34" charset="0"/>
                </a:rPr>
                <a:t>0,5</a:t>
              </a:r>
            </a:p>
          </p:txBody>
        </p:sp>
        <p:sp>
          <p:nvSpPr>
            <p:cNvPr id="32790" name="Line 226"/>
            <p:cNvSpPr>
              <a:spLocks noChangeShapeType="1"/>
            </p:cNvSpPr>
            <p:nvPr/>
          </p:nvSpPr>
          <p:spPr bwMode="auto">
            <a:xfrm rot="300000">
              <a:off x="1218" y="1917"/>
              <a:ext cx="0" cy="40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1" name="Line 227"/>
            <p:cNvSpPr>
              <a:spLocks noChangeShapeType="1"/>
            </p:cNvSpPr>
            <p:nvPr/>
          </p:nvSpPr>
          <p:spPr bwMode="auto">
            <a:xfrm rot="900000">
              <a:off x="1283" y="1928"/>
              <a:ext cx="0" cy="41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2" name="Line 228"/>
            <p:cNvSpPr>
              <a:spLocks noChangeShapeType="1"/>
            </p:cNvSpPr>
            <p:nvPr/>
          </p:nvSpPr>
          <p:spPr bwMode="auto">
            <a:xfrm rot="1500000">
              <a:off x="1340" y="1951"/>
              <a:ext cx="0" cy="9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3" name="Line 229"/>
            <p:cNvSpPr>
              <a:spLocks noChangeShapeType="1"/>
            </p:cNvSpPr>
            <p:nvPr/>
          </p:nvSpPr>
          <p:spPr bwMode="auto">
            <a:xfrm rot="2100000">
              <a:off x="1402" y="1987"/>
              <a:ext cx="0" cy="41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4" name="Line 230"/>
            <p:cNvSpPr>
              <a:spLocks noChangeShapeType="1"/>
            </p:cNvSpPr>
            <p:nvPr/>
          </p:nvSpPr>
          <p:spPr bwMode="auto">
            <a:xfrm rot="2700000">
              <a:off x="1454" y="2029"/>
              <a:ext cx="0" cy="45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5" name="Line 231"/>
            <p:cNvSpPr>
              <a:spLocks noChangeShapeType="1"/>
            </p:cNvSpPr>
            <p:nvPr/>
          </p:nvSpPr>
          <p:spPr bwMode="auto">
            <a:xfrm rot="-2700000">
              <a:off x="907" y="2029"/>
              <a:ext cx="0" cy="42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6" name="Line 232"/>
            <p:cNvSpPr>
              <a:spLocks noChangeShapeType="1"/>
            </p:cNvSpPr>
            <p:nvPr/>
          </p:nvSpPr>
          <p:spPr bwMode="auto">
            <a:xfrm rot="-2100000">
              <a:off x="959" y="1989"/>
              <a:ext cx="0" cy="40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7" name="Line 233"/>
            <p:cNvSpPr>
              <a:spLocks noChangeShapeType="1"/>
            </p:cNvSpPr>
            <p:nvPr/>
          </p:nvSpPr>
          <p:spPr bwMode="auto">
            <a:xfrm rot="20100000" flipH="1">
              <a:off x="1020" y="1952"/>
              <a:ext cx="5" cy="5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8" name="Line 234"/>
            <p:cNvSpPr>
              <a:spLocks noChangeShapeType="1"/>
            </p:cNvSpPr>
            <p:nvPr/>
          </p:nvSpPr>
          <p:spPr bwMode="auto">
            <a:xfrm rot="-900000">
              <a:off x="1077" y="1932"/>
              <a:ext cx="0" cy="42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9" name="Line 235"/>
            <p:cNvSpPr>
              <a:spLocks noChangeShapeType="1"/>
            </p:cNvSpPr>
            <p:nvPr/>
          </p:nvSpPr>
          <p:spPr bwMode="auto">
            <a:xfrm rot="-300000">
              <a:off x="1146" y="1918"/>
              <a:ext cx="0" cy="41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0" name="Line 236"/>
            <p:cNvSpPr>
              <a:spLocks noChangeShapeType="1"/>
            </p:cNvSpPr>
            <p:nvPr/>
          </p:nvSpPr>
          <p:spPr bwMode="auto">
            <a:xfrm rot="6300000">
              <a:off x="843" y="2169"/>
              <a:ext cx="0" cy="10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1" name="Line 237"/>
            <p:cNvSpPr>
              <a:spLocks noChangeShapeType="1"/>
            </p:cNvSpPr>
            <p:nvPr/>
          </p:nvSpPr>
          <p:spPr bwMode="auto">
            <a:xfrm rot="-3900000">
              <a:off x="834" y="2136"/>
              <a:ext cx="0" cy="42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Line 238"/>
            <p:cNvSpPr>
              <a:spLocks noChangeShapeType="1"/>
            </p:cNvSpPr>
            <p:nvPr/>
          </p:nvSpPr>
          <p:spPr bwMode="auto">
            <a:xfrm rot="-3300000">
              <a:off x="866" y="2078"/>
              <a:ext cx="0" cy="42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3" name="Line 239"/>
            <p:cNvSpPr>
              <a:spLocks noChangeShapeType="1"/>
            </p:cNvSpPr>
            <p:nvPr/>
          </p:nvSpPr>
          <p:spPr bwMode="auto">
            <a:xfrm rot="3300000">
              <a:off x="1491" y="2080"/>
              <a:ext cx="0" cy="42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4" name="Line 240"/>
            <p:cNvSpPr>
              <a:spLocks noChangeShapeType="1"/>
            </p:cNvSpPr>
            <p:nvPr/>
          </p:nvSpPr>
          <p:spPr bwMode="auto">
            <a:xfrm rot="3900000">
              <a:off x="1524" y="2132"/>
              <a:ext cx="0" cy="42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5" name="Line 241"/>
            <p:cNvSpPr>
              <a:spLocks noChangeShapeType="1"/>
            </p:cNvSpPr>
            <p:nvPr/>
          </p:nvSpPr>
          <p:spPr bwMode="auto">
            <a:xfrm rot="4500000">
              <a:off x="1524" y="2175"/>
              <a:ext cx="0" cy="9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6" name="Text Box 242"/>
            <p:cNvSpPr txBox="1">
              <a:spLocks noChangeArrowheads="1"/>
            </p:cNvSpPr>
            <p:nvPr/>
          </p:nvSpPr>
          <p:spPr bwMode="auto">
            <a:xfrm rot="-4196748">
              <a:off x="589" y="2109"/>
              <a:ext cx="317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0</a:t>
              </a:r>
              <a:endParaRPr lang="en-US" sz="1600">
                <a:latin typeface="Arial" charset="0"/>
              </a:endParaRPr>
            </a:p>
          </p:txBody>
        </p:sp>
        <p:sp>
          <p:nvSpPr>
            <p:cNvPr id="32807" name="Text Box 243"/>
            <p:cNvSpPr txBox="1">
              <a:spLocks noChangeArrowheads="1"/>
            </p:cNvSpPr>
            <p:nvPr/>
          </p:nvSpPr>
          <p:spPr bwMode="auto">
            <a:xfrm rot="1500000">
              <a:off x="1218" y="1801"/>
              <a:ext cx="34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Arial" charset="0"/>
                </a:rPr>
                <a:t>1</a:t>
              </a:r>
            </a:p>
          </p:txBody>
        </p:sp>
        <p:sp>
          <p:nvSpPr>
            <p:cNvPr id="32808" name="Text Box 244"/>
            <p:cNvSpPr txBox="1">
              <a:spLocks noChangeArrowheads="1"/>
            </p:cNvSpPr>
            <p:nvPr/>
          </p:nvSpPr>
          <p:spPr bwMode="auto">
            <a:xfrm rot="4500000">
              <a:off x="1480" y="2072"/>
              <a:ext cx="32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Arial" charset="0"/>
                </a:rPr>
                <a:t>1,5</a:t>
              </a:r>
            </a:p>
          </p:txBody>
        </p:sp>
        <p:sp>
          <p:nvSpPr>
            <p:cNvPr id="32809" name="Text Box 245"/>
            <p:cNvSpPr txBox="1">
              <a:spLocks noChangeArrowheads="1"/>
            </p:cNvSpPr>
            <p:nvPr/>
          </p:nvSpPr>
          <p:spPr bwMode="auto">
            <a:xfrm>
              <a:off x="883" y="2067"/>
              <a:ext cx="5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Arial" charset="0"/>
                </a:rPr>
                <a:t>A</a:t>
              </a:r>
            </a:p>
          </p:txBody>
        </p:sp>
        <p:sp>
          <p:nvSpPr>
            <p:cNvPr id="32810" name="AutoShape 246"/>
            <p:cNvSpPr>
              <a:spLocks noChangeArrowheads="1"/>
            </p:cNvSpPr>
            <p:nvPr/>
          </p:nvSpPr>
          <p:spPr bwMode="auto">
            <a:xfrm rot="10800000">
              <a:off x="726" y="1908"/>
              <a:ext cx="904" cy="812"/>
            </a:xfrm>
            <a:custGeom>
              <a:avLst/>
              <a:gdLst>
                <a:gd name="T0" fmla="*/ 452 w 21600"/>
                <a:gd name="T1" fmla="*/ 0 h 21600"/>
                <a:gd name="T2" fmla="*/ 190 w 21600"/>
                <a:gd name="T3" fmla="*/ 379 h 21600"/>
                <a:gd name="T4" fmla="*/ 452 w 21600"/>
                <a:gd name="T5" fmla="*/ 338 h 21600"/>
                <a:gd name="T6" fmla="*/ 714 w 21600"/>
                <a:gd name="T7" fmla="*/ 379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43 w 21600"/>
                <a:gd name="T13" fmla="*/ 0 h 21600"/>
                <a:gd name="T14" fmla="*/ 21457 w 21600"/>
                <a:gd name="T15" fmla="*/ 1109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000" y="10592"/>
                  </a:moveTo>
                  <a:cubicBezTo>
                    <a:pt x="9106" y="9678"/>
                    <a:pt x="9880" y="8988"/>
                    <a:pt x="10800" y="8989"/>
                  </a:cubicBezTo>
                  <a:cubicBezTo>
                    <a:pt x="11719" y="8989"/>
                    <a:pt x="12493" y="9678"/>
                    <a:pt x="12599" y="10592"/>
                  </a:cubicBezTo>
                  <a:lnTo>
                    <a:pt x="21528" y="9560"/>
                  </a:lnTo>
                  <a:cubicBezTo>
                    <a:pt x="20898" y="4111"/>
                    <a:pt x="16285" y="-1"/>
                    <a:pt x="10799" y="0"/>
                  </a:cubicBezTo>
                  <a:cubicBezTo>
                    <a:pt x="5314" y="0"/>
                    <a:pt x="701" y="4111"/>
                    <a:pt x="71" y="9560"/>
                  </a:cubicBezTo>
                  <a:close/>
                </a:path>
              </a:pathLst>
            </a:custGeom>
            <a:solidFill>
              <a:srgbClr val="FFFFCC"/>
            </a:solidFill>
            <a:ln w="3175" algn="ctr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  <p:sp>
          <p:nvSpPr>
            <p:cNvPr id="198903" name="Rectangle 247"/>
            <p:cNvSpPr>
              <a:spLocks noChangeArrowheads="1"/>
            </p:cNvSpPr>
            <p:nvPr/>
          </p:nvSpPr>
          <p:spPr bwMode="auto">
            <a:xfrm>
              <a:off x="512" y="2368"/>
              <a:ext cx="1360" cy="480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57150" cmpd="thickThin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Tahoma" pitchFamily="34" charset="0"/>
              </a:endParaRPr>
            </a:p>
          </p:txBody>
        </p:sp>
        <p:sp>
          <p:nvSpPr>
            <p:cNvPr id="32812" name="AutoShape 248"/>
            <p:cNvSpPr>
              <a:spLocks noChangeArrowheads="1"/>
            </p:cNvSpPr>
            <p:nvPr/>
          </p:nvSpPr>
          <p:spPr bwMode="auto">
            <a:xfrm>
              <a:off x="1147" y="2444"/>
              <a:ext cx="56" cy="54"/>
            </a:xfrm>
            <a:custGeom>
              <a:avLst/>
              <a:gdLst>
                <a:gd name="T0" fmla="*/ 28 w 21600"/>
                <a:gd name="T1" fmla="*/ 0 h 21600"/>
                <a:gd name="T2" fmla="*/ 8 w 21600"/>
                <a:gd name="T3" fmla="*/ 8 h 21600"/>
                <a:gd name="T4" fmla="*/ 0 w 21600"/>
                <a:gd name="T5" fmla="*/ 27 h 21600"/>
                <a:gd name="T6" fmla="*/ 8 w 21600"/>
                <a:gd name="T7" fmla="*/ 46 h 21600"/>
                <a:gd name="T8" fmla="*/ 28 w 21600"/>
                <a:gd name="T9" fmla="*/ 54 h 21600"/>
                <a:gd name="T10" fmla="*/ 48 w 21600"/>
                <a:gd name="T11" fmla="*/ 46 h 21600"/>
                <a:gd name="T12" fmla="*/ 56 w 21600"/>
                <a:gd name="T13" fmla="*/ 27 h 21600"/>
                <a:gd name="T14" fmla="*/ 48 w 21600"/>
                <a:gd name="T15" fmla="*/ 8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086 w 21600"/>
                <a:gd name="T25" fmla="*/ 3200 h 21600"/>
                <a:gd name="T26" fmla="*/ 18514 w 21600"/>
                <a:gd name="T27" fmla="*/ 184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6647" y="13593"/>
                  </a:moveTo>
                  <a:cubicBezTo>
                    <a:pt x="17063" y="12720"/>
                    <a:pt x="17280" y="11766"/>
                    <a:pt x="17280" y="10800"/>
                  </a:cubicBezTo>
                  <a:cubicBezTo>
                    <a:pt x="17280" y="7221"/>
                    <a:pt x="14378" y="4320"/>
                    <a:pt x="10800" y="4320"/>
                  </a:cubicBezTo>
                  <a:cubicBezTo>
                    <a:pt x="9833" y="4319"/>
                    <a:pt x="8879" y="4536"/>
                    <a:pt x="8006" y="4952"/>
                  </a:cubicBezTo>
                  <a:close/>
                  <a:moveTo>
                    <a:pt x="4952" y="8006"/>
                  </a:moveTo>
                  <a:cubicBezTo>
                    <a:pt x="4536" y="8879"/>
                    <a:pt x="4320" y="9833"/>
                    <a:pt x="4320" y="10799"/>
                  </a:cubicBezTo>
                  <a:cubicBezTo>
                    <a:pt x="4320" y="14378"/>
                    <a:pt x="7221" y="17280"/>
                    <a:pt x="10800" y="17280"/>
                  </a:cubicBezTo>
                  <a:cubicBezTo>
                    <a:pt x="11766" y="17280"/>
                    <a:pt x="12720" y="17063"/>
                    <a:pt x="13593" y="16647"/>
                  </a:cubicBez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  <p:grpSp>
          <p:nvGrpSpPr>
            <p:cNvPr id="3" name="Group 249"/>
            <p:cNvGrpSpPr>
              <a:grpSpLocks/>
            </p:cNvGrpSpPr>
            <p:nvPr/>
          </p:nvGrpSpPr>
          <p:grpSpPr bwMode="auto">
            <a:xfrm>
              <a:off x="1127" y="2428"/>
              <a:ext cx="96" cy="44"/>
              <a:chOff x="2838" y="2415"/>
              <a:chExt cx="86" cy="40"/>
            </a:xfrm>
          </p:grpSpPr>
          <p:sp>
            <p:nvSpPr>
              <p:cNvPr id="32814" name="Arc 250"/>
              <p:cNvSpPr>
                <a:spLocks/>
              </p:cNvSpPr>
              <p:nvPr/>
            </p:nvSpPr>
            <p:spPr bwMode="auto">
              <a:xfrm flipV="1">
                <a:off x="2841" y="2415"/>
                <a:ext cx="80" cy="40"/>
              </a:xfrm>
              <a:custGeom>
                <a:avLst/>
                <a:gdLst>
                  <a:gd name="T0" fmla="*/ 80 w 42223"/>
                  <a:gd name="T1" fmla="*/ 6 h 21600"/>
                  <a:gd name="T2" fmla="*/ 0 w 42223"/>
                  <a:gd name="T3" fmla="*/ 10 h 21600"/>
                  <a:gd name="T4" fmla="*/ 40 w 4222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2223"/>
                  <a:gd name="T10" fmla="*/ 0 h 21600"/>
                  <a:gd name="T11" fmla="*/ 42223 w 4222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223" h="21600" fill="none" extrusionOk="0">
                    <a:moveTo>
                      <a:pt x="42223" y="3121"/>
                    </a:moveTo>
                    <a:cubicBezTo>
                      <a:pt x="40673" y="13732"/>
                      <a:pt x="31573" y="21599"/>
                      <a:pt x="20850" y="21600"/>
                    </a:cubicBezTo>
                    <a:cubicBezTo>
                      <a:pt x="11093" y="21600"/>
                      <a:pt x="2548" y="15059"/>
                      <a:pt x="-1" y="5642"/>
                    </a:cubicBezTo>
                  </a:path>
                  <a:path w="42223" h="21600" stroke="0" extrusionOk="0">
                    <a:moveTo>
                      <a:pt x="42223" y="3121"/>
                    </a:moveTo>
                    <a:cubicBezTo>
                      <a:pt x="40673" y="13732"/>
                      <a:pt x="31573" y="21599"/>
                      <a:pt x="20850" y="21600"/>
                    </a:cubicBezTo>
                    <a:cubicBezTo>
                      <a:pt x="11093" y="21600"/>
                      <a:pt x="2548" y="15059"/>
                      <a:pt x="-1" y="5642"/>
                    </a:cubicBezTo>
                    <a:lnTo>
                      <a:pt x="20850" y="0"/>
                    </a:lnTo>
                    <a:close/>
                  </a:path>
                </a:pathLst>
              </a:custGeom>
              <a:noFill/>
              <a:ln w="63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eaLnBrk="0" hangingPunct="0"/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32815" name="Freeform 251"/>
              <p:cNvSpPr>
                <a:spLocks/>
              </p:cNvSpPr>
              <p:nvPr/>
            </p:nvSpPr>
            <p:spPr bwMode="auto">
              <a:xfrm>
                <a:off x="2838" y="2438"/>
                <a:ext cx="12" cy="12"/>
              </a:xfrm>
              <a:custGeom>
                <a:avLst/>
                <a:gdLst>
                  <a:gd name="T0" fmla="*/ 0 w 48"/>
                  <a:gd name="T1" fmla="*/ 0 h 48"/>
                  <a:gd name="T2" fmla="*/ 0 w 48"/>
                  <a:gd name="T3" fmla="*/ 48 h 48"/>
                  <a:gd name="T4" fmla="*/ 48 w 48"/>
                  <a:gd name="T5" fmla="*/ 0 h 48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48"/>
                  <a:gd name="T11" fmla="*/ 48 w 48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48">
                    <a:moveTo>
                      <a:pt x="0" y="0"/>
                    </a:moveTo>
                    <a:lnTo>
                      <a:pt x="0" y="48"/>
                    </a:lnTo>
                    <a:lnTo>
                      <a:pt x="48" y="0"/>
                    </a:lnTo>
                  </a:path>
                </a:pathLst>
              </a:custGeom>
              <a:noFill/>
              <a:ln w="63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32816" name="Freeform 252"/>
              <p:cNvSpPr>
                <a:spLocks/>
              </p:cNvSpPr>
              <p:nvPr/>
            </p:nvSpPr>
            <p:spPr bwMode="auto">
              <a:xfrm>
                <a:off x="2912" y="2442"/>
                <a:ext cx="12" cy="12"/>
              </a:xfrm>
              <a:custGeom>
                <a:avLst/>
                <a:gdLst>
                  <a:gd name="T0" fmla="*/ 0 w 48"/>
                  <a:gd name="T1" fmla="*/ 0 h 48"/>
                  <a:gd name="T2" fmla="*/ 48 w 48"/>
                  <a:gd name="T3" fmla="*/ 48 h 48"/>
                  <a:gd name="T4" fmla="*/ 48 w 48"/>
                  <a:gd name="T5" fmla="*/ 0 h 48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48"/>
                  <a:gd name="T11" fmla="*/ 48 w 48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48">
                    <a:moveTo>
                      <a:pt x="0" y="0"/>
                    </a:moveTo>
                    <a:lnTo>
                      <a:pt x="48" y="48"/>
                    </a:lnTo>
                    <a:lnTo>
                      <a:pt x="48" y="0"/>
                    </a:lnTo>
                  </a:path>
                </a:pathLst>
              </a:custGeom>
              <a:noFill/>
              <a:ln w="63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>
                  <a:latin typeface="Tahoma" pitchFamily="34" charset="0"/>
                </a:endParaRPr>
              </a:p>
            </p:txBody>
          </p:sp>
        </p:grpSp>
        <p:sp>
          <p:nvSpPr>
            <p:cNvPr id="32817" name="Oval 253"/>
            <p:cNvSpPr>
              <a:spLocks noChangeArrowheads="1"/>
            </p:cNvSpPr>
            <p:nvPr/>
          </p:nvSpPr>
          <p:spPr bwMode="auto">
            <a:xfrm>
              <a:off x="1151" y="2294"/>
              <a:ext cx="48" cy="46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rial" charset="0"/>
              </a:endParaRPr>
            </a:p>
          </p:txBody>
        </p:sp>
        <p:sp>
          <p:nvSpPr>
            <p:cNvPr id="32818" name="Oval 254"/>
            <p:cNvSpPr>
              <a:spLocks noChangeArrowheads="1"/>
            </p:cNvSpPr>
            <p:nvPr/>
          </p:nvSpPr>
          <p:spPr bwMode="auto">
            <a:xfrm>
              <a:off x="602" y="2707"/>
              <a:ext cx="124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  <p:sp>
          <p:nvSpPr>
            <p:cNvPr id="32819" name="Oval 255"/>
            <p:cNvSpPr>
              <a:spLocks noChangeArrowheads="1"/>
            </p:cNvSpPr>
            <p:nvPr/>
          </p:nvSpPr>
          <p:spPr bwMode="auto">
            <a:xfrm>
              <a:off x="1585" y="2707"/>
              <a:ext cx="124" cy="11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  <p:sp>
          <p:nvSpPr>
            <p:cNvPr id="32820" name="Text Box 256"/>
            <p:cNvSpPr txBox="1">
              <a:spLocks noChangeArrowheads="1"/>
            </p:cNvSpPr>
            <p:nvPr/>
          </p:nvSpPr>
          <p:spPr bwMode="auto">
            <a:xfrm>
              <a:off x="624" y="2544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Arial" charset="0"/>
                </a:rPr>
                <a:t>+</a:t>
              </a:r>
            </a:p>
          </p:txBody>
        </p:sp>
        <p:sp>
          <p:nvSpPr>
            <p:cNvPr id="32821" name="Text Box 257"/>
            <p:cNvSpPr txBox="1">
              <a:spLocks noChangeArrowheads="1"/>
            </p:cNvSpPr>
            <p:nvPr/>
          </p:nvSpPr>
          <p:spPr bwMode="auto">
            <a:xfrm>
              <a:off x="1440" y="2496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Arial" charset="0"/>
                </a:rPr>
                <a:t>-</a:t>
              </a:r>
            </a:p>
          </p:txBody>
        </p:sp>
        <p:sp>
          <p:nvSpPr>
            <p:cNvPr id="32822" name="Text Box 258"/>
            <p:cNvSpPr txBox="1">
              <a:spLocks noChangeArrowheads="1"/>
            </p:cNvSpPr>
            <p:nvPr/>
          </p:nvSpPr>
          <p:spPr bwMode="auto">
            <a:xfrm>
              <a:off x="1056" y="2496"/>
              <a:ext cx="38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b="1">
                  <a:latin typeface=".VnTimeH" pitchFamily="34" charset="0"/>
                </a:rPr>
                <a:t>A</a:t>
              </a:r>
            </a:p>
          </p:txBody>
        </p:sp>
        <p:sp>
          <p:nvSpPr>
            <p:cNvPr id="32823" name="Rectangle 259"/>
            <p:cNvSpPr>
              <a:spLocks noChangeArrowheads="1"/>
            </p:cNvSpPr>
            <p:nvPr/>
          </p:nvSpPr>
          <p:spPr bwMode="auto">
            <a:xfrm>
              <a:off x="512" y="1728"/>
              <a:ext cx="1368" cy="624"/>
            </a:xfrm>
            <a:prstGeom prst="rect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rial" charset="0"/>
              </a:endParaRPr>
            </a:p>
          </p:txBody>
        </p:sp>
      </p:grpSp>
      <p:grpSp>
        <p:nvGrpSpPr>
          <p:cNvPr id="4" name="Group 260"/>
          <p:cNvGrpSpPr>
            <a:grpSpLocks/>
          </p:cNvGrpSpPr>
          <p:nvPr/>
        </p:nvGrpSpPr>
        <p:grpSpPr bwMode="auto">
          <a:xfrm rot="20684757">
            <a:off x="2133600" y="5080000"/>
            <a:ext cx="939800" cy="635000"/>
            <a:chOff x="1680" y="1440"/>
            <a:chExt cx="592" cy="400"/>
          </a:xfrm>
        </p:grpSpPr>
        <p:sp>
          <p:nvSpPr>
            <p:cNvPr id="32825" name="Oval 261"/>
            <p:cNvSpPr>
              <a:spLocks noChangeArrowheads="1"/>
            </p:cNvSpPr>
            <p:nvPr/>
          </p:nvSpPr>
          <p:spPr bwMode="auto">
            <a:xfrm rot="-4329641">
              <a:off x="1953" y="1606"/>
              <a:ext cx="63" cy="5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algn="ctr"/>
              <a:endParaRPr lang="en-US">
                <a:latin typeface="Arial" charset="0"/>
              </a:endParaRPr>
            </a:p>
          </p:txBody>
        </p:sp>
        <p:sp>
          <p:nvSpPr>
            <p:cNvPr id="32826" name="Line 262"/>
            <p:cNvSpPr>
              <a:spLocks noChangeShapeType="1"/>
            </p:cNvSpPr>
            <p:nvPr/>
          </p:nvSpPr>
          <p:spPr bwMode="auto">
            <a:xfrm flipH="1" flipV="1">
              <a:off x="1680" y="1440"/>
              <a:ext cx="288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27" name="Line 263"/>
            <p:cNvSpPr>
              <a:spLocks noChangeShapeType="1"/>
            </p:cNvSpPr>
            <p:nvPr/>
          </p:nvSpPr>
          <p:spPr bwMode="auto">
            <a:xfrm flipH="1" flipV="1">
              <a:off x="1984" y="1648"/>
              <a:ext cx="288" cy="192"/>
            </a:xfrm>
            <a:prstGeom prst="line">
              <a:avLst/>
            </a:prstGeom>
            <a:noFill/>
            <a:ln w="9525">
              <a:noFill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828" name="Line 264"/>
          <p:cNvSpPr>
            <a:spLocks noChangeShapeType="1"/>
          </p:cNvSpPr>
          <p:nvPr/>
        </p:nvSpPr>
        <p:spPr bwMode="auto">
          <a:xfrm>
            <a:off x="1219200" y="60960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29" name="Line 265"/>
          <p:cNvSpPr>
            <a:spLocks noChangeShapeType="1"/>
          </p:cNvSpPr>
          <p:nvPr/>
        </p:nvSpPr>
        <p:spPr bwMode="auto">
          <a:xfrm>
            <a:off x="3429000" y="6019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266"/>
          <p:cNvGrpSpPr>
            <a:grpSpLocks/>
          </p:cNvGrpSpPr>
          <p:nvPr/>
        </p:nvGrpSpPr>
        <p:grpSpPr bwMode="auto">
          <a:xfrm>
            <a:off x="5257800" y="3810000"/>
            <a:ext cx="2222500" cy="1822450"/>
            <a:chOff x="2592" y="1680"/>
            <a:chExt cx="1400" cy="1148"/>
          </a:xfrm>
        </p:grpSpPr>
        <p:sp>
          <p:nvSpPr>
            <p:cNvPr id="32831" name="Text Box 267"/>
            <p:cNvSpPr txBox="1">
              <a:spLocks noChangeArrowheads="1"/>
            </p:cNvSpPr>
            <p:nvPr/>
          </p:nvSpPr>
          <p:spPr bwMode="auto">
            <a:xfrm>
              <a:off x="3456" y="1776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.VnTimeH" pitchFamily="34" charset="0"/>
                </a:rPr>
                <a:t>K</a:t>
              </a:r>
            </a:p>
          </p:txBody>
        </p:sp>
        <p:sp>
          <p:nvSpPr>
            <p:cNvPr id="32832" name="Oval 268"/>
            <p:cNvSpPr>
              <a:spLocks noChangeArrowheads="1"/>
            </p:cNvSpPr>
            <p:nvPr/>
          </p:nvSpPr>
          <p:spPr bwMode="auto">
            <a:xfrm rot="-4329641">
              <a:off x="2992" y="2336"/>
              <a:ext cx="66" cy="64"/>
            </a:xfrm>
            <a:prstGeom prst="ellipse">
              <a:avLst/>
            </a:prstGeom>
            <a:solidFill>
              <a:srgbClr val="0000FF"/>
            </a:solidFill>
            <a:ln w="6350">
              <a:solidFill>
                <a:srgbClr val="FF00FF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en-US">
                <a:latin typeface="Arial" charset="0"/>
              </a:endParaRPr>
            </a:p>
          </p:txBody>
        </p:sp>
        <p:sp>
          <p:nvSpPr>
            <p:cNvPr id="32833" name="Rectangle 269"/>
            <p:cNvSpPr>
              <a:spLocks noChangeArrowheads="1"/>
            </p:cNvSpPr>
            <p:nvPr/>
          </p:nvSpPr>
          <p:spPr bwMode="auto">
            <a:xfrm>
              <a:off x="2599" y="1680"/>
              <a:ext cx="1393" cy="1142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  <p:sp>
          <p:nvSpPr>
            <p:cNvPr id="32834" name="Rectangle 270"/>
            <p:cNvSpPr>
              <a:spLocks noChangeArrowheads="1"/>
            </p:cNvSpPr>
            <p:nvPr/>
          </p:nvSpPr>
          <p:spPr bwMode="auto">
            <a:xfrm>
              <a:off x="2592" y="1686"/>
              <a:ext cx="1393" cy="1142"/>
            </a:xfrm>
            <a:prstGeom prst="rect">
              <a:avLst/>
            </a:prstGeom>
            <a:solidFill>
              <a:schemeClr val="bg1"/>
            </a:solidFill>
            <a:ln w="57150" cmpd="thickThin">
              <a:solidFill>
                <a:srgbClr val="66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  <p:sp>
          <p:nvSpPr>
            <p:cNvPr id="32835" name="Rectangle 271"/>
            <p:cNvSpPr>
              <a:spLocks noChangeArrowheads="1"/>
            </p:cNvSpPr>
            <p:nvPr/>
          </p:nvSpPr>
          <p:spPr bwMode="auto">
            <a:xfrm>
              <a:off x="2652" y="1725"/>
              <a:ext cx="1280" cy="646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  <p:sp>
          <p:nvSpPr>
            <p:cNvPr id="32836" name="Oval 272"/>
            <p:cNvSpPr>
              <a:spLocks noChangeArrowheads="1"/>
            </p:cNvSpPr>
            <p:nvPr/>
          </p:nvSpPr>
          <p:spPr bwMode="auto">
            <a:xfrm>
              <a:off x="2729" y="1789"/>
              <a:ext cx="1082" cy="98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  <p:sp>
          <p:nvSpPr>
            <p:cNvPr id="32837" name="Text Box 273"/>
            <p:cNvSpPr txBox="1">
              <a:spLocks noChangeArrowheads="1"/>
            </p:cNvSpPr>
            <p:nvPr/>
          </p:nvSpPr>
          <p:spPr bwMode="auto">
            <a:xfrm rot="810395">
              <a:off x="3547" y="1938"/>
              <a:ext cx="255" cy="173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/>
                <a:t>5</a:t>
              </a:r>
              <a:endParaRPr lang="en-US">
                <a:latin typeface="Arial" charset="0"/>
              </a:endParaRPr>
            </a:p>
          </p:txBody>
        </p:sp>
        <p:sp>
          <p:nvSpPr>
            <p:cNvPr id="32838" name="Oval 274"/>
            <p:cNvSpPr>
              <a:spLocks noChangeArrowheads="1"/>
            </p:cNvSpPr>
            <p:nvPr/>
          </p:nvSpPr>
          <p:spPr bwMode="auto">
            <a:xfrm rot="5400000">
              <a:off x="2748" y="1720"/>
              <a:ext cx="1051" cy="1155"/>
            </a:xfrm>
            <a:prstGeom prst="ellipse">
              <a:avLst/>
            </a:prstGeom>
            <a:noFill/>
            <a:ln w="1270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  <p:sp>
          <p:nvSpPr>
            <p:cNvPr id="32839" name="Arc 275"/>
            <p:cNvSpPr>
              <a:spLocks/>
            </p:cNvSpPr>
            <p:nvPr/>
          </p:nvSpPr>
          <p:spPr bwMode="auto">
            <a:xfrm rot="6681726" flipH="1">
              <a:off x="3121" y="1750"/>
              <a:ext cx="406" cy="723"/>
            </a:xfrm>
            <a:custGeom>
              <a:avLst/>
              <a:gdLst>
                <a:gd name="T0" fmla="*/ 247 w 24253"/>
                <a:gd name="T1" fmla="*/ 0 h 39506"/>
                <a:gd name="T2" fmla="*/ 0 w 24253"/>
                <a:gd name="T3" fmla="*/ 720 h 39506"/>
                <a:gd name="T4" fmla="*/ 44 w 24253"/>
                <a:gd name="T5" fmla="*/ 328 h 39506"/>
                <a:gd name="T6" fmla="*/ 0 60000 65536"/>
                <a:gd name="T7" fmla="*/ 0 60000 65536"/>
                <a:gd name="T8" fmla="*/ 0 60000 65536"/>
                <a:gd name="T9" fmla="*/ 0 w 24253"/>
                <a:gd name="T10" fmla="*/ 0 h 39506"/>
                <a:gd name="T11" fmla="*/ 24253 w 24253"/>
                <a:gd name="T12" fmla="*/ 39506 h 395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253" h="39506" fill="none" extrusionOk="0">
                  <a:moveTo>
                    <a:pt x="14733" y="-1"/>
                  </a:moveTo>
                  <a:cubicBezTo>
                    <a:pt x="20685" y="4015"/>
                    <a:pt x="24253" y="10726"/>
                    <a:pt x="24253" y="17906"/>
                  </a:cubicBezTo>
                  <a:cubicBezTo>
                    <a:pt x="24253" y="29835"/>
                    <a:pt x="14582" y="39506"/>
                    <a:pt x="2653" y="39506"/>
                  </a:cubicBezTo>
                  <a:cubicBezTo>
                    <a:pt x="1766" y="39506"/>
                    <a:pt x="880" y="39451"/>
                    <a:pt x="-1" y="39342"/>
                  </a:cubicBezTo>
                </a:path>
                <a:path w="24253" h="39506" stroke="0" extrusionOk="0">
                  <a:moveTo>
                    <a:pt x="14733" y="-1"/>
                  </a:moveTo>
                  <a:cubicBezTo>
                    <a:pt x="20685" y="4015"/>
                    <a:pt x="24253" y="10726"/>
                    <a:pt x="24253" y="17906"/>
                  </a:cubicBezTo>
                  <a:cubicBezTo>
                    <a:pt x="24253" y="29835"/>
                    <a:pt x="14582" y="39506"/>
                    <a:pt x="2653" y="39506"/>
                  </a:cubicBezTo>
                  <a:cubicBezTo>
                    <a:pt x="1766" y="39506"/>
                    <a:pt x="880" y="39451"/>
                    <a:pt x="-1" y="39342"/>
                  </a:cubicBezTo>
                  <a:lnTo>
                    <a:pt x="2653" y="17906"/>
                  </a:lnTo>
                  <a:close/>
                </a:path>
              </a:pathLst>
            </a:custGeom>
            <a:noFill/>
            <a:ln w="3175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  <p:sp>
          <p:nvSpPr>
            <p:cNvPr id="32840" name="Line 276"/>
            <p:cNvSpPr>
              <a:spLocks noChangeShapeType="1"/>
            </p:cNvSpPr>
            <p:nvPr/>
          </p:nvSpPr>
          <p:spPr bwMode="auto">
            <a:xfrm rot="10800000">
              <a:off x="3293" y="1910"/>
              <a:ext cx="0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1" name="Text Box 277"/>
            <p:cNvSpPr txBox="1">
              <a:spLocks noChangeArrowheads="1"/>
            </p:cNvSpPr>
            <p:nvPr/>
          </p:nvSpPr>
          <p:spPr bwMode="auto">
            <a:xfrm rot="-466213">
              <a:off x="3156" y="1748"/>
              <a:ext cx="250" cy="17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>
                  <a:latin typeface="Arial" charset="0"/>
                </a:rPr>
                <a:t>3</a:t>
              </a:r>
            </a:p>
          </p:txBody>
        </p:sp>
        <p:sp>
          <p:nvSpPr>
            <p:cNvPr id="32842" name="Text Box 278"/>
            <p:cNvSpPr txBox="1">
              <a:spLocks noChangeArrowheads="1"/>
            </p:cNvSpPr>
            <p:nvPr/>
          </p:nvSpPr>
          <p:spPr bwMode="auto">
            <a:xfrm rot="-1500000">
              <a:off x="2920" y="1811"/>
              <a:ext cx="34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/>
                <a:t>2</a:t>
              </a:r>
              <a:endParaRPr lang="en-US">
                <a:latin typeface="Arial" charset="0"/>
              </a:endParaRPr>
            </a:p>
          </p:txBody>
        </p:sp>
        <p:sp>
          <p:nvSpPr>
            <p:cNvPr id="32843" name="Line 279"/>
            <p:cNvSpPr>
              <a:spLocks noChangeShapeType="1"/>
            </p:cNvSpPr>
            <p:nvPr/>
          </p:nvSpPr>
          <p:spPr bwMode="auto">
            <a:xfrm rot="300000">
              <a:off x="3329" y="1910"/>
              <a:ext cx="0" cy="40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4" name="Line 280"/>
            <p:cNvSpPr>
              <a:spLocks noChangeShapeType="1"/>
            </p:cNvSpPr>
            <p:nvPr/>
          </p:nvSpPr>
          <p:spPr bwMode="auto">
            <a:xfrm rot="600000">
              <a:off x="3362" y="1914"/>
              <a:ext cx="0" cy="41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5" name="Line 281"/>
            <p:cNvSpPr>
              <a:spLocks noChangeShapeType="1"/>
            </p:cNvSpPr>
            <p:nvPr/>
          </p:nvSpPr>
          <p:spPr bwMode="auto">
            <a:xfrm rot="900000">
              <a:off x="3395" y="1922"/>
              <a:ext cx="0" cy="39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6" name="Line 282"/>
            <p:cNvSpPr>
              <a:spLocks noChangeShapeType="1"/>
            </p:cNvSpPr>
            <p:nvPr/>
          </p:nvSpPr>
          <p:spPr bwMode="auto">
            <a:xfrm rot="1200000">
              <a:off x="3427" y="1932"/>
              <a:ext cx="0" cy="41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7" name="Line 283"/>
            <p:cNvSpPr>
              <a:spLocks noChangeShapeType="1"/>
            </p:cNvSpPr>
            <p:nvPr/>
          </p:nvSpPr>
          <p:spPr bwMode="auto">
            <a:xfrm rot="1500000">
              <a:off x="3452" y="1944"/>
              <a:ext cx="0" cy="8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8" name="Line 284"/>
            <p:cNvSpPr>
              <a:spLocks noChangeShapeType="1"/>
            </p:cNvSpPr>
            <p:nvPr/>
          </p:nvSpPr>
          <p:spPr bwMode="auto">
            <a:xfrm rot="1800000">
              <a:off x="3488" y="1962"/>
              <a:ext cx="0" cy="41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9" name="Line 285"/>
            <p:cNvSpPr>
              <a:spLocks noChangeShapeType="1"/>
            </p:cNvSpPr>
            <p:nvPr/>
          </p:nvSpPr>
          <p:spPr bwMode="auto">
            <a:xfrm rot="2100000">
              <a:off x="3513" y="1978"/>
              <a:ext cx="0" cy="39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0" name="Line 286"/>
            <p:cNvSpPr>
              <a:spLocks noChangeShapeType="1"/>
            </p:cNvSpPr>
            <p:nvPr/>
          </p:nvSpPr>
          <p:spPr bwMode="auto">
            <a:xfrm rot="2400000">
              <a:off x="3542" y="1997"/>
              <a:ext cx="0" cy="39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1" name="Line 287"/>
            <p:cNvSpPr>
              <a:spLocks noChangeShapeType="1"/>
            </p:cNvSpPr>
            <p:nvPr/>
          </p:nvSpPr>
          <p:spPr bwMode="auto">
            <a:xfrm rot="2700000">
              <a:off x="3565" y="2018"/>
              <a:ext cx="0" cy="44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2" name="Line 288"/>
            <p:cNvSpPr>
              <a:spLocks noChangeShapeType="1"/>
            </p:cNvSpPr>
            <p:nvPr/>
          </p:nvSpPr>
          <p:spPr bwMode="auto">
            <a:xfrm rot="3000000">
              <a:off x="3570" y="2029"/>
              <a:ext cx="0" cy="9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3" name="Line 289"/>
            <p:cNvSpPr>
              <a:spLocks noChangeShapeType="1"/>
            </p:cNvSpPr>
            <p:nvPr/>
          </p:nvSpPr>
          <p:spPr bwMode="auto">
            <a:xfrm rot="7800000">
              <a:off x="3017" y="2027"/>
              <a:ext cx="0" cy="10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4" name="Line 290"/>
            <p:cNvSpPr>
              <a:spLocks noChangeShapeType="1"/>
            </p:cNvSpPr>
            <p:nvPr/>
          </p:nvSpPr>
          <p:spPr bwMode="auto">
            <a:xfrm rot="-2700000">
              <a:off x="3017" y="2018"/>
              <a:ext cx="0" cy="40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5" name="Line 291"/>
            <p:cNvSpPr>
              <a:spLocks noChangeShapeType="1"/>
            </p:cNvSpPr>
            <p:nvPr/>
          </p:nvSpPr>
          <p:spPr bwMode="auto">
            <a:xfrm rot="-2400000">
              <a:off x="3040" y="1999"/>
              <a:ext cx="0" cy="38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6" name="Line 292"/>
            <p:cNvSpPr>
              <a:spLocks noChangeShapeType="1"/>
            </p:cNvSpPr>
            <p:nvPr/>
          </p:nvSpPr>
          <p:spPr bwMode="auto">
            <a:xfrm rot="-2100000">
              <a:off x="3069" y="1979"/>
              <a:ext cx="0" cy="39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7" name="Line 293"/>
            <p:cNvSpPr>
              <a:spLocks noChangeShapeType="1"/>
            </p:cNvSpPr>
            <p:nvPr/>
          </p:nvSpPr>
          <p:spPr bwMode="auto">
            <a:xfrm rot="-1800000">
              <a:off x="3095" y="1961"/>
              <a:ext cx="0" cy="39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8" name="Line 294"/>
            <p:cNvSpPr>
              <a:spLocks noChangeShapeType="1"/>
            </p:cNvSpPr>
            <p:nvPr/>
          </p:nvSpPr>
          <p:spPr bwMode="auto">
            <a:xfrm rot="-1500000">
              <a:off x="3139" y="1943"/>
              <a:ext cx="0" cy="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9" name="Line 295"/>
            <p:cNvSpPr>
              <a:spLocks noChangeShapeType="1"/>
            </p:cNvSpPr>
            <p:nvPr/>
          </p:nvSpPr>
          <p:spPr bwMode="auto">
            <a:xfrm rot="-1200000">
              <a:off x="3159" y="1932"/>
              <a:ext cx="0" cy="41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60" name="Line 296"/>
            <p:cNvSpPr>
              <a:spLocks noChangeShapeType="1"/>
            </p:cNvSpPr>
            <p:nvPr/>
          </p:nvSpPr>
          <p:spPr bwMode="auto">
            <a:xfrm rot="-900000">
              <a:off x="3187" y="1925"/>
              <a:ext cx="0" cy="40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61" name="Line 297"/>
            <p:cNvSpPr>
              <a:spLocks noChangeShapeType="1"/>
            </p:cNvSpPr>
            <p:nvPr/>
          </p:nvSpPr>
          <p:spPr bwMode="auto">
            <a:xfrm rot="-600000">
              <a:off x="3221" y="1918"/>
              <a:ext cx="0" cy="39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62" name="Line 298"/>
            <p:cNvSpPr>
              <a:spLocks noChangeShapeType="1"/>
            </p:cNvSpPr>
            <p:nvPr/>
          </p:nvSpPr>
          <p:spPr bwMode="auto">
            <a:xfrm rot="-300000">
              <a:off x="3256" y="1912"/>
              <a:ext cx="0" cy="39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63" name="Line 299"/>
            <p:cNvSpPr>
              <a:spLocks noChangeShapeType="1"/>
            </p:cNvSpPr>
            <p:nvPr/>
          </p:nvSpPr>
          <p:spPr bwMode="auto">
            <a:xfrm rot="6300000">
              <a:off x="2952" y="2150"/>
              <a:ext cx="0" cy="10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64" name="Line 300"/>
            <p:cNvSpPr>
              <a:spLocks noChangeShapeType="1"/>
            </p:cNvSpPr>
            <p:nvPr/>
          </p:nvSpPr>
          <p:spPr bwMode="auto">
            <a:xfrm rot="-4200000">
              <a:off x="2931" y="2146"/>
              <a:ext cx="0" cy="42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65" name="Line 301"/>
            <p:cNvSpPr>
              <a:spLocks noChangeShapeType="1"/>
            </p:cNvSpPr>
            <p:nvPr/>
          </p:nvSpPr>
          <p:spPr bwMode="auto">
            <a:xfrm rot="-3900000">
              <a:off x="2943" y="2118"/>
              <a:ext cx="0" cy="43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66" name="Line 302"/>
            <p:cNvSpPr>
              <a:spLocks noChangeShapeType="1"/>
            </p:cNvSpPr>
            <p:nvPr/>
          </p:nvSpPr>
          <p:spPr bwMode="auto">
            <a:xfrm rot="-3600000">
              <a:off x="2959" y="2094"/>
              <a:ext cx="0" cy="42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67" name="Line 303"/>
            <p:cNvSpPr>
              <a:spLocks noChangeShapeType="1"/>
            </p:cNvSpPr>
            <p:nvPr/>
          </p:nvSpPr>
          <p:spPr bwMode="auto">
            <a:xfrm rot="-3300000">
              <a:off x="2975" y="2064"/>
              <a:ext cx="0" cy="42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68" name="Line 304"/>
            <p:cNvSpPr>
              <a:spLocks noChangeShapeType="1"/>
            </p:cNvSpPr>
            <p:nvPr/>
          </p:nvSpPr>
          <p:spPr bwMode="auto">
            <a:xfrm rot="3300000">
              <a:off x="3604" y="2067"/>
              <a:ext cx="0" cy="42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69" name="Line 305"/>
            <p:cNvSpPr>
              <a:spLocks noChangeShapeType="1"/>
            </p:cNvSpPr>
            <p:nvPr/>
          </p:nvSpPr>
          <p:spPr bwMode="auto">
            <a:xfrm rot="3600000">
              <a:off x="3618" y="2088"/>
              <a:ext cx="0" cy="44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70" name="Line 306"/>
            <p:cNvSpPr>
              <a:spLocks noChangeShapeType="1"/>
            </p:cNvSpPr>
            <p:nvPr/>
          </p:nvSpPr>
          <p:spPr bwMode="auto">
            <a:xfrm rot="3900000">
              <a:off x="3637" y="2116"/>
              <a:ext cx="0" cy="42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71" name="Line 307"/>
            <p:cNvSpPr>
              <a:spLocks noChangeShapeType="1"/>
            </p:cNvSpPr>
            <p:nvPr/>
          </p:nvSpPr>
          <p:spPr bwMode="auto">
            <a:xfrm rot="4200000">
              <a:off x="3649" y="2146"/>
              <a:ext cx="0" cy="42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72" name="Line 308"/>
            <p:cNvSpPr>
              <a:spLocks noChangeShapeType="1"/>
            </p:cNvSpPr>
            <p:nvPr/>
          </p:nvSpPr>
          <p:spPr bwMode="auto">
            <a:xfrm rot="4500000">
              <a:off x="3636" y="2155"/>
              <a:ext cx="0" cy="9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73" name="Text Box 309"/>
            <p:cNvSpPr txBox="1">
              <a:spLocks noChangeArrowheads="1"/>
            </p:cNvSpPr>
            <p:nvPr/>
          </p:nvSpPr>
          <p:spPr bwMode="auto">
            <a:xfrm>
              <a:off x="2674" y="2088"/>
              <a:ext cx="34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/>
                <a:t>0</a:t>
              </a:r>
              <a:endParaRPr lang="en-US">
                <a:latin typeface="Arial" charset="0"/>
              </a:endParaRPr>
            </a:p>
          </p:txBody>
        </p:sp>
        <p:sp>
          <p:nvSpPr>
            <p:cNvPr id="32874" name="Text Box 310"/>
            <p:cNvSpPr txBox="1">
              <a:spLocks noChangeArrowheads="1"/>
            </p:cNvSpPr>
            <p:nvPr/>
          </p:nvSpPr>
          <p:spPr bwMode="auto">
            <a:xfrm rot="-2443161">
              <a:off x="2760" y="1939"/>
              <a:ext cx="34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>
                  <a:latin typeface="Arial" charset="0"/>
                </a:rPr>
                <a:t>1</a:t>
              </a:r>
            </a:p>
          </p:txBody>
        </p:sp>
        <p:sp>
          <p:nvSpPr>
            <p:cNvPr id="32875" name="Text Box 311"/>
            <p:cNvSpPr txBox="1">
              <a:spLocks noChangeArrowheads="1"/>
            </p:cNvSpPr>
            <p:nvPr/>
          </p:nvSpPr>
          <p:spPr bwMode="auto">
            <a:xfrm rot="3000000">
              <a:off x="3392" y="1800"/>
              <a:ext cx="30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/>
                <a:t>4</a:t>
              </a:r>
              <a:endParaRPr lang="en-US">
                <a:latin typeface="Arial" charset="0"/>
              </a:endParaRPr>
            </a:p>
          </p:txBody>
        </p:sp>
        <p:sp>
          <p:nvSpPr>
            <p:cNvPr id="32876" name="Text Box 312"/>
            <p:cNvSpPr txBox="1">
              <a:spLocks noChangeArrowheads="1"/>
            </p:cNvSpPr>
            <p:nvPr/>
          </p:nvSpPr>
          <p:spPr bwMode="auto">
            <a:xfrm rot="4500000">
              <a:off x="3611" y="2104"/>
              <a:ext cx="30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/>
                <a:t>6</a:t>
              </a:r>
              <a:endParaRPr lang="en-US">
                <a:latin typeface="Arial" charset="0"/>
              </a:endParaRPr>
            </a:p>
          </p:txBody>
        </p:sp>
        <p:sp>
          <p:nvSpPr>
            <p:cNvPr id="32877" name="Text Box 313"/>
            <p:cNvSpPr txBox="1">
              <a:spLocks noChangeArrowheads="1"/>
            </p:cNvSpPr>
            <p:nvPr/>
          </p:nvSpPr>
          <p:spPr bwMode="auto">
            <a:xfrm>
              <a:off x="2997" y="2051"/>
              <a:ext cx="5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Arial" charset="0"/>
                </a:rPr>
                <a:t>V</a:t>
              </a:r>
            </a:p>
          </p:txBody>
        </p:sp>
        <p:sp>
          <p:nvSpPr>
            <p:cNvPr id="32878" name="AutoShape 314"/>
            <p:cNvSpPr>
              <a:spLocks noChangeArrowheads="1"/>
            </p:cNvSpPr>
            <p:nvPr/>
          </p:nvSpPr>
          <p:spPr bwMode="auto">
            <a:xfrm rot="10800000">
              <a:off x="2841" y="1895"/>
              <a:ext cx="910" cy="776"/>
            </a:xfrm>
            <a:custGeom>
              <a:avLst/>
              <a:gdLst>
                <a:gd name="T0" fmla="*/ 455 w 21600"/>
                <a:gd name="T1" fmla="*/ 0 h 21600"/>
                <a:gd name="T2" fmla="*/ 191 w 21600"/>
                <a:gd name="T3" fmla="*/ 362 h 21600"/>
                <a:gd name="T4" fmla="*/ 455 w 21600"/>
                <a:gd name="T5" fmla="*/ 323 h 21600"/>
                <a:gd name="T6" fmla="*/ 719 w 21600"/>
                <a:gd name="T7" fmla="*/ 362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42 w 21600"/>
                <a:gd name="T13" fmla="*/ 0 h 21600"/>
                <a:gd name="T14" fmla="*/ 21458 w 21600"/>
                <a:gd name="T15" fmla="*/ 1110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000" y="10592"/>
                  </a:moveTo>
                  <a:cubicBezTo>
                    <a:pt x="9106" y="9678"/>
                    <a:pt x="9880" y="8988"/>
                    <a:pt x="10800" y="8989"/>
                  </a:cubicBezTo>
                  <a:cubicBezTo>
                    <a:pt x="11719" y="8989"/>
                    <a:pt x="12493" y="9678"/>
                    <a:pt x="12599" y="10592"/>
                  </a:cubicBezTo>
                  <a:lnTo>
                    <a:pt x="21528" y="9560"/>
                  </a:lnTo>
                  <a:cubicBezTo>
                    <a:pt x="20898" y="4111"/>
                    <a:pt x="16285" y="-1"/>
                    <a:pt x="10799" y="0"/>
                  </a:cubicBezTo>
                  <a:cubicBezTo>
                    <a:pt x="5314" y="0"/>
                    <a:pt x="701" y="4111"/>
                    <a:pt x="71" y="9560"/>
                  </a:cubicBezTo>
                  <a:close/>
                </a:path>
              </a:pathLst>
            </a:custGeom>
            <a:solidFill>
              <a:srgbClr val="FFFFCC"/>
            </a:solidFill>
            <a:ln w="317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  <p:sp>
          <p:nvSpPr>
            <p:cNvPr id="32879" name="Rectangle 315"/>
            <p:cNvSpPr>
              <a:spLocks noChangeArrowheads="1"/>
            </p:cNvSpPr>
            <p:nvPr/>
          </p:nvSpPr>
          <p:spPr bwMode="auto">
            <a:xfrm>
              <a:off x="2620" y="2336"/>
              <a:ext cx="1283" cy="481"/>
            </a:xfrm>
            <a:prstGeom prst="rect">
              <a:avLst/>
            </a:prstGeom>
            <a:solidFill>
              <a:schemeClr val="bg1"/>
            </a:solidFill>
            <a:ln w="57150" cmpd="thickThin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  <p:sp>
          <p:nvSpPr>
            <p:cNvPr id="32880" name="Rectangle 316"/>
            <p:cNvSpPr>
              <a:spLocks noChangeArrowheads="1"/>
            </p:cNvSpPr>
            <p:nvPr/>
          </p:nvSpPr>
          <p:spPr bwMode="auto">
            <a:xfrm>
              <a:off x="2655" y="1728"/>
              <a:ext cx="1273" cy="645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Arial" charset="0"/>
              </a:endParaRPr>
            </a:p>
          </p:txBody>
        </p:sp>
        <p:sp>
          <p:nvSpPr>
            <p:cNvPr id="32881" name="Rectangle 317"/>
            <p:cNvSpPr>
              <a:spLocks noChangeArrowheads="1"/>
            </p:cNvSpPr>
            <p:nvPr/>
          </p:nvSpPr>
          <p:spPr bwMode="auto">
            <a:xfrm>
              <a:off x="2592" y="1686"/>
              <a:ext cx="1393" cy="1142"/>
            </a:xfrm>
            <a:prstGeom prst="rect">
              <a:avLst/>
            </a:prstGeom>
            <a:noFill/>
            <a:ln w="57150" cmpd="thickThin">
              <a:solidFill>
                <a:srgbClr val="66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  <p:sp>
          <p:nvSpPr>
            <p:cNvPr id="32882" name="AutoShape 318"/>
            <p:cNvSpPr>
              <a:spLocks noChangeArrowheads="1"/>
            </p:cNvSpPr>
            <p:nvPr/>
          </p:nvSpPr>
          <p:spPr bwMode="auto">
            <a:xfrm>
              <a:off x="3263" y="2411"/>
              <a:ext cx="57" cy="52"/>
            </a:xfrm>
            <a:custGeom>
              <a:avLst/>
              <a:gdLst>
                <a:gd name="T0" fmla="*/ 29 w 21600"/>
                <a:gd name="T1" fmla="*/ 0 h 21600"/>
                <a:gd name="T2" fmla="*/ 8 w 21600"/>
                <a:gd name="T3" fmla="*/ 8 h 21600"/>
                <a:gd name="T4" fmla="*/ 0 w 21600"/>
                <a:gd name="T5" fmla="*/ 26 h 21600"/>
                <a:gd name="T6" fmla="*/ 8 w 21600"/>
                <a:gd name="T7" fmla="*/ 44 h 21600"/>
                <a:gd name="T8" fmla="*/ 29 w 21600"/>
                <a:gd name="T9" fmla="*/ 52 h 21600"/>
                <a:gd name="T10" fmla="*/ 49 w 21600"/>
                <a:gd name="T11" fmla="*/ 44 h 21600"/>
                <a:gd name="T12" fmla="*/ 57 w 21600"/>
                <a:gd name="T13" fmla="*/ 26 h 21600"/>
                <a:gd name="T14" fmla="*/ 49 w 21600"/>
                <a:gd name="T15" fmla="*/ 8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032 w 21600"/>
                <a:gd name="T25" fmla="*/ 3323 h 21600"/>
                <a:gd name="T26" fmla="*/ 18568 w 21600"/>
                <a:gd name="T27" fmla="*/ 1827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6647" y="13593"/>
                  </a:moveTo>
                  <a:cubicBezTo>
                    <a:pt x="17063" y="12720"/>
                    <a:pt x="17280" y="11766"/>
                    <a:pt x="17280" y="10800"/>
                  </a:cubicBezTo>
                  <a:cubicBezTo>
                    <a:pt x="17280" y="7221"/>
                    <a:pt x="14378" y="4320"/>
                    <a:pt x="10800" y="4320"/>
                  </a:cubicBezTo>
                  <a:cubicBezTo>
                    <a:pt x="9833" y="4319"/>
                    <a:pt x="8879" y="4536"/>
                    <a:pt x="8006" y="4952"/>
                  </a:cubicBezTo>
                  <a:close/>
                  <a:moveTo>
                    <a:pt x="4952" y="8006"/>
                  </a:moveTo>
                  <a:cubicBezTo>
                    <a:pt x="4536" y="8879"/>
                    <a:pt x="4320" y="9833"/>
                    <a:pt x="4320" y="10799"/>
                  </a:cubicBezTo>
                  <a:cubicBezTo>
                    <a:pt x="4320" y="14378"/>
                    <a:pt x="7221" y="17280"/>
                    <a:pt x="10800" y="17280"/>
                  </a:cubicBezTo>
                  <a:cubicBezTo>
                    <a:pt x="11766" y="17280"/>
                    <a:pt x="12720" y="17063"/>
                    <a:pt x="13593" y="16647"/>
                  </a:cubicBez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  <p:sp>
          <p:nvSpPr>
            <p:cNvPr id="32883" name="Arc 319"/>
            <p:cNvSpPr>
              <a:spLocks/>
            </p:cNvSpPr>
            <p:nvPr/>
          </p:nvSpPr>
          <p:spPr bwMode="auto">
            <a:xfrm flipV="1">
              <a:off x="3246" y="2396"/>
              <a:ext cx="91" cy="41"/>
            </a:xfrm>
            <a:custGeom>
              <a:avLst/>
              <a:gdLst>
                <a:gd name="T0" fmla="*/ 91 w 42223"/>
                <a:gd name="T1" fmla="*/ 6 h 21600"/>
                <a:gd name="T2" fmla="*/ 0 w 42223"/>
                <a:gd name="T3" fmla="*/ 11 h 21600"/>
                <a:gd name="T4" fmla="*/ 45 w 42223"/>
                <a:gd name="T5" fmla="*/ 0 h 21600"/>
                <a:gd name="T6" fmla="*/ 0 60000 65536"/>
                <a:gd name="T7" fmla="*/ 0 60000 65536"/>
                <a:gd name="T8" fmla="*/ 0 60000 65536"/>
                <a:gd name="T9" fmla="*/ 0 w 42223"/>
                <a:gd name="T10" fmla="*/ 0 h 21600"/>
                <a:gd name="T11" fmla="*/ 42223 w 4222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23" h="21600" fill="none" extrusionOk="0">
                  <a:moveTo>
                    <a:pt x="42223" y="3121"/>
                  </a:moveTo>
                  <a:cubicBezTo>
                    <a:pt x="40673" y="13732"/>
                    <a:pt x="31573" y="21599"/>
                    <a:pt x="20850" y="21600"/>
                  </a:cubicBezTo>
                  <a:cubicBezTo>
                    <a:pt x="11093" y="21600"/>
                    <a:pt x="2548" y="15059"/>
                    <a:pt x="-1" y="5642"/>
                  </a:cubicBezTo>
                </a:path>
                <a:path w="42223" h="21600" stroke="0" extrusionOk="0">
                  <a:moveTo>
                    <a:pt x="42223" y="3121"/>
                  </a:moveTo>
                  <a:cubicBezTo>
                    <a:pt x="40673" y="13732"/>
                    <a:pt x="31573" y="21599"/>
                    <a:pt x="20850" y="21600"/>
                  </a:cubicBezTo>
                  <a:cubicBezTo>
                    <a:pt x="11093" y="21600"/>
                    <a:pt x="2548" y="15059"/>
                    <a:pt x="-1" y="5642"/>
                  </a:cubicBezTo>
                  <a:lnTo>
                    <a:pt x="20850" y="0"/>
                  </a:lnTo>
                  <a:close/>
                </a:path>
              </a:pathLst>
            </a:cu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  <p:sp>
          <p:nvSpPr>
            <p:cNvPr id="32884" name="Freeform 320"/>
            <p:cNvSpPr>
              <a:spLocks/>
            </p:cNvSpPr>
            <p:nvPr/>
          </p:nvSpPr>
          <p:spPr bwMode="auto">
            <a:xfrm>
              <a:off x="3243" y="2419"/>
              <a:ext cx="13" cy="13"/>
            </a:xfrm>
            <a:custGeom>
              <a:avLst/>
              <a:gdLst>
                <a:gd name="T0" fmla="*/ 0 w 48"/>
                <a:gd name="T1" fmla="*/ 0 h 48"/>
                <a:gd name="T2" fmla="*/ 0 w 48"/>
                <a:gd name="T3" fmla="*/ 48 h 48"/>
                <a:gd name="T4" fmla="*/ 48 w 48"/>
                <a:gd name="T5" fmla="*/ 0 h 48"/>
                <a:gd name="T6" fmla="*/ 0 60000 65536"/>
                <a:gd name="T7" fmla="*/ 0 60000 65536"/>
                <a:gd name="T8" fmla="*/ 0 60000 65536"/>
                <a:gd name="T9" fmla="*/ 0 w 48"/>
                <a:gd name="T10" fmla="*/ 0 h 48"/>
                <a:gd name="T11" fmla="*/ 48 w 4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48">
                  <a:moveTo>
                    <a:pt x="0" y="0"/>
                  </a:moveTo>
                  <a:lnTo>
                    <a:pt x="0" y="48"/>
                  </a:lnTo>
                  <a:lnTo>
                    <a:pt x="48" y="0"/>
                  </a:lnTo>
                </a:path>
              </a:pathLst>
            </a:cu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  <p:sp>
          <p:nvSpPr>
            <p:cNvPr id="32885" name="Freeform 321"/>
            <p:cNvSpPr>
              <a:spLocks/>
            </p:cNvSpPr>
            <p:nvPr/>
          </p:nvSpPr>
          <p:spPr bwMode="auto">
            <a:xfrm>
              <a:off x="3327" y="2424"/>
              <a:ext cx="14" cy="12"/>
            </a:xfrm>
            <a:custGeom>
              <a:avLst/>
              <a:gdLst>
                <a:gd name="T0" fmla="*/ 0 w 48"/>
                <a:gd name="T1" fmla="*/ 0 h 48"/>
                <a:gd name="T2" fmla="*/ 48 w 48"/>
                <a:gd name="T3" fmla="*/ 48 h 48"/>
                <a:gd name="T4" fmla="*/ 48 w 48"/>
                <a:gd name="T5" fmla="*/ 0 h 48"/>
                <a:gd name="T6" fmla="*/ 0 60000 65536"/>
                <a:gd name="T7" fmla="*/ 0 60000 65536"/>
                <a:gd name="T8" fmla="*/ 0 60000 65536"/>
                <a:gd name="T9" fmla="*/ 0 w 48"/>
                <a:gd name="T10" fmla="*/ 0 h 48"/>
                <a:gd name="T11" fmla="*/ 48 w 4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48">
                  <a:moveTo>
                    <a:pt x="0" y="0"/>
                  </a:moveTo>
                  <a:lnTo>
                    <a:pt x="48" y="48"/>
                  </a:lnTo>
                  <a:lnTo>
                    <a:pt x="48" y="0"/>
                  </a:lnTo>
                </a:path>
              </a:pathLst>
            </a:custGeom>
            <a:noFill/>
            <a:ln w="63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  <p:sp>
          <p:nvSpPr>
            <p:cNvPr id="32886" name="AutoShape 322"/>
            <p:cNvSpPr>
              <a:spLocks noChangeArrowheads="1"/>
            </p:cNvSpPr>
            <p:nvPr/>
          </p:nvSpPr>
          <p:spPr bwMode="auto">
            <a:xfrm>
              <a:off x="2680" y="2655"/>
              <a:ext cx="132" cy="120"/>
            </a:xfrm>
            <a:custGeom>
              <a:avLst/>
              <a:gdLst>
                <a:gd name="T0" fmla="*/ 66 w 21600"/>
                <a:gd name="T1" fmla="*/ 0 h 21600"/>
                <a:gd name="T2" fmla="*/ 19 w 21600"/>
                <a:gd name="T3" fmla="*/ 18 h 21600"/>
                <a:gd name="T4" fmla="*/ 0 w 21600"/>
                <a:gd name="T5" fmla="*/ 60 h 21600"/>
                <a:gd name="T6" fmla="*/ 19 w 21600"/>
                <a:gd name="T7" fmla="*/ 102 h 21600"/>
                <a:gd name="T8" fmla="*/ 66 w 21600"/>
                <a:gd name="T9" fmla="*/ 120 h 21600"/>
                <a:gd name="T10" fmla="*/ 113 w 21600"/>
                <a:gd name="T11" fmla="*/ 102 h 21600"/>
                <a:gd name="T12" fmla="*/ 132 w 21600"/>
                <a:gd name="T13" fmla="*/ 60 h 21600"/>
                <a:gd name="T14" fmla="*/ 113 w 21600"/>
                <a:gd name="T15" fmla="*/ 18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09 w 21600"/>
                <a:gd name="T25" fmla="*/ 3240 h 21600"/>
                <a:gd name="T26" fmla="*/ 18491 w 21600"/>
                <a:gd name="T27" fmla="*/ 1836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  <p:sp>
          <p:nvSpPr>
            <p:cNvPr id="32887" name="Oval 323"/>
            <p:cNvSpPr>
              <a:spLocks noChangeArrowheads="1"/>
            </p:cNvSpPr>
            <p:nvPr/>
          </p:nvSpPr>
          <p:spPr bwMode="auto">
            <a:xfrm>
              <a:off x="2672" y="2648"/>
              <a:ext cx="144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  <p:sp>
          <p:nvSpPr>
            <p:cNvPr id="32888" name="Oval 324"/>
            <p:cNvSpPr>
              <a:spLocks noChangeArrowheads="1"/>
            </p:cNvSpPr>
            <p:nvPr/>
          </p:nvSpPr>
          <p:spPr bwMode="auto">
            <a:xfrm>
              <a:off x="3752" y="2648"/>
              <a:ext cx="144" cy="1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  <p:sp>
          <p:nvSpPr>
            <p:cNvPr id="32889" name="Text Box 325"/>
            <p:cNvSpPr txBox="1">
              <a:spLocks noChangeArrowheads="1"/>
            </p:cNvSpPr>
            <p:nvPr/>
          </p:nvSpPr>
          <p:spPr bwMode="auto">
            <a:xfrm>
              <a:off x="3600" y="2448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Arial" charset="0"/>
                </a:rPr>
                <a:t>-</a:t>
              </a:r>
            </a:p>
          </p:txBody>
        </p:sp>
        <p:sp>
          <p:nvSpPr>
            <p:cNvPr id="32890" name="Text Box 326"/>
            <p:cNvSpPr txBox="1">
              <a:spLocks noChangeArrowheads="1"/>
            </p:cNvSpPr>
            <p:nvPr/>
          </p:nvSpPr>
          <p:spPr bwMode="auto">
            <a:xfrm>
              <a:off x="2736" y="2448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Arial" charset="0"/>
                </a:rPr>
                <a:t>+</a:t>
              </a:r>
            </a:p>
          </p:txBody>
        </p:sp>
      </p:grpSp>
      <p:sp>
        <p:nvSpPr>
          <p:cNvPr id="32891" name="Line 327"/>
          <p:cNvSpPr>
            <a:spLocks noChangeShapeType="1"/>
          </p:cNvSpPr>
          <p:nvPr/>
        </p:nvSpPr>
        <p:spPr bwMode="auto">
          <a:xfrm flipH="1">
            <a:off x="4876800" y="54864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92" name="Line 328"/>
          <p:cNvSpPr>
            <a:spLocks noChangeShapeType="1"/>
          </p:cNvSpPr>
          <p:nvPr/>
        </p:nvSpPr>
        <p:spPr bwMode="auto">
          <a:xfrm>
            <a:off x="7239000" y="548640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oval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329"/>
          <p:cNvGrpSpPr>
            <a:grpSpLocks/>
          </p:cNvGrpSpPr>
          <p:nvPr/>
        </p:nvGrpSpPr>
        <p:grpSpPr bwMode="auto">
          <a:xfrm>
            <a:off x="8001000" y="2667000"/>
            <a:ext cx="565150" cy="304800"/>
            <a:chOff x="1248" y="3648"/>
            <a:chExt cx="356" cy="192"/>
          </a:xfrm>
        </p:grpSpPr>
        <p:grpSp>
          <p:nvGrpSpPr>
            <p:cNvPr id="7" name="Group 330"/>
            <p:cNvGrpSpPr>
              <a:grpSpLocks/>
            </p:cNvGrpSpPr>
            <p:nvPr/>
          </p:nvGrpSpPr>
          <p:grpSpPr bwMode="auto">
            <a:xfrm rot="10800000">
              <a:off x="1248" y="3648"/>
              <a:ext cx="356" cy="192"/>
              <a:chOff x="1776" y="1536"/>
              <a:chExt cx="1039" cy="240"/>
            </a:xfrm>
          </p:grpSpPr>
          <p:grpSp>
            <p:nvGrpSpPr>
              <p:cNvPr id="8" name="Group 331"/>
              <p:cNvGrpSpPr>
                <a:grpSpLocks/>
              </p:cNvGrpSpPr>
              <p:nvPr/>
            </p:nvGrpSpPr>
            <p:grpSpPr bwMode="auto">
              <a:xfrm rot="10800000">
                <a:off x="1872" y="1536"/>
                <a:ext cx="816" cy="240"/>
                <a:chOff x="2364" y="2976"/>
                <a:chExt cx="1140" cy="672"/>
              </a:xfrm>
            </p:grpSpPr>
            <p:sp>
              <p:nvSpPr>
                <p:cNvPr id="32896" name="Line 332"/>
                <p:cNvSpPr>
                  <a:spLocks noChangeShapeType="1"/>
                </p:cNvSpPr>
                <p:nvPr/>
              </p:nvSpPr>
              <p:spPr bwMode="auto">
                <a:xfrm>
                  <a:off x="2364" y="3168"/>
                  <a:ext cx="0" cy="288"/>
                </a:xfrm>
                <a:prstGeom prst="line">
                  <a:avLst/>
                </a:prstGeom>
                <a:noFill/>
                <a:ln w="1143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97" name="Rectangle 333"/>
                <p:cNvSpPr>
                  <a:spLocks noChangeArrowheads="1"/>
                </p:cNvSpPr>
                <p:nvPr/>
              </p:nvSpPr>
              <p:spPr bwMode="auto">
                <a:xfrm>
                  <a:off x="2400" y="2976"/>
                  <a:ext cx="1104" cy="672"/>
                </a:xfrm>
                <a:prstGeom prst="rect">
                  <a:avLst/>
                </a:prstGeom>
                <a:gradFill rotWithShape="1">
                  <a:gsLst>
                    <a:gs pos="0">
                      <a:srgbClr val="CCFFFF"/>
                    </a:gs>
                    <a:gs pos="100000">
                      <a:srgbClr val="5E7676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32898" name="Line 334"/>
                <p:cNvSpPr>
                  <a:spLocks noChangeShapeType="1"/>
                </p:cNvSpPr>
                <p:nvPr/>
              </p:nvSpPr>
              <p:spPr bwMode="auto">
                <a:xfrm>
                  <a:off x="2592" y="3240"/>
                  <a:ext cx="0" cy="192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99" name="Line 335"/>
                <p:cNvSpPr>
                  <a:spLocks noChangeShapeType="1"/>
                </p:cNvSpPr>
                <p:nvPr/>
              </p:nvSpPr>
              <p:spPr bwMode="auto">
                <a:xfrm>
                  <a:off x="2508" y="3336"/>
                  <a:ext cx="168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00" name="Line 336"/>
                <p:cNvSpPr>
                  <a:spLocks noChangeShapeType="1"/>
                </p:cNvSpPr>
                <p:nvPr/>
              </p:nvSpPr>
              <p:spPr bwMode="auto">
                <a:xfrm>
                  <a:off x="3240" y="3336"/>
                  <a:ext cx="168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901" name="Line 337"/>
              <p:cNvSpPr>
                <a:spLocks noChangeShapeType="1"/>
              </p:cNvSpPr>
              <p:nvPr/>
            </p:nvSpPr>
            <p:spPr bwMode="auto">
              <a:xfrm flipH="1">
                <a:off x="1776" y="1645"/>
                <a:ext cx="9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902" name="Line 338"/>
              <p:cNvSpPr>
                <a:spLocks noChangeShapeType="1"/>
              </p:cNvSpPr>
              <p:nvPr/>
            </p:nvSpPr>
            <p:spPr bwMode="auto">
              <a:xfrm flipH="1">
                <a:off x="2719" y="1658"/>
                <a:ext cx="9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903" name="AutoShape 339"/>
            <p:cNvSpPr>
              <a:spLocks noChangeArrowheads="1"/>
            </p:cNvSpPr>
            <p:nvPr/>
          </p:nvSpPr>
          <p:spPr bwMode="auto">
            <a:xfrm rot="5400000">
              <a:off x="1332" y="3684"/>
              <a:ext cx="96" cy="120"/>
            </a:xfrm>
            <a:prstGeom prst="flowChartOr">
              <a:avLst/>
            </a:prstGeom>
            <a:solidFill>
              <a:schemeClr val="accent1"/>
            </a:solidFill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</p:grpSp>
      <p:grpSp>
        <p:nvGrpSpPr>
          <p:cNvPr id="9" name="Group 340"/>
          <p:cNvGrpSpPr>
            <a:grpSpLocks/>
          </p:cNvGrpSpPr>
          <p:nvPr/>
        </p:nvGrpSpPr>
        <p:grpSpPr bwMode="auto">
          <a:xfrm>
            <a:off x="7467600" y="2667000"/>
            <a:ext cx="565150" cy="304800"/>
            <a:chOff x="1248" y="3648"/>
            <a:chExt cx="356" cy="192"/>
          </a:xfrm>
        </p:grpSpPr>
        <p:grpSp>
          <p:nvGrpSpPr>
            <p:cNvPr id="10" name="Group 341"/>
            <p:cNvGrpSpPr>
              <a:grpSpLocks/>
            </p:cNvGrpSpPr>
            <p:nvPr/>
          </p:nvGrpSpPr>
          <p:grpSpPr bwMode="auto">
            <a:xfrm rot="10800000">
              <a:off x="1248" y="3648"/>
              <a:ext cx="356" cy="192"/>
              <a:chOff x="1776" y="1536"/>
              <a:chExt cx="1039" cy="240"/>
            </a:xfrm>
          </p:grpSpPr>
          <p:grpSp>
            <p:nvGrpSpPr>
              <p:cNvPr id="11" name="Group 342"/>
              <p:cNvGrpSpPr>
                <a:grpSpLocks/>
              </p:cNvGrpSpPr>
              <p:nvPr/>
            </p:nvGrpSpPr>
            <p:grpSpPr bwMode="auto">
              <a:xfrm rot="10800000">
                <a:off x="1872" y="1536"/>
                <a:ext cx="816" cy="240"/>
                <a:chOff x="2364" y="2976"/>
                <a:chExt cx="1140" cy="672"/>
              </a:xfrm>
            </p:grpSpPr>
            <p:sp>
              <p:nvSpPr>
                <p:cNvPr id="32907" name="Line 343"/>
                <p:cNvSpPr>
                  <a:spLocks noChangeShapeType="1"/>
                </p:cNvSpPr>
                <p:nvPr/>
              </p:nvSpPr>
              <p:spPr bwMode="auto">
                <a:xfrm>
                  <a:off x="2364" y="3168"/>
                  <a:ext cx="0" cy="288"/>
                </a:xfrm>
                <a:prstGeom prst="line">
                  <a:avLst/>
                </a:prstGeom>
                <a:noFill/>
                <a:ln w="1143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08" name="Rectangle 344"/>
                <p:cNvSpPr>
                  <a:spLocks noChangeArrowheads="1"/>
                </p:cNvSpPr>
                <p:nvPr/>
              </p:nvSpPr>
              <p:spPr bwMode="auto">
                <a:xfrm>
                  <a:off x="2400" y="2976"/>
                  <a:ext cx="1104" cy="672"/>
                </a:xfrm>
                <a:prstGeom prst="rect">
                  <a:avLst/>
                </a:prstGeom>
                <a:gradFill rotWithShape="1">
                  <a:gsLst>
                    <a:gs pos="0">
                      <a:srgbClr val="CCFFFF"/>
                    </a:gs>
                    <a:gs pos="100000">
                      <a:srgbClr val="5E7676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32909" name="Line 345"/>
                <p:cNvSpPr>
                  <a:spLocks noChangeShapeType="1"/>
                </p:cNvSpPr>
                <p:nvPr/>
              </p:nvSpPr>
              <p:spPr bwMode="auto">
                <a:xfrm>
                  <a:off x="2592" y="3240"/>
                  <a:ext cx="0" cy="192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10" name="Line 346"/>
                <p:cNvSpPr>
                  <a:spLocks noChangeShapeType="1"/>
                </p:cNvSpPr>
                <p:nvPr/>
              </p:nvSpPr>
              <p:spPr bwMode="auto">
                <a:xfrm>
                  <a:off x="2508" y="3336"/>
                  <a:ext cx="168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11" name="Line 347"/>
                <p:cNvSpPr>
                  <a:spLocks noChangeShapeType="1"/>
                </p:cNvSpPr>
                <p:nvPr/>
              </p:nvSpPr>
              <p:spPr bwMode="auto">
                <a:xfrm>
                  <a:off x="3240" y="3336"/>
                  <a:ext cx="168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912" name="Line 348"/>
              <p:cNvSpPr>
                <a:spLocks noChangeShapeType="1"/>
              </p:cNvSpPr>
              <p:nvPr/>
            </p:nvSpPr>
            <p:spPr bwMode="auto">
              <a:xfrm flipH="1">
                <a:off x="1776" y="1645"/>
                <a:ext cx="9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913" name="Line 349"/>
              <p:cNvSpPr>
                <a:spLocks noChangeShapeType="1"/>
              </p:cNvSpPr>
              <p:nvPr/>
            </p:nvSpPr>
            <p:spPr bwMode="auto">
              <a:xfrm flipH="1">
                <a:off x="2719" y="1658"/>
                <a:ext cx="9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914" name="AutoShape 350"/>
            <p:cNvSpPr>
              <a:spLocks noChangeArrowheads="1"/>
            </p:cNvSpPr>
            <p:nvPr/>
          </p:nvSpPr>
          <p:spPr bwMode="auto">
            <a:xfrm rot="5400000">
              <a:off x="1332" y="3684"/>
              <a:ext cx="96" cy="120"/>
            </a:xfrm>
            <a:prstGeom prst="flowChartOr">
              <a:avLst/>
            </a:prstGeom>
            <a:solidFill>
              <a:schemeClr val="accent1"/>
            </a:solidFill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</p:grpSp>
      <p:grpSp>
        <p:nvGrpSpPr>
          <p:cNvPr id="12" name="Group 351"/>
          <p:cNvGrpSpPr>
            <a:grpSpLocks/>
          </p:cNvGrpSpPr>
          <p:nvPr/>
        </p:nvGrpSpPr>
        <p:grpSpPr bwMode="auto">
          <a:xfrm>
            <a:off x="6934200" y="2667000"/>
            <a:ext cx="565150" cy="304800"/>
            <a:chOff x="1248" y="3648"/>
            <a:chExt cx="356" cy="192"/>
          </a:xfrm>
        </p:grpSpPr>
        <p:grpSp>
          <p:nvGrpSpPr>
            <p:cNvPr id="13" name="Group 352"/>
            <p:cNvGrpSpPr>
              <a:grpSpLocks/>
            </p:cNvGrpSpPr>
            <p:nvPr/>
          </p:nvGrpSpPr>
          <p:grpSpPr bwMode="auto">
            <a:xfrm rot="10800000">
              <a:off x="1248" y="3648"/>
              <a:ext cx="356" cy="192"/>
              <a:chOff x="1776" y="1536"/>
              <a:chExt cx="1039" cy="240"/>
            </a:xfrm>
          </p:grpSpPr>
          <p:grpSp>
            <p:nvGrpSpPr>
              <p:cNvPr id="14" name="Group 353"/>
              <p:cNvGrpSpPr>
                <a:grpSpLocks/>
              </p:cNvGrpSpPr>
              <p:nvPr/>
            </p:nvGrpSpPr>
            <p:grpSpPr bwMode="auto">
              <a:xfrm rot="10800000">
                <a:off x="1872" y="1536"/>
                <a:ext cx="816" cy="240"/>
                <a:chOff x="2364" y="2976"/>
                <a:chExt cx="1140" cy="672"/>
              </a:xfrm>
            </p:grpSpPr>
            <p:sp>
              <p:nvSpPr>
                <p:cNvPr id="32918" name="Line 354"/>
                <p:cNvSpPr>
                  <a:spLocks noChangeShapeType="1"/>
                </p:cNvSpPr>
                <p:nvPr/>
              </p:nvSpPr>
              <p:spPr bwMode="auto">
                <a:xfrm>
                  <a:off x="2364" y="3168"/>
                  <a:ext cx="0" cy="288"/>
                </a:xfrm>
                <a:prstGeom prst="line">
                  <a:avLst/>
                </a:prstGeom>
                <a:noFill/>
                <a:ln w="1143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19" name="Rectangle 355"/>
                <p:cNvSpPr>
                  <a:spLocks noChangeArrowheads="1"/>
                </p:cNvSpPr>
                <p:nvPr/>
              </p:nvSpPr>
              <p:spPr bwMode="auto">
                <a:xfrm>
                  <a:off x="2400" y="2976"/>
                  <a:ext cx="1104" cy="672"/>
                </a:xfrm>
                <a:prstGeom prst="rect">
                  <a:avLst/>
                </a:prstGeom>
                <a:gradFill rotWithShape="1">
                  <a:gsLst>
                    <a:gs pos="0">
                      <a:srgbClr val="CCFFFF"/>
                    </a:gs>
                    <a:gs pos="100000">
                      <a:srgbClr val="5E7676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32920" name="Line 356"/>
                <p:cNvSpPr>
                  <a:spLocks noChangeShapeType="1"/>
                </p:cNvSpPr>
                <p:nvPr/>
              </p:nvSpPr>
              <p:spPr bwMode="auto">
                <a:xfrm>
                  <a:off x="2592" y="3240"/>
                  <a:ext cx="0" cy="192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21" name="Line 357"/>
                <p:cNvSpPr>
                  <a:spLocks noChangeShapeType="1"/>
                </p:cNvSpPr>
                <p:nvPr/>
              </p:nvSpPr>
              <p:spPr bwMode="auto">
                <a:xfrm>
                  <a:off x="2508" y="3336"/>
                  <a:ext cx="168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22" name="Line 358"/>
                <p:cNvSpPr>
                  <a:spLocks noChangeShapeType="1"/>
                </p:cNvSpPr>
                <p:nvPr/>
              </p:nvSpPr>
              <p:spPr bwMode="auto">
                <a:xfrm>
                  <a:off x="3240" y="3336"/>
                  <a:ext cx="168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923" name="Line 359"/>
              <p:cNvSpPr>
                <a:spLocks noChangeShapeType="1"/>
              </p:cNvSpPr>
              <p:nvPr/>
            </p:nvSpPr>
            <p:spPr bwMode="auto">
              <a:xfrm flipH="1">
                <a:off x="1776" y="1645"/>
                <a:ext cx="9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924" name="Line 360"/>
              <p:cNvSpPr>
                <a:spLocks noChangeShapeType="1"/>
              </p:cNvSpPr>
              <p:nvPr/>
            </p:nvSpPr>
            <p:spPr bwMode="auto">
              <a:xfrm flipH="1">
                <a:off x="2719" y="1658"/>
                <a:ext cx="9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925" name="AutoShape 361"/>
            <p:cNvSpPr>
              <a:spLocks noChangeArrowheads="1"/>
            </p:cNvSpPr>
            <p:nvPr/>
          </p:nvSpPr>
          <p:spPr bwMode="auto">
            <a:xfrm rot="5400000">
              <a:off x="1332" y="3684"/>
              <a:ext cx="96" cy="120"/>
            </a:xfrm>
            <a:prstGeom prst="flowChartOr">
              <a:avLst/>
            </a:prstGeom>
            <a:solidFill>
              <a:schemeClr val="accent1"/>
            </a:solidFill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</p:grpSp>
      <p:grpSp>
        <p:nvGrpSpPr>
          <p:cNvPr id="15" name="Group 362"/>
          <p:cNvGrpSpPr>
            <a:grpSpLocks/>
          </p:cNvGrpSpPr>
          <p:nvPr/>
        </p:nvGrpSpPr>
        <p:grpSpPr bwMode="auto">
          <a:xfrm>
            <a:off x="6400800" y="2667000"/>
            <a:ext cx="565150" cy="304800"/>
            <a:chOff x="1248" y="3648"/>
            <a:chExt cx="356" cy="192"/>
          </a:xfrm>
        </p:grpSpPr>
        <p:grpSp>
          <p:nvGrpSpPr>
            <p:cNvPr id="16" name="Group 363"/>
            <p:cNvGrpSpPr>
              <a:grpSpLocks/>
            </p:cNvGrpSpPr>
            <p:nvPr/>
          </p:nvGrpSpPr>
          <p:grpSpPr bwMode="auto">
            <a:xfrm rot="10800000">
              <a:off x="1248" y="3648"/>
              <a:ext cx="356" cy="192"/>
              <a:chOff x="1776" y="1536"/>
              <a:chExt cx="1039" cy="240"/>
            </a:xfrm>
          </p:grpSpPr>
          <p:grpSp>
            <p:nvGrpSpPr>
              <p:cNvPr id="17" name="Group 364"/>
              <p:cNvGrpSpPr>
                <a:grpSpLocks/>
              </p:cNvGrpSpPr>
              <p:nvPr/>
            </p:nvGrpSpPr>
            <p:grpSpPr bwMode="auto">
              <a:xfrm rot="10800000">
                <a:off x="1872" y="1536"/>
                <a:ext cx="816" cy="240"/>
                <a:chOff x="2364" y="2976"/>
                <a:chExt cx="1140" cy="672"/>
              </a:xfrm>
            </p:grpSpPr>
            <p:sp>
              <p:nvSpPr>
                <p:cNvPr id="32929" name="Line 365"/>
                <p:cNvSpPr>
                  <a:spLocks noChangeShapeType="1"/>
                </p:cNvSpPr>
                <p:nvPr/>
              </p:nvSpPr>
              <p:spPr bwMode="auto">
                <a:xfrm>
                  <a:off x="2364" y="3168"/>
                  <a:ext cx="0" cy="288"/>
                </a:xfrm>
                <a:prstGeom prst="line">
                  <a:avLst/>
                </a:prstGeom>
                <a:noFill/>
                <a:ln w="1143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30" name="Rectangle 366"/>
                <p:cNvSpPr>
                  <a:spLocks noChangeArrowheads="1"/>
                </p:cNvSpPr>
                <p:nvPr/>
              </p:nvSpPr>
              <p:spPr bwMode="auto">
                <a:xfrm>
                  <a:off x="2400" y="2976"/>
                  <a:ext cx="1104" cy="672"/>
                </a:xfrm>
                <a:prstGeom prst="rect">
                  <a:avLst/>
                </a:prstGeom>
                <a:gradFill rotWithShape="1">
                  <a:gsLst>
                    <a:gs pos="0">
                      <a:srgbClr val="CCFFFF"/>
                    </a:gs>
                    <a:gs pos="100000">
                      <a:srgbClr val="5E7676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32931" name="Line 367"/>
                <p:cNvSpPr>
                  <a:spLocks noChangeShapeType="1"/>
                </p:cNvSpPr>
                <p:nvPr/>
              </p:nvSpPr>
              <p:spPr bwMode="auto">
                <a:xfrm>
                  <a:off x="2592" y="3240"/>
                  <a:ext cx="0" cy="192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32" name="Line 368"/>
                <p:cNvSpPr>
                  <a:spLocks noChangeShapeType="1"/>
                </p:cNvSpPr>
                <p:nvPr/>
              </p:nvSpPr>
              <p:spPr bwMode="auto">
                <a:xfrm>
                  <a:off x="2508" y="3336"/>
                  <a:ext cx="168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33" name="Line 369"/>
                <p:cNvSpPr>
                  <a:spLocks noChangeShapeType="1"/>
                </p:cNvSpPr>
                <p:nvPr/>
              </p:nvSpPr>
              <p:spPr bwMode="auto">
                <a:xfrm>
                  <a:off x="3240" y="3336"/>
                  <a:ext cx="168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934" name="Line 370"/>
              <p:cNvSpPr>
                <a:spLocks noChangeShapeType="1"/>
              </p:cNvSpPr>
              <p:nvPr/>
            </p:nvSpPr>
            <p:spPr bwMode="auto">
              <a:xfrm flipH="1">
                <a:off x="1776" y="1645"/>
                <a:ext cx="9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935" name="Line 371"/>
              <p:cNvSpPr>
                <a:spLocks noChangeShapeType="1"/>
              </p:cNvSpPr>
              <p:nvPr/>
            </p:nvSpPr>
            <p:spPr bwMode="auto">
              <a:xfrm flipH="1">
                <a:off x="2719" y="1658"/>
                <a:ext cx="9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936" name="AutoShape 372"/>
            <p:cNvSpPr>
              <a:spLocks noChangeArrowheads="1"/>
            </p:cNvSpPr>
            <p:nvPr/>
          </p:nvSpPr>
          <p:spPr bwMode="auto">
            <a:xfrm rot="5400000">
              <a:off x="1332" y="3684"/>
              <a:ext cx="96" cy="120"/>
            </a:xfrm>
            <a:prstGeom prst="flowChartOr">
              <a:avLst/>
            </a:prstGeom>
            <a:solidFill>
              <a:schemeClr val="accent1"/>
            </a:solidFill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</p:grpSp>
      <p:grpSp>
        <p:nvGrpSpPr>
          <p:cNvPr id="18" name="Group 373"/>
          <p:cNvGrpSpPr>
            <a:grpSpLocks/>
          </p:cNvGrpSpPr>
          <p:nvPr/>
        </p:nvGrpSpPr>
        <p:grpSpPr bwMode="auto">
          <a:xfrm rot="20690974">
            <a:off x="5867400" y="4495800"/>
            <a:ext cx="939800" cy="635000"/>
            <a:chOff x="1680" y="1440"/>
            <a:chExt cx="592" cy="400"/>
          </a:xfrm>
        </p:grpSpPr>
        <p:sp>
          <p:nvSpPr>
            <p:cNvPr id="32938" name="Oval 374"/>
            <p:cNvSpPr>
              <a:spLocks noChangeArrowheads="1"/>
            </p:cNvSpPr>
            <p:nvPr/>
          </p:nvSpPr>
          <p:spPr bwMode="auto">
            <a:xfrm rot="-4329641">
              <a:off x="1953" y="1606"/>
              <a:ext cx="63" cy="5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en-US">
                <a:latin typeface="Arial" charset="0"/>
              </a:endParaRPr>
            </a:p>
          </p:txBody>
        </p:sp>
        <p:sp>
          <p:nvSpPr>
            <p:cNvPr id="32939" name="Line 375"/>
            <p:cNvSpPr>
              <a:spLocks noChangeShapeType="1"/>
            </p:cNvSpPr>
            <p:nvPr/>
          </p:nvSpPr>
          <p:spPr bwMode="auto">
            <a:xfrm flipH="1" flipV="1">
              <a:off x="1680" y="1440"/>
              <a:ext cx="288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40" name="Line 376"/>
            <p:cNvSpPr>
              <a:spLocks noChangeShapeType="1"/>
            </p:cNvSpPr>
            <p:nvPr/>
          </p:nvSpPr>
          <p:spPr bwMode="auto">
            <a:xfrm flipH="1" flipV="1">
              <a:off x="1984" y="1648"/>
              <a:ext cx="288" cy="192"/>
            </a:xfrm>
            <a:prstGeom prst="line">
              <a:avLst/>
            </a:prstGeom>
            <a:noFill/>
            <a:ln w="9525">
              <a:noFill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941" name="Line 377"/>
          <p:cNvSpPr>
            <a:spLocks noChangeShapeType="1"/>
          </p:cNvSpPr>
          <p:nvPr/>
        </p:nvSpPr>
        <p:spPr bwMode="auto">
          <a:xfrm>
            <a:off x="4876800" y="2819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9" name="Group 378"/>
          <p:cNvGrpSpPr>
            <a:grpSpLocks/>
          </p:cNvGrpSpPr>
          <p:nvPr/>
        </p:nvGrpSpPr>
        <p:grpSpPr bwMode="auto">
          <a:xfrm>
            <a:off x="4814888" y="2514600"/>
            <a:ext cx="609600" cy="609600"/>
            <a:chOff x="3168" y="1296"/>
            <a:chExt cx="384" cy="384"/>
          </a:xfrm>
        </p:grpSpPr>
        <p:sp>
          <p:nvSpPr>
            <p:cNvPr id="32943" name="Line 379"/>
            <p:cNvSpPr>
              <a:spLocks noChangeShapeType="1"/>
            </p:cNvSpPr>
            <p:nvPr/>
          </p:nvSpPr>
          <p:spPr bwMode="auto">
            <a:xfrm flipV="1">
              <a:off x="3168" y="1488"/>
              <a:ext cx="192" cy="19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44" name="Line 380"/>
            <p:cNvSpPr>
              <a:spLocks noChangeShapeType="1"/>
            </p:cNvSpPr>
            <p:nvPr/>
          </p:nvSpPr>
          <p:spPr bwMode="auto">
            <a:xfrm flipV="1">
              <a:off x="3360" y="1296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945" name="Line 381"/>
          <p:cNvSpPr>
            <a:spLocks noChangeShapeType="1"/>
          </p:cNvSpPr>
          <p:nvPr/>
        </p:nvSpPr>
        <p:spPr bwMode="auto">
          <a:xfrm>
            <a:off x="5562600" y="2819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0" name="Group 384"/>
          <p:cNvGrpSpPr>
            <a:grpSpLocks/>
          </p:cNvGrpSpPr>
          <p:nvPr/>
        </p:nvGrpSpPr>
        <p:grpSpPr bwMode="auto">
          <a:xfrm>
            <a:off x="5257800" y="6128228"/>
            <a:ext cx="1630363" cy="374650"/>
            <a:chOff x="3696" y="3456"/>
            <a:chExt cx="739" cy="384"/>
          </a:xfrm>
          <a:solidFill>
            <a:schemeClr val="accent2">
              <a:lumMod val="75000"/>
            </a:schemeClr>
          </a:solidFill>
        </p:grpSpPr>
        <p:sp>
          <p:nvSpPr>
            <p:cNvPr id="32947" name="Rectangle 385"/>
            <p:cNvSpPr>
              <a:spLocks noChangeArrowheads="1"/>
            </p:cNvSpPr>
            <p:nvPr/>
          </p:nvSpPr>
          <p:spPr bwMode="auto">
            <a:xfrm>
              <a:off x="3696" y="3456"/>
              <a:ext cx="739" cy="19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  <p:sp>
          <p:nvSpPr>
            <p:cNvPr id="32948" name="Rectangle 386"/>
            <p:cNvSpPr>
              <a:spLocks noChangeArrowheads="1"/>
            </p:cNvSpPr>
            <p:nvPr/>
          </p:nvSpPr>
          <p:spPr bwMode="auto">
            <a:xfrm>
              <a:off x="3696" y="3648"/>
              <a:ext cx="739" cy="19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Tahoma" pitchFamily="34" charset="0"/>
              </a:endParaRPr>
            </a:p>
          </p:txBody>
        </p:sp>
      </p:grpSp>
      <p:sp>
        <p:nvSpPr>
          <p:cNvPr id="32949" name="Text Box 387"/>
          <p:cNvSpPr txBox="1">
            <a:spLocks noChangeArrowheads="1"/>
          </p:cNvSpPr>
          <p:nvPr/>
        </p:nvSpPr>
        <p:spPr bwMode="auto">
          <a:xfrm>
            <a:off x="5943600" y="2438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.VnTimeH" pitchFamily="34" charset="0"/>
              </a:rPr>
              <a:t>A</a:t>
            </a:r>
          </a:p>
        </p:txBody>
      </p:sp>
      <p:sp>
        <p:nvSpPr>
          <p:cNvPr id="32950" name="Text Box 388"/>
          <p:cNvSpPr txBox="1">
            <a:spLocks noChangeArrowheads="1"/>
          </p:cNvSpPr>
          <p:nvPr/>
        </p:nvSpPr>
        <p:spPr bwMode="auto">
          <a:xfrm>
            <a:off x="8534400" y="2438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.VnTimeH" pitchFamily="34" charset="0"/>
              </a:rPr>
              <a:t>B</a:t>
            </a:r>
          </a:p>
        </p:txBody>
      </p:sp>
      <p:grpSp>
        <p:nvGrpSpPr>
          <p:cNvPr id="21" name="Group 184"/>
          <p:cNvGrpSpPr>
            <a:grpSpLocks/>
          </p:cNvGrpSpPr>
          <p:nvPr/>
        </p:nvGrpSpPr>
        <p:grpSpPr bwMode="auto">
          <a:xfrm>
            <a:off x="6934200" y="6324600"/>
            <a:ext cx="1371600" cy="366713"/>
            <a:chOff x="4416" y="3984"/>
            <a:chExt cx="864" cy="231"/>
          </a:xfrm>
        </p:grpSpPr>
        <p:sp>
          <p:nvSpPr>
            <p:cNvPr id="32953" name="Text Box 208"/>
            <p:cNvSpPr txBox="1">
              <a:spLocks noChangeArrowheads="1"/>
            </p:cNvSpPr>
            <p:nvPr/>
          </p:nvSpPr>
          <p:spPr bwMode="auto">
            <a:xfrm>
              <a:off x="4416" y="3984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.VnTime" pitchFamily="34" charset="0"/>
                </a:rPr>
                <a:t>R</a:t>
              </a:r>
              <a:r>
                <a:rPr lang="en-US" baseline="-25000"/>
                <a:t>tđ</a:t>
              </a:r>
              <a:r>
                <a:rPr lang="en-US">
                  <a:latin typeface=".VnTime" pitchFamily="34" charset="0"/>
                </a:rPr>
                <a:t>= 6</a:t>
              </a:r>
            </a:p>
          </p:txBody>
        </p:sp>
        <p:graphicFrame>
          <p:nvGraphicFramePr>
            <p:cNvPr id="32954" name="Object 186"/>
            <p:cNvGraphicFramePr>
              <a:graphicFrameLocks noChangeAspect="1"/>
            </p:cNvGraphicFramePr>
            <p:nvPr/>
          </p:nvGraphicFramePr>
          <p:xfrm>
            <a:off x="4833" y="3984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92" r:id="rId4" imgW="164885" imgH="164885" progId="">
                    <p:embed/>
                  </p:oleObj>
                </mc:Choice>
                <mc:Fallback>
                  <p:oleObj r:id="rId4" imgW="164885" imgH="164885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3" y="3984"/>
                          <a:ext cx="19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7" name="Rectangle 186"/>
          <p:cNvSpPr/>
          <p:nvPr/>
        </p:nvSpPr>
        <p:spPr>
          <a:xfrm>
            <a:off x="0" y="381000"/>
            <a:ext cx="43354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sz="3200" b="1" dirty="0">
                <a:latin typeface="Times New Roman" pitchFamily="18" charset="0"/>
                <a:cs typeface="Times New Roman" pitchFamily="18" charset="0"/>
              </a:rPr>
              <a:t>í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nghi</a:t>
            </a:r>
            <a:r>
              <a:rPr lang="vi-VN" sz="3200" b="1" dirty="0">
                <a:latin typeface="Times New Roman" pitchFamily="18" charset="0"/>
                <a:cs typeface="Times New Roman" pitchFamily="18" charset="0"/>
              </a:rPr>
              <a:t>ệ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ki</a:t>
            </a:r>
            <a:r>
              <a:rPr lang="vi-VN" sz="3200" b="1" dirty="0">
                <a:latin typeface="Times New Roman" pitchFamily="18" charset="0"/>
                <a:cs typeface="Times New Roman" pitchFamily="18" charset="0"/>
              </a:rPr>
              <a:t>ể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89" name="Text Box 221"/>
          <p:cNvSpPr txBox="1">
            <a:spLocks noChangeArrowheads="1"/>
          </p:cNvSpPr>
          <p:nvPr/>
        </p:nvSpPr>
        <p:spPr bwMode="auto">
          <a:xfrm>
            <a:off x="6460918" y="611034"/>
            <a:ext cx="15878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6V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0" name="Text Box 221"/>
          <p:cNvSpPr txBox="1">
            <a:spLocks noChangeArrowheads="1"/>
          </p:cNvSpPr>
          <p:nvPr/>
        </p:nvSpPr>
        <p:spPr bwMode="auto">
          <a:xfrm>
            <a:off x="6460918" y="1269517"/>
            <a:ext cx="16264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I’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1A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81000" y="1141566"/>
            <a:ext cx="1816422" cy="1447800"/>
            <a:chOff x="381000" y="1141566"/>
            <a:chExt cx="1816422" cy="1447800"/>
          </a:xfrm>
        </p:grpSpPr>
        <p:sp>
          <p:nvSpPr>
            <p:cNvPr id="186" name="Text Box 221"/>
            <p:cNvSpPr txBox="1">
              <a:spLocks noChangeArrowheads="1"/>
            </p:cNvSpPr>
            <p:nvPr/>
          </p:nvSpPr>
          <p:spPr bwMode="auto">
            <a:xfrm>
              <a:off x="609600" y="1905000"/>
              <a:ext cx="1295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= 1A</a:t>
              </a:r>
            </a:p>
          </p:txBody>
        </p:sp>
        <p:sp>
          <p:nvSpPr>
            <p:cNvPr id="188" name="Text Box 221"/>
            <p:cNvSpPr txBox="1">
              <a:spLocks noChangeArrowheads="1"/>
            </p:cNvSpPr>
            <p:nvPr/>
          </p:nvSpPr>
          <p:spPr bwMode="auto">
            <a:xfrm>
              <a:off x="609527" y="1219200"/>
              <a:ext cx="158789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sz="2400" b="1" baseline="-25000" dirty="0" smtClean="0">
                  <a:latin typeface="Times New Roman" pitchFamily="18" charset="0"/>
                  <a:cs typeface="Times New Roman" pitchFamily="18" charset="0"/>
                </a:rPr>
                <a:t>AB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6V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81000" y="1141566"/>
              <a:ext cx="1708098" cy="1447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6324600" y="533400"/>
            <a:ext cx="1724213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4" name="Group 184"/>
          <p:cNvGrpSpPr>
            <a:grpSpLocks/>
          </p:cNvGrpSpPr>
          <p:nvPr/>
        </p:nvGrpSpPr>
        <p:grpSpPr bwMode="auto">
          <a:xfrm>
            <a:off x="4237064" y="1191157"/>
            <a:ext cx="1371600" cy="400051"/>
            <a:chOff x="4416" y="3984"/>
            <a:chExt cx="864" cy="252"/>
          </a:xfrm>
        </p:grpSpPr>
        <p:sp>
          <p:nvSpPr>
            <p:cNvPr id="195" name="Text Box 208"/>
            <p:cNvSpPr txBox="1">
              <a:spLocks noChangeArrowheads="1"/>
            </p:cNvSpPr>
            <p:nvPr/>
          </p:nvSpPr>
          <p:spPr bwMode="auto">
            <a:xfrm>
              <a:off x="4416" y="3984"/>
              <a:ext cx="86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err="1">
                  <a:latin typeface=".VnTime" pitchFamily="34" charset="0"/>
                </a:rPr>
                <a:t>R</a:t>
              </a:r>
              <a:r>
                <a:rPr lang="en-US" sz="2000" baseline="-25000" dirty="0" err="1"/>
                <a:t>tđ</a:t>
              </a:r>
              <a:r>
                <a:rPr lang="en-US" sz="2000" dirty="0">
                  <a:latin typeface=".VnTime" pitchFamily="34" charset="0"/>
                </a:rPr>
                <a:t>= 6</a:t>
              </a:r>
            </a:p>
          </p:txBody>
        </p:sp>
        <p:graphicFrame>
          <p:nvGraphicFramePr>
            <p:cNvPr id="196" name="Object 1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7434815"/>
                </p:ext>
              </p:extLst>
            </p:nvPr>
          </p:nvGraphicFramePr>
          <p:xfrm>
            <a:off x="4896" y="3999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93" r:id="rId6" imgW="164885" imgH="164885" progId="">
                    <p:embed/>
                  </p:oleObj>
                </mc:Choice>
                <mc:Fallback>
                  <p:oleObj r:id="rId6" imgW="164885" imgH="164885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3999"/>
                          <a:ext cx="19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8" name="Straight Arrow Connector 27"/>
          <p:cNvCxnSpPr/>
          <p:nvPr/>
        </p:nvCxnSpPr>
        <p:spPr>
          <a:xfrm>
            <a:off x="5475288" y="1391182"/>
            <a:ext cx="727075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9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9180000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600000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/>
      <p:bldP spid="190" grpId="0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tangle 186"/>
          <p:cNvSpPr/>
          <p:nvPr/>
        </p:nvSpPr>
        <p:spPr>
          <a:xfrm>
            <a:off x="0" y="381000"/>
            <a:ext cx="43354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sz="3200" b="1" dirty="0">
                <a:latin typeface="Times New Roman" pitchFamily="18" charset="0"/>
                <a:cs typeface="Times New Roman" pitchFamily="18" charset="0"/>
              </a:rPr>
              <a:t>í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nghi</a:t>
            </a:r>
            <a:r>
              <a:rPr lang="vi-VN" sz="3200" b="1" dirty="0">
                <a:latin typeface="Times New Roman" pitchFamily="18" charset="0"/>
                <a:cs typeface="Times New Roman" pitchFamily="18" charset="0"/>
              </a:rPr>
              <a:t>ệ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ki</a:t>
            </a:r>
            <a:r>
              <a:rPr lang="vi-VN" sz="3200" b="1" dirty="0">
                <a:latin typeface="Times New Roman" pitchFamily="18" charset="0"/>
                <a:cs typeface="Times New Roman" pitchFamily="18" charset="0"/>
              </a:rPr>
              <a:t>ể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340461" y="2014277"/>
            <a:ext cx="1816422" cy="1447800"/>
            <a:chOff x="381000" y="1141566"/>
            <a:chExt cx="1816422" cy="1447800"/>
          </a:xfrm>
        </p:grpSpPr>
        <p:sp>
          <p:nvSpPr>
            <p:cNvPr id="186" name="Text Box 221"/>
            <p:cNvSpPr txBox="1">
              <a:spLocks noChangeArrowheads="1"/>
            </p:cNvSpPr>
            <p:nvPr/>
          </p:nvSpPr>
          <p:spPr bwMode="auto">
            <a:xfrm>
              <a:off x="609600" y="1905000"/>
              <a:ext cx="1295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= 1A</a:t>
              </a:r>
            </a:p>
          </p:txBody>
        </p:sp>
        <p:sp>
          <p:nvSpPr>
            <p:cNvPr id="188" name="Text Box 221"/>
            <p:cNvSpPr txBox="1">
              <a:spLocks noChangeArrowheads="1"/>
            </p:cNvSpPr>
            <p:nvPr/>
          </p:nvSpPr>
          <p:spPr bwMode="auto">
            <a:xfrm>
              <a:off x="609527" y="1219200"/>
              <a:ext cx="158789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sz="2400" b="1" baseline="-25000" dirty="0" smtClean="0">
                  <a:latin typeface="Times New Roman" pitchFamily="18" charset="0"/>
                  <a:cs typeface="Times New Roman" pitchFamily="18" charset="0"/>
                </a:rPr>
                <a:t>AB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6V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81000" y="1141566"/>
              <a:ext cx="1708098" cy="1447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937" name="Group 32936"/>
          <p:cNvGrpSpPr/>
          <p:nvPr/>
        </p:nvGrpSpPr>
        <p:grpSpPr>
          <a:xfrm>
            <a:off x="6019800" y="1981200"/>
            <a:ext cx="1778868" cy="1447800"/>
            <a:chOff x="6019800" y="1981200"/>
            <a:chExt cx="1778868" cy="1447800"/>
          </a:xfrm>
        </p:grpSpPr>
        <p:sp>
          <p:nvSpPr>
            <p:cNvPr id="189" name="Text Box 221"/>
            <p:cNvSpPr txBox="1">
              <a:spLocks noChangeArrowheads="1"/>
            </p:cNvSpPr>
            <p:nvPr/>
          </p:nvSpPr>
          <p:spPr bwMode="auto">
            <a:xfrm>
              <a:off x="6172200" y="2080252"/>
              <a:ext cx="158789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sz="2400" b="1" baseline="-25000" dirty="0" smtClean="0">
                  <a:latin typeface="Times New Roman" pitchFamily="18" charset="0"/>
                  <a:cs typeface="Times New Roman" pitchFamily="18" charset="0"/>
                </a:rPr>
                <a:t>AB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6V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0" name="Text Box 221"/>
            <p:cNvSpPr txBox="1">
              <a:spLocks noChangeArrowheads="1"/>
            </p:cNvSpPr>
            <p:nvPr/>
          </p:nvSpPr>
          <p:spPr bwMode="auto">
            <a:xfrm>
              <a:off x="6172200" y="2738735"/>
              <a:ext cx="162646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I’</a:t>
              </a:r>
              <a:r>
                <a:rPr lang="en-US" sz="2400" b="1" baseline="-250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AB</a:t>
              </a:r>
              <a:r>
                <a:rPr lang="en-US" sz="2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= 1A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019800" y="1981200"/>
              <a:ext cx="1724213" cy="1447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" name="Group 184"/>
          <p:cNvGrpSpPr>
            <a:grpSpLocks/>
          </p:cNvGrpSpPr>
          <p:nvPr/>
        </p:nvGrpSpPr>
        <p:grpSpPr bwMode="auto">
          <a:xfrm>
            <a:off x="6172200" y="1191157"/>
            <a:ext cx="1371600" cy="400051"/>
            <a:chOff x="4416" y="3984"/>
            <a:chExt cx="864" cy="252"/>
          </a:xfrm>
        </p:grpSpPr>
        <p:sp>
          <p:nvSpPr>
            <p:cNvPr id="195" name="Text Box 208"/>
            <p:cNvSpPr txBox="1">
              <a:spLocks noChangeArrowheads="1"/>
            </p:cNvSpPr>
            <p:nvPr/>
          </p:nvSpPr>
          <p:spPr bwMode="auto">
            <a:xfrm>
              <a:off x="4416" y="3984"/>
              <a:ext cx="86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err="1">
                  <a:latin typeface=".VnTime" pitchFamily="34" charset="0"/>
                </a:rPr>
                <a:t>R</a:t>
              </a:r>
              <a:r>
                <a:rPr lang="en-US" sz="2000" baseline="-25000" dirty="0" err="1"/>
                <a:t>tđ</a:t>
              </a:r>
              <a:r>
                <a:rPr lang="en-US" sz="2000" dirty="0">
                  <a:latin typeface=".VnTime" pitchFamily="34" charset="0"/>
                </a:rPr>
                <a:t>= 6</a:t>
              </a:r>
            </a:p>
          </p:txBody>
        </p:sp>
        <p:graphicFrame>
          <p:nvGraphicFramePr>
            <p:cNvPr id="196" name="Object 1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0471662"/>
                </p:ext>
              </p:extLst>
            </p:nvPr>
          </p:nvGraphicFramePr>
          <p:xfrm>
            <a:off x="4896" y="3999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78" r:id="rId4" imgW="164885" imgH="164885" progId="">
                    <p:embed/>
                  </p:oleObj>
                </mc:Choice>
                <mc:Fallback>
                  <p:oleObj r:id="rId4" imgW="164885" imgH="164885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3999"/>
                          <a:ext cx="19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8" name="Straight Arrow Connector 27"/>
          <p:cNvCxnSpPr/>
          <p:nvPr/>
        </p:nvCxnSpPr>
        <p:spPr>
          <a:xfrm>
            <a:off x="6781800" y="1615317"/>
            <a:ext cx="0" cy="2896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Group 202"/>
          <p:cNvGrpSpPr/>
          <p:nvPr/>
        </p:nvGrpSpPr>
        <p:grpSpPr>
          <a:xfrm>
            <a:off x="304800" y="1039926"/>
            <a:ext cx="4470831" cy="484074"/>
            <a:chOff x="101600" y="1211368"/>
            <a:chExt cx="4470831" cy="484074"/>
          </a:xfrm>
        </p:grpSpPr>
        <p:sp>
          <p:nvSpPr>
            <p:cNvPr id="204" name="Rectangle 203"/>
            <p:cNvSpPr/>
            <p:nvPr/>
          </p:nvSpPr>
          <p:spPr>
            <a:xfrm>
              <a:off x="1168773" y="1211368"/>
              <a:ext cx="20842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err="1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ắc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song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song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05" name="Group 193"/>
            <p:cNvGrpSpPr>
              <a:grpSpLocks/>
            </p:cNvGrpSpPr>
            <p:nvPr/>
          </p:nvGrpSpPr>
          <p:grpSpPr bwMode="auto">
            <a:xfrm>
              <a:off x="101600" y="1277646"/>
              <a:ext cx="1384300" cy="400051"/>
              <a:chOff x="3600" y="3504"/>
              <a:chExt cx="864" cy="252"/>
            </a:xfrm>
          </p:grpSpPr>
          <p:sp>
            <p:nvSpPr>
              <p:cNvPr id="209" name="Text Box 81"/>
              <p:cNvSpPr txBox="1">
                <a:spLocks noChangeArrowheads="1"/>
              </p:cNvSpPr>
              <p:nvPr/>
            </p:nvSpPr>
            <p:spPr bwMode="auto">
              <a:xfrm>
                <a:off x="3600" y="3504"/>
                <a:ext cx="86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2000" b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= 24 </a:t>
                </a:r>
                <a:endParaRPr lang="en-US" sz="20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210" name="Object 19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77842604"/>
                  </p:ext>
                </p:extLst>
              </p:nvPr>
            </p:nvGraphicFramePr>
            <p:xfrm>
              <a:off x="4108" y="3523"/>
              <a:ext cx="19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79" r:id="rId6" imgW="164885" imgH="164885" progId="">
                      <p:embed/>
                    </p:oleObj>
                  </mc:Choice>
                  <mc:Fallback>
                    <p:oleObj r:id="rId6" imgW="164885" imgH="164885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08" y="3523"/>
                            <a:ext cx="192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6" name="Group 196"/>
            <p:cNvGrpSpPr>
              <a:grpSpLocks/>
            </p:cNvGrpSpPr>
            <p:nvPr/>
          </p:nvGrpSpPr>
          <p:grpSpPr bwMode="auto">
            <a:xfrm>
              <a:off x="3124631" y="1295393"/>
              <a:ext cx="1447800" cy="400049"/>
              <a:chOff x="4486" y="3945"/>
              <a:chExt cx="912" cy="252"/>
            </a:xfrm>
          </p:grpSpPr>
          <p:sp>
            <p:nvSpPr>
              <p:cNvPr id="207" name="Text Box 82"/>
              <p:cNvSpPr txBox="1">
                <a:spLocks noChangeArrowheads="1"/>
              </p:cNvSpPr>
              <p:nvPr/>
            </p:nvSpPr>
            <p:spPr bwMode="auto">
              <a:xfrm>
                <a:off x="4486" y="3945"/>
                <a:ext cx="91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2000" b="1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= 8</a:t>
                </a:r>
                <a:endParaRPr lang="en-US" sz="20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208" name="Object 19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35244885"/>
                  </p:ext>
                </p:extLst>
              </p:nvPr>
            </p:nvGraphicFramePr>
            <p:xfrm>
              <a:off x="4898" y="3958"/>
              <a:ext cx="19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80" r:id="rId7" imgW="164885" imgH="164885" progId="">
                      <p:embed/>
                    </p:oleObj>
                  </mc:Choice>
                  <mc:Fallback>
                    <p:oleObj r:id="rId7" imgW="164885" imgH="164885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8" y="3958"/>
                            <a:ext cx="192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cxnSp>
        <p:nvCxnSpPr>
          <p:cNvPr id="211" name="Straight Arrow Connector 210"/>
          <p:cNvCxnSpPr/>
          <p:nvPr/>
        </p:nvCxnSpPr>
        <p:spPr>
          <a:xfrm>
            <a:off x="2177773" y="1615686"/>
            <a:ext cx="0" cy="2896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46" name="Straight Arrow Connector 32945"/>
          <p:cNvCxnSpPr/>
          <p:nvPr/>
        </p:nvCxnSpPr>
        <p:spPr>
          <a:xfrm>
            <a:off x="2362935" y="3462077"/>
            <a:ext cx="652609" cy="6711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52" name="Straight Arrow Connector 32951"/>
          <p:cNvCxnSpPr/>
          <p:nvPr/>
        </p:nvCxnSpPr>
        <p:spPr>
          <a:xfrm flipH="1">
            <a:off x="5334000" y="3462077"/>
            <a:ext cx="914400" cy="6505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38"/>
          <p:cNvGrpSpPr>
            <a:grpSpLocks noChangeAspect="1"/>
          </p:cNvGrpSpPr>
          <p:nvPr/>
        </p:nvGrpSpPr>
        <p:grpSpPr bwMode="auto">
          <a:xfrm>
            <a:off x="2946831" y="4112604"/>
            <a:ext cx="2209800" cy="1102737"/>
            <a:chOff x="2496" y="3360"/>
            <a:chExt cx="1608" cy="802"/>
          </a:xfrm>
        </p:grpSpPr>
        <p:sp>
          <p:nvSpPr>
            <p:cNvPr id="222" name="AutoShape 39"/>
            <p:cNvSpPr>
              <a:spLocks noChangeAspect="1" noChangeArrowheads="1" noTextEdit="1"/>
            </p:cNvSpPr>
            <p:nvPr/>
          </p:nvSpPr>
          <p:spPr bwMode="auto">
            <a:xfrm>
              <a:off x="2496" y="3360"/>
              <a:ext cx="1608" cy="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3" name="Line 40"/>
            <p:cNvSpPr>
              <a:spLocks noChangeShapeType="1"/>
            </p:cNvSpPr>
            <p:nvPr/>
          </p:nvSpPr>
          <p:spPr bwMode="auto">
            <a:xfrm>
              <a:off x="2546" y="3701"/>
              <a:ext cx="234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4" name="Line 41"/>
            <p:cNvSpPr>
              <a:spLocks noChangeShapeType="1"/>
            </p:cNvSpPr>
            <p:nvPr/>
          </p:nvSpPr>
          <p:spPr bwMode="auto">
            <a:xfrm>
              <a:off x="3101" y="3701"/>
              <a:ext cx="308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" name="Line 42"/>
            <p:cNvSpPr>
              <a:spLocks noChangeShapeType="1"/>
            </p:cNvSpPr>
            <p:nvPr/>
          </p:nvSpPr>
          <p:spPr bwMode="auto">
            <a:xfrm>
              <a:off x="3697" y="3701"/>
              <a:ext cx="34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" name="Rectangle 43"/>
            <p:cNvSpPr>
              <a:spLocks noChangeArrowheads="1"/>
            </p:cNvSpPr>
            <p:nvPr/>
          </p:nvSpPr>
          <p:spPr bwMode="auto">
            <a:xfrm>
              <a:off x="3906" y="3893"/>
              <a:ext cx="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Rectangle 45"/>
            <p:cNvSpPr>
              <a:spLocks noChangeArrowheads="1"/>
            </p:cNvSpPr>
            <p:nvPr/>
          </p:nvSpPr>
          <p:spPr bwMode="auto">
            <a:xfrm>
              <a:off x="3792" y="3375"/>
              <a:ext cx="148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3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9" name="Rectangle 46"/>
            <p:cNvSpPr>
              <a:spLocks noChangeArrowheads="1"/>
            </p:cNvSpPr>
            <p:nvPr/>
          </p:nvSpPr>
          <p:spPr bwMode="auto">
            <a:xfrm>
              <a:off x="3179" y="3375"/>
              <a:ext cx="148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3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0" name="Rectangle 47"/>
            <p:cNvSpPr>
              <a:spLocks noChangeArrowheads="1"/>
            </p:cNvSpPr>
            <p:nvPr/>
          </p:nvSpPr>
          <p:spPr bwMode="auto">
            <a:xfrm>
              <a:off x="2587" y="3375"/>
              <a:ext cx="148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1" name="Rectangle 48"/>
            <p:cNvSpPr>
              <a:spLocks noChangeArrowheads="1"/>
            </p:cNvSpPr>
            <p:nvPr/>
          </p:nvSpPr>
          <p:spPr bwMode="auto">
            <a:xfrm>
              <a:off x="3726" y="3736"/>
              <a:ext cx="149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32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Rectangle 49"/>
            <p:cNvSpPr>
              <a:spLocks noChangeArrowheads="1"/>
            </p:cNvSpPr>
            <p:nvPr/>
          </p:nvSpPr>
          <p:spPr bwMode="auto">
            <a:xfrm>
              <a:off x="3130" y="3736"/>
              <a:ext cx="340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en-US" sz="3200" i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24</a:t>
              </a:r>
              <a:endPara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3" name="Rectangle 50"/>
            <p:cNvSpPr>
              <a:spLocks noChangeArrowheads="1"/>
            </p:cNvSpPr>
            <p:nvPr/>
          </p:nvSpPr>
          <p:spPr bwMode="auto">
            <a:xfrm>
              <a:off x="2576" y="3737"/>
              <a:ext cx="149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32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4" name="Rectangle 51"/>
            <p:cNvSpPr>
              <a:spLocks noChangeArrowheads="1"/>
            </p:cNvSpPr>
            <p:nvPr/>
          </p:nvSpPr>
          <p:spPr bwMode="auto">
            <a:xfrm>
              <a:off x="3470" y="3508"/>
              <a:ext cx="168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3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" name="Rectangle 52"/>
            <p:cNvSpPr>
              <a:spLocks noChangeArrowheads="1"/>
            </p:cNvSpPr>
            <p:nvPr/>
          </p:nvSpPr>
          <p:spPr bwMode="auto">
            <a:xfrm>
              <a:off x="2861" y="3508"/>
              <a:ext cx="168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3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6" name="Group 36"/>
          <p:cNvGrpSpPr>
            <a:grpSpLocks/>
          </p:cNvGrpSpPr>
          <p:nvPr/>
        </p:nvGrpSpPr>
        <p:grpSpPr bwMode="auto">
          <a:xfrm>
            <a:off x="1228387" y="5408668"/>
            <a:ext cx="6214061" cy="1027113"/>
            <a:chOff x="1943" y="2210"/>
            <a:chExt cx="4102" cy="647"/>
          </a:xfrm>
        </p:grpSpPr>
        <p:grpSp>
          <p:nvGrpSpPr>
            <p:cNvPr id="238" name="Group 38"/>
            <p:cNvGrpSpPr>
              <a:grpSpLocks noChangeAspect="1"/>
            </p:cNvGrpSpPr>
            <p:nvPr/>
          </p:nvGrpSpPr>
          <p:grpSpPr bwMode="auto">
            <a:xfrm>
              <a:off x="1943" y="2210"/>
              <a:ext cx="2560" cy="647"/>
              <a:chOff x="1082" y="3360"/>
              <a:chExt cx="2956" cy="747"/>
            </a:xfrm>
          </p:grpSpPr>
          <p:sp>
            <p:nvSpPr>
              <p:cNvPr id="240" name="AutoShape 39"/>
              <p:cNvSpPr>
                <a:spLocks noChangeAspect="1" noChangeArrowheads="1" noTextEdit="1"/>
              </p:cNvSpPr>
              <p:nvPr/>
            </p:nvSpPr>
            <p:spPr bwMode="auto">
              <a:xfrm>
                <a:off x="1082" y="3360"/>
                <a:ext cx="1608" cy="7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1" name="Line 40"/>
              <p:cNvSpPr>
                <a:spLocks noChangeShapeType="1"/>
              </p:cNvSpPr>
              <p:nvPr/>
            </p:nvSpPr>
            <p:spPr bwMode="auto">
              <a:xfrm>
                <a:off x="2546" y="3701"/>
                <a:ext cx="234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2" name="Line 41"/>
              <p:cNvSpPr>
                <a:spLocks noChangeShapeType="1"/>
              </p:cNvSpPr>
              <p:nvPr/>
            </p:nvSpPr>
            <p:spPr bwMode="auto">
              <a:xfrm>
                <a:off x="3101" y="3701"/>
                <a:ext cx="308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3" name="Line 42"/>
              <p:cNvSpPr>
                <a:spLocks noChangeShapeType="1"/>
              </p:cNvSpPr>
              <p:nvPr/>
            </p:nvSpPr>
            <p:spPr bwMode="auto">
              <a:xfrm>
                <a:off x="3697" y="3701"/>
                <a:ext cx="341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4" name="Rectangle 43"/>
              <p:cNvSpPr>
                <a:spLocks noChangeArrowheads="1"/>
              </p:cNvSpPr>
              <p:nvPr/>
            </p:nvSpPr>
            <p:spPr bwMode="auto">
              <a:xfrm>
                <a:off x="3906" y="3893"/>
                <a:ext cx="8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9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5" name="Rectangle 44"/>
              <p:cNvSpPr>
                <a:spLocks noChangeArrowheads="1"/>
              </p:cNvSpPr>
              <p:nvPr/>
            </p:nvSpPr>
            <p:spPr bwMode="auto">
              <a:xfrm>
                <a:off x="3290" y="3894"/>
                <a:ext cx="8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9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" name="Rectangle 45"/>
              <p:cNvSpPr>
                <a:spLocks noChangeArrowheads="1"/>
              </p:cNvSpPr>
              <p:nvPr/>
            </p:nvSpPr>
            <p:spPr bwMode="auto">
              <a:xfrm>
                <a:off x="3792" y="3375"/>
                <a:ext cx="148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32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7" name="Rectangle 46"/>
              <p:cNvSpPr>
                <a:spLocks noChangeArrowheads="1"/>
              </p:cNvSpPr>
              <p:nvPr/>
            </p:nvSpPr>
            <p:spPr bwMode="auto">
              <a:xfrm>
                <a:off x="3179" y="3375"/>
                <a:ext cx="148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32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8" name="Rectangle 47"/>
              <p:cNvSpPr>
                <a:spLocks noChangeArrowheads="1"/>
              </p:cNvSpPr>
              <p:nvPr/>
            </p:nvSpPr>
            <p:spPr bwMode="auto">
              <a:xfrm>
                <a:off x="2587" y="3375"/>
                <a:ext cx="148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9" name="Rectangle 48"/>
              <p:cNvSpPr>
                <a:spLocks noChangeArrowheads="1"/>
              </p:cNvSpPr>
              <p:nvPr/>
            </p:nvSpPr>
            <p:spPr bwMode="auto">
              <a:xfrm>
                <a:off x="3726" y="3736"/>
                <a:ext cx="182" cy="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32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0" name="Rectangle 49"/>
              <p:cNvSpPr>
                <a:spLocks noChangeArrowheads="1"/>
              </p:cNvSpPr>
              <p:nvPr/>
            </p:nvSpPr>
            <p:spPr bwMode="auto">
              <a:xfrm>
                <a:off x="3130" y="3736"/>
                <a:ext cx="201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en-US" sz="32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1" name="Rectangle 50"/>
              <p:cNvSpPr>
                <a:spLocks noChangeArrowheads="1"/>
              </p:cNvSpPr>
              <p:nvPr/>
            </p:nvSpPr>
            <p:spPr bwMode="auto">
              <a:xfrm>
                <a:off x="2576" y="3737"/>
                <a:ext cx="324" cy="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32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en-US" sz="3200" i="1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en-US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</a:t>
                </a:r>
                <a:endParaRPr lang="en-US" altLang="en-US" sz="28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" name="Rectangle 51"/>
              <p:cNvSpPr>
                <a:spLocks noChangeArrowheads="1"/>
              </p:cNvSpPr>
              <p:nvPr/>
            </p:nvSpPr>
            <p:spPr bwMode="auto">
              <a:xfrm>
                <a:off x="3470" y="3508"/>
                <a:ext cx="168" cy="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32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" name="Rectangle 52"/>
              <p:cNvSpPr>
                <a:spLocks noChangeArrowheads="1"/>
              </p:cNvSpPr>
              <p:nvPr/>
            </p:nvSpPr>
            <p:spPr bwMode="auto">
              <a:xfrm>
                <a:off x="2861" y="3508"/>
                <a:ext cx="168" cy="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32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9" name="Text Box 53"/>
            <p:cNvSpPr txBox="1">
              <a:spLocks noChangeArrowheads="1"/>
            </p:cNvSpPr>
            <p:nvPr/>
          </p:nvSpPr>
          <p:spPr bwMode="auto">
            <a:xfrm>
              <a:off x="2183" y="2328"/>
              <a:ext cx="386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công</a:t>
              </a:r>
              <a:r>
                <a:rPr lang="en-US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thức</a:t>
              </a:r>
              <a:r>
                <a:rPr lang="en-US" altLang="en-US" sz="2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                             </a:t>
              </a:r>
              <a:r>
                <a:rPr lang="en-US" altLang="en-US" sz="2400" dirty="0" err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đúng</a:t>
              </a:r>
              <a:endPara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2959" name="Straight Arrow Connector 32958"/>
          <p:cNvCxnSpPr/>
          <p:nvPr/>
        </p:nvCxnSpPr>
        <p:spPr>
          <a:xfrm>
            <a:off x="3915249" y="5123217"/>
            <a:ext cx="0" cy="3060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4516229" y="1106204"/>
            <a:ext cx="975" cy="26811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46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304800" y="1558696"/>
            <a:ext cx="6383485" cy="500792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mắc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song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 Box 15"/>
          <p:cNvSpPr txBox="1">
            <a:spLocks noChangeArrowheads="1"/>
          </p:cNvSpPr>
          <p:nvPr/>
        </p:nvSpPr>
        <p:spPr bwMode="auto">
          <a:xfrm>
            <a:off x="1377043" y="0"/>
            <a:ext cx="665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000FF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rgbClr val="0000FF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rgbClr val="0000FF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rgbClr val="0000FF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rgbClr val="0000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err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 4</a:t>
            </a:r>
            <a:r>
              <a:rPr lang="en-US" b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. ĐOẠN MẠCH SONG </a:t>
            </a:r>
            <a:r>
              <a:rPr lang="en-US" b="1" dirty="0" err="1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endParaRPr lang="en-US" b="1" dirty="0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4" name="Picture 82" descr="Gyroscope-02-jun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123951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Straight Connector 44"/>
          <p:cNvCxnSpPr/>
          <p:nvPr/>
        </p:nvCxnSpPr>
        <p:spPr>
          <a:xfrm>
            <a:off x="1377043" y="461665"/>
            <a:ext cx="74621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itle 1"/>
          <p:cNvSpPr txBox="1">
            <a:spLocks/>
          </p:cNvSpPr>
          <p:nvPr/>
        </p:nvSpPr>
        <p:spPr>
          <a:xfrm>
            <a:off x="152400" y="457200"/>
            <a:ext cx="8534400" cy="79216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CƯỜNG ĐỘ DÒNG ĐIỆN VÀ HIỆU ĐIỆN THẾ TRONG ĐOẠN MẠCH SONG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273530" y="1249362"/>
            <a:ext cx="4295040" cy="4727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74171" y="2057400"/>
            <a:ext cx="8534400" cy="79216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ĐIỆN TRỞ TƯƠNG ĐƯƠNG CỦA ĐOẠN MẠCH SONG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41301" y="2895600"/>
            <a:ext cx="8229600" cy="914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mắc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song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endParaRPr lang="en-US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322115" y="3581400"/>
            <a:ext cx="6383485" cy="50079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81001" y="3995008"/>
            <a:ext cx="2971800" cy="50079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322115" y="4495799"/>
            <a:ext cx="871945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mắc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nghịch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đảo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đương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nghịch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đảo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524607"/>
              </p:ext>
            </p:extLst>
          </p:nvPr>
        </p:nvGraphicFramePr>
        <p:xfrm>
          <a:off x="2409371" y="5486400"/>
          <a:ext cx="20320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Equation" r:id="rId4" imgW="965200" imgH="431800" progId="Equation.3">
                  <p:embed/>
                </p:oleObj>
              </mc:Choice>
              <mc:Fallback>
                <p:oleObj name="Equation" r:id="rId4" imgW="9652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371" y="5486400"/>
                        <a:ext cx="203200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170463"/>
              </p:ext>
            </p:extLst>
          </p:nvPr>
        </p:nvGraphicFramePr>
        <p:xfrm>
          <a:off x="5617029" y="5522763"/>
          <a:ext cx="18415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Equation" r:id="rId6" imgW="914400" imgH="431800" progId="Equation.3">
                  <p:embed/>
                </p:oleObj>
              </mc:Choice>
              <mc:Fallback>
                <p:oleObj name="Equation" r:id="rId6" imgW="9144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7029" y="5522763"/>
                        <a:ext cx="18415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04443" y="5696128"/>
            <a:ext cx="93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=&gt;</a:t>
            </a:r>
            <a:endParaRPr lang="vi-VN" sz="2800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322115" y="6219348"/>
            <a:ext cx="2971800" cy="50079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ý: (SGK/15) </a:t>
            </a: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66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5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4"/>
          <p:cNvSpPr txBox="1">
            <a:spLocks noGrp="1"/>
          </p:cNvSpPr>
          <p:nvPr>
            <p:ph type="title"/>
          </p:nvPr>
        </p:nvSpPr>
        <p:spPr>
          <a:xfrm>
            <a:off x="1752601" y="533401"/>
            <a:ext cx="5278334" cy="737732"/>
          </a:xfrm>
          <a:prstGeom prst="rect">
            <a:avLst/>
          </a:prstGeom>
          <a:solidFill>
            <a:srgbClr val="FFFF00"/>
          </a:solidFill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ctr"/>
            <a:r>
              <a:rPr lang="en" dirty="0" err="1">
                <a:solidFill>
                  <a:srgbClr val="0073C8"/>
                </a:solidFill>
              </a:rPr>
              <a:t>Mạch</a:t>
            </a:r>
            <a:r>
              <a:rPr lang="en" dirty="0">
                <a:solidFill>
                  <a:srgbClr val="0073C8"/>
                </a:solidFill>
              </a:rPr>
              <a:t> </a:t>
            </a:r>
            <a:r>
              <a:rPr lang="en" dirty="0" err="1">
                <a:solidFill>
                  <a:srgbClr val="0073C8"/>
                </a:solidFill>
              </a:rPr>
              <a:t>điện</a:t>
            </a:r>
            <a:r>
              <a:rPr lang="en" dirty="0">
                <a:solidFill>
                  <a:srgbClr val="0073C8"/>
                </a:solidFill>
              </a:rPr>
              <a:t> song song</a:t>
            </a:r>
            <a:endParaRPr dirty="0">
              <a:solidFill>
                <a:srgbClr val="0073C8"/>
              </a:solidFill>
            </a:endParaRPr>
          </a:p>
        </p:txBody>
      </p:sp>
      <p:sp>
        <p:nvSpPr>
          <p:cNvPr id="582" name="Google Shape;582;p54"/>
          <p:cNvSpPr txBox="1">
            <a:spLocks noGrp="1"/>
          </p:cNvSpPr>
          <p:nvPr>
            <p:ph type="body" idx="1"/>
          </p:nvPr>
        </p:nvSpPr>
        <p:spPr>
          <a:xfrm>
            <a:off x="418811" y="3396318"/>
            <a:ext cx="4117073" cy="1246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marL="0" indent="0">
              <a:buNone/>
            </a:pPr>
            <a:r>
              <a:rPr lang="en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Nghịch</a:t>
            </a:r>
            <a:r>
              <a:rPr lang="e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r>
              <a:rPr lang="e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r>
              <a:rPr lang="e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nghịch</a:t>
            </a:r>
            <a:r>
              <a:rPr lang="e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r>
              <a:rPr lang="e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endParaRPr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582;p54">
            <a:extLst>
              <a:ext uri="{FF2B5EF4-FFF2-40B4-BE49-F238E27FC236}">
                <a16:creationId xmlns="" xmlns:a16="http://schemas.microsoft.com/office/drawing/2014/main" id="{DF17000D-A734-424F-B38E-9988D3496C40}"/>
              </a:ext>
            </a:extLst>
          </p:cNvPr>
          <p:cNvSpPr txBox="1">
            <a:spLocks/>
          </p:cNvSpPr>
          <p:nvPr/>
        </p:nvSpPr>
        <p:spPr>
          <a:xfrm>
            <a:off x="377167" y="2417747"/>
            <a:ext cx="4164495" cy="100047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609585" lvl="0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●"/>
              <a:defRPr sz="1867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 điện thế giữa hai đầu đoạn </a:t>
            </a:r>
          </a:p>
          <a:p>
            <a:pPr marL="0" indent="0">
              <a:buNone/>
            </a:pPr>
            <a:r>
              <a:rPr lang="vi-V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 song song bằng hiệu điện thế giữa hai đầu mỗi đoạn mạch rẽ.</a:t>
            </a:r>
          </a:p>
        </p:txBody>
      </p:sp>
      <p:sp>
        <p:nvSpPr>
          <p:cNvPr id="6" name="Google Shape;582;p54">
            <a:extLst>
              <a:ext uri="{FF2B5EF4-FFF2-40B4-BE49-F238E27FC236}">
                <a16:creationId xmlns="" xmlns:a16="http://schemas.microsoft.com/office/drawing/2014/main" id="{F101D039-EDC7-B642-B892-68737B840B75}"/>
              </a:ext>
            </a:extLst>
          </p:cNvPr>
          <p:cNvSpPr txBox="1">
            <a:spLocks/>
          </p:cNvSpPr>
          <p:nvPr/>
        </p:nvSpPr>
        <p:spPr>
          <a:xfrm>
            <a:off x="373372" y="1383275"/>
            <a:ext cx="4164495" cy="10207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609585" lvl="0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●"/>
              <a:defRPr sz="1867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Cường độ dòng điện chạy qua mạch chính bằng tổng cường độ dòng điện qua các mạch rẽ.</a:t>
            </a:r>
          </a:p>
        </p:txBody>
      </p:sp>
      <p:sp>
        <p:nvSpPr>
          <p:cNvPr id="7" name="Google Shape;582;p54">
            <a:extLst>
              <a:ext uri="{FF2B5EF4-FFF2-40B4-BE49-F238E27FC236}">
                <a16:creationId xmlns="" xmlns:a16="http://schemas.microsoft.com/office/drawing/2014/main" id="{C91BE824-07AA-CF41-9787-B9B749E88E3A}"/>
              </a:ext>
            </a:extLst>
          </p:cNvPr>
          <p:cNvSpPr txBox="1">
            <a:spLocks/>
          </p:cNvSpPr>
          <p:nvPr/>
        </p:nvSpPr>
        <p:spPr>
          <a:xfrm>
            <a:off x="418755" y="4642758"/>
            <a:ext cx="4117073" cy="11536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609585" lvl="0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●"/>
              <a:defRPr sz="1867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Cường độ dòng điện qua mỗi điện trở tỉ lệ nghịch với điện trở đó.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D22C40A-11CD-0541-92BA-0DE80C94BF3B}"/>
              </a:ext>
            </a:extLst>
          </p:cNvPr>
          <p:cNvSpPr/>
          <p:nvPr/>
        </p:nvSpPr>
        <p:spPr>
          <a:xfrm>
            <a:off x="5583447" y="5090869"/>
            <a:ext cx="3204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x-none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I</a:t>
            </a:r>
            <a:r>
              <a:rPr lang="en-US" altLang="x-none" sz="2400" b="1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AB</a:t>
            </a:r>
            <a:r>
              <a:rPr lang="en-US" altLang="x-none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= I</a:t>
            </a:r>
            <a:r>
              <a:rPr lang="en-US" altLang="x-none" sz="2400" b="1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x-none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+ I</a:t>
            </a:r>
            <a:r>
              <a:rPr lang="en-US" altLang="x-none" sz="2400" b="1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x-none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              (4)</a:t>
            </a:r>
          </a:p>
        </p:txBody>
      </p:sp>
      <p:grpSp>
        <p:nvGrpSpPr>
          <p:cNvPr id="9" name="Group 71">
            <a:extLst>
              <a:ext uri="{FF2B5EF4-FFF2-40B4-BE49-F238E27FC236}">
                <a16:creationId xmlns="" xmlns:a16="http://schemas.microsoft.com/office/drawing/2014/main" id="{66CE1B18-53BC-064A-BBE8-D19F258E2AE7}"/>
              </a:ext>
            </a:extLst>
          </p:cNvPr>
          <p:cNvGrpSpPr>
            <a:grpSpLocks/>
          </p:cNvGrpSpPr>
          <p:nvPr/>
        </p:nvGrpSpPr>
        <p:grpSpPr bwMode="auto">
          <a:xfrm>
            <a:off x="5725762" y="3718249"/>
            <a:ext cx="1354931" cy="912020"/>
            <a:chOff x="3380" y="3592"/>
            <a:chExt cx="1138" cy="766"/>
          </a:xfrm>
        </p:grpSpPr>
        <p:sp>
          <p:nvSpPr>
            <p:cNvPr id="10" name="Text Box 72">
              <a:extLst>
                <a:ext uri="{FF2B5EF4-FFF2-40B4-BE49-F238E27FC236}">
                  <a16:creationId xmlns="" xmlns:a16="http://schemas.microsoft.com/office/drawing/2014/main" id="{66D689C8-9921-B942-A8D5-B2A319ACE2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792"/>
              <a:ext cx="336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600">
                  <a:solidFill>
                    <a:srgbClr val="0000FF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600">
                  <a:solidFill>
                    <a:srgbClr val="0000FF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600">
                  <a:solidFill>
                    <a:srgbClr val="0000FF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600">
                  <a:solidFill>
                    <a:srgbClr val="0000FF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600">
                  <a:solidFill>
                    <a:srgbClr val="0000FF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FF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FF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FF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FF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x-none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</a:p>
          </p:txBody>
        </p:sp>
        <p:grpSp>
          <p:nvGrpSpPr>
            <p:cNvPr id="11" name="Group 73">
              <a:extLst>
                <a:ext uri="{FF2B5EF4-FFF2-40B4-BE49-F238E27FC236}">
                  <a16:creationId xmlns="" xmlns:a16="http://schemas.microsoft.com/office/drawing/2014/main" id="{585E90C8-48D1-3447-B463-5ADE7E7E59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0" y="3592"/>
              <a:ext cx="432" cy="744"/>
              <a:chOff x="3264" y="3532"/>
              <a:chExt cx="432" cy="744"/>
            </a:xfrm>
          </p:grpSpPr>
          <p:sp>
            <p:nvSpPr>
              <p:cNvPr id="16" name="Text Box 74">
                <a:extLst>
                  <a:ext uri="{FF2B5EF4-FFF2-40B4-BE49-F238E27FC236}">
                    <a16:creationId xmlns="" xmlns:a16="http://schemas.microsoft.com/office/drawing/2014/main" id="{FAA80E92-6B28-E446-A09E-BFF973A3FA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3532"/>
                <a:ext cx="432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6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6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6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6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6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x-none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x-none" sz="2400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x-none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 Box 75">
                <a:extLst>
                  <a:ext uri="{FF2B5EF4-FFF2-40B4-BE49-F238E27FC236}">
                    <a16:creationId xmlns="" xmlns:a16="http://schemas.microsoft.com/office/drawing/2014/main" id="{4141D6F1-1CB1-1E45-9831-0A850C24E0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3888"/>
                <a:ext cx="432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6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6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6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6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6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x-none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x-none" sz="2400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altLang="x-none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Line 76">
                <a:extLst>
                  <a:ext uri="{FF2B5EF4-FFF2-40B4-BE49-F238E27FC236}">
                    <a16:creationId xmlns="" xmlns:a16="http://schemas.microsoft.com/office/drawing/2014/main" id="{6E842F3A-423A-9344-8D3F-C53FAE658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900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x-none" sz="240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" name="Group 77">
              <a:extLst>
                <a:ext uri="{FF2B5EF4-FFF2-40B4-BE49-F238E27FC236}">
                  <a16:creationId xmlns="" xmlns:a16="http://schemas.microsoft.com/office/drawing/2014/main" id="{88A745D3-75C0-8444-8DEE-A7AC203ABC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6" y="3603"/>
              <a:ext cx="432" cy="755"/>
              <a:chOff x="3264" y="3541"/>
              <a:chExt cx="432" cy="755"/>
            </a:xfrm>
          </p:grpSpPr>
          <p:sp>
            <p:nvSpPr>
              <p:cNvPr id="13" name="Text Box 78">
                <a:extLst>
                  <a:ext uri="{FF2B5EF4-FFF2-40B4-BE49-F238E27FC236}">
                    <a16:creationId xmlns="" xmlns:a16="http://schemas.microsoft.com/office/drawing/2014/main" id="{AFEE680E-4157-0440-856F-9742079496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3541"/>
                <a:ext cx="432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6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6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6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6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6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x-none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x-none" sz="2400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altLang="x-none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Text Box 79">
                <a:extLst>
                  <a:ext uri="{FF2B5EF4-FFF2-40B4-BE49-F238E27FC236}">
                    <a16:creationId xmlns="" xmlns:a16="http://schemas.microsoft.com/office/drawing/2014/main" id="{F7357D33-BAE7-F34A-95FA-839153C92F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3908"/>
                <a:ext cx="432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6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6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6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6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6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FF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x-none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x-none" sz="2400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x-none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Line 80">
                <a:extLst>
                  <a:ext uri="{FF2B5EF4-FFF2-40B4-BE49-F238E27FC236}">
                    <a16:creationId xmlns="" xmlns:a16="http://schemas.microsoft.com/office/drawing/2014/main" id="{5FB86AAD-F20D-D54B-9823-A1369145DB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900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x-none" sz="240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C54B42E4-E8A9-7644-986D-3D2B4E3906ED}"/>
              </a:ext>
            </a:extLst>
          </p:cNvPr>
          <p:cNvSpPr/>
          <p:nvPr/>
        </p:nvSpPr>
        <p:spPr>
          <a:xfrm>
            <a:off x="5622343" y="1450022"/>
            <a:ext cx="3127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x-none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U</a:t>
            </a:r>
            <a:r>
              <a:rPr lang="en-US" altLang="x-none" sz="2400" b="1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AB</a:t>
            </a:r>
            <a:r>
              <a:rPr lang="en-US" altLang="x-none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= U</a:t>
            </a:r>
            <a:r>
              <a:rPr lang="en-US" altLang="x-none" sz="2400" b="1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x-none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=  U</a:t>
            </a:r>
            <a:r>
              <a:rPr lang="en-US" altLang="x-none" sz="2400" b="1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x-none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       (1)</a:t>
            </a:r>
            <a:endParaRPr lang="x-none" sz="2400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3BA073F-8ED6-FB4B-BDDA-E274253FA6C7}"/>
              </a:ext>
            </a:extLst>
          </p:cNvPr>
          <p:cNvSpPr txBox="1"/>
          <p:nvPr/>
        </p:nvSpPr>
        <p:spPr>
          <a:xfrm>
            <a:off x="4199824" y="1911687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2400" b="1" dirty="0">
                <a:solidFill>
                  <a:srgbClr val="1A16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AF39219-44FD-6248-820E-0E7A76EEBBF3}"/>
              </a:ext>
            </a:extLst>
          </p:cNvPr>
          <p:cNvSpPr txBox="1"/>
          <p:nvPr/>
        </p:nvSpPr>
        <p:spPr>
          <a:xfrm>
            <a:off x="4182481" y="516571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2400" b="1" dirty="0">
                <a:solidFill>
                  <a:srgbClr val="1A16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13A43270-D7DE-FE44-B356-9FF130D1022F}"/>
              </a:ext>
            </a:extLst>
          </p:cNvPr>
          <p:cNvSpPr txBox="1"/>
          <p:nvPr/>
        </p:nvSpPr>
        <p:spPr>
          <a:xfrm>
            <a:off x="4139956" y="398631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2400" b="1" dirty="0">
                <a:solidFill>
                  <a:srgbClr val="1A16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EAFFBEB8-01AF-8F48-834B-18256F0CC0BF}"/>
              </a:ext>
            </a:extLst>
          </p:cNvPr>
          <p:cNvSpPr txBox="1"/>
          <p:nvPr/>
        </p:nvSpPr>
        <p:spPr>
          <a:xfrm>
            <a:off x="4174966" y="297069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2400" b="1" dirty="0">
                <a:solidFill>
                  <a:srgbClr val="1A16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="" xmlns:a16="http://schemas.microsoft.com/office/drawing/2014/main" id="{15734291-2ADF-7F4B-B0F5-B158B4828A21}"/>
              </a:ext>
            </a:extLst>
          </p:cNvPr>
          <p:cNvSpPr/>
          <p:nvPr/>
        </p:nvSpPr>
        <p:spPr>
          <a:xfrm rot="3617183">
            <a:off x="3269588" y="3673844"/>
            <a:ext cx="3338457" cy="4571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0"/>
          </a:p>
        </p:txBody>
      </p:sp>
      <p:sp>
        <p:nvSpPr>
          <p:cNvPr id="27" name="Right Arrow 26">
            <a:extLst>
              <a:ext uri="{FF2B5EF4-FFF2-40B4-BE49-F238E27FC236}">
                <a16:creationId xmlns="" xmlns:a16="http://schemas.microsoft.com/office/drawing/2014/main" id="{47C92DE4-D62C-8044-BD38-59E7B0FF9707}"/>
              </a:ext>
            </a:extLst>
          </p:cNvPr>
          <p:cNvSpPr/>
          <p:nvPr/>
        </p:nvSpPr>
        <p:spPr>
          <a:xfrm rot="19213353">
            <a:off x="4145755" y="2422764"/>
            <a:ext cx="1832243" cy="4571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0"/>
          </a:p>
        </p:txBody>
      </p:sp>
      <p:sp>
        <p:nvSpPr>
          <p:cNvPr id="28" name="Right Arrow 27">
            <a:extLst>
              <a:ext uri="{FF2B5EF4-FFF2-40B4-BE49-F238E27FC236}">
                <a16:creationId xmlns="" xmlns:a16="http://schemas.microsoft.com/office/drawing/2014/main" id="{077E108C-46BB-2140-B8D1-F007B1D30997}"/>
              </a:ext>
            </a:extLst>
          </p:cNvPr>
          <p:cNvSpPr/>
          <p:nvPr/>
        </p:nvSpPr>
        <p:spPr>
          <a:xfrm rot="19213353" flipV="1">
            <a:off x="4226989" y="3522277"/>
            <a:ext cx="1692414" cy="3428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0"/>
          </a:p>
        </p:txBody>
      </p:sp>
      <p:sp>
        <p:nvSpPr>
          <p:cNvPr id="29" name="Right Arrow 28">
            <a:extLst>
              <a:ext uri="{FF2B5EF4-FFF2-40B4-BE49-F238E27FC236}">
                <a16:creationId xmlns="" xmlns:a16="http://schemas.microsoft.com/office/drawing/2014/main" id="{346B7CE3-777F-FB46-9915-70C9AB897CBC}"/>
              </a:ext>
            </a:extLst>
          </p:cNvPr>
          <p:cNvSpPr/>
          <p:nvPr/>
        </p:nvSpPr>
        <p:spPr>
          <a:xfrm rot="19213353" flipV="1">
            <a:off x="4161221" y="4560375"/>
            <a:ext cx="1639947" cy="3428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0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AAA5923F-C740-264E-AD59-3E89DFA24241}"/>
              </a:ext>
            </a:extLst>
          </p:cNvPr>
          <p:cNvSpPr/>
          <p:nvPr/>
        </p:nvSpPr>
        <p:spPr>
          <a:xfrm>
            <a:off x="8097815" y="2551120"/>
            <a:ext cx="604673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x-none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(2)</a:t>
            </a:r>
            <a:endParaRPr lang="x-none" sz="2400" dirty="0"/>
          </a:p>
        </p:txBody>
      </p:sp>
      <p:sp>
        <p:nvSpPr>
          <p:cNvPr id="33" name="Text Box 82">
            <a:extLst>
              <a:ext uri="{FF2B5EF4-FFF2-40B4-BE49-F238E27FC236}">
                <a16:creationId xmlns="" xmlns:a16="http://schemas.microsoft.com/office/drawing/2014/main" id="{65F420A4-5D12-AF46-BEBB-E1814B1EA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5837" y="3757933"/>
            <a:ext cx="69282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6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</p:txBody>
      </p:sp>
      <p:grpSp>
        <p:nvGrpSpPr>
          <p:cNvPr id="34" name="Group 38">
            <a:extLst>
              <a:ext uri="{FF2B5EF4-FFF2-40B4-BE49-F238E27FC236}">
                <a16:creationId xmlns="" xmlns:a16="http://schemas.microsoft.com/office/drawing/2014/main" id="{FB9E0F00-3FFC-784C-BA87-8384DFFF992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39939" y="2464239"/>
            <a:ext cx="2209800" cy="1010613"/>
            <a:chOff x="2496" y="3360"/>
            <a:chExt cx="1608" cy="735"/>
          </a:xfrm>
        </p:grpSpPr>
        <p:sp>
          <p:nvSpPr>
            <p:cNvPr id="35" name="AutoShape 39">
              <a:extLst>
                <a:ext uri="{FF2B5EF4-FFF2-40B4-BE49-F238E27FC236}">
                  <a16:creationId xmlns="" xmlns:a16="http://schemas.microsoft.com/office/drawing/2014/main" id="{AE159D71-3E67-2740-B10C-9A12F9D8413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496" y="3360"/>
              <a:ext cx="1608" cy="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Line 40">
              <a:extLst>
                <a:ext uri="{FF2B5EF4-FFF2-40B4-BE49-F238E27FC236}">
                  <a16:creationId xmlns="" xmlns:a16="http://schemas.microsoft.com/office/drawing/2014/main" id="{1CF3A905-271F-484B-A9B8-21E6571C62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6" y="3701"/>
              <a:ext cx="234" cy="1"/>
            </a:xfrm>
            <a:prstGeom prst="line">
              <a:avLst/>
            </a:prstGeom>
            <a:noFill/>
            <a:ln w="20638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Line 41">
              <a:extLst>
                <a:ext uri="{FF2B5EF4-FFF2-40B4-BE49-F238E27FC236}">
                  <a16:creationId xmlns="" xmlns:a16="http://schemas.microsoft.com/office/drawing/2014/main" id="{EE3D0F52-A504-1943-9D50-3719378073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1" y="3701"/>
              <a:ext cx="308" cy="1"/>
            </a:xfrm>
            <a:prstGeom prst="line">
              <a:avLst/>
            </a:prstGeom>
            <a:noFill/>
            <a:ln w="20638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Line 42">
              <a:extLst>
                <a:ext uri="{FF2B5EF4-FFF2-40B4-BE49-F238E27FC236}">
                  <a16:creationId xmlns="" xmlns:a16="http://schemas.microsoft.com/office/drawing/2014/main" id="{760A5BC4-4BB9-D14F-9731-40819613E4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3701"/>
              <a:ext cx="341" cy="1"/>
            </a:xfrm>
            <a:prstGeom prst="line">
              <a:avLst/>
            </a:prstGeom>
            <a:noFill/>
            <a:ln w="20638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43">
              <a:extLst>
                <a:ext uri="{FF2B5EF4-FFF2-40B4-BE49-F238E27FC236}">
                  <a16:creationId xmlns="" xmlns:a16="http://schemas.microsoft.com/office/drawing/2014/main" id="{194E9273-624F-B14F-91DB-988B84059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" y="3893"/>
              <a:ext cx="84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0" name="Rectangle 44">
              <a:extLst>
                <a:ext uri="{FF2B5EF4-FFF2-40B4-BE49-F238E27FC236}">
                  <a16:creationId xmlns="" xmlns:a16="http://schemas.microsoft.com/office/drawing/2014/main" id="{DED4EC42-7027-BF44-9904-06B14BEAE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" y="3894"/>
              <a:ext cx="84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" name="Rectangle 45">
              <a:extLst>
                <a:ext uri="{FF2B5EF4-FFF2-40B4-BE49-F238E27FC236}">
                  <a16:creationId xmlns="" xmlns:a16="http://schemas.microsoft.com/office/drawing/2014/main" id="{F53A48C4-5456-114E-B3EA-500229028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375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" name="Rectangle 46">
              <a:extLst>
                <a:ext uri="{FF2B5EF4-FFF2-40B4-BE49-F238E27FC236}">
                  <a16:creationId xmlns="" xmlns:a16="http://schemas.microsoft.com/office/drawing/2014/main" id="{A936CE1E-CDC5-B049-A310-5ED99CB6A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9" y="3375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" name="Rectangle 47">
              <a:extLst>
                <a:ext uri="{FF2B5EF4-FFF2-40B4-BE49-F238E27FC236}">
                  <a16:creationId xmlns="" xmlns:a16="http://schemas.microsoft.com/office/drawing/2014/main" id="{DAB51BF8-0552-314A-A06B-D3AD65352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7" y="3375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" name="Rectangle 48">
              <a:extLst>
                <a:ext uri="{FF2B5EF4-FFF2-40B4-BE49-F238E27FC236}">
                  <a16:creationId xmlns="" xmlns:a16="http://schemas.microsoft.com/office/drawing/2014/main" id="{A85B5FBA-8865-6848-9DE5-36EE3BA96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6" y="3736"/>
              <a:ext cx="1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 i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en-US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49">
              <a:extLst>
                <a:ext uri="{FF2B5EF4-FFF2-40B4-BE49-F238E27FC236}">
                  <a16:creationId xmlns="" xmlns:a16="http://schemas.microsoft.com/office/drawing/2014/main" id="{EAC5EC2A-8496-9B4F-A0E7-B7ECC6B74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" y="3736"/>
              <a:ext cx="20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en-US" sz="2400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Rectangle 50">
              <a:extLst>
                <a:ext uri="{FF2B5EF4-FFF2-40B4-BE49-F238E27FC236}">
                  <a16:creationId xmlns="" xmlns:a16="http://schemas.microsoft.com/office/drawing/2014/main" id="{70FDF408-7582-9547-AFE6-2E7217491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3737"/>
              <a:ext cx="25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 i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en-US" sz="2400" i="1" baseline="-2500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tđ</a:t>
              </a:r>
            </a:p>
          </p:txBody>
        </p:sp>
        <p:sp>
          <p:nvSpPr>
            <p:cNvPr id="47" name="Rectangle 51">
              <a:extLst>
                <a:ext uri="{FF2B5EF4-FFF2-40B4-BE49-F238E27FC236}">
                  <a16:creationId xmlns="" xmlns:a16="http://schemas.microsoft.com/office/drawing/2014/main" id="{A277C7B8-DFD9-B949-9050-ED973B6D2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3508"/>
              <a:ext cx="12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8" name="Rectangle 52">
              <a:extLst>
                <a:ext uri="{FF2B5EF4-FFF2-40B4-BE49-F238E27FC236}">
                  <a16:creationId xmlns="" xmlns:a16="http://schemas.microsoft.com/office/drawing/2014/main" id="{6724FDD7-44F9-AA47-ACA5-9BEF26904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" y="3563"/>
              <a:ext cx="12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E2941F0F-39DD-0849-820D-032C0F43EFE6}"/>
              </a:ext>
            </a:extLst>
          </p:cNvPr>
          <p:cNvSpPr txBox="1"/>
          <p:nvPr/>
        </p:nvSpPr>
        <p:spPr>
          <a:xfrm>
            <a:off x="7187609" y="45507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x-none" dirty="0"/>
          </a:p>
        </p:txBody>
      </p:sp>
      <p:sp>
        <p:nvSpPr>
          <p:cNvPr id="51" name="Text Box 82">
            <a:extLst>
              <a:ext uri="{FF2B5EF4-FFF2-40B4-BE49-F238E27FC236}">
                <a16:creationId xmlns="" xmlns:a16="http://schemas.microsoft.com/office/drawing/2014/main" id="{0C7B478B-927B-D84B-98C4-4FC4FA9F1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0366" y="1495465"/>
            <a:ext cx="917804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6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(1)</a:t>
            </a:r>
          </a:p>
        </p:txBody>
      </p:sp>
      <p:sp>
        <p:nvSpPr>
          <p:cNvPr id="54" name="Text Box 82">
            <a:extLst>
              <a:ext uri="{FF2B5EF4-FFF2-40B4-BE49-F238E27FC236}">
                <a16:creationId xmlns="" xmlns:a16="http://schemas.microsoft.com/office/drawing/2014/main" id="{3EC3FF1A-9B95-2245-B59E-5D069DFF4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9739" y="3881735"/>
            <a:ext cx="69282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600">
                <a:solidFill>
                  <a:srgbClr val="0000FF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rgbClr val="0000FF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rgbClr val="0000FF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rgbClr val="0000FF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rgbClr val="0000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683508" y="1726297"/>
            <a:ext cx="65049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648200" y="2903431"/>
            <a:ext cx="65049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648200" y="3988765"/>
            <a:ext cx="65049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648200" y="5300821"/>
            <a:ext cx="65049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90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7037E-7 L 0.00208 0.16944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8472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59259E-6 L 0.00017 0.17129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565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81481E-6 L 0.00348 0.16274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8125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07407E-6 L 0.00017 -0.53102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2" y="-2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500"/>
                            </p:stCondLst>
                            <p:childTnLst>
                              <p:par>
                                <p:cTn id="10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4 -1.48148E-6 L -0.00868 0.18519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20" grpId="0"/>
      <p:bldP spid="20" grpId="1"/>
      <p:bldP spid="2" grpId="0"/>
      <p:bldP spid="2" grpId="1"/>
      <p:bldP spid="23" grpId="0"/>
      <p:bldP spid="23" grpId="1"/>
      <p:bldP spid="24" grpId="0"/>
      <p:bldP spid="24" grpId="1"/>
      <p:bldP spid="25" grpId="0"/>
      <p:bldP spid="25" grpId="1"/>
      <p:bldP spid="3" grpId="0" animBg="1"/>
      <p:bldP spid="3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29" grpId="2" animBg="1"/>
      <p:bldP spid="31" grpId="0" animBg="1"/>
      <p:bldP spid="33" grpId="0" animBg="1"/>
      <p:bldP spid="33" grpId="1" animBg="1"/>
      <p:bldP spid="51" grpId="0" animBg="1"/>
      <p:bldP spid="5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304800" y="1558696"/>
            <a:ext cx="6383485" cy="500792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mắc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song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 Box 15"/>
          <p:cNvSpPr txBox="1">
            <a:spLocks noChangeArrowheads="1"/>
          </p:cNvSpPr>
          <p:nvPr/>
        </p:nvSpPr>
        <p:spPr bwMode="auto">
          <a:xfrm>
            <a:off x="1377043" y="0"/>
            <a:ext cx="665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000FF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rgbClr val="0000FF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rgbClr val="0000FF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rgbClr val="0000FF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rgbClr val="0000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err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 4</a:t>
            </a:r>
            <a:r>
              <a:rPr lang="en-US" b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. ĐOẠN MẠCH SONG </a:t>
            </a:r>
            <a:r>
              <a:rPr lang="en-US" b="1" dirty="0" err="1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endParaRPr lang="en-US" b="1" dirty="0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4" name="Picture 82" descr="Gyroscope-02-jun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123951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Straight Connector 44"/>
          <p:cNvCxnSpPr/>
          <p:nvPr/>
        </p:nvCxnSpPr>
        <p:spPr>
          <a:xfrm>
            <a:off x="1377043" y="461665"/>
            <a:ext cx="74621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itle 1"/>
          <p:cNvSpPr txBox="1">
            <a:spLocks/>
          </p:cNvSpPr>
          <p:nvPr/>
        </p:nvSpPr>
        <p:spPr>
          <a:xfrm>
            <a:off x="152400" y="457200"/>
            <a:ext cx="8534400" cy="79216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CƯỜNG ĐỘ DÒNG ĐIỆN VÀ HIỆU ĐIỆN THẾ TRONG ĐOẠN MẠCH SONG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273530" y="1249362"/>
            <a:ext cx="4295040" cy="4727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74171" y="2057400"/>
            <a:ext cx="8534400" cy="79216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ĐIỆN TRỞ TƯƠNG ĐƯƠNG CỦA ĐOẠN MẠCH SONG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41301" y="2895600"/>
            <a:ext cx="8229600" cy="914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mắc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song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endParaRPr lang="en-US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322115" y="3581400"/>
            <a:ext cx="6383485" cy="50079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04800" y="3995008"/>
            <a:ext cx="2971800" cy="50079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219530" y="4495800"/>
            <a:ext cx="3895270" cy="48736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VẬN DỤNG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26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2819400" cy="48736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VẬN DỤNG</a:t>
            </a:r>
          </a:p>
        </p:txBody>
      </p:sp>
      <p:sp>
        <p:nvSpPr>
          <p:cNvPr id="47" name="Text Box 53"/>
          <p:cNvSpPr txBox="1">
            <a:spLocks noChangeArrowheads="1"/>
          </p:cNvSpPr>
          <p:nvPr/>
        </p:nvSpPr>
        <p:spPr bwMode="auto">
          <a:xfrm>
            <a:off x="228599" y="1125747"/>
            <a:ext cx="8264013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8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C4:Trong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tóc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quạt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220V. 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220V.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chì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quạt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mắc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>
              <a:spcBef>
                <a:spcPct val="50000"/>
              </a:spcBef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Cho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quạt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algn="just">
              <a:spcBef>
                <a:spcPct val="50000"/>
              </a:spcBef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quạt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1524000" y="4724400"/>
            <a:ext cx="800100" cy="381000"/>
            <a:chOff x="2136" y="3900"/>
            <a:chExt cx="504" cy="240"/>
          </a:xfrm>
        </p:grpSpPr>
        <p:sp>
          <p:nvSpPr>
            <p:cNvPr id="49" name="Oval 55"/>
            <p:cNvSpPr>
              <a:spLocks noChangeArrowheads="1"/>
            </p:cNvSpPr>
            <p:nvPr/>
          </p:nvSpPr>
          <p:spPr bwMode="auto">
            <a:xfrm>
              <a:off x="2256" y="390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dirty="0">
                  <a:latin typeface=".VnTimeH" pitchFamily="34" charset="0"/>
                </a:rPr>
                <a:t>M</a:t>
              </a:r>
            </a:p>
          </p:txBody>
        </p:sp>
        <p:sp>
          <p:nvSpPr>
            <p:cNvPr id="50" name="Line 56"/>
            <p:cNvSpPr>
              <a:spLocks noChangeShapeType="1"/>
            </p:cNvSpPr>
            <p:nvPr/>
          </p:nvSpPr>
          <p:spPr bwMode="auto">
            <a:xfrm>
              <a:off x="2496" y="4032"/>
              <a:ext cx="144" cy="0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57"/>
            <p:cNvSpPr>
              <a:spLocks noChangeShapeType="1"/>
            </p:cNvSpPr>
            <p:nvPr/>
          </p:nvSpPr>
          <p:spPr bwMode="auto">
            <a:xfrm>
              <a:off x="2136" y="4032"/>
              <a:ext cx="144" cy="0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1377043" y="0"/>
            <a:ext cx="665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000FF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rgbClr val="0000FF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rgbClr val="0000FF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rgbClr val="0000FF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rgbClr val="0000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err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 4</a:t>
            </a:r>
            <a:r>
              <a:rPr lang="en-US" b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. ĐOẠN MẠCH SONG </a:t>
            </a:r>
            <a:r>
              <a:rPr lang="en-US" b="1" dirty="0" err="1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endParaRPr lang="en-US" b="1" dirty="0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2" descr="Gyroscope-02-jun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123951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1377043" y="461665"/>
            <a:ext cx="74621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30448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title" sz="quarter"/>
          </p:nvPr>
        </p:nvSpPr>
        <p:spPr>
          <a:xfrm>
            <a:off x="2277933" y="46038"/>
            <a:ext cx="5003487" cy="868362"/>
          </a:xfrm>
          <a:solidFill>
            <a:srgbClr val="0000FF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</a:rPr>
              <a:t>KIỂM TRA BÀI CŨ</a:t>
            </a:r>
            <a:endParaRPr 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graphicFrame>
        <p:nvGraphicFramePr>
          <p:cNvPr id="28676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419350" y="258603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" name="Equation" r:id="rId3" imgW="114120" imgH="215640" progId="">
                  <p:embed/>
                </p:oleObj>
              </mc:Choice>
              <mc:Fallback>
                <p:oleObj name="Equation" r:id="rId3" imgW="114120" imgH="2156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2586038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610350" y="258603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3" name="Equation" r:id="rId5" imgW="114120" imgH="215640" progId="">
                  <p:embed/>
                </p:oleObj>
              </mc:Choice>
              <mc:Fallback>
                <p:oleObj name="Equation" r:id="rId5" imgW="114120" imgH="21564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2586038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18" name="Object 4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19350" y="4924425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" name="Equation" r:id="rId6" imgW="114120" imgH="215640" progId="">
                  <p:embed/>
                </p:oleObj>
              </mc:Choice>
              <mc:Fallback>
                <p:oleObj name="Equation" r:id="rId6" imgW="114120" imgH="21564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4924425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304800" y="1447800"/>
            <a:ext cx="8610600" cy="5847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50000"/>
              </a:spcBef>
            </a:pPr>
            <a:r>
              <a:rPr 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1:</a:t>
            </a:r>
            <a:r>
              <a:rPr lang="en-US" sz="32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Điền</a:t>
            </a:r>
            <a:r>
              <a:rPr lang="en-US" sz="3200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3200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vế</a:t>
            </a:r>
            <a:r>
              <a:rPr lang="en-US" sz="3200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3200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3200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3200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200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3200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đúng</a:t>
            </a:r>
            <a:endParaRPr lang="en-US" sz="3200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703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707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8709" name="Object 3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" name="Equation" r:id="rId7" imgW="114120" imgH="215640" progId="">
                  <p:embed/>
                </p:oleObj>
              </mc:Choice>
              <mc:Fallback>
                <p:oleObj name="Equation" r:id="rId7" imgW="114120" imgH="21564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10" name="Object 38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" name="Equation" r:id="rId8" imgW="114120" imgH="215640" progId="">
                  <p:embed/>
                </p:oleObj>
              </mc:Choice>
              <mc:Fallback>
                <p:oleObj name="Equation" r:id="rId8" imgW="114120" imgH="21564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11" name="Object 39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7" name="Equation" r:id="rId9" imgW="114120" imgH="215640" progId="">
                  <p:embed/>
                </p:oleObj>
              </mc:Choice>
              <mc:Fallback>
                <p:oleObj name="Equation" r:id="rId9" imgW="114120" imgH="21564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12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8714" name="Object 4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" name="Equation" r:id="rId10" imgW="114120" imgH="215640" progId="">
                  <p:embed/>
                </p:oleObj>
              </mc:Choice>
              <mc:Fallback>
                <p:oleObj name="Equation" r:id="rId10" imgW="114120" imgH="21564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17" name="Rectangle 45"/>
          <p:cNvSpPr>
            <a:spLocks noChangeArrowheads="1"/>
          </p:cNvSpPr>
          <p:nvPr/>
        </p:nvSpPr>
        <p:spPr bwMode="auto">
          <a:xfrm>
            <a:off x="266700" y="3962400"/>
            <a:ext cx="86106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2: 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: R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vi-VN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=16   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12V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đương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mạch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cường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trở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8720" name="Object 48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9" name="Equation" r:id="rId11" imgW="114120" imgH="215640" progId="">
                  <p:embed/>
                </p:oleObj>
              </mc:Choice>
              <mc:Fallback>
                <p:oleObj name="Equation" r:id="rId11" imgW="114120" imgH="21564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23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8722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795214"/>
              </p:ext>
            </p:extLst>
          </p:nvPr>
        </p:nvGraphicFramePr>
        <p:xfrm>
          <a:off x="6477000" y="4076700"/>
          <a:ext cx="342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0" name="Equation" r:id="rId12" imgW="164885" imgH="164885" progId="Equation.3">
                  <p:embed/>
                </p:oleObj>
              </mc:Choice>
              <mc:Fallback>
                <p:oleObj name="Equation" r:id="rId12" imgW="164885" imgH="164885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076700"/>
                        <a:ext cx="3429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25" name="Rectangle 53"/>
          <p:cNvSpPr>
            <a:spLocks noChangeArrowheads="1"/>
          </p:cNvSpPr>
          <p:nvPr/>
        </p:nvSpPr>
        <p:spPr bwMode="auto">
          <a:xfrm>
            <a:off x="0" y="3810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8724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51312"/>
              </p:ext>
            </p:extLst>
          </p:nvPr>
        </p:nvGraphicFramePr>
        <p:xfrm>
          <a:off x="4914900" y="4052887"/>
          <a:ext cx="3429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1" name="Equation" r:id="rId14" imgW="164885" imgH="164885" progId="Equation.3">
                  <p:embed/>
                </p:oleObj>
              </mc:Choice>
              <mc:Fallback>
                <p:oleObj name="Equation" r:id="rId14" imgW="164885" imgH="164885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4052887"/>
                        <a:ext cx="342900" cy="3667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28800" y="22860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66800" y="2438400"/>
            <a:ext cx="1435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</a:rPr>
              <a:t>I = 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1066800" y="2895600"/>
            <a:ext cx="1466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</a:rPr>
              <a:t>U </a:t>
            </a:r>
            <a:r>
              <a:rPr lang="en-US" sz="2400" b="1" dirty="0" smtClean="0">
                <a:latin typeface="Times New Roman" pitchFamily="18" charset="0"/>
              </a:rPr>
              <a:t>= 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1066800" y="33528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baseline="-25000" dirty="0" err="1">
                <a:latin typeface="Times New Roman" pitchFamily="18" charset="0"/>
                <a:cs typeface="Times New Roman" pitchFamily="18" charset="0"/>
              </a:rPr>
              <a:t>td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= </a:t>
            </a:r>
            <a:endParaRPr lang="en-US" sz="24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3" name="Group 71"/>
          <p:cNvGrpSpPr>
            <a:grpSpLocks/>
          </p:cNvGrpSpPr>
          <p:nvPr/>
        </p:nvGrpSpPr>
        <p:grpSpPr bwMode="auto">
          <a:xfrm>
            <a:off x="4822824" y="2667000"/>
            <a:ext cx="1210350" cy="865188"/>
            <a:chOff x="3380" y="3660"/>
            <a:chExt cx="796" cy="545"/>
          </a:xfrm>
        </p:grpSpPr>
        <p:sp>
          <p:nvSpPr>
            <p:cNvPr id="34" name="Text Box 72"/>
            <p:cNvSpPr txBox="1">
              <a:spLocks noChangeArrowheads="1"/>
            </p:cNvSpPr>
            <p:nvPr/>
          </p:nvSpPr>
          <p:spPr bwMode="auto">
            <a:xfrm>
              <a:off x="3840" y="3792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rgbClr val="0000FF"/>
                  </a:solidFill>
                  <a:latin typeface="Arial" charset="0"/>
                </a:defRPr>
              </a:lvl1pPr>
              <a:lvl2pPr marL="742950" indent="-285750" eaLnBrk="0" hangingPunct="0">
                <a:defRPr sz="2600">
                  <a:solidFill>
                    <a:srgbClr val="0000FF"/>
                  </a:solidFill>
                  <a:latin typeface="Arial" charset="0"/>
                </a:defRPr>
              </a:lvl2pPr>
              <a:lvl3pPr marL="1143000" indent="-228600" eaLnBrk="0" hangingPunct="0">
                <a:defRPr sz="2600">
                  <a:solidFill>
                    <a:srgbClr val="0000FF"/>
                  </a:solidFill>
                  <a:latin typeface="Arial" charset="0"/>
                </a:defRPr>
              </a:lvl3pPr>
              <a:lvl4pPr marL="1600200" indent="-228600" eaLnBrk="0" hangingPunct="0">
                <a:defRPr sz="2600">
                  <a:solidFill>
                    <a:srgbClr val="0000FF"/>
                  </a:solidFill>
                  <a:latin typeface="Arial" charset="0"/>
                </a:defRPr>
              </a:lvl4pPr>
              <a:lvl5pPr marL="2057400" indent="-228600" eaLnBrk="0" hangingPunct="0">
                <a:defRPr sz="2600">
                  <a:solidFill>
                    <a:srgbClr val="0000FF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FF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FF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FF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FF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>
                  <a:solidFill>
                    <a:srgbClr val="FF0000"/>
                  </a:solidFill>
                  <a:latin typeface="Times New Roman" pitchFamily="18" charset="0"/>
                </a:rPr>
                <a:t>=</a:t>
              </a:r>
            </a:p>
          </p:txBody>
        </p:sp>
        <p:grpSp>
          <p:nvGrpSpPr>
            <p:cNvPr id="35" name="Group 73"/>
            <p:cNvGrpSpPr>
              <a:grpSpLocks/>
            </p:cNvGrpSpPr>
            <p:nvPr/>
          </p:nvGrpSpPr>
          <p:grpSpPr bwMode="auto">
            <a:xfrm>
              <a:off x="3380" y="3660"/>
              <a:ext cx="432" cy="545"/>
              <a:chOff x="3264" y="3600"/>
              <a:chExt cx="432" cy="545"/>
            </a:xfrm>
          </p:grpSpPr>
          <p:sp>
            <p:nvSpPr>
              <p:cNvPr id="40" name="Text Box 74"/>
              <p:cNvSpPr txBox="1">
                <a:spLocks noChangeArrowheads="1"/>
              </p:cNvSpPr>
              <p:nvPr/>
            </p:nvSpPr>
            <p:spPr bwMode="auto">
              <a:xfrm>
                <a:off x="3264" y="3600"/>
                <a:ext cx="43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600">
                    <a:solidFill>
                      <a:srgbClr val="0000FF"/>
                    </a:solidFill>
                    <a:latin typeface="Arial" charset="0"/>
                  </a:defRPr>
                </a:lvl1pPr>
                <a:lvl2pPr marL="742950" indent="-285750" eaLnBrk="0" hangingPunct="0">
                  <a:defRPr sz="2600">
                    <a:solidFill>
                      <a:srgbClr val="0000FF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600">
                    <a:solidFill>
                      <a:srgbClr val="0000FF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600">
                    <a:solidFill>
                      <a:srgbClr val="0000FF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600">
                    <a:solidFill>
                      <a:srgbClr val="0000FF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FF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FF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FF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FF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>
                    <a:solidFill>
                      <a:srgbClr val="FF0000"/>
                    </a:solidFill>
                    <a:latin typeface="Times New Roman" pitchFamily="18" charset="0"/>
                  </a:rPr>
                  <a:t>U</a:t>
                </a:r>
                <a:r>
                  <a:rPr lang="en-US" sz="2400" baseline="-25000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  <a:endParaRPr lang="en-US" sz="240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" name="Text Box 75"/>
              <p:cNvSpPr txBox="1">
                <a:spLocks noChangeArrowheads="1"/>
              </p:cNvSpPr>
              <p:nvPr/>
            </p:nvSpPr>
            <p:spPr bwMode="auto">
              <a:xfrm>
                <a:off x="3264" y="3854"/>
                <a:ext cx="43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600">
                    <a:solidFill>
                      <a:srgbClr val="0000FF"/>
                    </a:solidFill>
                    <a:latin typeface="Arial" charset="0"/>
                  </a:defRPr>
                </a:lvl1pPr>
                <a:lvl2pPr marL="742950" indent="-285750" eaLnBrk="0" hangingPunct="0">
                  <a:defRPr sz="2600">
                    <a:solidFill>
                      <a:srgbClr val="0000FF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600">
                    <a:solidFill>
                      <a:srgbClr val="0000FF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600">
                    <a:solidFill>
                      <a:srgbClr val="0000FF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600">
                    <a:solidFill>
                      <a:srgbClr val="0000FF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FF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FF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FF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FF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</a:rPr>
                  <a:t>U</a:t>
                </a:r>
                <a:r>
                  <a:rPr lang="en-US" sz="2400" baseline="-25000" dirty="0">
                    <a:solidFill>
                      <a:srgbClr val="FF0000"/>
                    </a:solidFill>
                    <a:latin typeface="Times New Roman" pitchFamily="18" charset="0"/>
                  </a:rPr>
                  <a:t>2</a:t>
                </a:r>
                <a:endParaRPr lang="en-US" sz="2400" dirty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" name="Line 76"/>
              <p:cNvSpPr>
                <a:spLocks noChangeShapeType="1"/>
              </p:cNvSpPr>
              <p:nvPr/>
            </p:nvSpPr>
            <p:spPr bwMode="auto">
              <a:xfrm>
                <a:off x="3264" y="3900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1524000" y="2438400"/>
            <a:ext cx="1435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</a:rPr>
              <a:t>I</a:t>
            </a:r>
            <a:r>
              <a:rPr lang="en-US" sz="2400" b="1" baseline="-25000" dirty="0">
                <a:latin typeface="Times New Roman" pitchFamily="18" charset="0"/>
              </a:rPr>
              <a:t>1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</a:rPr>
              <a:t>= I</a:t>
            </a:r>
            <a:r>
              <a:rPr lang="en-US" sz="2400" b="1" baseline="-25000" dirty="0" smtClean="0">
                <a:latin typeface="Times New Roman" pitchFamily="18" charset="0"/>
              </a:rPr>
              <a:t>2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1680507" y="2839392"/>
            <a:ext cx="1466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</a:rPr>
              <a:t>U</a:t>
            </a:r>
            <a:r>
              <a:rPr lang="en-US" sz="2400" b="1" baseline="-25000" dirty="0">
                <a:latin typeface="Times New Roman" pitchFamily="18" charset="0"/>
              </a:rPr>
              <a:t>1</a:t>
            </a:r>
            <a:r>
              <a:rPr lang="en-US" sz="2400" b="1" dirty="0">
                <a:latin typeface="Times New Roman" pitchFamily="18" charset="0"/>
              </a:rPr>
              <a:t> + </a:t>
            </a:r>
            <a:r>
              <a:rPr lang="en-US" sz="2400" b="1" dirty="0" smtClean="0">
                <a:latin typeface="Times New Roman" pitchFamily="18" charset="0"/>
              </a:rPr>
              <a:t>U</a:t>
            </a:r>
            <a:r>
              <a:rPr lang="en-US" sz="2400" b="1" baseline="-25000" dirty="0" smtClean="0">
                <a:latin typeface="Times New Roman" pitchFamily="18" charset="0"/>
              </a:rPr>
              <a:t>2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702278" y="33528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+ R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9" name="Group 77"/>
          <p:cNvGrpSpPr>
            <a:grpSpLocks/>
          </p:cNvGrpSpPr>
          <p:nvPr/>
        </p:nvGrpSpPr>
        <p:grpSpPr bwMode="auto">
          <a:xfrm>
            <a:off x="5867400" y="2667000"/>
            <a:ext cx="656873" cy="865188"/>
            <a:chOff x="3264" y="3600"/>
            <a:chExt cx="432" cy="545"/>
          </a:xfrm>
        </p:grpSpPr>
        <p:sp>
          <p:nvSpPr>
            <p:cNvPr id="50" name="Text Box 78"/>
            <p:cNvSpPr txBox="1">
              <a:spLocks noChangeArrowheads="1"/>
            </p:cNvSpPr>
            <p:nvPr/>
          </p:nvSpPr>
          <p:spPr bwMode="auto">
            <a:xfrm>
              <a:off x="3264" y="3600"/>
              <a:ext cx="4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rgbClr val="0000FF"/>
                  </a:solidFill>
                  <a:latin typeface="Arial" charset="0"/>
                </a:defRPr>
              </a:lvl1pPr>
              <a:lvl2pPr marL="742950" indent="-285750" eaLnBrk="0" hangingPunct="0">
                <a:defRPr sz="2600">
                  <a:solidFill>
                    <a:srgbClr val="0000FF"/>
                  </a:solidFill>
                  <a:latin typeface="Arial" charset="0"/>
                </a:defRPr>
              </a:lvl2pPr>
              <a:lvl3pPr marL="1143000" indent="-228600" eaLnBrk="0" hangingPunct="0">
                <a:defRPr sz="2600">
                  <a:solidFill>
                    <a:srgbClr val="0000FF"/>
                  </a:solidFill>
                  <a:latin typeface="Arial" charset="0"/>
                </a:defRPr>
              </a:lvl3pPr>
              <a:lvl4pPr marL="1600200" indent="-228600" eaLnBrk="0" hangingPunct="0">
                <a:defRPr sz="2600">
                  <a:solidFill>
                    <a:srgbClr val="0000FF"/>
                  </a:solidFill>
                  <a:latin typeface="Arial" charset="0"/>
                </a:defRPr>
              </a:lvl4pPr>
              <a:lvl5pPr marL="2057400" indent="-228600" eaLnBrk="0" hangingPunct="0">
                <a:defRPr sz="2600">
                  <a:solidFill>
                    <a:srgbClr val="0000FF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FF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FF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FF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FF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>
                  <a:solidFill>
                    <a:srgbClr val="FF0000"/>
                  </a:solidFill>
                  <a:latin typeface="Times New Roman" pitchFamily="18" charset="0"/>
                </a:rPr>
                <a:t>R</a:t>
              </a:r>
              <a:r>
                <a:rPr lang="en-US" sz="2400" baseline="-2500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endParaRPr lang="en-US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51" name="Text Box 79"/>
            <p:cNvSpPr txBox="1">
              <a:spLocks noChangeArrowheads="1"/>
            </p:cNvSpPr>
            <p:nvPr/>
          </p:nvSpPr>
          <p:spPr bwMode="auto">
            <a:xfrm>
              <a:off x="3264" y="3854"/>
              <a:ext cx="4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>
                  <a:solidFill>
                    <a:srgbClr val="0000FF"/>
                  </a:solidFill>
                  <a:latin typeface="Arial" charset="0"/>
                </a:defRPr>
              </a:lvl1pPr>
              <a:lvl2pPr marL="742950" indent="-285750" eaLnBrk="0" hangingPunct="0">
                <a:defRPr sz="2600">
                  <a:solidFill>
                    <a:srgbClr val="0000FF"/>
                  </a:solidFill>
                  <a:latin typeface="Arial" charset="0"/>
                </a:defRPr>
              </a:lvl2pPr>
              <a:lvl3pPr marL="1143000" indent="-228600" eaLnBrk="0" hangingPunct="0">
                <a:defRPr sz="2600">
                  <a:solidFill>
                    <a:srgbClr val="0000FF"/>
                  </a:solidFill>
                  <a:latin typeface="Arial" charset="0"/>
                </a:defRPr>
              </a:lvl3pPr>
              <a:lvl4pPr marL="1600200" indent="-228600" eaLnBrk="0" hangingPunct="0">
                <a:defRPr sz="2600">
                  <a:solidFill>
                    <a:srgbClr val="0000FF"/>
                  </a:solidFill>
                  <a:latin typeface="Arial" charset="0"/>
                </a:defRPr>
              </a:lvl4pPr>
              <a:lvl5pPr marL="2057400" indent="-228600" eaLnBrk="0" hangingPunct="0">
                <a:defRPr sz="2600">
                  <a:solidFill>
                    <a:srgbClr val="0000FF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FF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FF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FF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FF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dirty="0">
                  <a:solidFill>
                    <a:srgbClr val="FF0000"/>
                  </a:solidFill>
                  <a:latin typeface="Times New Roman" pitchFamily="18" charset="0"/>
                </a:rPr>
                <a:t>R</a:t>
              </a:r>
              <a:r>
                <a:rPr lang="en-US" sz="2400" baseline="-25000" dirty="0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  <a:endParaRPr lang="en-US" sz="24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52" name="Line 80"/>
            <p:cNvSpPr>
              <a:spLocks noChangeShapeType="1"/>
            </p:cNvSpPr>
            <p:nvPr/>
          </p:nvSpPr>
          <p:spPr bwMode="auto">
            <a:xfrm>
              <a:off x="3264" y="3900"/>
              <a:ext cx="384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30688" y="1981200"/>
            <a:ext cx="5047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Times New Roman" pitchFamily="18" charset="0"/>
              </a:rPr>
              <a:t>Khi</a:t>
            </a:r>
            <a:r>
              <a:rPr lang="en-US" sz="2400" b="1" dirty="0" smtClean="0">
                <a:latin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</a:rPr>
              <a:t>điện</a:t>
            </a:r>
            <a:r>
              <a:rPr lang="en-US" sz="2400" b="1" dirty="0" smtClean="0">
                <a:latin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</a:rPr>
              <a:t>trở</a:t>
            </a:r>
            <a:r>
              <a:rPr lang="en-US" sz="2400" b="1" dirty="0" smtClean="0">
                <a:latin typeface="Times New Roman" pitchFamily="18" charset="0"/>
              </a:rPr>
              <a:t> R</a:t>
            </a:r>
            <a:r>
              <a:rPr lang="en-US" sz="2400" b="1" baseline="-25000" dirty="0" smtClean="0">
                <a:latin typeface="Times New Roman" pitchFamily="18" charset="0"/>
              </a:rPr>
              <a:t>1</a:t>
            </a:r>
            <a:r>
              <a:rPr lang="en-US" sz="2400" b="1" dirty="0" smtClean="0">
                <a:latin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</a:rPr>
              <a:t>nối</a:t>
            </a:r>
            <a:r>
              <a:rPr lang="en-US" sz="2400" b="1" dirty="0" smtClean="0">
                <a:latin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</a:rPr>
              <a:t>tiếp</a:t>
            </a:r>
            <a:r>
              <a:rPr lang="en-US" sz="2400" b="1" dirty="0" smtClean="0">
                <a:latin typeface="Times New Roman" pitchFamily="18" charset="0"/>
              </a:rPr>
              <a:t> R</a:t>
            </a:r>
            <a:r>
              <a:rPr lang="en-US" sz="2400" b="1" baseline="-25000" dirty="0" smtClean="0">
                <a:latin typeface="Times New Roman" pitchFamily="18" charset="0"/>
              </a:rPr>
              <a:t>2</a:t>
            </a:r>
            <a:r>
              <a:rPr lang="en-US" sz="2400" b="1" dirty="0" smtClean="0">
                <a:latin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</a:rPr>
              <a:t>thì</a:t>
            </a:r>
            <a:r>
              <a:rPr lang="en-US" sz="2400" b="1" dirty="0" smtClean="0">
                <a:latin typeface="Times New Roman" pitchFamily="18" charset="0"/>
              </a:rPr>
              <a:t> ta </a:t>
            </a:r>
            <a:r>
              <a:rPr lang="en-US" sz="2400" b="1" dirty="0" err="1" smtClean="0">
                <a:latin typeface="Times New Roman" pitchFamily="18" charset="0"/>
              </a:rPr>
              <a:t>có</a:t>
            </a:r>
            <a:r>
              <a:rPr lang="en-US" sz="2400" b="1" dirty="0" smtClean="0">
                <a:latin typeface="Times New Roman" pitchFamily="18" charset="0"/>
              </a:rPr>
              <a:t>: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7" grpId="0" animBg="1"/>
      <p:bldP spid="28717" grpId="0"/>
      <p:bldP spid="29" grpId="0"/>
      <p:bldP spid="31" grpId="0"/>
      <p:bldP spid="44" grpId="0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Box 45"/>
          <p:cNvSpPr txBox="1">
            <a:spLocks noChangeArrowheads="1"/>
          </p:cNvSpPr>
          <p:nvPr/>
        </p:nvSpPr>
        <p:spPr bwMode="auto">
          <a:xfrm>
            <a:off x="0" y="4114800"/>
            <a:ext cx="6629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24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en-US" sz="24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altLang="en-US" sz="24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en-US" altLang="en-US" sz="2400" baseline="-25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điểu</a:t>
            </a:r>
            <a:r>
              <a:rPr lang="en-US" altLang="en-US" sz="24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altLang="en-US" sz="24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endParaRPr lang="en-US" altLang="en-US" sz="24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24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en-US" sz="24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altLang="en-US" sz="24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en-US" altLang="en-US" sz="2400" baseline="-25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điểu</a:t>
            </a:r>
            <a:r>
              <a:rPr lang="en-US" altLang="en-US" sz="24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altLang="en-US" sz="24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quạt</a:t>
            </a:r>
            <a:endParaRPr lang="en-US" altLang="en-US" sz="24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4800" y="2671314"/>
            <a:ext cx="2178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800" i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i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i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endParaRPr lang="en-US" sz="2800" i="1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578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24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quạt</a:t>
            </a:r>
            <a:r>
              <a:rPr lang="en-US" sz="24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4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4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endParaRPr lang="en-US" sz="24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435" y="859512"/>
            <a:ext cx="87084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quạt</a:t>
            </a:r>
            <a:r>
              <a:rPr lang="en-US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tóc</a:t>
            </a:r>
            <a:r>
              <a:rPr lang="en-US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220V </a:t>
            </a:r>
            <a:r>
              <a:rPr lang="en-US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quạt</a:t>
            </a:r>
            <a:r>
              <a:rPr lang="en-US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mắc</a:t>
            </a:r>
            <a:r>
              <a:rPr lang="en-US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song </a:t>
            </a:r>
            <a:r>
              <a:rPr lang="en-US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r>
              <a:rPr lang="en-US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220V </a:t>
            </a:r>
            <a:r>
              <a:rPr lang="en-US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3177620" y="2320707"/>
            <a:ext cx="4441825" cy="1794093"/>
            <a:chOff x="2667000" y="1945993"/>
            <a:chExt cx="4441825" cy="2181008"/>
          </a:xfrm>
        </p:grpSpPr>
        <p:grpSp>
          <p:nvGrpSpPr>
            <p:cNvPr id="50" name="Group 49"/>
            <p:cNvGrpSpPr>
              <a:grpSpLocks/>
            </p:cNvGrpSpPr>
            <p:nvPr/>
          </p:nvGrpSpPr>
          <p:grpSpPr bwMode="auto">
            <a:xfrm>
              <a:off x="2667000" y="1945993"/>
              <a:ext cx="4441825" cy="2181008"/>
              <a:chOff x="1344" y="489"/>
              <a:chExt cx="3130" cy="1535"/>
            </a:xfrm>
          </p:grpSpPr>
          <p:sp>
            <p:nvSpPr>
              <p:cNvPr id="57" name="Rectangle 56"/>
              <p:cNvSpPr>
                <a:spLocks noChangeArrowheads="1"/>
              </p:cNvSpPr>
              <p:nvPr/>
            </p:nvSpPr>
            <p:spPr bwMode="auto">
              <a:xfrm>
                <a:off x="1451" y="648"/>
                <a:ext cx="354" cy="3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33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2000" b="1" dirty="0">
                    <a:solidFill>
                      <a:srgbClr val="33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</a:p>
            </p:txBody>
          </p:sp>
          <p:sp>
            <p:nvSpPr>
              <p:cNvPr id="58" name="Line 6"/>
              <p:cNvSpPr>
                <a:spLocks noChangeShapeType="1"/>
              </p:cNvSpPr>
              <p:nvPr/>
            </p:nvSpPr>
            <p:spPr bwMode="auto">
              <a:xfrm>
                <a:off x="3496" y="624"/>
                <a:ext cx="226" cy="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Line 9"/>
              <p:cNvSpPr>
                <a:spLocks noChangeShapeType="1"/>
              </p:cNvSpPr>
              <p:nvPr/>
            </p:nvSpPr>
            <p:spPr bwMode="auto">
              <a:xfrm flipV="1">
                <a:off x="3308" y="1824"/>
                <a:ext cx="1156" cy="1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Line 10"/>
              <p:cNvSpPr>
                <a:spLocks noChangeShapeType="1"/>
              </p:cNvSpPr>
              <p:nvPr/>
            </p:nvSpPr>
            <p:spPr bwMode="auto">
              <a:xfrm>
                <a:off x="4474" y="1004"/>
                <a:ext cx="0" cy="84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Line 11"/>
              <p:cNvSpPr>
                <a:spLocks noChangeShapeType="1"/>
              </p:cNvSpPr>
              <p:nvPr/>
            </p:nvSpPr>
            <p:spPr bwMode="auto">
              <a:xfrm>
                <a:off x="1352" y="1824"/>
                <a:ext cx="834" cy="1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Oval 61"/>
              <p:cNvSpPr>
                <a:spLocks noChangeArrowheads="1"/>
              </p:cNvSpPr>
              <p:nvPr/>
            </p:nvSpPr>
            <p:spPr bwMode="auto">
              <a:xfrm>
                <a:off x="4067" y="976"/>
                <a:ext cx="57" cy="6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Line 15"/>
              <p:cNvSpPr>
                <a:spLocks noChangeShapeType="1"/>
              </p:cNvSpPr>
              <p:nvPr/>
            </p:nvSpPr>
            <p:spPr bwMode="auto">
              <a:xfrm>
                <a:off x="1352" y="960"/>
                <a:ext cx="0" cy="86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Rectangle 63"/>
              <p:cNvSpPr>
                <a:spLocks noChangeArrowheads="1"/>
              </p:cNvSpPr>
              <p:nvPr/>
            </p:nvSpPr>
            <p:spPr bwMode="auto">
              <a:xfrm>
                <a:off x="4067" y="648"/>
                <a:ext cx="261" cy="3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33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1">
                    <a:solidFill>
                      <a:srgbClr val="33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65" name="Oval 64"/>
              <p:cNvSpPr>
                <a:spLocks noChangeArrowheads="1"/>
              </p:cNvSpPr>
              <p:nvPr/>
            </p:nvSpPr>
            <p:spPr bwMode="auto">
              <a:xfrm>
                <a:off x="1666" y="956"/>
                <a:ext cx="57" cy="6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Rectangle 65"/>
              <p:cNvSpPr>
                <a:spLocks noChangeArrowheads="1"/>
              </p:cNvSpPr>
              <p:nvPr/>
            </p:nvSpPr>
            <p:spPr bwMode="auto">
              <a:xfrm>
                <a:off x="3479" y="583"/>
                <a:ext cx="389" cy="3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33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2000" b="1" dirty="0">
                    <a:solidFill>
                      <a:srgbClr val="33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</a:t>
                </a:r>
              </a:p>
            </p:txBody>
          </p:sp>
          <p:sp>
            <p:nvSpPr>
              <p:cNvPr id="67" name="Rectangle 66"/>
              <p:cNvSpPr>
                <a:spLocks noChangeArrowheads="1"/>
              </p:cNvSpPr>
              <p:nvPr/>
            </p:nvSpPr>
            <p:spPr bwMode="auto">
              <a:xfrm>
                <a:off x="3465" y="1235"/>
                <a:ext cx="56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33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Quạt</a:t>
                </a: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Line 20"/>
              <p:cNvSpPr>
                <a:spLocks noChangeShapeType="1"/>
              </p:cNvSpPr>
              <p:nvPr/>
            </p:nvSpPr>
            <p:spPr bwMode="auto">
              <a:xfrm>
                <a:off x="2856" y="1248"/>
                <a:ext cx="339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Line 21"/>
              <p:cNvSpPr>
                <a:spLocks noChangeShapeType="1"/>
              </p:cNvSpPr>
              <p:nvPr/>
            </p:nvSpPr>
            <p:spPr bwMode="auto">
              <a:xfrm>
                <a:off x="2856" y="624"/>
                <a:ext cx="377" cy="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Line 22"/>
              <p:cNvSpPr>
                <a:spLocks noChangeShapeType="1"/>
              </p:cNvSpPr>
              <p:nvPr/>
            </p:nvSpPr>
            <p:spPr bwMode="auto">
              <a:xfrm flipV="1">
                <a:off x="3496" y="1248"/>
                <a:ext cx="22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Line 23"/>
              <p:cNvSpPr>
                <a:spLocks noChangeShapeType="1"/>
              </p:cNvSpPr>
              <p:nvPr/>
            </p:nvSpPr>
            <p:spPr bwMode="auto">
              <a:xfrm>
                <a:off x="1344" y="986"/>
                <a:ext cx="353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Line 24"/>
              <p:cNvSpPr>
                <a:spLocks noChangeShapeType="1"/>
              </p:cNvSpPr>
              <p:nvPr/>
            </p:nvSpPr>
            <p:spPr bwMode="auto">
              <a:xfrm>
                <a:off x="4092" y="1004"/>
                <a:ext cx="38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AutoShape 25"/>
              <p:cNvSpPr>
                <a:spLocks noChangeArrowheads="1"/>
              </p:cNvSpPr>
              <p:nvPr/>
            </p:nvSpPr>
            <p:spPr bwMode="auto">
              <a:xfrm>
                <a:off x="3233" y="489"/>
                <a:ext cx="271" cy="288"/>
              </a:xfrm>
              <a:prstGeom prst="flowChartSummingJunct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Oval 73"/>
              <p:cNvSpPr>
                <a:spLocks noChangeArrowheads="1"/>
              </p:cNvSpPr>
              <p:nvPr/>
            </p:nvSpPr>
            <p:spPr bwMode="auto">
              <a:xfrm>
                <a:off x="3168" y="1078"/>
                <a:ext cx="377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</a:p>
            </p:txBody>
          </p:sp>
          <p:grpSp>
            <p:nvGrpSpPr>
              <p:cNvPr id="75" name="Group 74"/>
              <p:cNvGrpSpPr>
                <a:grpSpLocks/>
              </p:cNvGrpSpPr>
              <p:nvPr/>
            </p:nvGrpSpPr>
            <p:grpSpPr bwMode="auto">
              <a:xfrm>
                <a:off x="2518" y="528"/>
                <a:ext cx="342" cy="144"/>
                <a:chOff x="2252" y="3264"/>
                <a:chExt cx="436" cy="144"/>
              </a:xfrm>
            </p:grpSpPr>
            <p:sp>
              <p:nvSpPr>
                <p:cNvPr id="92" name="Rectangle 28"/>
                <p:cNvSpPr>
                  <a:spLocks noChangeArrowheads="1"/>
                </p:cNvSpPr>
                <p:nvPr/>
              </p:nvSpPr>
              <p:spPr bwMode="auto">
                <a:xfrm>
                  <a:off x="2256" y="3264"/>
                  <a:ext cx="432" cy="14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" name="Line 29"/>
                <p:cNvSpPr>
                  <a:spLocks noChangeShapeType="1"/>
                </p:cNvSpPr>
                <p:nvPr/>
              </p:nvSpPr>
              <p:spPr bwMode="auto">
                <a:xfrm>
                  <a:off x="2252" y="3264"/>
                  <a:ext cx="43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Group 30"/>
              <p:cNvGrpSpPr>
                <a:grpSpLocks/>
              </p:cNvGrpSpPr>
              <p:nvPr/>
            </p:nvGrpSpPr>
            <p:grpSpPr bwMode="auto">
              <a:xfrm>
                <a:off x="2518" y="1152"/>
                <a:ext cx="342" cy="144"/>
                <a:chOff x="2252" y="3264"/>
                <a:chExt cx="436" cy="144"/>
              </a:xfrm>
            </p:grpSpPr>
            <p:sp>
              <p:nvSpPr>
                <p:cNvPr id="90" name="Rectangle 31"/>
                <p:cNvSpPr>
                  <a:spLocks noChangeArrowheads="1"/>
                </p:cNvSpPr>
                <p:nvPr/>
              </p:nvSpPr>
              <p:spPr bwMode="auto">
                <a:xfrm>
                  <a:off x="2256" y="3264"/>
                  <a:ext cx="432" cy="14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Line 32"/>
                <p:cNvSpPr>
                  <a:spLocks noChangeShapeType="1"/>
                </p:cNvSpPr>
                <p:nvPr/>
              </p:nvSpPr>
              <p:spPr bwMode="auto">
                <a:xfrm>
                  <a:off x="2252" y="3264"/>
                  <a:ext cx="43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7" name="Line 33"/>
              <p:cNvSpPr>
                <a:spLocks noChangeShapeType="1"/>
              </p:cNvSpPr>
              <p:nvPr/>
            </p:nvSpPr>
            <p:spPr bwMode="auto">
              <a:xfrm>
                <a:off x="2367" y="615"/>
                <a:ext cx="144" cy="9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Line 34"/>
              <p:cNvSpPr>
                <a:spLocks noChangeShapeType="1"/>
              </p:cNvSpPr>
              <p:nvPr/>
            </p:nvSpPr>
            <p:spPr bwMode="auto">
              <a:xfrm flipV="1">
                <a:off x="2367" y="1231"/>
                <a:ext cx="151" cy="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Line 35"/>
              <p:cNvSpPr>
                <a:spLocks noChangeShapeType="1"/>
              </p:cNvSpPr>
              <p:nvPr/>
            </p:nvSpPr>
            <p:spPr bwMode="auto">
              <a:xfrm flipV="1">
                <a:off x="1693" y="615"/>
                <a:ext cx="263" cy="384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Line 36"/>
              <p:cNvSpPr>
                <a:spLocks noChangeShapeType="1"/>
              </p:cNvSpPr>
              <p:nvPr/>
            </p:nvSpPr>
            <p:spPr bwMode="auto">
              <a:xfrm>
                <a:off x="1703" y="986"/>
                <a:ext cx="263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Line 37"/>
              <p:cNvSpPr>
                <a:spLocks noChangeShapeType="1"/>
              </p:cNvSpPr>
              <p:nvPr/>
            </p:nvSpPr>
            <p:spPr bwMode="auto">
              <a:xfrm>
                <a:off x="1954" y="624"/>
                <a:ext cx="225" cy="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Line 38"/>
              <p:cNvSpPr>
                <a:spLocks noChangeShapeType="1"/>
              </p:cNvSpPr>
              <p:nvPr/>
            </p:nvSpPr>
            <p:spPr bwMode="auto">
              <a:xfrm>
                <a:off x="1961" y="1261"/>
                <a:ext cx="225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Line 39"/>
              <p:cNvSpPr>
                <a:spLocks noChangeShapeType="1"/>
              </p:cNvSpPr>
              <p:nvPr/>
            </p:nvSpPr>
            <p:spPr bwMode="auto">
              <a:xfrm flipV="1">
                <a:off x="2179" y="528"/>
                <a:ext cx="188" cy="96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Line 40"/>
              <p:cNvSpPr>
                <a:spLocks noChangeShapeType="1"/>
              </p:cNvSpPr>
              <p:nvPr/>
            </p:nvSpPr>
            <p:spPr bwMode="auto">
              <a:xfrm flipV="1">
                <a:off x="2179" y="1128"/>
                <a:ext cx="188" cy="133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Line 41"/>
              <p:cNvSpPr>
                <a:spLocks noChangeShapeType="1"/>
              </p:cNvSpPr>
              <p:nvPr/>
            </p:nvSpPr>
            <p:spPr bwMode="auto">
              <a:xfrm>
                <a:off x="3722" y="624"/>
                <a:ext cx="376" cy="384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Line 42"/>
              <p:cNvSpPr>
                <a:spLocks noChangeShapeType="1"/>
              </p:cNvSpPr>
              <p:nvPr/>
            </p:nvSpPr>
            <p:spPr bwMode="auto">
              <a:xfrm flipV="1">
                <a:off x="3722" y="1008"/>
                <a:ext cx="376" cy="24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43"/>
              <p:cNvSpPr txBox="1">
                <a:spLocks noChangeArrowheads="1"/>
              </p:cNvSpPr>
              <p:nvPr/>
            </p:nvSpPr>
            <p:spPr bwMode="auto">
              <a:xfrm>
                <a:off x="2118" y="574"/>
                <a:ext cx="384" cy="3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88" name="Text Box 44"/>
              <p:cNvSpPr txBox="1">
                <a:spLocks noChangeArrowheads="1"/>
              </p:cNvSpPr>
              <p:nvPr/>
            </p:nvSpPr>
            <p:spPr bwMode="auto">
              <a:xfrm>
                <a:off x="2096" y="1197"/>
                <a:ext cx="384" cy="3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89" name="Rectangle 88"/>
              <p:cNvSpPr>
                <a:spLocks noChangeArrowheads="1"/>
              </p:cNvSpPr>
              <p:nvPr/>
            </p:nvSpPr>
            <p:spPr bwMode="auto">
              <a:xfrm>
                <a:off x="2463" y="1699"/>
                <a:ext cx="705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33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220V</a:t>
                </a: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810000" y="3751467"/>
              <a:ext cx="152400" cy="199978"/>
              <a:chOff x="7796844" y="3174522"/>
              <a:chExt cx="152400" cy="199978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7848600" y="3229022"/>
                <a:ext cx="76200" cy="682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 flipH="1">
                <a:off x="7796844" y="3174522"/>
                <a:ext cx="152400" cy="19997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5370566" y="3774179"/>
              <a:ext cx="152400" cy="199978"/>
              <a:chOff x="7796844" y="3174522"/>
              <a:chExt cx="152400" cy="199978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7848600" y="3229022"/>
                <a:ext cx="76200" cy="682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 flipH="1">
                <a:off x="7796844" y="3174522"/>
                <a:ext cx="152400" cy="19997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4" name="Title 1"/>
          <p:cNvSpPr>
            <a:spLocks noGrp="1"/>
          </p:cNvSpPr>
          <p:nvPr>
            <p:ph type="title"/>
          </p:nvPr>
        </p:nvSpPr>
        <p:spPr>
          <a:xfrm>
            <a:off x="42435" y="372150"/>
            <a:ext cx="2819400" cy="48736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VẬN DỤNG</a:t>
            </a:r>
          </a:p>
        </p:txBody>
      </p:sp>
    </p:spTree>
    <p:extLst>
      <p:ext uri="{BB962C8B-B14F-4D97-AF65-F5344CB8AC3E}">
        <p14:creationId xmlns:p14="http://schemas.microsoft.com/office/powerpoint/2010/main" val="50173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62736" y="398438"/>
            <a:ext cx="609600" cy="461665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C5</a:t>
            </a:r>
          </a:p>
        </p:txBody>
      </p: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623995" y="3184421"/>
            <a:ext cx="2590800" cy="1152046"/>
            <a:chOff x="1632" y="2206"/>
            <a:chExt cx="1728" cy="778"/>
          </a:xfrm>
        </p:grpSpPr>
        <p:sp>
          <p:nvSpPr>
            <p:cNvPr id="44" name="AutoShape 42"/>
            <p:cNvSpPr>
              <a:spLocks noChangeAspect="1" noChangeArrowheads="1" noTextEdit="1"/>
            </p:cNvSpPr>
            <p:nvPr/>
          </p:nvSpPr>
          <p:spPr bwMode="auto">
            <a:xfrm>
              <a:off x="1632" y="2206"/>
              <a:ext cx="1728" cy="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1679" y="2542"/>
              <a:ext cx="46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2439" y="2542"/>
              <a:ext cx="286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7463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2992" y="2542"/>
              <a:ext cx="317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7463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3186" y="2733"/>
              <a:ext cx="103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2614" y="2733"/>
              <a:ext cx="103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3082" y="2220"/>
              <a:ext cx="12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2511" y="2220"/>
              <a:ext cx="12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1840" y="2220"/>
              <a:ext cx="103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3020" y="2578"/>
              <a:ext cx="12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2467" y="2578"/>
              <a:ext cx="12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1706" y="2578"/>
              <a:ext cx="12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876" y="2735"/>
              <a:ext cx="26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en-US" sz="24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tđ</a:t>
              </a:r>
              <a:endPara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2796" y="2418"/>
              <a:ext cx="13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2215" y="2433"/>
              <a:ext cx="11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endPara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auto">
            <a:xfrm>
              <a:off x="2400" y="25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Line 58"/>
            <p:cNvSpPr>
              <a:spLocks noChangeShapeType="1"/>
            </p:cNvSpPr>
            <p:nvPr/>
          </p:nvSpPr>
          <p:spPr bwMode="auto">
            <a:xfrm>
              <a:off x="3024" y="25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1" name="Text Box 59"/>
          <p:cNvSpPr txBox="1">
            <a:spLocks noChangeArrowheads="1"/>
          </p:cNvSpPr>
          <p:nvPr/>
        </p:nvSpPr>
        <p:spPr bwMode="auto">
          <a:xfrm>
            <a:off x="216501" y="2727221"/>
            <a:ext cx="642420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5"/>
          <p:cNvGrpSpPr>
            <a:grpSpLocks/>
          </p:cNvGrpSpPr>
          <p:nvPr/>
        </p:nvGrpSpPr>
        <p:grpSpPr bwMode="auto">
          <a:xfrm>
            <a:off x="528552" y="4558190"/>
            <a:ext cx="5562600" cy="1062039"/>
            <a:chOff x="1920" y="2855"/>
            <a:chExt cx="3504" cy="669"/>
          </a:xfrm>
        </p:grpSpPr>
        <p:grpSp>
          <p:nvGrpSpPr>
            <p:cNvPr id="8" name="Group 66"/>
            <p:cNvGrpSpPr>
              <a:grpSpLocks/>
            </p:cNvGrpSpPr>
            <p:nvPr/>
          </p:nvGrpSpPr>
          <p:grpSpPr bwMode="auto">
            <a:xfrm>
              <a:off x="2160" y="2855"/>
              <a:ext cx="3264" cy="669"/>
              <a:chOff x="1104" y="3140"/>
              <a:chExt cx="3411" cy="719"/>
            </a:xfrm>
          </p:grpSpPr>
          <p:sp>
            <p:nvSpPr>
              <p:cNvPr id="65" name="AutoShape 67"/>
              <p:cNvSpPr>
                <a:spLocks noChangeAspect="1" noChangeArrowheads="1" noTextEdit="1"/>
              </p:cNvSpPr>
              <p:nvPr/>
            </p:nvSpPr>
            <p:spPr bwMode="auto">
              <a:xfrm>
                <a:off x="1104" y="3168"/>
                <a:ext cx="3411" cy="6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33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Line 68"/>
              <p:cNvSpPr>
                <a:spLocks noChangeShapeType="1"/>
              </p:cNvSpPr>
              <p:nvPr/>
            </p:nvSpPr>
            <p:spPr bwMode="auto">
              <a:xfrm>
                <a:off x="1839" y="3450"/>
                <a:ext cx="798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Line 69"/>
              <p:cNvSpPr>
                <a:spLocks noChangeShapeType="1"/>
              </p:cNvSpPr>
              <p:nvPr/>
            </p:nvSpPr>
            <p:spPr bwMode="auto">
              <a:xfrm flipV="1">
                <a:off x="2880" y="3448"/>
                <a:ext cx="581" cy="6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Rectangle 72"/>
              <p:cNvSpPr>
                <a:spLocks noChangeArrowheads="1"/>
              </p:cNvSpPr>
              <p:nvPr/>
            </p:nvSpPr>
            <p:spPr bwMode="auto">
              <a:xfrm>
                <a:off x="3744" y="3298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Rectangle 73"/>
              <p:cNvSpPr>
                <a:spLocks noChangeArrowheads="1"/>
              </p:cNvSpPr>
              <p:nvPr/>
            </p:nvSpPr>
            <p:spPr bwMode="auto">
              <a:xfrm>
                <a:off x="3264" y="3511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Rectangle 74"/>
              <p:cNvSpPr>
                <a:spLocks noChangeArrowheads="1"/>
              </p:cNvSpPr>
              <p:nvPr/>
            </p:nvSpPr>
            <p:spPr bwMode="auto">
              <a:xfrm>
                <a:off x="2877" y="3512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Rectangle 75"/>
              <p:cNvSpPr>
                <a:spLocks noChangeArrowheads="1"/>
              </p:cNvSpPr>
              <p:nvPr/>
            </p:nvSpPr>
            <p:spPr bwMode="auto">
              <a:xfrm>
                <a:off x="3230" y="3164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Rectangle 76"/>
              <p:cNvSpPr>
                <a:spLocks noChangeArrowheads="1"/>
              </p:cNvSpPr>
              <p:nvPr/>
            </p:nvSpPr>
            <p:spPr bwMode="auto">
              <a:xfrm>
                <a:off x="3163" y="3144"/>
                <a:ext cx="5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Rectangle 77"/>
              <p:cNvSpPr>
                <a:spLocks noChangeArrowheads="1"/>
              </p:cNvSpPr>
              <p:nvPr/>
            </p:nvSpPr>
            <p:spPr bwMode="auto">
              <a:xfrm>
                <a:off x="2927" y="3164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Rectangle 78"/>
              <p:cNvSpPr>
                <a:spLocks noChangeArrowheads="1"/>
              </p:cNvSpPr>
              <p:nvPr/>
            </p:nvSpPr>
            <p:spPr bwMode="auto">
              <a:xfrm>
                <a:off x="2191" y="3183"/>
                <a:ext cx="5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Rectangle 79"/>
              <p:cNvSpPr>
                <a:spLocks noChangeArrowheads="1"/>
              </p:cNvSpPr>
              <p:nvPr/>
            </p:nvSpPr>
            <p:spPr bwMode="auto">
              <a:xfrm>
                <a:off x="2552" y="3557"/>
                <a:ext cx="76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Rectangle 80"/>
              <p:cNvSpPr>
                <a:spLocks noChangeArrowheads="1"/>
              </p:cNvSpPr>
              <p:nvPr/>
            </p:nvSpPr>
            <p:spPr bwMode="auto">
              <a:xfrm>
                <a:off x="2069" y="3578"/>
                <a:ext cx="76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Rectangle 81"/>
              <p:cNvSpPr>
                <a:spLocks noChangeArrowheads="1"/>
              </p:cNvSpPr>
              <p:nvPr/>
            </p:nvSpPr>
            <p:spPr bwMode="auto">
              <a:xfrm>
                <a:off x="2420" y="3290"/>
                <a:ext cx="76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Rectangle 82"/>
              <p:cNvSpPr>
                <a:spLocks noChangeArrowheads="1"/>
              </p:cNvSpPr>
              <p:nvPr/>
            </p:nvSpPr>
            <p:spPr bwMode="auto">
              <a:xfrm>
                <a:off x="2106" y="3290"/>
                <a:ext cx="76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Rectangle 83"/>
              <p:cNvSpPr>
                <a:spLocks noChangeArrowheads="1"/>
              </p:cNvSpPr>
              <p:nvPr/>
            </p:nvSpPr>
            <p:spPr bwMode="auto">
              <a:xfrm>
                <a:off x="4083" y="3309"/>
                <a:ext cx="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Rectangle 84"/>
              <p:cNvSpPr>
                <a:spLocks noChangeArrowheads="1"/>
              </p:cNvSpPr>
              <p:nvPr/>
            </p:nvSpPr>
            <p:spPr bwMode="auto">
              <a:xfrm>
                <a:off x="3533" y="3309"/>
                <a:ext cx="1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Rectangle 85"/>
              <p:cNvSpPr>
                <a:spLocks noChangeArrowheads="1"/>
              </p:cNvSpPr>
              <p:nvPr/>
            </p:nvSpPr>
            <p:spPr bwMode="auto">
              <a:xfrm>
                <a:off x="3116" y="3512"/>
                <a:ext cx="1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Rectangle 86"/>
              <p:cNvSpPr>
                <a:spLocks noChangeArrowheads="1"/>
              </p:cNvSpPr>
              <p:nvPr/>
            </p:nvSpPr>
            <p:spPr bwMode="auto">
              <a:xfrm>
                <a:off x="2709" y="3309"/>
                <a:ext cx="1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Rectangle 87"/>
              <p:cNvSpPr>
                <a:spLocks noChangeArrowheads="1"/>
              </p:cNvSpPr>
              <p:nvPr/>
            </p:nvSpPr>
            <p:spPr bwMode="auto">
              <a:xfrm>
                <a:off x="2209" y="3462"/>
                <a:ext cx="1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Rectangle 88"/>
              <p:cNvSpPr>
                <a:spLocks noChangeArrowheads="1"/>
              </p:cNvSpPr>
              <p:nvPr/>
            </p:nvSpPr>
            <p:spPr bwMode="auto">
              <a:xfrm>
                <a:off x="1623" y="3309"/>
                <a:ext cx="1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Rectangle 89"/>
              <p:cNvSpPr>
                <a:spLocks noChangeArrowheads="1"/>
              </p:cNvSpPr>
              <p:nvPr/>
            </p:nvSpPr>
            <p:spPr bwMode="auto">
              <a:xfrm>
                <a:off x="2416" y="3428"/>
                <a:ext cx="12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400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Rectangle 90"/>
              <p:cNvSpPr>
                <a:spLocks noChangeArrowheads="1"/>
              </p:cNvSpPr>
              <p:nvPr/>
            </p:nvSpPr>
            <p:spPr bwMode="auto">
              <a:xfrm>
                <a:off x="1926" y="3428"/>
                <a:ext cx="12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Rectangle 91"/>
              <p:cNvSpPr>
                <a:spLocks noChangeArrowheads="1"/>
              </p:cNvSpPr>
              <p:nvPr/>
            </p:nvSpPr>
            <p:spPr bwMode="auto">
              <a:xfrm>
                <a:off x="2259" y="3140"/>
                <a:ext cx="15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en-US" sz="2400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Rectangle 92"/>
              <p:cNvSpPr>
                <a:spLocks noChangeArrowheads="1"/>
              </p:cNvSpPr>
              <p:nvPr/>
            </p:nvSpPr>
            <p:spPr bwMode="auto">
              <a:xfrm>
                <a:off x="1963" y="3140"/>
                <a:ext cx="12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Rectangle 93"/>
              <p:cNvSpPr>
                <a:spLocks noChangeArrowheads="1"/>
              </p:cNvSpPr>
              <p:nvPr/>
            </p:nvSpPr>
            <p:spPr bwMode="auto">
              <a:xfrm>
                <a:off x="1153" y="3337"/>
                <a:ext cx="12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400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Rectangle 94"/>
              <p:cNvSpPr>
                <a:spLocks noChangeArrowheads="1"/>
              </p:cNvSpPr>
              <p:nvPr/>
            </p:nvSpPr>
            <p:spPr bwMode="auto">
              <a:xfrm>
                <a:off x="1319" y="3488"/>
                <a:ext cx="2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en-US" sz="24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tđ</a:t>
                </a: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64" name="Object 95"/>
            <p:cNvGraphicFramePr>
              <a:graphicFrameLocks noChangeAspect="1"/>
            </p:cNvGraphicFramePr>
            <p:nvPr/>
          </p:nvGraphicFramePr>
          <p:xfrm>
            <a:off x="1920" y="3120"/>
            <a:ext cx="24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26" name="Equation" r:id="rId3" imgW="190417" imgH="152334" progId="">
                    <p:embed/>
                  </p:oleObj>
                </mc:Choice>
                <mc:Fallback>
                  <p:oleObj name="Equation" r:id="rId3" imgW="190417" imgH="152334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3120"/>
                          <a:ext cx="240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100"/>
          <p:cNvGrpSpPr>
            <a:grpSpLocks/>
          </p:cNvGrpSpPr>
          <p:nvPr/>
        </p:nvGrpSpPr>
        <p:grpSpPr bwMode="auto">
          <a:xfrm>
            <a:off x="2518152" y="718629"/>
            <a:ext cx="2895600" cy="1016001"/>
            <a:chOff x="432" y="1008"/>
            <a:chExt cx="1824" cy="640"/>
          </a:xfrm>
        </p:grpSpPr>
        <p:sp>
          <p:nvSpPr>
            <p:cNvPr id="98" name="Text Box 101"/>
            <p:cNvSpPr txBox="1">
              <a:spLocks noChangeArrowheads="1"/>
            </p:cNvSpPr>
            <p:nvPr/>
          </p:nvSpPr>
          <p:spPr bwMode="auto">
            <a:xfrm>
              <a:off x="432" y="1008"/>
              <a:ext cx="1824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R</a:t>
              </a:r>
              <a:r>
                <a:rPr lang="en-US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R</a:t>
              </a:r>
              <a:r>
                <a:rPr lang="en-US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=30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alt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en-US" sz="24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tđ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? </a:t>
              </a:r>
            </a:p>
          </p:txBody>
        </p:sp>
        <p:graphicFrame>
          <p:nvGraphicFramePr>
            <p:cNvPr id="99" name="Object 102"/>
            <p:cNvGraphicFramePr>
              <a:graphicFrameLocks noChangeAspect="1"/>
            </p:cNvGraphicFramePr>
            <p:nvPr/>
          </p:nvGraphicFramePr>
          <p:xfrm>
            <a:off x="1824" y="1026"/>
            <a:ext cx="244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27" name="Equation" r:id="rId5" imgW="164885" imgH="164885" progId="">
                    <p:embed/>
                  </p:oleObj>
                </mc:Choice>
                <mc:Fallback>
                  <p:oleObj name="Equation" r:id="rId5" imgW="164885" imgH="164885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026"/>
                          <a:ext cx="244" cy="2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0" name="Rectangle 114"/>
          <p:cNvSpPr>
            <a:spLocks noChangeArrowheads="1"/>
          </p:cNvSpPr>
          <p:nvPr/>
        </p:nvSpPr>
        <p:spPr bwMode="auto">
          <a:xfrm>
            <a:off x="3070861" y="398438"/>
            <a:ext cx="12362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Tóm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tắt</a:t>
            </a:r>
            <a:endParaRPr lang="en-US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611954"/>
              </p:ext>
            </p:extLst>
          </p:nvPr>
        </p:nvGraphicFramePr>
        <p:xfrm>
          <a:off x="5218090" y="4801964"/>
          <a:ext cx="771669" cy="378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8" name="Equation" r:id="rId7" imgW="266400" imgH="203040" progId="Equation.3">
                  <p:embed/>
                </p:oleObj>
              </mc:Choice>
              <mc:Fallback>
                <p:oleObj name="Equation" r:id="rId7" imgW="26640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8090" y="4801964"/>
                        <a:ext cx="771669" cy="3780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4599901" y="1447409"/>
            <a:ext cx="4108016" cy="1425635"/>
            <a:chOff x="4405927" y="1008179"/>
            <a:chExt cx="4108016" cy="1425635"/>
          </a:xfrm>
        </p:grpSpPr>
        <p:sp>
          <p:nvSpPr>
            <p:cNvPr id="2" name="Rectangle 1"/>
            <p:cNvSpPr/>
            <p:nvPr/>
          </p:nvSpPr>
          <p:spPr>
            <a:xfrm>
              <a:off x="5991479" y="1371600"/>
              <a:ext cx="791633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2" idx="3"/>
            </p:cNvCxnSpPr>
            <p:nvPr/>
          </p:nvCxnSpPr>
          <p:spPr>
            <a:xfrm>
              <a:off x="6783112" y="1447800"/>
              <a:ext cx="72324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260568" y="1458607"/>
              <a:ext cx="72324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506356" y="1447800"/>
              <a:ext cx="0" cy="5643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268235" y="1447799"/>
              <a:ext cx="0" cy="5643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7506356" y="1729966"/>
              <a:ext cx="72324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539112" y="1708771"/>
              <a:ext cx="72324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8108133" y="1607041"/>
              <a:ext cx="242934" cy="245852"/>
              <a:chOff x="5486400" y="287548"/>
              <a:chExt cx="242934" cy="24585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562600" y="384276"/>
                <a:ext cx="76200" cy="729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 flipH="1">
                <a:off x="5486400" y="287548"/>
                <a:ext cx="242934" cy="24585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/>
            <p:cNvGrpSpPr/>
            <p:nvPr/>
          </p:nvGrpSpPr>
          <p:grpSpPr>
            <a:xfrm>
              <a:off x="4447501" y="1585845"/>
              <a:ext cx="242934" cy="245852"/>
              <a:chOff x="5486400" y="287548"/>
              <a:chExt cx="242934" cy="245852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5562600" y="384276"/>
                <a:ext cx="76200" cy="729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 flipH="1">
                <a:off x="5486400" y="287548"/>
                <a:ext cx="242934" cy="24585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/>
            <p:cNvGrpSpPr/>
            <p:nvPr/>
          </p:nvGrpSpPr>
          <p:grpSpPr>
            <a:xfrm>
              <a:off x="5262356" y="1935935"/>
              <a:ext cx="2249582" cy="152400"/>
              <a:chOff x="5268235" y="1935935"/>
              <a:chExt cx="2249582" cy="152400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5984136" y="1935935"/>
                <a:ext cx="791633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Connector 104"/>
              <p:cNvCxnSpPr/>
              <p:nvPr/>
            </p:nvCxnSpPr>
            <p:spPr>
              <a:xfrm>
                <a:off x="6794573" y="2012135"/>
                <a:ext cx="7232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5268235" y="2012135"/>
                <a:ext cx="7232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4405927" y="1295400"/>
              <a:ext cx="506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007122" y="1313241"/>
              <a:ext cx="506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133884" y="1008179"/>
              <a:ext cx="506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b="1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089714" y="2064482"/>
              <a:ext cx="506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b="1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1" name="Title 1"/>
          <p:cNvSpPr>
            <a:spLocks noGrp="1"/>
          </p:cNvSpPr>
          <p:nvPr>
            <p:ph type="title"/>
          </p:nvPr>
        </p:nvSpPr>
        <p:spPr>
          <a:xfrm>
            <a:off x="0" y="231267"/>
            <a:ext cx="2819400" cy="48736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VẬN DỤNG</a:t>
            </a:r>
          </a:p>
        </p:txBody>
      </p:sp>
    </p:spTree>
    <p:extLst>
      <p:ext uri="{BB962C8B-B14F-4D97-AF65-F5344CB8AC3E}">
        <p14:creationId xmlns:p14="http://schemas.microsoft.com/office/powerpoint/2010/main" val="395834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6"/>
          <p:cNvGrpSpPr>
            <a:grpSpLocks/>
          </p:cNvGrpSpPr>
          <p:nvPr/>
        </p:nvGrpSpPr>
        <p:grpSpPr bwMode="auto">
          <a:xfrm>
            <a:off x="1071458" y="4114800"/>
            <a:ext cx="5181600" cy="1062039"/>
            <a:chOff x="1104" y="3140"/>
            <a:chExt cx="3411" cy="719"/>
          </a:xfrm>
        </p:grpSpPr>
        <p:sp>
          <p:nvSpPr>
            <p:cNvPr id="12" name="AutoShape 67"/>
            <p:cNvSpPr>
              <a:spLocks noChangeAspect="1" noChangeArrowheads="1" noTextEdit="1"/>
            </p:cNvSpPr>
            <p:nvPr/>
          </p:nvSpPr>
          <p:spPr bwMode="auto">
            <a:xfrm>
              <a:off x="1104" y="3168"/>
              <a:ext cx="3411" cy="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68"/>
            <p:cNvSpPr>
              <a:spLocks noChangeShapeType="1"/>
            </p:cNvSpPr>
            <p:nvPr/>
          </p:nvSpPr>
          <p:spPr bwMode="auto">
            <a:xfrm>
              <a:off x="1839" y="3462"/>
              <a:ext cx="79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Line 69"/>
            <p:cNvSpPr>
              <a:spLocks noChangeShapeType="1"/>
            </p:cNvSpPr>
            <p:nvPr/>
          </p:nvSpPr>
          <p:spPr bwMode="auto">
            <a:xfrm flipV="1">
              <a:off x="2880" y="3448"/>
              <a:ext cx="581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72"/>
            <p:cNvSpPr>
              <a:spLocks noChangeArrowheads="1"/>
            </p:cNvSpPr>
            <p:nvPr/>
          </p:nvSpPr>
          <p:spPr bwMode="auto">
            <a:xfrm>
              <a:off x="3744" y="3298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73"/>
            <p:cNvSpPr>
              <a:spLocks noChangeArrowheads="1"/>
            </p:cNvSpPr>
            <p:nvPr/>
          </p:nvSpPr>
          <p:spPr bwMode="auto">
            <a:xfrm>
              <a:off x="3264" y="3511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74"/>
            <p:cNvSpPr>
              <a:spLocks noChangeArrowheads="1"/>
            </p:cNvSpPr>
            <p:nvPr/>
          </p:nvSpPr>
          <p:spPr bwMode="auto">
            <a:xfrm>
              <a:off x="2877" y="3512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75"/>
            <p:cNvSpPr>
              <a:spLocks noChangeArrowheads="1"/>
            </p:cNvSpPr>
            <p:nvPr/>
          </p:nvSpPr>
          <p:spPr bwMode="auto">
            <a:xfrm>
              <a:off x="3230" y="3164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76"/>
            <p:cNvSpPr>
              <a:spLocks noChangeArrowheads="1"/>
            </p:cNvSpPr>
            <p:nvPr/>
          </p:nvSpPr>
          <p:spPr bwMode="auto">
            <a:xfrm>
              <a:off x="3163" y="3144"/>
              <a:ext cx="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77"/>
            <p:cNvSpPr>
              <a:spLocks noChangeArrowheads="1"/>
            </p:cNvSpPr>
            <p:nvPr/>
          </p:nvSpPr>
          <p:spPr bwMode="auto">
            <a:xfrm>
              <a:off x="2927" y="3164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78"/>
            <p:cNvSpPr>
              <a:spLocks noChangeArrowheads="1"/>
            </p:cNvSpPr>
            <p:nvPr/>
          </p:nvSpPr>
          <p:spPr bwMode="auto">
            <a:xfrm>
              <a:off x="2191" y="3183"/>
              <a:ext cx="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79"/>
            <p:cNvSpPr>
              <a:spLocks noChangeArrowheads="1"/>
            </p:cNvSpPr>
            <p:nvPr/>
          </p:nvSpPr>
          <p:spPr bwMode="auto">
            <a:xfrm>
              <a:off x="2552" y="3557"/>
              <a:ext cx="7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80"/>
            <p:cNvSpPr>
              <a:spLocks noChangeArrowheads="1"/>
            </p:cNvSpPr>
            <p:nvPr/>
          </p:nvSpPr>
          <p:spPr bwMode="auto">
            <a:xfrm>
              <a:off x="2069" y="3578"/>
              <a:ext cx="152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81"/>
            <p:cNvSpPr>
              <a:spLocks noChangeArrowheads="1"/>
            </p:cNvSpPr>
            <p:nvPr/>
          </p:nvSpPr>
          <p:spPr bwMode="auto">
            <a:xfrm>
              <a:off x="2420" y="3290"/>
              <a:ext cx="7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82"/>
            <p:cNvSpPr>
              <a:spLocks noChangeArrowheads="1"/>
            </p:cNvSpPr>
            <p:nvPr/>
          </p:nvSpPr>
          <p:spPr bwMode="auto">
            <a:xfrm>
              <a:off x="2054" y="3290"/>
              <a:ext cx="152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83"/>
            <p:cNvSpPr>
              <a:spLocks noChangeArrowheads="1"/>
            </p:cNvSpPr>
            <p:nvPr/>
          </p:nvSpPr>
          <p:spPr bwMode="auto">
            <a:xfrm>
              <a:off x="4083" y="3309"/>
              <a:ext cx="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84"/>
            <p:cNvSpPr>
              <a:spLocks noChangeArrowheads="1"/>
            </p:cNvSpPr>
            <p:nvPr/>
          </p:nvSpPr>
          <p:spPr bwMode="auto">
            <a:xfrm>
              <a:off x="3533" y="3309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85"/>
            <p:cNvSpPr>
              <a:spLocks noChangeArrowheads="1"/>
            </p:cNvSpPr>
            <p:nvPr/>
          </p:nvSpPr>
          <p:spPr bwMode="auto">
            <a:xfrm>
              <a:off x="3116" y="3512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86"/>
            <p:cNvSpPr>
              <a:spLocks noChangeArrowheads="1"/>
            </p:cNvSpPr>
            <p:nvPr/>
          </p:nvSpPr>
          <p:spPr bwMode="auto">
            <a:xfrm>
              <a:off x="2709" y="3309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87"/>
            <p:cNvSpPr>
              <a:spLocks noChangeArrowheads="1"/>
            </p:cNvSpPr>
            <p:nvPr/>
          </p:nvSpPr>
          <p:spPr bwMode="auto">
            <a:xfrm>
              <a:off x="2209" y="3462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88"/>
            <p:cNvSpPr>
              <a:spLocks noChangeArrowheads="1"/>
            </p:cNvSpPr>
            <p:nvPr/>
          </p:nvSpPr>
          <p:spPr bwMode="auto">
            <a:xfrm>
              <a:off x="1623" y="3309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89"/>
            <p:cNvSpPr>
              <a:spLocks noChangeArrowheads="1"/>
            </p:cNvSpPr>
            <p:nvPr/>
          </p:nvSpPr>
          <p:spPr bwMode="auto">
            <a:xfrm>
              <a:off x="2416" y="3428"/>
              <a:ext cx="1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90"/>
            <p:cNvSpPr>
              <a:spLocks noChangeArrowheads="1"/>
            </p:cNvSpPr>
            <p:nvPr/>
          </p:nvSpPr>
          <p:spPr bwMode="auto">
            <a:xfrm>
              <a:off x="1926" y="3428"/>
              <a:ext cx="1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91"/>
            <p:cNvSpPr>
              <a:spLocks noChangeArrowheads="1"/>
            </p:cNvSpPr>
            <p:nvPr/>
          </p:nvSpPr>
          <p:spPr bwMode="auto">
            <a:xfrm>
              <a:off x="2304" y="3140"/>
              <a:ext cx="1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en-US" sz="24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92"/>
            <p:cNvSpPr>
              <a:spLocks noChangeArrowheads="1"/>
            </p:cNvSpPr>
            <p:nvPr/>
          </p:nvSpPr>
          <p:spPr bwMode="auto">
            <a:xfrm>
              <a:off x="1963" y="3140"/>
              <a:ext cx="1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93"/>
            <p:cNvSpPr>
              <a:spLocks noChangeArrowheads="1"/>
            </p:cNvSpPr>
            <p:nvPr/>
          </p:nvSpPr>
          <p:spPr bwMode="auto">
            <a:xfrm>
              <a:off x="1153" y="3337"/>
              <a:ext cx="1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94"/>
            <p:cNvSpPr>
              <a:spLocks noChangeArrowheads="1"/>
            </p:cNvSpPr>
            <p:nvPr/>
          </p:nvSpPr>
          <p:spPr bwMode="auto">
            <a:xfrm>
              <a:off x="1319" y="3488"/>
              <a:ext cx="2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en-US" sz="24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tđ</a:t>
              </a:r>
              <a:endPara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861417"/>
              </p:ext>
            </p:extLst>
          </p:nvPr>
        </p:nvGraphicFramePr>
        <p:xfrm>
          <a:off x="5360771" y="4369089"/>
          <a:ext cx="77311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9" name="Equation" r:id="rId3" imgW="773280" imgH="378000" progId="Equation.DSMT4">
                  <p:embed/>
                </p:oleObj>
              </mc:Choice>
              <mc:Fallback>
                <p:oleObj name="Equation" r:id="rId3" imgW="773280" imgH="37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0771" y="4369089"/>
                        <a:ext cx="773113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59"/>
          <p:cNvSpPr txBox="1">
            <a:spLocks noChangeArrowheads="1"/>
          </p:cNvSpPr>
          <p:nvPr/>
        </p:nvSpPr>
        <p:spPr bwMode="auto">
          <a:xfrm>
            <a:off x="1089966" y="3429000"/>
            <a:ext cx="454883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Mắc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Group 36"/>
          <p:cNvGrpSpPr>
            <a:grpSpLocks/>
          </p:cNvGrpSpPr>
          <p:nvPr/>
        </p:nvGrpSpPr>
        <p:grpSpPr bwMode="auto">
          <a:xfrm>
            <a:off x="533658" y="5221440"/>
            <a:ext cx="8305542" cy="1031723"/>
            <a:chOff x="786" y="2195"/>
            <a:chExt cx="4242" cy="675"/>
          </a:xfrm>
        </p:grpSpPr>
        <p:grpSp>
          <p:nvGrpSpPr>
            <p:cNvPr id="44" name="Group 38"/>
            <p:cNvGrpSpPr>
              <a:grpSpLocks noChangeAspect="1"/>
            </p:cNvGrpSpPr>
            <p:nvPr/>
          </p:nvGrpSpPr>
          <p:grpSpPr bwMode="auto">
            <a:xfrm>
              <a:off x="3168" y="2195"/>
              <a:ext cx="1860" cy="675"/>
              <a:chOff x="2496" y="3346"/>
              <a:chExt cx="2149" cy="780"/>
            </a:xfrm>
          </p:grpSpPr>
          <p:sp>
            <p:nvSpPr>
              <p:cNvPr id="46" name="AutoShape 39"/>
              <p:cNvSpPr>
                <a:spLocks noChangeAspect="1" noChangeArrowheads="1" noTextEdit="1"/>
              </p:cNvSpPr>
              <p:nvPr/>
            </p:nvSpPr>
            <p:spPr bwMode="auto">
              <a:xfrm>
                <a:off x="2496" y="3360"/>
                <a:ext cx="1608" cy="7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Line 40"/>
              <p:cNvSpPr>
                <a:spLocks noChangeShapeType="1"/>
              </p:cNvSpPr>
              <p:nvPr/>
            </p:nvSpPr>
            <p:spPr bwMode="auto">
              <a:xfrm>
                <a:off x="2546" y="3701"/>
                <a:ext cx="234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Line 41"/>
              <p:cNvSpPr>
                <a:spLocks noChangeShapeType="1"/>
              </p:cNvSpPr>
              <p:nvPr/>
            </p:nvSpPr>
            <p:spPr bwMode="auto">
              <a:xfrm>
                <a:off x="3101" y="3701"/>
                <a:ext cx="308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Line 42"/>
              <p:cNvSpPr>
                <a:spLocks noChangeShapeType="1"/>
              </p:cNvSpPr>
              <p:nvPr/>
            </p:nvSpPr>
            <p:spPr bwMode="auto">
              <a:xfrm>
                <a:off x="3697" y="3701"/>
                <a:ext cx="341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Rectangle 43"/>
              <p:cNvSpPr>
                <a:spLocks noChangeArrowheads="1"/>
              </p:cNvSpPr>
              <p:nvPr/>
            </p:nvSpPr>
            <p:spPr bwMode="auto">
              <a:xfrm>
                <a:off x="3906" y="3893"/>
                <a:ext cx="8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9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Rectangle 44"/>
              <p:cNvSpPr>
                <a:spLocks noChangeArrowheads="1"/>
              </p:cNvSpPr>
              <p:nvPr/>
            </p:nvSpPr>
            <p:spPr bwMode="auto">
              <a:xfrm>
                <a:off x="3290" y="3894"/>
                <a:ext cx="8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9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Rectangle 45"/>
              <p:cNvSpPr>
                <a:spLocks noChangeArrowheads="1"/>
              </p:cNvSpPr>
              <p:nvPr/>
            </p:nvSpPr>
            <p:spPr bwMode="auto">
              <a:xfrm>
                <a:off x="3792" y="3375"/>
                <a:ext cx="148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Rectangle 46"/>
              <p:cNvSpPr>
                <a:spLocks noChangeArrowheads="1"/>
              </p:cNvSpPr>
              <p:nvPr/>
            </p:nvSpPr>
            <p:spPr bwMode="auto">
              <a:xfrm>
                <a:off x="3179" y="3375"/>
                <a:ext cx="148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32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Rectangle 47"/>
              <p:cNvSpPr>
                <a:spLocks noChangeArrowheads="1"/>
              </p:cNvSpPr>
              <p:nvPr/>
            </p:nvSpPr>
            <p:spPr bwMode="auto">
              <a:xfrm>
                <a:off x="2587" y="3375"/>
                <a:ext cx="148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Rectangle 48"/>
              <p:cNvSpPr>
                <a:spLocks noChangeArrowheads="1"/>
              </p:cNvSpPr>
              <p:nvPr/>
            </p:nvSpPr>
            <p:spPr bwMode="auto">
              <a:xfrm>
                <a:off x="3726" y="3736"/>
                <a:ext cx="182" cy="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32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Rectangle 49"/>
              <p:cNvSpPr>
                <a:spLocks noChangeArrowheads="1"/>
              </p:cNvSpPr>
              <p:nvPr/>
            </p:nvSpPr>
            <p:spPr bwMode="auto">
              <a:xfrm>
                <a:off x="3130" y="3736"/>
                <a:ext cx="201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en-US" sz="32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Rectangle 50"/>
              <p:cNvSpPr>
                <a:spLocks noChangeArrowheads="1"/>
              </p:cNvSpPr>
              <p:nvPr/>
            </p:nvSpPr>
            <p:spPr bwMode="auto">
              <a:xfrm>
                <a:off x="2576" y="3737"/>
                <a:ext cx="324" cy="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3200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en-US" sz="3200" i="1" baseline="-250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en-US" sz="2800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</a:t>
                </a:r>
              </a:p>
            </p:txBody>
          </p:sp>
          <p:sp>
            <p:nvSpPr>
              <p:cNvPr id="58" name="Rectangle 51"/>
              <p:cNvSpPr>
                <a:spLocks noChangeArrowheads="1"/>
              </p:cNvSpPr>
              <p:nvPr/>
            </p:nvSpPr>
            <p:spPr bwMode="auto">
              <a:xfrm>
                <a:off x="3470" y="3508"/>
                <a:ext cx="168" cy="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Rectangle 52"/>
              <p:cNvSpPr>
                <a:spLocks noChangeArrowheads="1"/>
              </p:cNvSpPr>
              <p:nvPr/>
            </p:nvSpPr>
            <p:spPr bwMode="auto">
              <a:xfrm>
                <a:off x="2861" y="3508"/>
                <a:ext cx="168" cy="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Rectangle 51"/>
              <p:cNvSpPr>
                <a:spLocks noChangeArrowheads="1"/>
              </p:cNvSpPr>
              <p:nvPr/>
            </p:nvSpPr>
            <p:spPr bwMode="auto">
              <a:xfrm>
                <a:off x="4054" y="3508"/>
                <a:ext cx="168" cy="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Rectangle 45"/>
              <p:cNvSpPr>
                <a:spLocks noChangeArrowheads="1"/>
              </p:cNvSpPr>
              <p:nvPr/>
            </p:nvSpPr>
            <p:spPr bwMode="auto">
              <a:xfrm>
                <a:off x="4373" y="3346"/>
                <a:ext cx="148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Line 42"/>
              <p:cNvSpPr>
                <a:spLocks noChangeShapeType="1"/>
              </p:cNvSpPr>
              <p:nvPr/>
            </p:nvSpPr>
            <p:spPr bwMode="auto">
              <a:xfrm>
                <a:off x="4276" y="3686"/>
                <a:ext cx="341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Rectangle 48"/>
              <p:cNvSpPr>
                <a:spLocks noChangeArrowheads="1"/>
              </p:cNvSpPr>
              <p:nvPr/>
            </p:nvSpPr>
            <p:spPr bwMode="auto">
              <a:xfrm>
                <a:off x="4356" y="3701"/>
                <a:ext cx="182" cy="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32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Rectangle 43"/>
              <p:cNvSpPr>
                <a:spLocks noChangeArrowheads="1"/>
              </p:cNvSpPr>
              <p:nvPr/>
            </p:nvSpPr>
            <p:spPr bwMode="auto">
              <a:xfrm>
                <a:off x="4538" y="3913"/>
                <a:ext cx="10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9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5" name="Text Box 53"/>
            <p:cNvSpPr txBox="1">
              <a:spLocks noChangeArrowheads="1"/>
            </p:cNvSpPr>
            <p:nvPr/>
          </p:nvSpPr>
          <p:spPr bwMode="auto">
            <a:xfrm>
              <a:off x="786" y="2297"/>
              <a:ext cx="2382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b="1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itchFamily="2" charset="2"/>
                </a:rPr>
                <a:t>Mở</a:t>
              </a:r>
              <a:r>
                <a:rPr lang="en-US" altLang="en-US" sz="2000" b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itchFamily="2" charset="2"/>
                </a:rPr>
                <a:t> </a:t>
              </a:r>
              <a:r>
                <a:rPr lang="en-US" altLang="en-US" sz="2000" b="1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itchFamily="2" charset="2"/>
                </a:rPr>
                <a:t>rộng:Với</a:t>
              </a:r>
              <a:r>
                <a:rPr lang="en-US" altLang="en-US" sz="2000" b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itchFamily="2" charset="2"/>
                </a:rPr>
                <a:t> </a:t>
              </a:r>
              <a:r>
                <a:rPr lang="en-US" altLang="en-US" sz="2000" b="1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itchFamily="2" charset="2"/>
                </a:rPr>
                <a:t>ba</a:t>
              </a:r>
              <a:r>
                <a:rPr lang="en-US" altLang="en-US" sz="2000" b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itchFamily="2" charset="2"/>
                </a:rPr>
                <a:t> </a:t>
              </a:r>
              <a:r>
                <a:rPr lang="en-US" altLang="en-US" sz="2000" b="1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itchFamily="2" charset="2"/>
                </a:rPr>
                <a:t>điện</a:t>
              </a:r>
              <a:r>
                <a:rPr lang="en-US" altLang="en-US" sz="2000" b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itchFamily="2" charset="2"/>
                </a:rPr>
                <a:t> </a:t>
              </a:r>
              <a:r>
                <a:rPr lang="en-US" altLang="en-US" sz="2000" b="1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itchFamily="2" charset="2"/>
                </a:rPr>
                <a:t>trở</a:t>
              </a:r>
              <a:r>
                <a:rPr lang="en-US" altLang="en-US" sz="2000" b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itchFamily="2" charset="2"/>
                </a:rPr>
                <a:t> </a:t>
              </a:r>
              <a:r>
                <a:rPr lang="en-US" altLang="en-US" sz="2000" b="1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itchFamily="2" charset="2"/>
                </a:rPr>
                <a:t>mắc</a:t>
              </a:r>
              <a:r>
                <a:rPr lang="en-US" altLang="en-US" sz="2000" b="1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itchFamily="2" charset="2"/>
                </a:rPr>
                <a:t> song </a:t>
              </a:r>
              <a:r>
                <a:rPr lang="en-US" altLang="en-US" sz="2000" b="1" dirty="0" err="1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itchFamily="2" charset="2"/>
                </a:rPr>
                <a:t>song</a:t>
              </a:r>
              <a:r>
                <a:rPr lang="en-US" altLang="en-US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243794" y="2481530"/>
            <a:ext cx="2249582" cy="152400"/>
            <a:chOff x="5268235" y="1935935"/>
            <a:chExt cx="2249582" cy="152400"/>
          </a:xfrm>
        </p:grpSpPr>
        <p:sp>
          <p:nvSpPr>
            <p:cNvPr id="66" name="Rectangle 65"/>
            <p:cNvSpPr/>
            <p:nvPr/>
          </p:nvSpPr>
          <p:spPr>
            <a:xfrm>
              <a:off x="5984136" y="1935935"/>
              <a:ext cx="791633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6794573" y="2012135"/>
              <a:ext cx="72324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268235" y="2012135"/>
              <a:ext cx="72324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4398532" y="1008179"/>
            <a:ext cx="4115411" cy="1568290"/>
            <a:chOff x="4398532" y="1008179"/>
            <a:chExt cx="4115411" cy="1568290"/>
          </a:xfrm>
        </p:grpSpPr>
        <p:sp>
          <p:nvSpPr>
            <p:cNvPr id="70" name="Rectangle 69"/>
            <p:cNvSpPr/>
            <p:nvPr/>
          </p:nvSpPr>
          <p:spPr>
            <a:xfrm>
              <a:off x="5991479" y="1371600"/>
              <a:ext cx="791633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>
              <a:stCxn id="70" idx="3"/>
            </p:cNvCxnSpPr>
            <p:nvPr/>
          </p:nvCxnSpPr>
          <p:spPr>
            <a:xfrm>
              <a:off x="6783112" y="1447800"/>
              <a:ext cx="72324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260568" y="1458607"/>
              <a:ext cx="72324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506356" y="1447800"/>
              <a:ext cx="0" cy="5643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268235" y="1447799"/>
              <a:ext cx="0" cy="5643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7506356" y="1998452"/>
              <a:ext cx="72324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539112" y="1989826"/>
              <a:ext cx="72324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8108133" y="1870496"/>
              <a:ext cx="242934" cy="245852"/>
              <a:chOff x="5486400" y="551003"/>
              <a:chExt cx="242934" cy="245852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5562600" y="647731"/>
                <a:ext cx="76200" cy="729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>
              <a:xfrm flipH="1">
                <a:off x="5486400" y="551003"/>
                <a:ext cx="242934" cy="24585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4447501" y="1854678"/>
              <a:ext cx="242934" cy="245852"/>
              <a:chOff x="5486400" y="556381"/>
              <a:chExt cx="242934" cy="245852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5562600" y="663198"/>
                <a:ext cx="76200" cy="729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/>
              <p:cNvCxnSpPr/>
              <p:nvPr/>
            </p:nvCxnSpPr>
            <p:spPr>
              <a:xfrm flipH="1">
                <a:off x="5486400" y="556381"/>
                <a:ext cx="242934" cy="24585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5262356" y="1935935"/>
              <a:ext cx="2249582" cy="152400"/>
              <a:chOff x="5268235" y="1935935"/>
              <a:chExt cx="2249582" cy="152400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5984136" y="1935935"/>
                <a:ext cx="791633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6794573" y="2012135"/>
                <a:ext cx="7232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5268235" y="2012135"/>
                <a:ext cx="7232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4398532" y="1545301"/>
              <a:ext cx="506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007122" y="1576696"/>
              <a:ext cx="506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133884" y="1008179"/>
              <a:ext cx="506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b="1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089714" y="2064482"/>
              <a:ext cx="506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b="1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7507731" y="2012134"/>
              <a:ext cx="0" cy="5643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268235" y="1993395"/>
              <a:ext cx="0" cy="5643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6075831" y="1576696"/>
              <a:ext cx="506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b="1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495626" y="1676400"/>
            <a:ext cx="1654689" cy="111712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68642" y="2800940"/>
            <a:ext cx="685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5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 animBg="1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057400" y="1676400"/>
            <a:ext cx="4991100" cy="523220"/>
          </a:xfrm>
          <a:prstGeom prst="rect">
            <a:avLst/>
          </a:prstGeom>
          <a:solidFill>
            <a:srgbClr val="0DB33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spcAft>
                <a:spcPct val="20000"/>
              </a:spcAft>
            </a:pPr>
            <a:r>
              <a:rPr lang="en-US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= I</a:t>
            </a:r>
            <a:r>
              <a:rPr lang="en-US" altLang="en-US" sz="2800" b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I</a:t>
            </a:r>
            <a:r>
              <a:rPr lang="en-US" altLang="en-US" sz="2800" b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+...+ I</a:t>
            </a:r>
            <a:r>
              <a:rPr lang="en-US" altLang="en-US" sz="2800" b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081842" y="2753380"/>
            <a:ext cx="4991100" cy="523220"/>
          </a:xfrm>
          <a:prstGeom prst="rect">
            <a:avLst/>
          </a:prstGeom>
          <a:solidFill>
            <a:srgbClr val="0DB33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spcAft>
                <a:spcPct val="20000"/>
              </a:spcAft>
            </a:pPr>
            <a:r>
              <a:rPr lang="en-US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= U</a:t>
            </a:r>
            <a:r>
              <a:rPr lang="en-US" altLang="en-US" sz="2800" b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U</a:t>
            </a:r>
            <a:r>
              <a:rPr lang="en-US" altLang="en-US" sz="2800" b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=...= U</a:t>
            </a:r>
            <a:r>
              <a:rPr lang="en-US" altLang="en-US" sz="2800" b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19100" y="543580"/>
            <a:ext cx="822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altLang="en-US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altLang="en-US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altLang="en-US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altLang="en-US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altLang="en-US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altLang="en-US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mắc</a:t>
            </a:r>
            <a:r>
              <a:rPr lang="en-US" altLang="en-US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song </a:t>
            </a:r>
            <a:r>
              <a:rPr lang="en-US" altLang="en-US" sz="2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r>
              <a:rPr lang="en-US" altLang="en-US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52A6F1AD-8B17-D440-BEB3-259BA80558A9}"/>
                  </a:ext>
                </a:extLst>
              </p:cNvPr>
              <p:cNvSpPr txBox="1"/>
              <p:nvPr/>
            </p:nvSpPr>
            <p:spPr>
              <a:xfrm>
                <a:off x="2057400" y="3962400"/>
                <a:ext cx="5015542" cy="97456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none" sz="28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vi-V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x-none" sz="28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none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x-none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x-none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đ</m:t>
                              </m:r>
                            </m:sub>
                          </m:sSub>
                        </m:den>
                      </m:f>
                      <m:r>
                        <a:rPr lang="vi-V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x-none" sz="28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vi-V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x-none" sz="28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none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vi-V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vi-V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x-none" sz="28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vi-V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x-none" sz="28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none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vi-V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vi-V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x-none" sz="28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vi-V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x-none" sz="28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none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x-none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x-none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2A6F1AD-8B17-D440-BEB3-259BA8055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962400"/>
                <a:ext cx="5015542" cy="97456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65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Freeform 2"/>
          <p:cNvSpPr>
            <a:spLocks/>
          </p:cNvSpPr>
          <p:nvPr/>
        </p:nvSpPr>
        <p:spPr bwMode="gray">
          <a:xfrm>
            <a:off x="1055688" y="1982788"/>
            <a:ext cx="768350" cy="374650"/>
          </a:xfrm>
          <a:custGeom>
            <a:avLst/>
            <a:gdLst>
              <a:gd name="T0" fmla="*/ 118 w 596"/>
              <a:gd name="T1" fmla="*/ 0 h 598"/>
              <a:gd name="T2" fmla="*/ 0 w 596"/>
              <a:gd name="T3" fmla="*/ 118 h 598"/>
              <a:gd name="T4" fmla="*/ 0 w 596"/>
              <a:gd name="T5" fmla="*/ 589 h 598"/>
              <a:gd name="T6" fmla="*/ 161 w 596"/>
              <a:gd name="T7" fmla="*/ 174 h 598"/>
              <a:gd name="T8" fmla="*/ 589 w 596"/>
              <a:gd name="T9" fmla="*/ 0 h 598"/>
              <a:gd name="T10" fmla="*/ 118 w 596"/>
              <a:gd name="T11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54510"/>
                  <a:invGamma/>
                </a:schemeClr>
              </a:gs>
              <a:gs pos="50000">
                <a:schemeClr val="accent1">
                  <a:alpha val="0"/>
                </a:schemeClr>
              </a:gs>
              <a:gs pos="100000">
                <a:schemeClr val="accent1">
                  <a:gamma/>
                  <a:tint val="54510"/>
                  <a:invGamma/>
                </a:scheme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0051" name="Freeform 3"/>
          <p:cNvSpPr>
            <a:spLocks/>
          </p:cNvSpPr>
          <p:nvPr/>
        </p:nvSpPr>
        <p:spPr bwMode="gray">
          <a:xfrm>
            <a:off x="1033463" y="1960563"/>
            <a:ext cx="768350" cy="374650"/>
          </a:xfrm>
          <a:custGeom>
            <a:avLst/>
            <a:gdLst>
              <a:gd name="T0" fmla="*/ 118 w 596"/>
              <a:gd name="T1" fmla="*/ 0 h 598"/>
              <a:gd name="T2" fmla="*/ 0 w 596"/>
              <a:gd name="T3" fmla="*/ 118 h 598"/>
              <a:gd name="T4" fmla="*/ 0 w 596"/>
              <a:gd name="T5" fmla="*/ 589 h 598"/>
              <a:gd name="T6" fmla="*/ 161 w 596"/>
              <a:gd name="T7" fmla="*/ 174 h 598"/>
              <a:gd name="T8" fmla="*/ 589 w 596"/>
              <a:gd name="T9" fmla="*/ 0 h 598"/>
              <a:gd name="T10" fmla="*/ 118 w 596"/>
              <a:gd name="T11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54510"/>
                  <a:invGamma/>
                </a:schemeClr>
              </a:gs>
              <a:gs pos="50000">
                <a:schemeClr val="accent1">
                  <a:alpha val="0"/>
                </a:schemeClr>
              </a:gs>
              <a:gs pos="100000">
                <a:schemeClr val="accent1">
                  <a:gamma/>
                  <a:tint val="54510"/>
                  <a:invGamma/>
                </a:scheme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gray">
          <a:xfrm>
            <a:off x="2689225" y="1973263"/>
            <a:ext cx="58816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vi-VN" sz="3200">
              <a:latin typeface=".VnTime" pitchFamily="34" charset="0"/>
            </a:endParaRPr>
          </a:p>
        </p:txBody>
      </p:sp>
      <p:grpSp>
        <p:nvGrpSpPr>
          <p:cNvPr id="130053" name="Group 5"/>
          <p:cNvGrpSpPr>
            <a:grpSpLocks/>
          </p:cNvGrpSpPr>
          <p:nvPr/>
        </p:nvGrpSpPr>
        <p:grpSpPr bwMode="auto">
          <a:xfrm>
            <a:off x="691346" y="1849828"/>
            <a:ext cx="8001000" cy="914400"/>
            <a:chOff x="480" y="1152"/>
            <a:chExt cx="5040" cy="576"/>
          </a:xfrm>
        </p:grpSpPr>
        <p:sp>
          <p:nvSpPr>
            <p:cNvPr id="25691" name="AutoShape 6"/>
            <p:cNvSpPr>
              <a:spLocks noChangeArrowheads="1"/>
            </p:cNvSpPr>
            <p:nvPr/>
          </p:nvSpPr>
          <p:spPr bwMode="gray">
            <a:xfrm>
              <a:off x="480" y="1152"/>
              <a:ext cx="5040" cy="576"/>
            </a:xfrm>
            <a:prstGeom prst="roundRect">
              <a:avLst>
                <a:gd name="adj" fmla="val 10889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vi-VN" sz="2000" b="1"/>
            </a:p>
          </p:txBody>
        </p:sp>
        <p:sp>
          <p:nvSpPr>
            <p:cNvPr id="130055" name="AutoShape 7"/>
            <p:cNvSpPr>
              <a:spLocks noChangeArrowheads="1"/>
            </p:cNvSpPr>
            <p:nvPr/>
          </p:nvSpPr>
          <p:spPr bwMode="gray">
            <a:xfrm>
              <a:off x="486" y="1208"/>
              <a:ext cx="762" cy="47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056" name="Text Box 8"/>
            <p:cNvSpPr txBox="1">
              <a:spLocks noChangeArrowheads="1"/>
            </p:cNvSpPr>
            <p:nvPr/>
          </p:nvSpPr>
          <p:spPr bwMode="gray">
            <a:xfrm>
              <a:off x="724" y="1256"/>
              <a:ext cx="344" cy="327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25694" name="Rectangle 9"/>
            <p:cNvSpPr>
              <a:spLocks noChangeArrowheads="1"/>
            </p:cNvSpPr>
            <p:nvPr/>
          </p:nvSpPr>
          <p:spPr bwMode="auto">
            <a:xfrm>
              <a:off x="1296" y="1212"/>
              <a:ext cx="41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 b="1" dirty="0"/>
            </a:p>
          </p:txBody>
        </p:sp>
      </p:grpSp>
      <p:grpSp>
        <p:nvGrpSpPr>
          <p:cNvPr id="130058" name="Group 10"/>
          <p:cNvGrpSpPr>
            <a:grpSpLocks/>
          </p:cNvGrpSpPr>
          <p:nvPr/>
        </p:nvGrpSpPr>
        <p:grpSpPr bwMode="auto">
          <a:xfrm>
            <a:off x="423863" y="1066800"/>
            <a:ext cx="261937" cy="5486400"/>
            <a:chOff x="48" y="768"/>
            <a:chExt cx="182" cy="2075"/>
          </a:xfrm>
        </p:grpSpPr>
        <p:grpSp>
          <p:nvGrpSpPr>
            <p:cNvPr id="25668" name="Group 11"/>
            <p:cNvGrpSpPr>
              <a:grpSpLocks/>
            </p:cNvGrpSpPr>
            <p:nvPr/>
          </p:nvGrpSpPr>
          <p:grpSpPr bwMode="auto">
            <a:xfrm rot="5400000">
              <a:off x="-879" y="1752"/>
              <a:ext cx="2064" cy="96"/>
              <a:chOff x="0" y="1896"/>
              <a:chExt cx="5760" cy="120"/>
            </a:xfrm>
          </p:grpSpPr>
          <p:sp>
            <p:nvSpPr>
              <p:cNvPr id="25689" name="Rectangle 12"/>
              <p:cNvSpPr>
                <a:spLocks noChangeArrowheads="1"/>
              </p:cNvSpPr>
              <p:nvPr/>
            </p:nvSpPr>
            <p:spPr bwMode="gray">
              <a:xfrm>
                <a:off x="0" y="1896"/>
                <a:ext cx="5760" cy="47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5690" name="Rectangle 13"/>
              <p:cNvSpPr>
                <a:spLocks noChangeArrowheads="1"/>
              </p:cNvSpPr>
              <p:nvPr/>
            </p:nvSpPr>
            <p:spPr bwMode="gray">
              <a:xfrm>
                <a:off x="0" y="1942"/>
                <a:ext cx="5760" cy="74"/>
              </a:xfrm>
              <a:prstGeom prst="rect">
                <a:avLst/>
              </a:prstGeom>
              <a:gradFill rotWithShape="1">
                <a:gsLst>
                  <a:gs pos="0">
                    <a:srgbClr val="CFCFCF"/>
                  </a:gs>
                  <a:gs pos="100000">
                    <a:srgbClr val="5F5F5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25669" name="Group 14"/>
            <p:cNvGrpSpPr>
              <a:grpSpLocks/>
            </p:cNvGrpSpPr>
            <p:nvPr/>
          </p:nvGrpSpPr>
          <p:grpSpPr bwMode="auto">
            <a:xfrm rot="5400000">
              <a:off x="57" y="2670"/>
              <a:ext cx="173" cy="173"/>
              <a:chOff x="1872" y="1824"/>
              <a:chExt cx="2014" cy="1821"/>
            </a:xfrm>
          </p:grpSpPr>
          <p:sp>
            <p:nvSpPr>
              <p:cNvPr id="130063" name="AutoShape 15"/>
              <p:cNvSpPr>
                <a:spLocks noChangeArrowheads="1"/>
              </p:cNvSpPr>
              <p:nvPr/>
            </p:nvSpPr>
            <p:spPr bwMode="gray">
              <a:xfrm rot="16200000" flipH="1">
                <a:off x="1818" y="2530"/>
                <a:ext cx="313" cy="203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0064" name="AutoShape 16"/>
              <p:cNvSpPr>
                <a:spLocks noChangeArrowheads="1"/>
              </p:cNvSpPr>
              <p:nvPr/>
            </p:nvSpPr>
            <p:spPr bwMode="gray">
              <a:xfrm rot="5400000" flipH="1">
                <a:off x="3628" y="2495"/>
                <a:ext cx="313" cy="203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0065" name="AutoShape 17"/>
              <p:cNvSpPr>
                <a:spLocks noChangeArrowheads="1"/>
              </p:cNvSpPr>
              <p:nvPr/>
            </p:nvSpPr>
            <p:spPr bwMode="gray">
              <a:xfrm rot="10800000" flipH="1">
                <a:off x="2726" y="3333"/>
                <a:ext cx="308" cy="209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83" name="Oval 18"/>
              <p:cNvSpPr>
                <a:spLocks noChangeArrowheads="1"/>
              </p:cNvSpPr>
              <p:nvPr/>
            </p:nvSpPr>
            <p:spPr bwMode="gray">
              <a:xfrm>
                <a:off x="2078" y="1824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5684" name="Oval 19"/>
              <p:cNvSpPr>
                <a:spLocks noChangeArrowheads="1"/>
              </p:cNvSpPr>
              <p:nvPr/>
            </p:nvSpPr>
            <p:spPr bwMode="gray">
              <a:xfrm>
                <a:off x="2170" y="1915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30068" name="Oval 20"/>
              <p:cNvSpPr>
                <a:spLocks noChangeArrowheads="1"/>
              </p:cNvSpPr>
              <p:nvPr/>
            </p:nvSpPr>
            <p:spPr bwMode="gray">
              <a:xfrm>
                <a:off x="2257" y="1998"/>
                <a:ext cx="1258" cy="126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86" name="Oval 21"/>
              <p:cNvSpPr>
                <a:spLocks noChangeArrowheads="1"/>
              </p:cNvSpPr>
              <p:nvPr/>
            </p:nvSpPr>
            <p:spPr bwMode="gray">
              <a:xfrm>
                <a:off x="2254" y="2000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130070" name="Oval 22"/>
              <p:cNvSpPr>
                <a:spLocks noChangeArrowheads="1"/>
              </p:cNvSpPr>
              <p:nvPr/>
            </p:nvSpPr>
            <p:spPr bwMode="gray">
              <a:xfrm>
                <a:off x="2334" y="2079"/>
                <a:ext cx="1097" cy="110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88" name="Oval 23"/>
              <p:cNvSpPr>
                <a:spLocks noChangeArrowheads="1"/>
              </p:cNvSpPr>
              <p:nvPr/>
            </p:nvSpPr>
            <p:spPr bwMode="gray">
              <a:xfrm>
                <a:off x="2337" y="2083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</p:grpSp>
        <p:grpSp>
          <p:nvGrpSpPr>
            <p:cNvPr id="25670" name="Group 24"/>
            <p:cNvGrpSpPr>
              <a:grpSpLocks/>
            </p:cNvGrpSpPr>
            <p:nvPr/>
          </p:nvGrpSpPr>
          <p:grpSpPr bwMode="auto">
            <a:xfrm rot="5400000">
              <a:off x="48" y="1723"/>
              <a:ext cx="173" cy="173"/>
              <a:chOff x="1872" y="1824"/>
              <a:chExt cx="2014" cy="1821"/>
            </a:xfrm>
          </p:grpSpPr>
          <p:sp>
            <p:nvSpPr>
              <p:cNvPr id="130073" name="AutoShape 25"/>
              <p:cNvSpPr>
                <a:spLocks noChangeArrowheads="1"/>
              </p:cNvSpPr>
              <p:nvPr/>
            </p:nvSpPr>
            <p:spPr bwMode="gray">
              <a:xfrm rot="16200000" flipH="1">
                <a:off x="1819" y="2528"/>
                <a:ext cx="313" cy="203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0074" name="AutoShape 26"/>
              <p:cNvSpPr>
                <a:spLocks noChangeArrowheads="1"/>
              </p:cNvSpPr>
              <p:nvPr/>
            </p:nvSpPr>
            <p:spPr bwMode="gray">
              <a:xfrm rot="5400000" flipH="1">
                <a:off x="3630" y="2493"/>
                <a:ext cx="313" cy="203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0075" name="AutoShape 27"/>
              <p:cNvSpPr>
                <a:spLocks noChangeArrowheads="1"/>
              </p:cNvSpPr>
              <p:nvPr/>
            </p:nvSpPr>
            <p:spPr bwMode="gray">
              <a:xfrm rot="10800000" flipH="1">
                <a:off x="2728" y="3332"/>
                <a:ext cx="308" cy="209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74" name="Oval 28"/>
              <p:cNvSpPr>
                <a:spLocks noChangeArrowheads="1"/>
              </p:cNvSpPr>
              <p:nvPr/>
            </p:nvSpPr>
            <p:spPr bwMode="gray">
              <a:xfrm>
                <a:off x="2078" y="1824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5675" name="Oval 29"/>
              <p:cNvSpPr>
                <a:spLocks noChangeArrowheads="1"/>
              </p:cNvSpPr>
              <p:nvPr/>
            </p:nvSpPr>
            <p:spPr bwMode="gray">
              <a:xfrm>
                <a:off x="2170" y="1915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30078" name="Oval 30"/>
              <p:cNvSpPr>
                <a:spLocks noChangeArrowheads="1"/>
              </p:cNvSpPr>
              <p:nvPr/>
            </p:nvSpPr>
            <p:spPr bwMode="gray">
              <a:xfrm>
                <a:off x="2259" y="1996"/>
                <a:ext cx="1258" cy="126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77" name="Oval 31"/>
              <p:cNvSpPr>
                <a:spLocks noChangeArrowheads="1"/>
              </p:cNvSpPr>
              <p:nvPr/>
            </p:nvSpPr>
            <p:spPr bwMode="gray">
              <a:xfrm>
                <a:off x="2254" y="2000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130080" name="Oval 32"/>
              <p:cNvSpPr>
                <a:spLocks noChangeArrowheads="1"/>
              </p:cNvSpPr>
              <p:nvPr/>
            </p:nvSpPr>
            <p:spPr bwMode="gray">
              <a:xfrm>
                <a:off x="2336" y="2078"/>
                <a:ext cx="1097" cy="110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79" name="Oval 33"/>
              <p:cNvSpPr>
                <a:spLocks noChangeArrowheads="1"/>
              </p:cNvSpPr>
              <p:nvPr/>
            </p:nvSpPr>
            <p:spPr bwMode="gray">
              <a:xfrm>
                <a:off x="2337" y="2083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</p:grpSp>
      </p:grpSp>
      <p:sp>
        <p:nvSpPr>
          <p:cNvPr id="130082" name="AutoShape 34"/>
          <p:cNvSpPr>
            <a:spLocks noChangeArrowheads="1"/>
          </p:cNvSpPr>
          <p:nvPr/>
        </p:nvSpPr>
        <p:spPr bwMode="gray">
          <a:xfrm>
            <a:off x="33338" y="76200"/>
            <a:ext cx="8958262" cy="15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 algn="ctr">
            <a:solidFill>
              <a:srgbClr val="0000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r>
              <a:rPr lang="it-IT" sz="2800" dirty="0"/>
              <a:t>Câu phát biểu nào sau đây là đúng</a:t>
            </a:r>
            <a:r>
              <a:rPr lang="vi-VN" sz="2800" dirty="0"/>
              <a:t>:</a:t>
            </a:r>
            <a:r>
              <a:rPr lang="it-IT" sz="2800" dirty="0"/>
              <a:t> Trong đoạn </a:t>
            </a:r>
            <a:r>
              <a:rPr lang="it-IT" sz="2800" dirty="0" smtClean="0"/>
              <a:t>mạch</a:t>
            </a:r>
          </a:p>
          <a:p>
            <a:r>
              <a:rPr lang="it-IT" sz="2800" dirty="0" smtClean="0"/>
              <a:t> </a:t>
            </a:r>
            <a:r>
              <a:rPr lang="it-IT" sz="2800" dirty="0"/>
              <a:t>mắc song song, cường độ dòng điện </a:t>
            </a:r>
            <a:r>
              <a:rPr lang="it-IT" sz="2800" dirty="0" smtClean="0"/>
              <a:t>:</a:t>
            </a:r>
            <a:endParaRPr lang="vi-VN" sz="2800" dirty="0"/>
          </a:p>
        </p:txBody>
      </p:sp>
      <p:grpSp>
        <p:nvGrpSpPr>
          <p:cNvPr id="130083" name="Group 35"/>
          <p:cNvGrpSpPr>
            <a:grpSpLocks/>
          </p:cNvGrpSpPr>
          <p:nvPr/>
        </p:nvGrpSpPr>
        <p:grpSpPr bwMode="auto">
          <a:xfrm>
            <a:off x="95250" y="1779588"/>
            <a:ext cx="879475" cy="992187"/>
            <a:chOff x="250" y="1291"/>
            <a:chExt cx="586" cy="625"/>
          </a:xfrm>
        </p:grpSpPr>
        <p:sp>
          <p:nvSpPr>
            <p:cNvPr id="130084" name="AutoShape 36"/>
            <p:cNvSpPr>
              <a:spLocks noChangeArrowheads="1"/>
            </p:cNvSpPr>
            <p:nvPr/>
          </p:nvSpPr>
          <p:spPr bwMode="gray">
            <a:xfrm flipH="1">
              <a:off x="526" y="1291"/>
              <a:ext cx="99" cy="64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085" name="AutoShape 37"/>
            <p:cNvSpPr>
              <a:spLocks noChangeArrowheads="1"/>
            </p:cNvSpPr>
            <p:nvPr/>
          </p:nvSpPr>
          <p:spPr bwMode="gray">
            <a:xfrm rot="10800000" flipH="1">
              <a:off x="537" y="1852"/>
              <a:ext cx="99" cy="64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086" name="AutoShape 38"/>
            <p:cNvSpPr>
              <a:spLocks noChangeArrowheads="1"/>
            </p:cNvSpPr>
            <p:nvPr/>
          </p:nvSpPr>
          <p:spPr bwMode="gray">
            <a:xfrm rot="16200000" flipH="1">
              <a:off x="235" y="1571"/>
              <a:ext cx="95" cy="66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62" name="Oval 39"/>
            <p:cNvSpPr>
              <a:spLocks noChangeArrowheads="1"/>
            </p:cNvSpPr>
            <p:nvPr/>
          </p:nvSpPr>
          <p:spPr bwMode="gray">
            <a:xfrm rot="5400000">
              <a:off x="325" y="1346"/>
              <a:ext cx="501" cy="52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5663" name="Oval 40"/>
            <p:cNvSpPr>
              <a:spLocks noChangeArrowheads="1"/>
            </p:cNvSpPr>
            <p:nvPr/>
          </p:nvSpPr>
          <p:spPr bwMode="gray">
            <a:xfrm rot="5400000">
              <a:off x="355" y="1375"/>
              <a:ext cx="444" cy="4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30089" name="Oval 41"/>
            <p:cNvSpPr>
              <a:spLocks noChangeArrowheads="1"/>
            </p:cNvSpPr>
            <p:nvPr/>
          </p:nvSpPr>
          <p:spPr bwMode="gray">
            <a:xfrm rot="5400000">
              <a:off x="380" y="1394"/>
              <a:ext cx="391" cy="406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65" name="Oval 42"/>
            <p:cNvSpPr>
              <a:spLocks noChangeArrowheads="1"/>
            </p:cNvSpPr>
            <p:nvPr/>
          </p:nvSpPr>
          <p:spPr bwMode="gray">
            <a:xfrm rot="5400000">
              <a:off x="380" y="1403"/>
              <a:ext cx="391" cy="406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130091" name="Oval 43"/>
            <p:cNvSpPr>
              <a:spLocks noChangeArrowheads="1"/>
            </p:cNvSpPr>
            <p:nvPr/>
          </p:nvSpPr>
          <p:spPr bwMode="gray">
            <a:xfrm rot="5400000">
              <a:off x="406" y="1428"/>
              <a:ext cx="340" cy="35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67" name="Oval 44"/>
            <p:cNvSpPr>
              <a:spLocks noChangeArrowheads="1"/>
            </p:cNvSpPr>
            <p:nvPr/>
          </p:nvSpPr>
          <p:spPr bwMode="gray">
            <a:xfrm rot="5400000">
              <a:off x="406" y="1428"/>
              <a:ext cx="340" cy="354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</p:grpSp>
      <p:sp>
        <p:nvSpPr>
          <p:cNvPr id="130093" name="Freeform 45"/>
          <p:cNvSpPr>
            <a:spLocks/>
          </p:cNvSpPr>
          <p:nvPr/>
        </p:nvSpPr>
        <p:spPr bwMode="gray">
          <a:xfrm>
            <a:off x="1185863" y="6053138"/>
            <a:ext cx="768350" cy="312737"/>
          </a:xfrm>
          <a:custGeom>
            <a:avLst/>
            <a:gdLst>
              <a:gd name="T0" fmla="*/ 118 w 596"/>
              <a:gd name="T1" fmla="*/ 0 h 598"/>
              <a:gd name="T2" fmla="*/ 0 w 596"/>
              <a:gd name="T3" fmla="*/ 118 h 598"/>
              <a:gd name="T4" fmla="*/ 0 w 596"/>
              <a:gd name="T5" fmla="*/ 589 h 598"/>
              <a:gd name="T6" fmla="*/ 161 w 596"/>
              <a:gd name="T7" fmla="*/ 174 h 598"/>
              <a:gd name="T8" fmla="*/ 589 w 596"/>
              <a:gd name="T9" fmla="*/ 0 h 598"/>
              <a:gd name="T10" fmla="*/ 118 w 596"/>
              <a:gd name="T11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54510"/>
                  <a:invGamma/>
                </a:schemeClr>
              </a:gs>
              <a:gs pos="50000">
                <a:schemeClr val="accent1">
                  <a:alpha val="0"/>
                </a:schemeClr>
              </a:gs>
              <a:gs pos="100000">
                <a:schemeClr val="accent1">
                  <a:gamma/>
                  <a:tint val="54510"/>
                  <a:invGamma/>
                </a:scheme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25610" name="Object 46"/>
          <p:cNvGraphicFramePr>
            <a:graphicFrameLocks noGrp="1" noChangeAspect="1"/>
          </p:cNvGraphicFramePr>
          <p:nvPr>
            <p:ph sz="half" idx="1"/>
          </p:nvPr>
        </p:nvGraphicFramePr>
        <p:xfrm>
          <a:off x="2432050" y="3792538"/>
          <a:ext cx="88900" cy="13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4" imgW="0" imgH="0" progId="Equation.DSMT4">
                  <p:embed/>
                </p:oleObj>
              </mc:Choice>
              <mc:Fallback>
                <p:oleObj name="Equation" r:id="rId4" imgW="0" imgH="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3792538"/>
                        <a:ext cx="88900" cy="13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95" name="Freeform 47"/>
          <p:cNvSpPr>
            <a:spLocks/>
          </p:cNvSpPr>
          <p:nvPr/>
        </p:nvSpPr>
        <p:spPr bwMode="gray">
          <a:xfrm>
            <a:off x="1295400" y="7162800"/>
            <a:ext cx="752475" cy="468313"/>
          </a:xfrm>
          <a:custGeom>
            <a:avLst/>
            <a:gdLst>
              <a:gd name="T0" fmla="*/ 118 w 596"/>
              <a:gd name="T1" fmla="*/ 0 h 598"/>
              <a:gd name="T2" fmla="*/ 0 w 596"/>
              <a:gd name="T3" fmla="*/ 118 h 598"/>
              <a:gd name="T4" fmla="*/ 0 w 596"/>
              <a:gd name="T5" fmla="*/ 589 h 598"/>
              <a:gd name="T6" fmla="*/ 161 w 596"/>
              <a:gd name="T7" fmla="*/ 174 h 598"/>
              <a:gd name="T8" fmla="*/ 589 w 596"/>
              <a:gd name="T9" fmla="*/ 0 h 598"/>
              <a:gd name="T10" fmla="*/ 118 w 596"/>
              <a:gd name="T11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tint val="48627"/>
                  <a:invGamma/>
                </a:schemeClr>
              </a:gs>
              <a:gs pos="100000">
                <a:schemeClr val="accent2">
                  <a:alpha val="0"/>
                </a:scheme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0096" name="Freeform 48"/>
          <p:cNvSpPr>
            <a:spLocks/>
          </p:cNvSpPr>
          <p:nvPr/>
        </p:nvSpPr>
        <p:spPr bwMode="gray">
          <a:xfrm>
            <a:off x="1035050" y="4649788"/>
            <a:ext cx="776288" cy="436562"/>
          </a:xfrm>
          <a:custGeom>
            <a:avLst/>
            <a:gdLst>
              <a:gd name="T0" fmla="*/ 118 w 596"/>
              <a:gd name="T1" fmla="*/ 0 h 598"/>
              <a:gd name="T2" fmla="*/ 0 w 596"/>
              <a:gd name="T3" fmla="*/ 118 h 598"/>
              <a:gd name="T4" fmla="*/ 0 w 596"/>
              <a:gd name="T5" fmla="*/ 589 h 598"/>
              <a:gd name="T6" fmla="*/ 161 w 596"/>
              <a:gd name="T7" fmla="*/ 174 h 598"/>
              <a:gd name="T8" fmla="*/ 589 w 596"/>
              <a:gd name="T9" fmla="*/ 0 h 598"/>
              <a:gd name="T10" fmla="*/ 118 w 596"/>
              <a:gd name="T11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54510"/>
                  <a:invGamma/>
                </a:schemeClr>
              </a:gs>
              <a:gs pos="50000">
                <a:schemeClr val="accent1">
                  <a:alpha val="0"/>
                </a:schemeClr>
              </a:gs>
              <a:gs pos="100000">
                <a:schemeClr val="accent1">
                  <a:gamma/>
                  <a:tint val="54510"/>
                  <a:invGamma/>
                </a:scheme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30097" name="Group 49"/>
          <p:cNvGrpSpPr>
            <a:grpSpLocks/>
          </p:cNvGrpSpPr>
          <p:nvPr/>
        </p:nvGrpSpPr>
        <p:grpSpPr bwMode="auto">
          <a:xfrm>
            <a:off x="762000" y="3048000"/>
            <a:ext cx="8001000" cy="914400"/>
            <a:chOff x="480" y="1152"/>
            <a:chExt cx="5040" cy="576"/>
          </a:xfrm>
        </p:grpSpPr>
        <p:sp>
          <p:nvSpPr>
            <p:cNvPr id="25655" name="AutoShape 50"/>
            <p:cNvSpPr>
              <a:spLocks noChangeArrowheads="1"/>
            </p:cNvSpPr>
            <p:nvPr/>
          </p:nvSpPr>
          <p:spPr bwMode="gray">
            <a:xfrm>
              <a:off x="480" y="1152"/>
              <a:ext cx="5040" cy="576"/>
            </a:xfrm>
            <a:prstGeom prst="roundRect">
              <a:avLst>
                <a:gd name="adj" fmla="val 10889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vi-VN" sz="2000" b="1"/>
            </a:p>
          </p:txBody>
        </p:sp>
        <p:sp>
          <p:nvSpPr>
            <p:cNvPr id="130099" name="AutoShape 51"/>
            <p:cNvSpPr>
              <a:spLocks noChangeArrowheads="1"/>
            </p:cNvSpPr>
            <p:nvPr/>
          </p:nvSpPr>
          <p:spPr bwMode="gray">
            <a:xfrm>
              <a:off x="486" y="1208"/>
              <a:ext cx="762" cy="47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100" name="Text Box 52"/>
            <p:cNvSpPr txBox="1">
              <a:spLocks noChangeArrowheads="1"/>
            </p:cNvSpPr>
            <p:nvPr/>
          </p:nvSpPr>
          <p:spPr bwMode="gray">
            <a:xfrm>
              <a:off x="724" y="1256"/>
              <a:ext cx="344" cy="327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</a:p>
          </p:txBody>
        </p:sp>
        <p:sp>
          <p:nvSpPr>
            <p:cNvPr id="25658" name="Rectangle 53"/>
            <p:cNvSpPr>
              <a:spLocks noChangeArrowheads="1"/>
            </p:cNvSpPr>
            <p:nvPr/>
          </p:nvSpPr>
          <p:spPr bwMode="auto">
            <a:xfrm>
              <a:off x="1296" y="1212"/>
              <a:ext cx="41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 b="1" dirty="0"/>
            </a:p>
          </p:txBody>
        </p:sp>
      </p:grpSp>
      <p:grpSp>
        <p:nvGrpSpPr>
          <p:cNvPr id="130102" name="Group 54"/>
          <p:cNvGrpSpPr>
            <a:grpSpLocks/>
          </p:cNvGrpSpPr>
          <p:nvPr/>
        </p:nvGrpSpPr>
        <p:grpSpPr bwMode="auto">
          <a:xfrm>
            <a:off x="88900" y="2973388"/>
            <a:ext cx="879475" cy="992187"/>
            <a:chOff x="250" y="1291"/>
            <a:chExt cx="586" cy="625"/>
          </a:xfrm>
        </p:grpSpPr>
        <p:sp>
          <p:nvSpPr>
            <p:cNvPr id="130103" name="AutoShape 55"/>
            <p:cNvSpPr>
              <a:spLocks noChangeArrowheads="1"/>
            </p:cNvSpPr>
            <p:nvPr/>
          </p:nvSpPr>
          <p:spPr bwMode="gray">
            <a:xfrm flipH="1">
              <a:off x="526" y="1291"/>
              <a:ext cx="99" cy="64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104" name="AutoShape 56"/>
            <p:cNvSpPr>
              <a:spLocks noChangeArrowheads="1"/>
            </p:cNvSpPr>
            <p:nvPr/>
          </p:nvSpPr>
          <p:spPr bwMode="gray">
            <a:xfrm rot="10800000" flipH="1">
              <a:off x="537" y="1852"/>
              <a:ext cx="99" cy="64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105" name="AutoShape 57"/>
            <p:cNvSpPr>
              <a:spLocks noChangeArrowheads="1"/>
            </p:cNvSpPr>
            <p:nvPr/>
          </p:nvSpPr>
          <p:spPr bwMode="gray">
            <a:xfrm rot="16200000" flipH="1">
              <a:off x="235" y="1571"/>
              <a:ext cx="95" cy="66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49" name="Oval 58"/>
            <p:cNvSpPr>
              <a:spLocks noChangeArrowheads="1"/>
            </p:cNvSpPr>
            <p:nvPr/>
          </p:nvSpPr>
          <p:spPr bwMode="gray">
            <a:xfrm rot="5400000">
              <a:off x="325" y="1346"/>
              <a:ext cx="501" cy="52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5650" name="Oval 59"/>
            <p:cNvSpPr>
              <a:spLocks noChangeArrowheads="1"/>
            </p:cNvSpPr>
            <p:nvPr/>
          </p:nvSpPr>
          <p:spPr bwMode="gray">
            <a:xfrm rot="5400000">
              <a:off x="355" y="1375"/>
              <a:ext cx="444" cy="4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30108" name="Oval 60"/>
            <p:cNvSpPr>
              <a:spLocks noChangeArrowheads="1"/>
            </p:cNvSpPr>
            <p:nvPr/>
          </p:nvSpPr>
          <p:spPr bwMode="gray">
            <a:xfrm rot="5400000">
              <a:off x="380" y="1394"/>
              <a:ext cx="391" cy="406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52" name="Oval 61"/>
            <p:cNvSpPr>
              <a:spLocks noChangeArrowheads="1"/>
            </p:cNvSpPr>
            <p:nvPr/>
          </p:nvSpPr>
          <p:spPr bwMode="gray">
            <a:xfrm rot="5400000">
              <a:off x="380" y="1403"/>
              <a:ext cx="391" cy="406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130110" name="Oval 62"/>
            <p:cNvSpPr>
              <a:spLocks noChangeArrowheads="1"/>
            </p:cNvSpPr>
            <p:nvPr/>
          </p:nvSpPr>
          <p:spPr bwMode="gray">
            <a:xfrm rot="5400000">
              <a:off x="406" y="1428"/>
              <a:ext cx="340" cy="35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54" name="Oval 63"/>
            <p:cNvSpPr>
              <a:spLocks noChangeArrowheads="1"/>
            </p:cNvSpPr>
            <p:nvPr/>
          </p:nvSpPr>
          <p:spPr bwMode="gray">
            <a:xfrm rot="5400000">
              <a:off x="406" y="1428"/>
              <a:ext cx="340" cy="354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</p:grpSp>
      <p:grpSp>
        <p:nvGrpSpPr>
          <p:cNvPr id="130112" name="Group 64"/>
          <p:cNvGrpSpPr>
            <a:grpSpLocks/>
          </p:cNvGrpSpPr>
          <p:nvPr/>
        </p:nvGrpSpPr>
        <p:grpSpPr bwMode="auto">
          <a:xfrm>
            <a:off x="762000" y="4343400"/>
            <a:ext cx="8001000" cy="914400"/>
            <a:chOff x="480" y="1152"/>
            <a:chExt cx="5040" cy="576"/>
          </a:xfrm>
        </p:grpSpPr>
        <p:sp>
          <p:nvSpPr>
            <p:cNvPr id="25642" name="AutoShape 65"/>
            <p:cNvSpPr>
              <a:spLocks noChangeArrowheads="1"/>
            </p:cNvSpPr>
            <p:nvPr/>
          </p:nvSpPr>
          <p:spPr bwMode="gray">
            <a:xfrm>
              <a:off x="480" y="1152"/>
              <a:ext cx="5040" cy="576"/>
            </a:xfrm>
            <a:prstGeom prst="roundRect">
              <a:avLst>
                <a:gd name="adj" fmla="val 10889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vi-VN" sz="2000" b="1"/>
            </a:p>
          </p:txBody>
        </p:sp>
        <p:sp>
          <p:nvSpPr>
            <p:cNvPr id="130114" name="AutoShape 66"/>
            <p:cNvSpPr>
              <a:spLocks noChangeArrowheads="1"/>
            </p:cNvSpPr>
            <p:nvPr/>
          </p:nvSpPr>
          <p:spPr bwMode="gray">
            <a:xfrm>
              <a:off x="486" y="1208"/>
              <a:ext cx="762" cy="47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115" name="Text Box 67"/>
            <p:cNvSpPr txBox="1">
              <a:spLocks noChangeArrowheads="1"/>
            </p:cNvSpPr>
            <p:nvPr/>
          </p:nvSpPr>
          <p:spPr bwMode="gray">
            <a:xfrm>
              <a:off x="724" y="1256"/>
              <a:ext cx="344" cy="327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</a:p>
          </p:txBody>
        </p:sp>
        <p:sp>
          <p:nvSpPr>
            <p:cNvPr id="25645" name="Rectangle 68"/>
            <p:cNvSpPr>
              <a:spLocks noChangeArrowheads="1"/>
            </p:cNvSpPr>
            <p:nvPr/>
          </p:nvSpPr>
          <p:spPr bwMode="auto">
            <a:xfrm>
              <a:off x="1296" y="1212"/>
              <a:ext cx="41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 b="1" dirty="0"/>
            </a:p>
          </p:txBody>
        </p:sp>
      </p:grpSp>
      <p:grpSp>
        <p:nvGrpSpPr>
          <p:cNvPr id="130117" name="Group 69"/>
          <p:cNvGrpSpPr>
            <a:grpSpLocks/>
          </p:cNvGrpSpPr>
          <p:nvPr/>
        </p:nvGrpSpPr>
        <p:grpSpPr bwMode="auto">
          <a:xfrm>
            <a:off x="79375" y="4294188"/>
            <a:ext cx="879475" cy="992187"/>
            <a:chOff x="250" y="1291"/>
            <a:chExt cx="586" cy="625"/>
          </a:xfrm>
        </p:grpSpPr>
        <p:sp>
          <p:nvSpPr>
            <p:cNvPr id="130118" name="AutoShape 70"/>
            <p:cNvSpPr>
              <a:spLocks noChangeArrowheads="1"/>
            </p:cNvSpPr>
            <p:nvPr/>
          </p:nvSpPr>
          <p:spPr bwMode="gray">
            <a:xfrm flipH="1">
              <a:off x="526" y="1291"/>
              <a:ext cx="99" cy="64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119" name="AutoShape 71"/>
            <p:cNvSpPr>
              <a:spLocks noChangeArrowheads="1"/>
            </p:cNvSpPr>
            <p:nvPr/>
          </p:nvSpPr>
          <p:spPr bwMode="gray">
            <a:xfrm rot="10800000" flipH="1">
              <a:off x="537" y="1852"/>
              <a:ext cx="99" cy="64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120" name="AutoShape 72"/>
            <p:cNvSpPr>
              <a:spLocks noChangeArrowheads="1"/>
            </p:cNvSpPr>
            <p:nvPr/>
          </p:nvSpPr>
          <p:spPr bwMode="gray">
            <a:xfrm rot="16200000" flipH="1">
              <a:off x="235" y="1571"/>
              <a:ext cx="95" cy="66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36" name="Oval 73"/>
            <p:cNvSpPr>
              <a:spLocks noChangeArrowheads="1"/>
            </p:cNvSpPr>
            <p:nvPr/>
          </p:nvSpPr>
          <p:spPr bwMode="gray">
            <a:xfrm rot="5400000">
              <a:off x="325" y="1346"/>
              <a:ext cx="501" cy="52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5637" name="Oval 74"/>
            <p:cNvSpPr>
              <a:spLocks noChangeArrowheads="1"/>
            </p:cNvSpPr>
            <p:nvPr/>
          </p:nvSpPr>
          <p:spPr bwMode="gray">
            <a:xfrm rot="5400000">
              <a:off x="355" y="1375"/>
              <a:ext cx="444" cy="4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30123" name="Oval 75"/>
            <p:cNvSpPr>
              <a:spLocks noChangeArrowheads="1"/>
            </p:cNvSpPr>
            <p:nvPr/>
          </p:nvSpPr>
          <p:spPr bwMode="gray">
            <a:xfrm rot="5400000">
              <a:off x="380" y="1394"/>
              <a:ext cx="391" cy="406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39" name="Oval 76"/>
            <p:cNvSpPr>
              <a:spLocks noChangeArrowheads="1"/>
            </p:cNvSpPr>
            <p:nvPr/>
          </p:nvSpPr>
          <p:spPr bwMode="gray">
            <a:xfrm rot="5400000">
              <a:off x="380" y="1403"/>
              <a:ext cx="391" cy="406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130125" name="Oval 77"/>
            <p:cNvSpPr>
              <a:spLocks noChangeArrowheads="1"/>
            </p:cNvSpPr>
            <p:nvPr/>
          </p:nvSpPr>
          <p:spPr bwMode="gray">
            <a:xfrm rot="5400000">
              <a:off x="406" y="1428"/>
              <a:ext cx="340" cy="35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41" name="Oval 78"/>
            <p:cNvSpPr>
              <a:spLocks noChangeArrowheads="1"/>
            </p:cNvSpPr>
            <p:nvPr/>
          </p:nvSpPr>
          <p:spPr bwMode="gray">
            <a:xfrm rot="5400000">
              <a:off x="406" y="1428"/>
              <a:ext cx="340" cy="354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</p:grpSp>
      <p:grpSp>
        <p:nvGrpSpPr>
          <p:cNvPr id="130127" name="Group 79"/>
          <p:cNvGrpSpPr>
            <a:grpSpLocks/>
          </p:cNvGrpSpPr>
          <p:nvPr/>
        </p:nvGrpSpPr>
        <p:grpSpPr bwMode="auto">
          <a:xfrm>
            <a:off x="762000" y="5486400"/>
            <a:ext cx="8001000" cy="914400"/>
            <a:chOff x="480" y="1152"/>
            <a:chExt cx="5040" cy="576"/>
          </a:xfrm>
        </p:grpSpPr>
        <p:sp>
          <p:nvSpPr>
            <p:cNvPr id="25629" name="AutoShape 80"/>
            <p:cNvSpPr>
              <a:spLocks noChangeArrowheads="1"/>
            </p:cNvSpPr>
            <p:nvPr/>
          </p:nvSpPr>
          <p:spPr bwMode="gray">
            <a:xfrm>
              <a:off x="480" y="1152"/>
              <a:ext cx="5040" cy="576"/>
            </a:xfrm>
            <a:prstGeom prst="roundRect">
              <a:avLst>
                <a:gd name="adj" fmla="val 10889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vi-VN" sz="2000" b="1"/>
            </a:p>
          </p:txBody>
        </p:sp>
        <p:sp>
          <p:nvSpPr>
            <p:cNvPr id="130129" name="AutoShape 81"/>
            <p:cNvSpPr>
              <a:spLocks noChangeArrowheads="1"/>
            </p:cNvSpPr>
            <p:nvPr/>
          </p:nvSpPr>
          <p:spPr bwMode="gray">
            <a:xfrm>
              <a:off x="486" y="1208"/>
              <a:ext cx="762" cy="47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130" name="Text Box 82"/>
            <p:cNvSpPr txBox="1">
              <a:spLocks noChangeArrowheads="1"/>
            </p:cNvSpPr>
            <p:nvPr/>
          </p:nvSpPr>
          <p:spPr bwMode="gray">
            <a:xfrm>
              <a:off x="724" y="1256"/>
              <a:ext cx="344" cy="327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</a:t>
              </a:r>
            </a:p>
          </p:txBody>
        </p:sp>
        <p:sp>
          <p:nvSpPr>
            <p:cNvPr id="25632" name="Rectangle 83"/>
            <p:cNvSpPr>
              <a:spLocks noChangeArrowheads="1"/>
            </p:cNvSpPr>
            <p:nvPr/>
          </p:nvSpPr>
          <p:spPr bwMode="auto">
            <a:xfrm>
              <a:off x="1296" y="1212"/>
              <a:ext cx="41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 b="1" dirty="0"/>
            </a:p>
          </p:txBody>
        </p:sp>
      </p:grpSp>
      <p:grpSp>
        <p:nvGrpSpPr>
          <p:cNvPr id="130132" name="Group 84"/>
          <p:cNvGrpSpPr>
            <a:grpSpLocks/>
          </p:cNvGrpSpPr>
          <p:nvPr/>
        </p:nvGrpSpPr>
        <p:grpSpPr bwMode="auto">
          <a:xfrm>
            <a:off x="79375" y="5449888"/>
            <a:ext cx="879475" cy="992187"/>
            <a:chOff x="250" y="1291"/>
            <a:chExt cx="586" cy="625"/>
          </a:xfrm>
        </p:grpSpPr>
        <p:sp>
          <p:nvSpPr>
            <p:cNvPr id="130133" name="AutoShape 85"/>
            <p:cNvSpPr>
              <a:spLocks noChangeArrowheads="1"/>
            </p:cNvSpPr>
            <p:nvPr/>
          </p:nvSpPr>
          <p:spPr bwMode="gray">
            <a:xfrm flipH="1">
              <a:off x="526" y="1291"/>
              <a:ext cx="99" cy="64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134" name="AutoShape 86"/>
            <p:cNvSpPr>
              <a:spLocks noChangeArrowheads="1"/>
            </p:cNvSpPr>
            <p:nvPr/>
          </p:nvSpPr>
          <p:spPr bwMode="gray">
            <a:xfrm rot="10800000" flipH="1">
              <a:off x="537" y="1852"/>
              <a:ext cx="99" cy="64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135" name="AutoShape 87"/>
            <p:cNvSpPr>
              <a:spLocks noChangeArrowheads="1"/>
            </p:cNvSpPr>
            <p:nvPr/>
          </p:nvSpPr>
          <p:spPr bwMode="gray">
            <a:xfrm rot="16200000" flipH="1">
              <a:off x="235" y="1571"/>
              <a:ext cx="95" cy="66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23" name="Oval 88"/>
            <p:cNvSpPr>
              <a:spLocks noChangeArrowheads="1"/>
            </p:cNvSpPr>
            <p:nvPr/>
          </p:nvSpPr>
          <p:spPr bwMode="gray">
            <a:xfrm rot="5400000">
              <a:off x="325" y="1346"/>
              <a:ext cx="501" cy="52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5624" name="Oval 89"/>
            <p:cNvSpPr>
              <a:spLocks noChangeArrowheads="1"/>
            </p:cNvSpPr>
            <p:nvPr/>
          </p:nvSpPr>
          <p:spPr bwMode="gray">
            <a:xfrm rot="5400000">
              <a:off x="355" y="1375"/>
              <a:ext cx="444" cy="4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30138" name="Oval 90"/>
            <p:cNvSpPr>
              <a:spLocks noChangeArrowheads="1"/>
            </p:cNvSpPr>
            <p:nvPr/>
          </p:nvSpPr>
          <p:spPr bwMode="gray">
            <a:xfrm rot="5400000">
              <a:off x="380" y="1394"/>
              <a:ext cx="391" cy="406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26" name="Oval 91"/>
            <p:cNvSpPr>
              <a:spLocks noChangeArrowheads="1"/>
            </p:cNvSpPr>
            <p:nvPr/>
          </p:nvSpPr>
          <p:spPr bwMode="gray">
            <a:xfrm rot="5400000">
              <a:off x="380" y="1403"/>
              <a:ext cx="391" cy="406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130140" name="Oval 92"/>
            <p:cNvSpPr>
              <a:spLocks noChangeArrowheads="1"/>
            </p:cNvSpPr>
            <p:nvPr/>
          </p:nvSpPr>
          <p:spPr bwMode="gray">
            <a:xfrm rot="5400000">
              <a:off x="406" y="1428"/>
              <a:ext cx="340" cy="35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28" name="Oval 93"/>
            <p:cNvSpPr>
              <a:spLocks noChangeArrowheads="1"/>
            </p:cNvSpPr>
            <p:nvPr/>
          </p:nvSpPr>
          <p:spPr bwMode="gray">
            <a:xfrm rot="5400000">
              <a:off x="406" y="1428"/>
              <a:ext cx="340" cy="354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</p:grpSp>
      <p:sp>
        <p:nvSpPr>
          <p:cNvPr id="130142" name="Text Box 94"/>
          <p:cNvSpPr txBox="1">
            <a:spLocks noChangeArrowheads="1"/>
          </p:cNvSpPr>
          <p:nvPr/>
        </p:nvSpPr>
        <p:spPr bwMode="auto">
          <a:xfrm>
            <a:off x="228600" y="3048000"/>
            <a:ext cx="9144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800">
                <a:solidFill>
                  <a:srgbClr val="FF0066"/>
                </a:solidFill>
                <a:latin typeface=".VnTime" pitchFamily="34" charset="0"/>
                <a:sym typeface="Wingdings" pitchFamily="2" charset="2"/>
              </a:rPr>
              <a:t></a:t>
            </a:r>
          </a:p>
        </p:txBody>
      </p:sp>
      <p:sp>
        <p:nvSpPr>
          <p:cNvPr id="3" name="Rectangle 2"/>
          <p:cNvSpPr/>
          <p:nvPr/>
        </p:nvSpPr>
        <p:spPr>
          <a:xfrm>
            <a:off x="2330147" y="2068790"/>
            <a:ext cx="42707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qua các vật dẫn là như nhau.</a:t>
            </a:r>
            <a:endParaRPr lang="vi-VN" sz="28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96886" y="4343400"/>
            <a:ext cx="60851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qua các vật dẫn không phụ thuộc vào điện trở các vật dẫn.</a:t>
            </a:r>
            <a:endParaRPr lang="vi-VN" sz="28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33601" y="3048000"/>
            <a:ext cx="65373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>
                <a:solidFill>
                  <a:srgbClr val="006600"/>
                </a:solidFill>
              </a:rPr>
              <a:t>trong mạch chính bằng tổng cường độ dòng điện qua các mạch rẽ.</a:t>
            </a:r>
            <a:endParaRPr lang="vi-VN" sz="2800" dirty="0">
              <a:solidFill>
                <a:srgbClr val="0066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30146" y="5486400"/>
            <a:ext cx="61280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trong mạch chính bằng cường độ dòng điện qua các mạch rẽ.	</a:t>
            </a:r>
            <a:endParaRPr lang="vi-VN" sz="28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05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0082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0082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0082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0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0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0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0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0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0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00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0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0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0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0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0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0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0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0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0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0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01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0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0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0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0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0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0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01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0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0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0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0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13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82" grpId="0" build="allAtOnce" animBg="1"/>
      <p:bldP spid="13014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Freeform 2"/>
          <p:cNvSpPr>
            <a:spLocks/>
          </p:cNvSpPr>
          <p:nvPr/>
        </p:nvSpPr>
        <p:spPr bwMode="gray">
          <a:xfrm>
            <a:off x="1055688" y="1982788"/>
            <a:ext cx="768350" cy="374650"/>
          </a:xfrm>
          <a:custGeom>
            <a:avLst/>
            <a:gdLst>
              <a:gd name="T0" fmla="*/ 118 w 596"/>
              <a:gd name="T1" fmla="*/ 0 h 598"/>
              <a:gd name="T2" fmla="*/ 0 w 596"/>
              <a:gd name="T3" fmla="*/ 118 h 598"/>
              <a:gd name="T4" fmla="*/ 0 w 596"/>
              <a:gd name="T5" fmla="*/ 589 h 598"/>
              <a:gd name="T6" fmla="*/ 161 w 596"/>
              <a:gd name="T7" fmla="*/ 174 h 598"/>
              <a:gd name="T8" fmla="*/ 589 w 596"/>
              <a:gd name="T9" fmla="*/ 0 h 598"/>
              <a:gd name="T10" fmla="*/ 118 w 596"/>
              <a:gd name="T11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54510"/>
                  <a:invGamma/>
                </a:schemeClr>
              </a:gs>
              <a:gs pos="50000">
                <a:schemeClr val="accent1">
                  <a:alpha val="0"/>
                </a:schemeClr>
              </a:gs>
              <a:gs pos="100000">
                <a:schemeClr val="accent1">
                  <a:gamma/>
                  <a:tint val="54510"/>
                  <a:invGamma/>
                </a:scheme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0051" name="Freeform 3"/>
          <p:cNvSpPr>
            <a:spLocks/>
          </p:cNvSpPr>
          <p:nvPr/>
        </p:nvSpPr>
        <p:spPr bwMode="gray">
          <a:xfrm>
            <a:off x="1033463" y="1960563"/>
            <a:ext cx="768350" cy="374650"/>
          </a:xfrm>
          <a:custGeom>
            <a:avLst/>
            <a:gdLst>
              <a:gd name="T0" fmla="*/ 118 w 596"/>
              <a:gd name="T1" fmla="*/ 0 h 598"/>
              <a:gd name="T2" fmla="*/ 0 w 596"/>
              <a:gd name="T3" fmla="*/ 118 h 598"/>
              <a:gd name="T4" fmla="*/ 0 w 596"/>
              <a:gd name="T5" fmla="*/ 589 h 598"/>
              <a:gd name="T6" fmla="*/ 161 w 596"/>
              <a:gd name="T7" fmla="*/ 174 h 598"/>
              <a:gd name="T8" fmla="*/ 589 w 596"/>
              <a:gd name="T9" fmla="*/ 0 h 598"/>
              <a:gd name="T10" fmla="*/ 118 w 596"/>
              <a:gd name="T11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54510"/>
                  <a:invGamma/>
                </a:schemeClr>
              </a:gs>
              <a:gs pos="50000">
                <a:schemeClr val="accent1">
                  <a:alpha val="0"/>
                </a:schemeClr>
              </a:gs>
              <a:gs pos="100000">
                <a:schemeClr val="accent1">
                  <a:gamma/>
                  <a:tint val="54510"/>
                  <a:invGamma/>
                </a:scheme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gray">
          <a:xfrm>
            <a:off x="2689225" y="1973263"/>
            <a:ext cx="58816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vi-VN" sz="3200">
              <a:latin typeface=".VnTime" pitchFamily="34" charset="0"/>
            </a:endParaRPr>
          </a:p>
        </p:txBody>
      </p:sp>
      <p:grpSp>
        <p:nvGrpSpPr>
          <p:cNvPr id="130053" name="Group 5"/>
          <p:cNvGrpSpPr>
            <a:grpSpLocks/>
          </p:cNvGrpSpPr>
          <p:nvPr/>
        </p:nvGrpSpPr>
        <p:grpSpPr bwMode="auto">
          <a:xfrm>
            <a:off x="691346" y="1849828"/>
            <a:ext cx="8001000" cy="914400"/>
            <a:chOff x="480" y="1152"/>
            <a:chExt cx="5040" cy="576"/>
          </a:xfrm>
        </p:grpSpPr>
        <p:sp>
          <p:nvSpPr>
            <p:cNvPr id="25691" name="AutoShape 6"/>
            <p:cNvSpPr>
              <a:spLocks noChangeArrowheads="1"/>
            </p:cNvSpPr>
            <p:nvPr/>
          </p:nvSpPr>
          <p:spPr bwMode="gray">
            <a:xfrm>
              <a:off x="480" y="1152"/>
              <a:ext cx="5040" cy="576"/>
            </a:xfrm>
            <a:prstGeom prst="roundRect">
              <a:avLst>
                <a:gd name="adj" fmla="val 10889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vi-VN" sz="2000" b="1"/>
            </a:p>
          </p:txBody>
        </p:sp>
        <p:sp>
          <p:nvSpPr>
            <p:cNvPr id="130055" name="AutoShape 7"/>
            <p:cNvSpPr>
              <a:spLocks noChangeArrowheads="1"/>
            </p:cNvSpPr>
            <p:nvPr/>
          </p:nvSpPr>
          <p:spPr bwMode="gray">
            <a:xfrm>
              <a:off x="486" y="1208"/>
              <a:ext cx="762" cy="47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056" name="Text Box 8"/>
            <p:cNvSpPr txBox="1">
              <a:spLocks noChangeArrowheads="1"/>
            </p:cNvSpPr>
            <p:nvPr/>
          </p:nvSpPr>
          <p:spPr bwMode="gray">
            <a:xfrm>
              <a:off x="724" y="1256"/>
              <a:ext cx="344" cy="327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25694" name="Rectangle 9"/>
            <p:cNvSpPr>
              <a:spLocks noChangeArrowheads="1"/>
            </p:cNvSpPr>
            <p:nvPr/>
          </p:nvSpPr>
          <p:spPr bwMode="auto">
            <a:xfrm>
              <a:off x="1296" y="1212"/>
              <a:ext cx="41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 b="1" dirty="0"/>
            </a:p>
          </p:txBody>
        </p:sp>
      </p:grpSp>
      <p:grpSp>
        <p:nvGrpSpPr>
          <p:cNvPr id="130058" name="Group 10"/>
          <p:cNvGrpSpPr>
            <a:grpSpLocks/>
          </p:cNvGrpSpPr>
          <p:nvPr/>
        </p:nvGrpSpPr>
        <p:grpSpPr bwMode="auto">
          <a:xfrm>
            <a:off x="423863" y="1066800"/>
            <a:ext cx="261937" cy="5486400"/>
            <a:chOff x="48" y="768"/>
            <a:chExt cx="182" cy="2075"/>
          </a:xfrm>
        </p:grpSpPr>
        <p:grpSp>
          <p:nvGrpSpPr>
            <p:cNvPr id="25668" name="Group 11"/>
            <p:cNvGrpSpPr>
              <a:grpSpLocks/>
            </p:cNvGrpSpPr>
            <p:nvPr/>
          </p:nvGrpSpPr>
          <p:grpSpPr bwMode="auto">
            <a:xfrm rot="5400000">
              <a:off x="-879" y="1752"/>
              <a:ext cx="2064" cy="96"/>
              <a:chOff x="0" y="1896"/>
              <a:chExt cx="5760" cy="120"/>
            </a:xfrm>
          </p:grpSpPr>
          <p:sp>
            <p:nvSpPr>
              <p:cNvPr id="25689" name="Rectangle 12"/>
              <p:cNvSpPr>
                <a:spLocks noChangeArrowheads="1"/>
              </p:cNvSpPr>
              <p:nvPr/>
            </p:nvSpPr>
            <p:spPr bwMode="gray">
              <a:xfrm>
                <a:off x="0" y="1896"/>
                <a:ext cx="5760" cy="47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5690" name="Rectangle 13"/>
              <p:cNvSpPr>
                <a:spLocks noChangeArrowheads="1"/>
              </p:cNvSpPr>
              <p:nvPr/>
            </p:nvSpPr>
            <p:spPr bwMode="gray">
              <a:xfrm>
                <a:off x="0" y="1942"/>
                <a:ext cx="5760" cy="74"/>
              </a:xfrm>
              <a:prstGeom prst="rect">
                <a:avLst/>
              </a:prstGeom>
              <a:gradFill rotWithShape="1">
                <a:gsLst>
                  <a:gs pos="0">
                    <a:srgbClr val="CFCFCF"/>
                  </a:gs>
                  <a:gs pos="100000">
                    <a:srgbClr val="5F5F5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25669" name="Group 14"/>
            <p:cNvGrpSpPr>
              <a:grpSpLocks/>
            </p:cNvGrpSpPr>
            <p:nvPr/>
          </p:nvGrpSpPr>
          <p:grpSpPr bwMode="auto">
            <a:xfrm rot="5400000">
              <a:off x="57" y="2670"/>
              <a:ext cx="173" cy="173"/>
              <a:chOff x="1872" y="1824"/>
              <a:chExt cx="2014" cy="1821"/>
            </a:xfrm>
          </p:grpSpPr>
          <p:sp>
            <p:nvSpPr>
              <p:cNvPr id="130063" name="AutoShape 15"/>
              <p:cNvSpPr>
                <a:spLocks noChangeArrowheads="1"/>
              </p:cNvSpPr>
              <p:nvPr/>
            </p:nvSpPr>
            <p:spPr bwMode="gray">
              <a:xfrm rot="16200000" flipH="1">
                <a:off x="1818" y="2530"/>
                <a:ext cx="313" cy="203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0064" name="AutoShape 16"/>
              <p:cNvSpPr>
                <a:spLocks noChangeArrowheads="1"/>
              </p:cNvSpPr>
              <p:nvPr/>
            </p:nvSpPr>
            <p:spPr bwMode="gray">
              <a:xfrm rot="5400000" flipH="1">
                <a:off x="3628" y="2495"/>
                <a:ext cx="313" cy="203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0065" name="AutoShape 17"/>
              <p:cNvSpPr>
                <a:spLocks noChangeArrowheads="1"/>
              </p:cNvSpPr>
              <p:nvPr/>
            </p:nvSpPr>
            <p:spPr bwMode="gray">
              <a:xfrm rot="10800000" flipH="1">
                <a:off x="2726" y="3333"/>
                <a:ext cx="308" cy="209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83" name="Oval 18"/>
              <p:cNvSpPr>
                <a:spLocks noChangeArrowheads="1"/>
              </p:cNvSpPr>
              <p:nvPr/>
            </p:nvSpPr>
            <p:spPr bwMode="gray">
              <a:xfrm>
                <a:off x="2078" y="1824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5684" name="Oval 19"/>
              <p:cNvSpPr>
                <a:spLocks noChangeArrowheads="1"/>
              </p:cNvSpPr>
              <p:nvPr/>
            </p:nvSpPr>
            <p:spPr bwMode="gray">
              <a:xfrm>
                <a:off x="2170" y="1915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30068" name="Oval 20"/>
              <p:cNvSpPr>
                <a:spLocks noChangeArrowheads="1"/>
              </p:cNvSpPr>
              <p:nvPr/>
            </p:nvSpPr>
            <p:spPr bwMode="gray">
              <a:xfrm>
                <a:off x="2257" y="1998"/>
                <a:ext cx="1258" cy="126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86" name="Oval 21"/>
              <p:cNvSpPr>
                <a:spLocks noChangeArrowheads="1"/>
              </p:cNvSpPr>
              <p:nvPr/>
            </p:nvSpPr>
            <p:spPr bwMode="gray">
              <a:xfrm>
                <a:off x="2254" y="2000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130070" name="Oval 22"/>
              <p:cNvSpPr>
                <a:spLocks noChangeArrowheads="1"/>
              </p:cNvSpPr>
              <p:nvPr/>
            </p:nvSpPr>
            <p:spPr bwMode="gray">
              <a:xfrm>
                <a:off x="2334" y="2079"/>
                <a:ext cx="1097" cy="110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88" name="Oval 23"/>
              <p:cNvSpPr>
                <a:spLocks noChangeArrowheads="1"/>
              </p:cNvSpPr>
              <p:nvPr/>
            </p:nvSpPr>
            <p:spPr bwMode="gray">
              <a:xfrm>
                <a:off x="2337" y="2083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</p:grpSp>
        <p:grpSp>
          <p:nvGrpSpPr>
            <p:cNvPr id="25670" name="Group 24"/>
            <p:cNvGrpSpPr>
              <a:grpSpLocks/>
            </p:cNvGrpSpPr>
            <p:nvPr/>
          </p:nvGrpSpPr>
          <p:grpSpPr bwMode="auto">
            <a:xfrm rot="5400000">
              <a:off x="48" y="1723"/>
              <a:ext cx="173" cy="173"/>
              <a:chOff x="1872" y="1824"/>
              <a:chExt cx="2014" cy="1821"/>
            </a:xfrm>
          </p:grpSpPr>
          <p:sp>
            <p:nvSpPr>
              <p:cNvPr id="130073" name="AutoShape 25"/>
              <p:cNvSpPr>
                <a:spLocks noChangeArrowheads="1"/>
              </p:cNvSpPr>
              <p:nvPr/>
            </p:nvSpPr>
            <p:spPr bwMode="gray">
              <a:xfrm rot="16200000" flipH="1">
                <a:off x="1819" y="2528"/>
                <a:ext cx="313" cy="203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0074" name="AutoShape 26"/>
              <p:cNvSpPr>
                <a:spLocks noChangeArrowheads="1"/>
              </p:cNvSpPr>
              <p:nvPr/>
            </p:nvSpPr>
            <p:spPr bwMode="gray">
              <a:xfrm rot="5400000" flipH="1">
                <a:off x="3630" y="2493"/>
                <a:ext cx="313" cy="203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0075" name="AutoShape 27"/>
              <p:cNvSpPr>
                <a:spLocks noChangeArrowheads="1"/>
              </p:cNvSpPr>
              <p:nvPr/>
            </p:nvSpPr>
            <p:spPr bwMode="gray">
              <a:xfrm rot="10800000" flipH="1">
                <a:off x="2728" y="3332"/>
                <a:ext cx="308" cy="209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74" name="Oval 28"/>
              <p:cNvSpPr>
                <a:spLocks noChangeArrowheads="1"/>
              </p:cNvSpPr>
              <p:nvPr/>
            </p:nvSpPr>
            <p:spPr bwMode="gray">
              <a:xfrm>
                <a:off x="2078" y="1824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5675" name="Oval 29"/>
              <p:cNvSpPr>
                <a:spLocks noChangeArrowheads="1"/>
              </p:cNvSpPr>
              <p:nvPr/>
            </p:nvSpPr>
            <p:spPr bwMode="gray">
              <a:xfrm>
                <a:off x="2170" y="1915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30078" name="Oval 30"/>
              <p:cNvSpPr>
                <a:spLocks noChangeArrowheads="1"/>
              </p:cNvSpPr>
              <p:nvPr/>
            </p:nvSpPr>
            <p:spPr bwMode="gray">
              <a:xfrm>
                <a:off x="2259" y="1996"/>
                <a:ext cx="1258" cy="126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77" name="Oval 31"/>
              <p:cNvSpPr>
                <a:spLocks noChangeArrowheads="1"/>
              </p:cNvSpPr>
              <p:nvPr/>
            </p:nvSpPr>
            <p:spPr bwMode="gray">
              <a:xfrm>
                <a:off x="2254" y="2000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vi-VN"/>
              </a:p>
            </p:txBody>
          </p:sp>
          <p:sp>
            <p:nvSpPr>
              <p:cNvPr id="130080" name="Oval 32"/>
              <p:cNvSpPr>
                <a:spLocks noChangeArrowheads="1"/>
              </p:cNvSpPr>
              <p:nvPr/>
            </p:nvSpPr>
            <p:spPr bwMode="gray">
              <a:xfrm>
                <a:off x="2336" y="2078"/>
                <a:ext cx="1097" cy="110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679" name="Oval 33"/>
              <p:cNvSpPr>
                <a:spLocks noChangeArrowheads="1"/>
              </p:cNvSpPr>
              <p:nvPr/>
            </p:nvSpPr>
            <p:spPr bwMode="gray">
              <a:xfrm>
                <a:off x="2337" y="2083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vi-VN"/>
              </a:p>
            </p:txBody>
          </p:sp>
        </p:grpSp>
      </p:grpSp>
      <p:sp>
        <p:nvSpPr>
          <p:cNvPr id="130082" name="AutoShape 34"/>
          <p:cNvSpPr>
            <a:spLocks noChangeArrowheads="1"/>
          </p:cNvSpPr>
          <p:nvPr/>
        </p:nvSpPr>
        <p:spPr bwMode="gray">
          <a:xfrm>
            <a:off x="33338" y="76200"/>
            <a:ext cx="8958262" cy="15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 algn="ctr">
            <a:solidFill>
              <a:srgbClr val="0000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r>
              <a:rPr lang="it-IT" sz="2800" dirty="0"/>
              <a:t>Câu phát biểu nào sau đây là </a:t>
            </a:r>
            <a:r>
              <a:rPr lang="it-IT" sz="2800" dirty="0" smtClean="0"/>
              <a:t>đúng</a:t>
            </a:r>
            <a:r>
              <a:rPr lang="en-US" sz="2800" dirty="0" smtClean="0"/>
              <a:t>?</a:t>
            </a:r>
          </a:p>
          <a:p>
            <a:r>
              <a:rPr lang="it-IT" sz="2800" dirty="0"/>
              <a:t> Điện trở tương đương của mạch mắc song song </a:t>
            </a:r>
            <a:r>
              <a:rPr lang="en-US" sz="2800" dirty="0"/>
              <a:t>:</a:t>
            </a:r>
            <a:endParaRPr lang="vi-VN" sz="2800" dirty="0"/>
          </a:p>
        </p:txBody>
      </p:sp>
      <p:grpSp>
        <p:nvGrpSpPr>
          <p:cNvPr id="130083" name="Group 35"/>
          <p:cNvGrpSpPr>
            <a:grpSpLocks/>
          </p:cNvGrpSpPr>
          <p:nvPr/>
        </p:nvGrpSpPr>
        <p:grpSpPr bwMode="auto">
          <a:xfrm>
            <a:off x="95250" y="1779588"/>
            <a:ext cx="879475" cy="992187"/>
            <a:chOff x="250" y="1291"/>
            <a:chExt cx="586" cy="625"/>
          </a:xfrm>
        </p:grpSpPr>
        <p:sp>
          <p:nvSpPr>
            <p:cNvPr id="130084" name="AutoShape 36"/>
            <p:cNvSpPr>
              <a:spLocks noChangeArrowheads="1"/>
            </p:cNvSpPr>
            <p:nvPr/>
          </p:nvSpPr>
          <p:spPr bwMode="gray">
            <a:xfrm flipH="1">
              <a:off x="526" y="1291"/>
              <a:ext cx="99" cy="64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085" name="AutoShape 37"/>
            <p:cNvSpPr>
              <a:spLocks noChangeArrowheads="1"/>
            </p:cNvSpPr>
            <p:nvPr/>
          </p:nvSpPr>
          <p:spPr bwMode="gray">
            <a:xfrm rot="10800000" flipH="1">
              <a:off x="537" y="1852"/>
              <a:ext cx="99" cy="64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086" name="AutoShape 38"/>
            <p:cNvSpPr>
              <a:spLocks noChangeArrowheads="1"/>
            </p:cNvSpPr>
            <p:nvPr/>
          </p:nvSpPr>
          <p:spPr bwMode="gray">
            <a:xfrm rot="16200000" flipH="1">
              <a:off x="235" y="1571"/>
              <a:ext cx="95" cy="66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62" name="Oval 39"/>
            <p:cNvSpPr>
              <a:spLocks noChangeArrowheads="1"/>
            </p:cNvSpPr>
            <p:nvPr/>
          </p:nvSpPr>
          <p:spPr bwMode="gray">
            <a:xfrm rot="5400000">
              <a:off x="325" y="1346"/>
              <a:ext cx="501" cy="52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5663" name="Oval 40"/>
            <p:cNvSpPr>
              <a:spLocks noChangeArrowheads="1"/>
            </p:cNvSpPr>
            <p:nvPr/>
          </p:nvSpPr>
          <p:spPr bwMode="gray">
            <a:xfrm rot="5400000">
              <a:off x="355" y="1375"/>
              <a:ext cx="444" cy="4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30089" name="Oval 41"/>
            <p:cNvSpPr>
              <a:spLocks noChangeArrowheads="1"/>
            </p:cNvSpPr>
            <p:nvPr/>
          </p:nvSpPr>
          <p:spPr bwMode="gray">
            <a:xfrm rot="5400000">
              <a:off x="380" y="1394"/>
              <a:ext cx="391" cy="406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65" name="Oval 42"/>
            <p:cNvSpPr>
              <a:spLocks noChangeArrowheads="1"/>
            </p:cNvSpPr>
            <p:nvPr/>
          </p:nvSpPr>
          <p:spPr bwMode="gray">
            <a:xfrm rot="5400000">
              <a:off x="380" y="1403"/>
              <a:ext cx="391" cy="406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130091" name="Oval 43"/>
            <p:cNvSpPr>
              <a:spLocks noChangeArrowheads="1"/>
            </p:cNvSpPr>
            <p:nvPr/>
          </p:nvSpPr>
          <p:spPr bwMode="gray">
            <a:xfrm rot="5400000">
              <a:off x="406" y="1428"/>
              <a:ext cx="340" cy="35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67" name="Oval 44"/>
            <p:cNvSpPr>
              <a:spLocks noChangeArrowheads="1"/>
            </p:cNvSpPr>
            <p:nvPr/>
          </p:nvSpPr>
          <p:spPr bwMode="gray">
            <a:xfrm rot="5400000">
              <a:off x="406" y="1428"/>
              <a:ext cx="340" cy="354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</p:grpSp>
      <p:sp>
        <p:nvSpPr>
          <p:cNvPr id="130093" name="Freeform 45"/>
          <p:cNvSpPr>
            <a:spLocks/>
          </p:cNvSpPr>
          <p:nvPr/>
        </p:nvSpPr>
        <p:spPr bwMode="gray">
          <a:xfrm>
            <a:off x="1185863" y="6053138"/>
            <a:ext cx="768350" cy="312737"/>
          </a:xfrm>
          <a:custGeom>
            <a:avLst/>
            <a:gdLst>
              <a:gd name="T0" fmla="*/ 118 w 596"/>
              <a:gd name="T1" fmla="*/ 0 h 598"/>
              <a:gd name="T2" fmla="*/ 0 w 596"/>
              <a:gd name="T3" fmla="*/ 118 h 598"/>
              <a:gd name="T4" fmla="*/ 0 w 596"/>
              <a:gd name="T5" fmla="*/ 589 h 598"/>
              <a:gd name="T6" fmla="*/ 161 w 596"/>
              <a:gd name="T7" fmla="*/ 174 h 598"/>
              <a:gd name="T8" fmla="*/ 589 w 596"/>
              <a:gd name="T9" fmla="*/ 0 h 598"/>
              <a:gd name="T10" fmla="*/ 118 w 596"/>
              <a:gd name="T11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54510"/>
                  <a:invGamma/>
                </a:schemeClr>
              </a:gs>
              <a:gs pos="50000">
                <a:schemeClr val="accent1">
                  <a:alpha val="0"/>
                </a:schemeClr>
              </a:gs>
              <a:gs pos="100000">
                <a:schemeClr val="accent1">
                  <a:gamma/>
                  <a:tint val="54510"/>
                  <a:invGamma/>
                </a:scheme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25610" name="Object 46"/>
          <p:cNvGraphicFramePr>
            <a:graphicFrameLocks noGrp="1" noChangeAspect="1"/>
          </p:cNvGraphicFramePr>
          <p:nvPr>
            <p:ph sz="half" idx="1"/>
          </p:nvPr>
        </p:nvGraphicFramePr>
        <p:xfrm>
          <a:off x="2432050" y="3792538"/>
          <a:ext cx="88900" cy="13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4" imgW="0" imgH="0" progId="Equation.DSMT4">
                  <p:embed/>
                </p:oleObj>
              </mc:Choice>
              <mc:Fallback>
                <p:oleObj name="Equation" r:id="rId4" imgW="0" imgH="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3792538"/>
                        <a:ext cx="88900" cy="13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95" name="Freeform 47"/>
          <p:cNvSpPr>
            <a:spLocks/>
          </p:cNvSpPr>
          <p:nvPr/>
        </p:nvSpPr>
        <p:spPr bwMode="gray">
          <a:xfrm>
            <a:off x="1295400" y="7162800"/>
            <a:ext cx="752475" cy="468313"/>
          </a:xfrm>
          <a:custGeom>
            <a:avLst/>
            <a:gdLst>
              <a:gd name="T0" fmla="*/ 118 w 596"/>
              <a:gd name="T1" fmla="*/ 0 h 598"/>
              <a:gd name="T2" fmla="*/ 0 w 596"/>
              <a:gd name="T3" fmla="*/ 118 h 598"/>
              <a:gd name="T4" fmla="*/ 0 w 596"/>
              <a:gd name="T5" fmla="*/ 589 h 598"/>
              <a:gd name="T6" fmla="*/ 161 w 596"/>
              <a:gd name="T7" fmla="*/ 174 h 598"/>
              <a:gd name="T8" fmla="*/ 589 w 596"/>
              <a:gd name="T9" fmla="*/ 0 h 598"/>
              <a:gd name="T10" fmla="*/ 118 w 596"/>
              <a:gd name="T11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tint val="48627"/>
                  <a:invGamma/>
                </a:schemeClr>
              </a:gs>
              <a:gs pos="100000">
                <a:schemeClr val="accent2">
                  <a:alpha val="0"/>
                </a:scheme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0096" name="Freeform 48"/>
          <p:cNvSpPr>
            <a:spLocks/>
          </p:cNvSpPr>
          <p:nvPr/>
        </p:nvSpPr>
        <p:spPr bwMode="gray">
          <a:xfrm>
            <a:off x="1035050" y="4649788"/>
            <a:ext cx="776288" cy="436562"/>
          </a:xfrm>
          <a:custGeom>
            <a:avLst/>
            <a:gdLst>
              <a:gd name="T0" fmla="*/ 118 w 596"/>
              <a:gd name="T1" fmla="*/ 0 h 598"/>
              <a:gd name="T2" fmla="*/ 0 w 596"/>
              <a:gd name="T3" fmla="*/ 118 h 598"/>
              <a:gd name="T4" fmla="*/ 0 w 596"/>
              <a:gd name="T5" fmla="*/ 589 h 598"/>
              <a:gd name="T6" fmla="*/ 161 w 596"/>
              <a:gd name="T7" fmla="*/ 174 h 598"/>
              <a:gd name="T8" fmla="*/ 589 w 596"/>
              <a:gd name="T9" fmla="*/ 0 h 598"/>
              <a:gd name="T10" fmla="*/ 118 w 596"/>
              <a:gd name="T11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54510"/>
                  <a:invGamma/>
                </a:schemeClr>
              </a:gs>
              <a:gs pos="50000">
                <a:schemeClr val="accent1">
                  <a:alpha val="0"/>
                </a:schemeClr>
              </a:gs>
              <a:gs pos="100000">
                <a:schemeClr val="accent1">
                  <a:gamma/>
                  <a:tint val="54510"/>
                  <a:invGamma/>
                </a:scheme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30097" name="Group 49"/>
          <p:cNvGrpSpPr>
            <a:grpSpLocks/>
          </p:cNvGrpSpPr>
          <p:nvPr/>
        </p:nvGrpSpPr>
        <p:grpSpPr bwMode="auto">
          <a:xfrm>
            <a:off x="762000" y="3048000"/>
            <a:ext cx="8001000" cy="914400"/>
            <a:chOff x="480" y="1152"/>
            <a:chExt cx="5040" cy="576"/>
          </a:xfrm>
        </p:grpSpPr>
        <p:sp>
          <p:nvSpPr>
            <p:cNvPr id="25655" name="AutoShape 50"/>
            <p:cNvSpPr>
              <a:spLocks noChangeArrowheads="1"/>
            </p:cNvSpPr>
            <p:nvPr/>
          </p:nvSpPr>
          <p:spPr bwMode="gray">
            <a:xfrm>
              <a:off x="480" y="1152"/>
              <a:ext cx="5040" cy="576"/>
            </a:xfrm>
            <a:prstGeom prst="roundRect">
              <a:avLst>
                <a:gd name="adj" fmla="val 10889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vi-VN" sz="2000" b="1"/>
            </a:p>
          </p:txBody>
        </p:sp>
        <p:sp>
          <p:nvSpPr>
            <p:cNvPr id="130099" name="AutoShape 51"/>
            <p:cNvSpPr>
              <a:spLocks noChangeArrowheads="1"/>
            </p:cNvSpPr>
            <p:nvPr/>
          </p:nvSpPr>
          <p:spPr bwMode="gray">
            <a:xfrm>
              <a:off x="486" y="1208"/>
              <a:ext cx="762" cy="47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100" name="Text Box 52"/>
            <p:cNvSpPr txBox="1">
              <a:spLocks noChangeArrowheads="1"/>
            </p:cNvSpPr>
            <p:nvPr/>
          </p:nvSpPr>
          <p:spPr bwMode="gray">
            <a:xfrm>
              <a:off x="724" y="1256"/>
              <a:ext cx="344" cy="327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</a:p>
          </p:txBody>
        </p:sp>
        <p:sp>
          <p:nvSpPr>
            <p:cNvPr id="25658" name="Rectangle 53"/>
            <p:cNvSpPr>
              <a:spLocks noChangeArrowheads="1"/>
            </p:cNvSpPr>
            <p:nvPr/>
          </p:nvSpPr>
          <p:spPr bwMode="auto">
            <a:xfrm>
              <a:off x="1296" y="1212"/>
              <a:ext cx="41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 b="1" dirty="0"/>
            </a:p>
          </p:txBody>
        </p:sp>
      </p:grpSp>
      <p:grpSp>
        <p:nvGrpSpPr>
          <p:cNvPr id="130102" name="Group 54"/>
          <p:cNvGrpSpPr>
            <a:grpSpLocks/>
          </p:cNvGrpSpPr>
          <p:nvPr/>
        </p:nvGrpSpPr>
        <p:grpSpPr bwMode="auto">
          <a:xfrm>
            <a:off x="88900" y="2973388"/>
            <a:ext cx="879475" cy="992187"/>
            <a:chOff x="250" y="1291"/>
            <a:chExt cx="586" cy="625"/>
          </a:xfrm>
        </p:grpSpPr>
        <p:sp>
          <p:nvSpPr>
            <p:cNvPr id="130103" name="AutoShape 55"/>
            <p:cNvSpPr>
              <a:spLocks noChangeArrowheads="1"/>
            </p:cNvSpPr>
            <p:nvPr/>
          </p:nvSpPr>
          <p:spPr bwMode="gray">
            <a:xfrm flipH="1">
              <a:off x="526" y="1291"/>
              <a:ext cx="99" cy="64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104" name="AutoShape 56"/>
            <p:cNvSpPr>
              <a:spLocks noChangeArrowheads="1"/>
            </p:cNvSpPr>
            <p:nvPr/>
          </p:nvSpPr>
          <p:spPr bwMode="gray">
            <a:xfrm rot="10800000" flipH="1">
              <a:off x="537" y="1852"/>
              <a:ext cx="99" cy="64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105" name="AutoShape 57"/>
            <p:cNvSpPr>
              <a:spLocks noChangeArrowheads="1"/>
            </p:cNvSpPr>
            <p:nvPr/>
          </p:nvSpPr>
          <p:spPr bwMode="gray">
            <a:xfrm rot="16200000" flipH="1">
              <a:off x="235" y="1571"/>
              <a:ext cx="95" cy="66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49" name="Oval 58"/>
            <p:cNvSpPr>
              <a:spLocks noChangeArrowheads="1"/>
            </p:cNvSpPr>
            <p:nvPr/>
          </p:nvSpPr>
          <p:spPr bwMode="gray">
            <a:xfrm rot="5400000">
              <a:off x="325" y="1346"/>
              <a:ext cx="501" cy="52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5650" name="Oval 59"/>
            <p:cNvSpPr>
              <a:spLocks noChangeArrowheads="1"/>
            </p:cNvSpPr>
            <p:nvPr/>
          </p:nvSpPr>
          <p:spPr bwMode="gray">
            <a:xfrm rot="5400000">
              <a:off x="355" y="1375"/>
              <a:ext cx="444" cy="4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30108" name="Oval 60"/>
            <p:cNvSpPr>
              <a:spLocks noChangeArrowheads="1"/>
            </p:cNvSpPr>
            <p:nvPr/>
          </p:nvSpPr>
          <p:spPr bwMode="gray">
            <a:xfrm rot="5400000">
              <a:off x="380" y="1394"/>
              <a:ext cx="391" cy="406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52" name="Oval 61"/>
            <p:cNvSpPr>
              <a:spLocks noChangeArrowheads="1"/>
            </p:cNvSpPr>
            <p:nvPr/>
          </p:nvSpPr>
          <p:spPr bwMode="gray">
            <a:xfrm rot="5400000">
              <a:off x="380" y="1403"/>
              <a:ext cx="391" cy="406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130110" name="Oval 62"/>
            <p:cNvSpPr>
              <a:spLocks noChangeArrowheads="1"/>
            </p:cNvSpPr>
            <p:nvPr/>
          </p:nvSpPr>
          <p:spPr bwMode="gray">
            <a:xfrm rot="5400000">
              <a:off x="406" y="1428"/>
              <a:ext cx="340" cy="35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54" name="Oval 63"/>
            <p:cNvSpPr>
              <a:spLocks noChangeArrowheads="1"/>
            </p:cNvSpPr>
            <p:nvPr/>
          </p:nvSpPr>
          <p:spPr bwMode="gray">
            <a:xfrm rot="5400000">
              <a:off x="406" y="1428"/>
              <a:ext cx="340" cy="354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</p:grpSp>
      <p:grpSp>
        <p:nvGrpSpPr>
          <p:cNvPr id="130112" name="Group 64"/>
          <p:cNvGrpSpPr>
            <a:grpSpLocks/>
          </p:cNvGrpSpPr>
          <p:nvPr/>
        </p:nvGrpSpPr>
        <p:grpSpPr bwMode="auto">
          <a:xfrm>
            <a:off x="762000" y="4343400"/>
            <a:ext cx="8001000" cy="914400"/>
            <a:chOff x="480" y="1152"/>
            <a:chExt cx="5040" cy="576"/>
          </a:xfrm>
        </p:grpSpPr>
        <p:sp>
          <p:nvSpPr>
            <p:cNvPr id="25642" name="AutoShape 65"/>
            <p:cNvSpPr>
              <a:spLocks noChangeArrowheads="1"/>
            </p:cNvSpPr>
            <p:nvPr/>
          </p:nvSpPr>
          <p:spPr bwMode="gray">
            <a:xfrm>
              <a:off x="480" y="1152"/>
              <a:ext cx="5040" cy="576"/>
            </a:xfrm>
            <a:prstGeom prst="roundRect">
              <a:avLst>
                <a:gd name="adj" fmla="val 10889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vi-VN" sz="2000" b="1"/>
            </a:p>
          </p:txBody>
        </p:sp>
        <p:sp>
          <p:nvSpPr>
            <p:cNvPr id="130114" name="AutoShape 66"/>
            <p:cNvSpPr>
              <a:spLocks noChangeArrowheads="1"/>
            </p:cNvSpPr>
            <p:nvPr/>
          </p:nvSpPr>
          <p:spPr bwMode="gray">
            <a:xfrm>
              <a:off x="486" y="1208"/>
              <a:ext cx="762" cy="47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115" name="Text Box 67"/>
            <p:cNvSpPr txBox="1">
              <a:spLocks noChangeArrowheads="1"/>
            </p:cNvSpPr>
            <p:nvPr/>
          </p:nvSpPr>
          <p:spPr bwMode="gray">
            <a:xfrm>
              <a:off x="724" y="1256"/>
              <a:ext cx="344" cy="327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</a:p>
          </p:txBody>
        </p:sp>
        <p:sp>
          <p:nvSpPr>
            <p:cNvPr id="25645" name="Rectangle 68"/>
            <p:cNvSpPr>
              <a:spLocks noChangeArrowheads="1"/>
            </p:cNvSpPr>
            <p:nvPr/>
          </p:nvSpPr>
          <p:spPr bwMode="auto">
            <a:xfrm>
              <a:off x="1296" y="1212"/>
              <a:ext cx="41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 b="1" dirty="0"/>
            </a:p>
          </p:txBody>
        </p:sp>
      </p:grpSp>
      <p:grpSp>
        <p:nvGrpSpPr>
          <p:cNvPr id="130117" name="Group 69"/>
          <p:cNvGrpSpPr>
            <a:grpSpLocks/>
          </p:cNvGrpSpPr>
          <p:nvPr/>
        </p:nvGrpSpPr>
        <p:grpSpPr bwMode="auto">
          <a:xfrm>
            <a:off x="79375" y="4294188"/>
            <a:ext cx="879475" cy="992187"/>
            <a:chOff x="250" y="1291"/>
            <a:chExt cx="586" cy="625"/>
          </a:xfrm>
        </p:grpSpPr>
        <p:sp>
          <p:nvSpPr>
            <p:cNvPr id="130118" name="AutoShape 70"/>
            <p:cNvSpPr>
              <a:spLocks noChangeArrowheads="1"/>
            </p:cNvSpPr>
            <p:nvPr/>
          </p:nvSpPr>
          <p:spPr bwMode="gray">
            <a:xfrm flipH="1">
              <a:off x="526" y="1291"/>
              <a:ext cx="99" cy="64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119" name="AutoShape 71"/>
            <p:cNvSpPr>
              <a:spLocks noChangeArrowheads="1"/>
            </p:cNvSpPr>
            <p:nvPr/>
          </p:nvSpPr>
          <p:spPr bwMode="gray">
            <a:xfrm rot="10800000" flipH="1">
              <a:off x="537" y="1852"/>
              <a:ext cx="99" cy="64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120" name="AutoShape 72"/>
            <p:cNvSpPr>
              <a:spLocks noChangeArrowheads="1"/>
            </p:cNvSpPr>
            <p:nvPr/>
          </p:nvSpPr>
          <p:spPr bwMode="gray">
            <a:xfrm rot="16200000" flipH="1">
              <a:off x="235" y="1571"/>
              <a:ext cx="95" cy="66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36" name="Oval 73"/>
            <p:cNvSpPr>
              <a:spLocks noChangeArrowheads="1"/>
            </p:cNvSpPr>
            <p:nvPr/>
          </p:nvSpPr>
          <p:spPr bwMode="gray">
            <a:xfrm rot="5400000">
              <a:off x="325" y="1346"/>
              <a:ext cx="501" cy="52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5637" name="Oval 74"/>
            <p:cNvSpPr>
              <a:spLocks noChangeArrowheads="1"/>
            </p:cNvSpPr>
            <p:nvPr/>
          </p:nvSpPr>
          <p:spPr bwMode="gray">
            <a:xfrm rot="5400000">
              <a:off x="355" y="1375"/>
              <a:ext cx="444" cy="4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30123" name="Oval 75"/>
            <p:cNvSpPr>
              <a:spLocks noChangeArrowheads="1"/>
            </p:cNvSpPr>
            <p:nvPr/>
          </p:nvSpPr>
          <p:spPr bwMode="gray">
            <a:xfrm rot="5400000">
              <a:off x="380" y="1394"/>
              <a:ext cx="391" cy="406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39" name="Oval 76"/>
            <p:cNvSpPr>
              <a:spLocks noChangeArrowheads="1"/>
            </p:cNvSpPr>
            <p:nvPr/>
          </p:nvSpPr>
          <p:spPr bwMode="gray">
            <a:xfrm rot="5400000">
              <a:off x="380" y="1403"/>
              <a:ext cx="391" cy="406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130125" name="Oval 77"/>
            <p:cNvSpPr>
              <a:spLocks noChangeArrowheads="1"/>
            </p:cNvSpPr>
            <p:nvPr/>
          </p:nvSpPr>
          <p:spPr bwMode="gray">
            <a:xfrm rot="5400000">
              <a:off x="406" y="1428"/>
              <a:ext cx="340" cy="35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41" name="Oval 78"/>
            <p:cNvSpPr>
              <a:spLocks noChangeArrowheads="1"/>
            </p:cNvSpPr>
            <p:nvPr/>
          </p:nvSpPr>
          <p:spPr bwMode="gray">
            <a:xfrm rot="5400000">
              <a:off x="406" y="1428"/>
              <a:ext cx="340" cy="354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</p:grpSp>
      <p:grpSp>
        <p:nvGrpSpPr>
          <p:cNvPr id="130127" name="Group 79"/>
          <p:cNvGrpSpPr>
            <a:grpSpLocks/>
          </p:cNvGrpSpPr>
          <p:nvPr/>
        </p:nvGrpSpPr>
        <p:grpSpPr bwMode="auto">
          <a:xfrm>
            <a:off x="762000" y="5486400"/>
            <a:ext cx="8001000" cy="914400"/>
            <a:chOff x="480" y="1152"/>
            <a:chExt cx="5040" cy="576"/>
          </a:xfrm>
        </p:grpSpPr>
        <p:sp>
          <p:nvSpPr>
            <p:cNvPr id="25629" name="AutoShape 80"/>
            <p:cNvSpPr>
              <a:spLocks noChangeArrowheads="1"/>
            </p:cNvSpPr>
            <p:nvPr/>
          </p:nvSpPr>
          <p:spPr bwMode="gray">
            <a:xfrm>
              <a:off x="480" y="1152"/>
              <a:ext cx="5040" cy="576"/>
            </a:xfrm>
            <a:prstGeom prst="roundRect">
              <a:avLst>
                <a:gd name="adj" fmla="val 10889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vi-VN" sz="2000" b="1"/>
            </a:p>
          </p:txBody>
        </p:sp>
        <p:sp>
          <p:nvSpPr>
            <p:cNvPr id="130129" name="AutoShape 81"/>
            <p:cNvSpPr>
              <a:spLocks noChangeArrowheads="1"/>
            </p:cNvSpPr>
            <p:nvPr/>
          </p:nvSpPr>
          <p:spPr bwMode="gray">
            <a:xfrm>
              <a:off x="486" y="1208"/>
              <a:ext cx="762" cy="47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130" name="Text Box 82"/>
            <p:cNvSpPr txBox="1">
              <a:spLocks noChangeArrowheads="1"/>
            </p:cNvSpPr>
            <p:nvPr/>
          </p:nvSpPr>
          <p:spPr bwMode="gray">
            <a:xfrm>
              <a:off x="724" y="1256"/>
              <a:ext cx="344" cy="327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</a:t>
              </a:r>
            </a:p>
          </p:txBody>
        </p:sp>
        <p:sp>
          <p:nvSpPr>
            <p:cNvPr id="25632" name="Rectangle 83"/>
            <p:cNvSpPr>
              <a:spLocks noChangeArrowheads="1"/>
            </p:cNvSpPr>
            <p:nvPr/>
          </p:nvSpPr>
          <p:spPr bwMode="auto">
            <a:xfrm>
              <a:off x="1296" y="1212"/>
              <a:ext cx="41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 b="1" dirty="0"/>
            </a:p>
          </p:txBody>
        </p:sp>
      </p:grpSp>
      <p:grpSp>
        <p:nvGrpSpPr>
          <p:cNvPr id="130132" name="Group 84"/>
          <p:cNvGrpSpPr>
            <a:grpSpLocks/>
          </p:cNvGrpSpPr>
          <p:nvPr/>
        </p:nvGrpSpPr>
        <p:grpSpPr bwMode="auto">
          <a:xfrm>
            <a:off x="79375" y="5449888"/>
            <a:ext cx="879475" cy="992187"/>
            <a:chOff x="250" y="1291"/>
            <a:chExt cx="586" cy="625"/>
          </a:xfrm>
        </p:grpSpPr>
        <p:sp>
          <p:nvSpPr>
            <p:cNvPr id="130133" name="AutoShape 85"/>
            <p:cNvSpPr>
              <a:spLocks noChangeArrowheads="1"/>
            </p:cNvSpPr>
            <p:nvPr/>
          </p:nvSpPr>
          <p:spPr bwMode="gray">
            <a:xfrm flipH="1">
              <a:off x="526" y="1291"/>
              <a:ext cx="99" cy="64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134" name="AutoShape 86"/>
            <p:cNvSpPr>
              <a:spLocks noChangeArrowheads="1"/>
            </p:cNvSpPr>
            <p:nvPr/>
          </p:nvSpPr>
          <p:spPr bwMode="gray">
            <a:xfrm rot="10800000" flipH="1">
              <a:off x="537" y="1852"/>
              <a:ext cx="99" cy="64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135" name="AutoShape 87"/>
            <p:cNvSpPr>
              <a:spLocks noChangeArrowheads="1"/>
            </p:cNvSpPr>
            <p:nvPr/>
          </p:nvSpPr>
          <p:spPr bwMode="gray">
            <a:xfrm rot="16200000" flipH="1">
              <a:off x="235" y="1571"/>
              <a:ext cx="95" cy="66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23" name="Oval 88"/>
            <p:cNvSpPr>
              <a:spLocks noChangeArrowheads="1"/>
            </p:cNvSpPr>
            <p:nvPr/>
          </p:nvSpPr>
          <p:spPr bwMode="gray">
            <a:xfrm rot="5400000">
              <a:off x="325" y="1346"/>
              <a:ext cx="501" cy="52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5624" name="Oval 89"/>
            <p:cNvSpPr>
              <a:spLocks noChangeArrowheads="1"/>
            </p:cNvSpPr>
            <p:nvPr/>
          </p:nvSpPr>
          <p:spPr bwMode="gray">
            <a:xfrm rot="5400000">
              <a:off x="355" y="1375"/>
              <a:ext cx="444" cy="4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30138" name="Oval 90"/>
            <p:cNvSpPr>
              <a:spLocks noChangeArrowheads="1"/>
            </p:cNvSpPr>
            <p:nvPr/>
          </p:nvSpPr>
          <p:spPr bwMode="gray">
            <a:xfrm rot="5400000">
              <a:off x="380" y="1394"/>
              <a:ext cx="391" cy="406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26" name="Oval 91"/>
            <p:cNvSpPr>
              <a:spLocks noChangeArrowheads="1"/>
            </p:cNvSpPr>
            <p:nvPr/>
          </p:nvSpPr>
          <p:spPr bwMode="gray">
            <a:xfrm rot="5400000">
              <a:off x="380" y="1403"/>
              <a:ext cx="391" cy="406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130140" name="Oval 92"/>
            <p:cNvSpPr>
              <a:spLocks noChangeArrowheads="1"/>
            </p:cNvSpPr>
            <p:nvPr/>
          </p:nvSpPr>
          <p:spPr bwMode="gray">
            <a:xfrm rot="5400000">
              <a:off x="406" y="1428"/>
              <a:ext cx="340" cy="35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28" name="Oval 93"/>
            <p:cNvSpPr>
              <a:spLocks noChangeArrowheads="1"/>
            </p:cNvSpPr>
            <p:nvPr/>
          </p:nvSpPr>
          <p:spPr bwMode="gray">
            <a:xfrm rot="5400000">
              <a:off x="406" y="1428"/>
              <a:ext cx="340" cy="354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</p:grpSp>
      <p:sp>
        <p:nvSpPr>
          <p:cNvPr id="130142" name="Text Box 94"/>
          <p:cNvSpPr txBox="1">
            <a:spLocks noChangeArrowheads="1"/>
          </p:cNvSpPr>
          <p:nvPr/>
        </p:nvSpPr>
        <p:spPr bwMode="auto">
          <a:xfrm>
            <a:off x="204809" y="4433887"/>
            <a:ext cx="9144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800" dirty="0">
                <a:solidFill>
                  <a:srgbClr val="FF0066"/>
                </a:solidFill>
                <a:latin typeface=".VnTime" pitchFamily="34" charset="0"/>
                <a:sym typeface="Wingdings" pitchFamily="2" charset="2"/>
              </a:rPr>
              <a:t></a:t>
            </a:r>
          </a:p>
        </p:txBody>
      </p:sp>
      <p:sp>
        <p:nvSpPr>
          <p:cNvPr id="3" name="Rectangle 2"/>
          <p:cNvSpPr/>
          <p:nvPr/>
        </p:nvSpPr>
        <p:spPr>
          <a:xfrm>
            <a:off x="2330147" y="2068790"/>
            <a:ext cx="4953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dirty="0">
                <a:solidFill>
                  <a:srgbClr val="006600"/>
                </a:solidFill>
              </a:rPr>
              <a:t>bằng mỗi điện trở thành phần.</a:t>
            </a:r>
            <a:endParaRPr lang="vi-VN" sz="28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96886" y="4440805"/>
            <a:ext cx="60851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>
                <a:solidFill>
                  <a:srgbClr val="006600"/>
                </a:solidFill>
              </a:rPr>
              <a:t>nhỏ hơn mỗi điện trở thành phần. 	</a:t>
            </a:r>
            <a:endParaRPr lang="vi-VN" sz="28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8822" y="3081993"/>
            <a:ext cx="65373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>
                <a:solidFill>
                  <a:srgbClr val="006600"/>
                </a:solidFill>
              </a:rPr>
              <a:t>bằng tổng các điện trở thành phần</a:t>
            </a:r>
            <a:r>
              <a:rPr lang="it-IT" sz="2800" dirty="0" smtClean="0">
                <a:solidFill>
                  <a:srgbClr val="006600"/>
                </a:solidFill>
              </a:rPr>
              <a:t>.</a:t>
            </a:r>
            <a:endParaRPr lang="vi-VN" sz="2800" dirty="0">
              <a:solidFill>
                <a:srgbClr val="0066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29543" y="5609759"/>
            <a:ext cx="61280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>
                <a:solidFill>
                  <a:srgbClr val="006600"/>
                </a:solidFill>
              </a:rPr>
              <a:t>lớn hơn mỗi điện trở thành phần.   </a:t>
            </a:r>
            <a:endParaRPr lang="vi-VN" sz="28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8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0082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0082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0082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0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0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0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0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0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0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00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0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0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0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0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0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0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0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0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0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0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01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0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0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0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0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0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0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01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0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0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0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0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13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82" grpId="0" build="allAtOnce" animBg="1"/>
      <p:bldP spid="13014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6" name="Picture 12" descr="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5253171"/>
            <a:ext cx="3993258" cy="1604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4" name="Picture 10" descr="Cov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3644903"/>
            <a:ext cx="3752591" cy="153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3" name="Picture 9" descr="Cov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592" y="3473450"/>
            <a:ext cx="2525452" cy="216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2" name="Picture 8" descr="Cover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41750" y="1526118"/>
            <a:ext cx="1276350" cy="1172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Picture 7" descr="Cover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76650" y="1104900"/>
            <a:ext cx="1436688" cy="778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6" descr="Cover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667125" y="508001"/>
            <a:ext cx="1328738" cy="1325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5" descr="Cover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96901" y="1083733"/>
            <a:ext cx="3313113" cy="2497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 descr="Cover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0" y="2859617"/>
            <a:ext cx="1574800" cy="1227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711753" y="304800"/>
            <a:ext cx="3178175" cy="268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="" xmlns:a16="http://schemas.microsoft.com/office/drawing/2014/main" id="{52A6F1AD-8B17-D440-BEB3-259BA80558A9}"/>
                  </a:ext>
                </a:extLst>
              </p:cNvPr>
              <p:cNvSpPr txBox="1"/>
              <p:nvPr/>
            </p:nvSpPr>
            <p:spPr>
              <a:xfrm>
                <a:off x="6400800" y="5814484"/>
                <a:ext cx="2704330" cy="6594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none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vi-VN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x-none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x-none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x-none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x-none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đ</m:t>
                              </m:r>
                            </m:sub>
                          </m:sSub>
                        </m:den>
                      </m:f>
                      <m:r>
                        <a:rPr lang="vi-VN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x-none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vi-VN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x-none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x-none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vi-VN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vi-VN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x-none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vi-VN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x-none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x-none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vi-VN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vi-VN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x-none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vi-VN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x-none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x-none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x-none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x-none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2A6F1AD-8B17-D440-BEB3-259BA8055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5814484"/>
                <a:ext cx="2704330" cy="65941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6270541" y="3733801"/>
            <a:ext cx="2025436" cy="898973"/>
            <a:chOff x="1632" y="2206"/>
            <a:chExt cx="1728" cy="898"/>
          </a:xfrm>
        </p:grpSpPr>
        <p:sp>
          <p:nvSpPr>
            <p:cNvPr id="15" name="AutoShape 42"/>
            <p:cNvSpPr>
              <a:spLocks noChangeAspect="1" noChangeArrowheads="1" noTextEdit="1"/>
            </p:cNvSpPr>
            <p:nvPr/>
          </p:nvSpPr>
          <p:spPr bwMode="auto">
            <a:xfrm>
              <a:off x="1632" y="2206"/>
              <a:ext cx="1728" cy="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>
              <a:off x="1679" y="2586"/>
              <a:ext cx="46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>
              <a:off x="2439" y="2542"/>
              <a:ext cx="286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7463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>
              <a:off x="2992" y="2542"/>
              <a:ext cx="317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7463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46"/>
            <p:cNvSpPr>
              <a:spLocks noChangeArrowheads="1"/>
            </p:cNvSpPr>
            <p:nvPr/>
          </p:nvSpPr>
          <p:spPr bwMode="auto">
            <a:xfrm>
              <a:off x="3186" y="2733"/>
              <a:ext cx="13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 b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0" name="Rectangle 47"/>
            <p:cNvSpPr>
              <a:spLocks noChangeArrowheads="1"/>
            </p:cNvSpPr>
            <p:nvPr/>
          </p:nvSpPr>
          <p:spPr bwMode="auto">
            <a:xfrm>
              <a:off x="2614" y="2733"/>
              <a:ext cx="13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" name="Rectangle 48"/>
            <p:cNvSpPr>
              <a:spLocks noChangeArrowheads="1"/>
            </p:cNvSpPr>
            <p:nvPr/>
          </p:nvSpPr>
          <p:spPr bwMode="auto">
            <a:xfrm>
              <a:off x="3082" y="2220"/>
              <a:ext cx="127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en-US" sz="2400" b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" name="Rectangle 49"/>
            <p:cNvSpPr>
              <a:spLocks noChangeArrowheads="1"/>
            </p:cNvSpPr>
            <p:nvPr/>
          </p:nvSpPr>
          <p:spPr bwMode="auto">
            <a:xfrm>
              <a:off x="2511" y="2220"/>
              <a:ext cx="129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en-US" sz="2400" b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1840" y="2220"/>
              <a:ext cx="13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 b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4" name="Rectangle 51"/>
            <p:cNvSpPr>
              <a:spLocks noChangeArrowheads="1"/>
            </p:cNvSpPr>
            <p:nvPr/>
          </p:nvSpPr>
          <p:spPr bwMode="auto">
            <a:xfrm>
              <a:off x="3020" y="2578"/>
              <a:ext cx="175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 b="1" i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en-US" sz="24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52"/>
            <p:cNvSpPr>
              <a:spLocks noChangeArrowheads="1"/>
            </p:cNvSpPr>
            <p:nvPr/>
          </p:nvSpPr>
          <p:spPr bwMode="auto">
            <a:xfrm>
              <a:off x="2467" y="2578"/>
              <a:ext cx="175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 b="1" i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en-US" sz="24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53"/>
            <p:cNvSpPr>
              <a:spLocks noChangeArrowheads="1"/>
            </p:cNvSpPr>
            <p:nvPr/>
          </p:nvSpPr>
          <p:spPr bwMode="auto">
            <a:xfrm>
              <a:off x="1706" y="2578"/>
              <a:ext cx="175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 b="1" i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en-US" sz="24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54"/>
            <p:cNvSpPr>
              <a:spLocks noChangeArrowheads="1"/>
            </p:cNvSpPr>
            <p:nvPr/>
          </p:nvSpPr>
          <p:spPr bwMode="auto">
            <a:xfrm>
              <a:off x="1876" y="2735"/>
              <a:ext cx="265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en-US" sz="2400" b="1" i="1" dirty="0" err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tđ</a:t>
              </a:r>
              <a:endParaRPr lang="en-US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55"/>
            <p:cNvSpPr>
              <a:spLocks noChangeArrowheads="1"/>
            </p:cNvSpPr>
            <p:nvPr/>
          </p:nvSpPr>
          <p:spPr bwMode="auto">
            <a:xfrm>
              <a:off x="2796" y="2418"/>
              <a:ext cx="136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en-US" sz="24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9" name="Rectangle 56"/>
            <p:cNvSpPr>
              <a:spLocks noChangeArrowheads="1"/>
            </p:cNvSpPr>
            <p:nvPr/>
          </p:nvSpPr>
          <p:spPr bwMode="auto">
            <a:xfrm>
              <a:off x="2215" y="2394"/>
              <a:ext cx="149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</a:p>
          </p:txBody>
        </p:sp>
        <p:sp>
          <p:nvSpPr>
            <p:cNvPr id="30" name="Line 57"/>
            <p:cNvSpPr>
              <a:spLocks noChangeShapeType="1"/>
            </p:cNvSpPr>
            <p:nvPr/>
          </p:nvSpPr>
          <p:spPr bwMode="auto">
            <a:xfrm>
              <a:off x="2400" y="258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Line 58"/>
            <p:cNvSpPr>
              <a:spLocks noChangeShapeType="1"/>
            </p:cNvSpPr>
            <p:nvPr/>
          </p:nvSpPr>
          <p:spPr bwMode="auto">
            <a:xfrm>
              <a:off x="3024" y="2587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190554" y="5593920"/>
            <a:ext cx="33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/>
              <a:t>n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1561508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09600" y="593725"/>
            <a:ext cx="784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 cap="all" dirty="0">
                <a:ln w="0"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 VỀ NHÀ</a:t>
            </a:r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294968" y="1268361"/>
            <a:ext cx="8458200" cy="4191000"/>
          </a:xfrm>
          <a:prstGeom prst="horizontalScroll">
            <a:avLst>
              <a:gd name="adj" fmla="val 12500"/>
            </a:avLst>
          </a:prstGeom>
          <a:solidFill>
            <a:srgbClr val="FFFF00">
              <a:alpha val="0"/>
            </a:srgbClr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219200" y="2438400"/>
            <a:ext cx="7239000" cy="277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en-US" sz="3200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altLang="en-US" sz="32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3200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altLang="en-US" sz="32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3200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altLang="en-US" sz="32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3200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altLang="en-US" sz="32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SGK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alt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ác</a:t>
            </a:r>
            <a:r>
              <a:rPr lang="en-US" alt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alt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alt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alt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alt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alt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en-US" sz="3200" dirty="0" err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altLang="en-US" sz="3200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3200" dirty="0" err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altLang="en-US" sz="3200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3200" dirty="0" err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altLang="en-US" sz="3200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3200" dirty="0" err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altLang="en-US" sz="3200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6 </a:t>
            </a:r>
            <a:r>
              <a:rPr lang="en-US" altLang="en-US" sz="3200" dirty="0" err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altLang="en-US" sz="3200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3200" dirty="0" err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altLang="en-US" sz="3200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3200" dirty="0" err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khoa</a:t>
            </a:r>
            <a:endParaRPr lang="en-US" altLang="en-US" sz="3200" dirty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altLang="en-US" sz="3200" dirty="0">
              <a:solidFill>
                <a:srgbClr val="FF0066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76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524000" y="3087171"/>
            <a:ext cx="4114800" cy="461665"/>
            <a:chOff x="609600" y="2286000"/>
            <a:chExt cx="4114800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609600" y="2286000"/>
              <a:ext cx="411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sz="2400" b="1" baseline="-25000" dirty="0" err="1">
                  <a:latin typeface="Times New Roman" pitchFamily="18" charset="0"/>
                  <a:cs typeface="Times New Roman" pitchFamily="18" charset="0"/>
                </a:rPr>
                <a:t>td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 = R</a:t>
              </a:r>
              <a:r>
                <a:rPr lang="en-US" sz="2400" b="1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 +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sz="2400" b="1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= 8 + 16 = 24</a:t>
              </a:r>
              <a:endParaRPr lang="en-US" sz="24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76074"/>
                </p:ext>
              </p:extLst>
            </p:nvPr>
          </p:nvGraphicFramePr>
          <p:xfrm>
            <a:off x="4114800" y="2333475"/>
            <a:ext cx="342900" cy="366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9" name="Equation" r:id="rId3" imgW="343080" imgH="366840" progId="Equation.DSMT4">
                    <p:embed/>
                  </p:oleObj>
                </mc:Choice>
                <mc:Fallback>
                  <p:oleObj name="Equation" r:id="rId3" imgW="343080" imgH="3668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114800" y="2333475"/>
                          <a:ext cx="342900" cy="3667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TextBox 18"/>
          <p:cNvSpPr txBox="1"/>
          <p:nvPr/>
        </p:nvSpPr>
        <p:spPr>
          <a:xfrm>
            <a:off x="609600" y="2248971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đương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mắc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9600" y="3957935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Cường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" y="1486971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600200" y="4545012"/>
            <a:ext cx="5257800" cy="865188"/>
            <a:chOff x="685800" y="3743841"/>
            <a:chExt cx="5257800" cy="865188"/>
          </a:xfrm>
        </p:grpSpPr>
        <p:grpSp>
          <p:nvGrpSpPr>
            <p:cNvPr id="21" name="Group 20"/>
            <p:cNvGrpSpPr/>
            <p:nvPr/>
          </p:nvGrpSpPr>
          <p:grpSpPr>
            <a:xfrm>
              <a:off x="685800" y="3743841"/>
              <a:ext cx="5257800" cy="865188"/>
              <a:chOff x="685800" y="3743841"/>
              <a:chExt cx="5257800" cy="865188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85800" y="3962400"/>
                <a:ext cx="525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Times New Roman" pitchFamily="18" charset="0"/>
                  </a:rPr>
                  <a:t>I = I</a:t>
                </a:r>
                <a:r>
                  <a:rPr lang="en-US" sz="2400" b="1" baseline="-25000" dirty="0">
                    <a:latin typeface="Times New Roman" pitchFamily="18" charset="0"/>
                  </a:rPr>
                  <a:t>1</a:t>
                </a:r>
                <a:r>
                  <a:rPr lang="en-US" sz="2400" b="1" dirty="0">
                    <a:latin typeface="Times New Roman" pitchFamily="18" charset="0"/>
                  </a:rPr>
                  <a:t> = </a:t>
                </a:r>
                <a:r>
                  <a:rPr lang="en-US" sz="2400" b="1" dirty="0" smtClean="0">
                    <a:latin typeface="Times New Roman" pitchFamily="18" charset="0"/>
                  </a:rPr>
                  <a:t>I</a:t>
                </a:r>
                <a:r>
                  <a:rPr lang="en-US" sz="2400" b="1" baseline="-25000" dirty="0" smtClean="0">
                    <a:latin typeface="Times New Roman" pitchFamily="18" charset="0"/>
                  </a:rPr>
                  <a:t>2</a:t>
                </a:r>
                <a:r>
                  <a:rPr lang="en-US" sz="2400" b="1" dirty="0" smtClean="0">
                    <a:latin typeface="Times New Roman" pitchFamily="18" charset="0"/>
                  </a:rPr>
                  <a:t> =             =              = 0,5A </a:t>
                </a:r>
                <a:endParaRPr lang="en-US" sz="2400" dirty="0"/>
              </a:p>
            </p:txBody>
          </p:sp>
          <p:grpSp>
            <p:nvGrpSpPr>
              <p:cNvPr id="11" name="Group 77"/>
              <p:cNvGrpSpPr>
                <a:grpSpLocks/>
              </p:cNvGrpSpPr>
              <p:nvPr/>
            </p:nvGrpSpPr>
            <p:grpSpPr bwMode="auto">
              <a:xfrm>
                <a:off x="2338563" y="3743841"/>
                <a:ext cx="656873" cy="865188"/>
                <a:chOff x="3264" y="3600"/>
                <a:chExt cx="432" cy="545"/>
              </a:xfrm>
            </p:grpSpPr>
            <p:sp>
              <p:nvSpPr>
                <p:cNvPr id="12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3264" y="3600"/>
                  <a:ext cx="43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600">
                      <a:solidFill>
                        <a:srgbClr val="0000FF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rgbClr val="0000FF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rgbClr val="0000FF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rgbClr val="0000FF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rgbClr val="0000FF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rgbClr val="0000FF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rgbClr val="0000FF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rgbClr val="0000FF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rgbClr val="0000FF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sz="2400" dirty="0">
                      <a:solidFill>
                        <a:schemeClr val="tx1"/>
                      </a:solidFill>
                      <a:latin typeface="Times New Roman" pitchFamily="18" charset="0"/>
                    </a:rPr>
                    <a:t>U</a:t>
                  </a:r>
                </a:p>
              </p:txBody>
            </p:sp>
            <p:sp>
              <p:nvSpPr>
                <p:cNvPr id="13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3264" y="3854"/>
                  <a:ext cx="43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600">
                      <a:solidFill>
                        <a:srgbClr val="0000FF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rgbClr val="0000FF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rgbClr val="0000FF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rgbClr val="0000FF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rgbClr val="0000FF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rgbClr val="0000FF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rgbClr val="0000FF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rgbClr val="0000FF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rgbClr val="0000FF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sz="2400" dirty="0" err="1" smtClean="0">
                      <a:solidFill>
                        <a:schemeClr val="tx1"/>
                      </a:solidFill>
                      <a:latin typeface="Times New Roman" pitchFamily="18" charset="0"/>
                    </a:rPr>
                    <a:t>R</a:t>
                  </a:r>
                  <a:r>
                    <a:rPr lang="en-US" sz="2400" baseline="-25000" dirty="0" err="1" smtClean="0">
                      <a:solidFill>
                        <a:schemeClr val="tx1"/>
                      </a:solidFill>
                      <a:latin typeface="Times New Roman" pitchFamily="18" charset="0"/>
                    </a:rPr>
                    <a:t>tđ</a:t>
                  </a:r>
                  <a:endParaRPr lang="en-US" sz="2400" dirty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4" name="Line 80"/>
                <p:cNvSpPr>
                  <a:spLocks noChangeShapeType="1"/>
                </p:cNvSpPr>
                <p:nvPr/>
              </p:nvSpPr>
              <p:spPr bwMode="auto">
                <a:xfrm>
                  <a:off x="3264" y="3900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77"/>
              <p:cNvGrpSpPr>
                <a:grpSpLocks/>
              </p:cNvGrpSpPr>
              <p:nvPr/>
            </p:nvGrpSpPr>
            <p:grpSpPr bwMode="auto">
              <a:xfrm>
                <a:off x="3502950" y="3743841"/>
                <a:ext cx="992913" cy="865188"/>
                <a:chOff x="3174" y="3600"/>
                <a:chExt cx="653" cy="545"/>
              </a:xfrm>
            </p:grpSpPr>
            <p:sp>
              <p:nvSpPr>
                <p:cNvPr id="16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3264" y="3600"/>
                  <a:ext cx="563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600">
                      <a:solidFill>
                        <a:srgbClr val="0000FF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rgbClr val="0000FF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rgbClr val="0000FF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rgbClr val="0000FF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rgbClr val="0000FF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rgbClr val="0000FF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rgbClr val="0000FF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rgbClr val="0000FF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rgbClr val="0000FF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sz="2400" dirty="0" smtClean="0">
                      <a:solidFill>
                        <a:schemeClr val="tx1"/>
                      </a:solidFill>
                      <a:latin typeface="Times New Roman" pitchFamily="18" charset="0"/>
                    </a:rPr>
                    <a:t>12V</a:t>
                  </a:r>
                  <a:endParaRPr lang="en-US" sz="2400" dirty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7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3174" y="3854"/>
                  <a:ext cx="563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600">
                      <a:solidFill>
                        <a:srgbClr val="0000FF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rgbClr val="0000FF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rgbClr val="0000FF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rgbClr val="0000FF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rgbClr val="0000FF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rgbClr val="0000FF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rgbClr val="0000FF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rgbClr val="0000FF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rgbClr val="0000FF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sz="2400" dirty="0" smtClean="0">
                      <a:solidFill>
                        <a:schemeClr val="tx1"/>
                      </a:solidFill>
                      <a:latin typeface="Times New Roman" pitchFamily="18" charset="0"/>
                    </a:rPr>
                    <a:t>24</a:t>
                  </a:r>
                  <a:endParaRPr lang="en-US" sz="2400" dirty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8" name="Line 80"/>
                <p:cNvSpPr>
                  <a:spLocks noChangeShapeType="1"/>
                </p:cNvSpPr>
                <p:nvPr/>
              </p:nvSpPr>
              <p:spPr bwMode="auto">
                <a:xfrm>
                  <a:off x="3264" y="3900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aphicFrame>
          <p:nvGraphicFramePr>
            <p:cNvPr id="28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1514560"/>
                </p:ext>
              </p:extLst>
            </p:nvPr>
          </p:nvGraphicFramePr>
          <p:xfrm>
            <a:off x="4038600" y="4193232"/>
            <a:ext cx="342900" cy="366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0" name="Equation" r:id="rId5" imgW="343080" imgH="366840" progId="Equation.DSMT4">
                    <p:embed/>
                  </p:oleObj>
                </mc:Choice>
                <mc:Fallback>
                  <p:oleObj name="Equation" r:id="rId5" imgW="343080" imgH="3668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038600" y="4193232"/>
                          <a:ext cx="342900" cy="3667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2277933" y="46038"/>
            <a:ext cx="5003487" cy="868362"/>
          </a:xfrm>
          <a:prstGeom prst="rect">
            <a:avLst/>
          </a:prstGeom>
          <a:solidFill>
            <a:srgbClr val="0000FF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  <a:latin typeface="Times New Roman" pitchFamily="18" charset="0"/>
              </a:rPr>
              <a:t>KIỂM TRA BÀI CŨ</a:t>
            </a:r>
            <a:endParaRPr 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67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97912" y="457201"/>
            <a:ext cx="4259888" cy="5334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vi-VN" sz="28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TiẾT </a:t>
            </a:r>
            <a:r>
              <a:rPr lang="en-US" sz="2800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8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Bài 5</a:t>
            </a:r>
            <a:endParaRPr lang="en-US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17885" y="1226344"/>
            <a:ext cx="8597515" cy="907256"/>
          </a:xfrm>
          <a:prstGeom prst="rect">
            <a:avLst/>
          </a:prstGeom>
        </p:spPr>
        <p:txBody>
          <a:bodyPr vert="horz">
            <a:normAutofit/>
            <a:scene3d>
              <a:camera prst="perspectiveAbove"/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cap="all" smtClean="0">
                <a:ln w="0">
                  <a:solidFill>
                    <a:srgbClr val="006600"/>
                  </a:solidFill>
                </a:ln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ĐOẠN MẠCH SONG SONG</a:t>
            </a:r>
            <a:endParaRPr lang="en-US" sz="4000" b="1" cap="all" dirty="0">
              <a:ln w="0">
                <a:solidFill>
                  <a:srgbClr val="006600"/>
                </a:solidFill>
              </a:ln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2667000"/>
            <a:ext cx="5761037" cy="287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3048000" y="4191000"/>
            <a:ext cx="0" cy="10668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48000" y="4191000"/>
            <a:ext cx="6096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48000" y="5257800"/>
            <a:ext cx="762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81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79437"/>
            <a:ext cx="8534400" cy="792162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CƯỜNG ĐỘ DÒNG ĐIỆN VÀ HIỆU ĐIỆN THẾ TRONG ĐOẠN MẠCH SONG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39" y="1469372"/>
            <a:ext cx="4295040" cy="4727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8600" y="3991644"/>
            <a:ext cx="8534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just">
              <a:spcBef>
                <a:spcPct val="20000"/>
              </a:spcBef>
              <a:spcAft>
                <a:spcPct val="20000"/>
              </a:spcAft>
            </a:pPr>
            <a:r>
              <a:rPr lang="en-US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anose="02020603050405020304" pitchFamily="18" charset="0"/>
                <a:sym typeface="Wingdings" pitchFamily="2" charset="2"/>
              </a:rPr>
              <a:t></a:t>
            </a:r>
            <a:r>
              <a:rPr lang="en-US" altLang="en-US" sz="2400" b="1" dirty="0">
                <a:solidFill>
                  <a:schemeClr val="bg1"/>
                </a:solidFill>
                <a:latin typeface="Times New Roman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  <a:sym typeface="Wingdings" pitchFamily="2" charset="2"/>
              </a:rPr>
              <a:t>C</a:t>
            </a:r>
            <a:r>
              <a:rPr lang="en-US" alt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ường</a:t>
            </a:r>
            <a:r>
              <a:rPr lang="en-US" alt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độ</a:t>
            </a:r>
            <a:r>
              <a:rPr lang="en-US" alt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dòng</a:t>
            </a:r>
            <a:r>
              <a:rPr lang="en-US" alt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điện</a:t>
            </a:r>
            <a:r>
              <a:rPr lang="en-US" alt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chạy</a:t>
            </a:r>
            <a:r>
              <a:rPr lang="en-US" alt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 qua </a:t>
            </a:r>
            <a:r>
              <a:rPr lang="en-US" alt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mạch</a:t>
            </a:r>
            <a:r>
              <a:rPr lang="en-US" alt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chính</a:t>
            </a:r>
            <a:r>
              <a:rPr lang="en-US" alt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bằng</a:t>
            </a:r>
            <a:r>
              <a:rPr lang="en-US" alt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tổng</a:t>
            </a:r>
            <a:r>
              <a:rPr lang="en-US" alt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cường</a:t>
            </a:r>
            <a:r>
              <a:rPr lang="en-US" alt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độ</a:t>
            </a:r>
            <a:r>
              <a:rPr lang="en-US" alt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dòng</a:t>
            </a:r>
            <a:r>
              <a:rPr lang="en-US" alt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điện</a:t>
            </a:r>
            <a:r>
              <a:rPr lang="en-US" alt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chạy</a:t>
            </a:r>
            <a:r>
              <a:rPr lang="en-US" alt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 qua </a:t>
            </a:r>
            <a:r>
              <a:rPr lang="en-US" alt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mạch</a:t>
            </a:r>
            <a:r>
              <a:rPr lang="en-US" alt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rẽ</a:t>
            </a:r>
            <a:r>
              <a:rPr lang="en-US" alt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09900" y="4814887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= I</a:t>
            </a:r>
            <a:r>
              <a:rPr lang="en-US" altLang="en-US" sz="28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I</a:t>
            </a:r>
            <a:r>
              <a:rPr lang="en-US" altLang="en-US" sz="28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US" altLang="en-US" sz="2800" b="1" baseline="-250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8"/>
          <p:cNvSpPr>
            <a:spLocks noChangeArrowheads="1"/>
          </p:cNvSpPr>
          <p:nvPr/>
        </p:nvSpPr>
        <p:spPr bwMode="auto">
          <a:xfrm>
            <a:off x="304800" y="5287962"/>
            <a:ext cx="84582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ct val="20000"/>
              </a:spcAft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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hại</a:t>
            </a:r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rẽ</a:t>
            </a:r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7" name="Text Box 37"/>
          <p:cNvSpPr txBox="1">
            <a:spLocks noChangeArrowheads="1"/>
          </p:cNvSpPr>
          <p:nvPr/>
        </p:nvSpPr>
        <p:spPr bwMode="auto">
          <a:xfrm>
            <a:off x="3162300" y="6140450"/>
            <a:ext cx="27432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= U</a:t>
            </a:r>
            <a:r>
              <a:rPr lang="en-US" altLang="en-US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U</a:t>
            </a:r>
            <a:r>
              <a:rPr lang="en-US" altLang="en-US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US" altLang="en-US" sz="2600" b="1" baseline="-25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4393364" y="1809703"/>
            <a:ext cx="3925455" cy="2197406"/>
            <a:chOff x="1488" y="1104"/>
            <a:chExt cx="3190" cy="1728"/>
          </a:xfrm>
        </p:grpSpPr>
        <p:grpSp>
          <p:nvGrpSpPr>
            <p:cNvPr id="9" name="Group 6"/>
            <p:cNvGrpSpPr>
              <a:grpSpLocks/>
            </p:cNvGrpSpPr>
            <p:nvPr/>
          </p:nvGrpSpPr>
          <p:grpSpPr bwMode="auto">
            <a:xfrm>
              <a:off x="1488" y="1104"/>
              <a:ext cx="2880" cy="1728"/>
              <a:chOff x="384" y="672"/>
              <a:chExt cx="4752" cy="3120"/>
            </a:xfrm>
          </p:grpSpPr>
          <p:pic>
            <p:nvPicPr>
              <p:cNvPr id="13" name="Picture 2" descr="Pindai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64" t="31644" r="26569" b="46941"/>
              <a:stretch>
                <a:fillRect/>
              </a:stretch>
            </p:blipFill>
            <p:spPr bwMode="auto">
              <a:xfrm>
                <a:off x="528" y="672"/>
                <a:ext cx="1152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3" descr="Pindai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64" t="31644" r="26569" b="46941"/>
              <a:stretch>
                <a:fillRect/>
              </a:stretch>
            </p:blipFill>
            <p:spPr bwMode="auto">
              <a:xfrm>
                <a:off x="1632" y="672"/>
                <a:ext cx="1152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5" descr="bongdendeghep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67" t="12500" r="21014" b="41072"/>
              <a:stretch>
                <a:fillRect/>
              </a:stretch>
            </p:blipFill>
            <p:spPr bwMode="auto">
              <a:xfrm>
                <a:off x="1755" y="2544"/>
                <a:ext cx="2064" cy="1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Line 8"/>
              <p:cNvSpPr>
                <a:spLocks noChangeShapeType="1"/>
              </p:cNvSpPr>
              <p:nvPr/>
            </p:nvSpPr>
            <p:spPr bwMode="auto">
              <a:xfrm>
                <a:off x="5136" y="1008"/>
                <a:ext cx="0" cy="17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9"/>
              <p:cNvSpPr>
                <a:spLocks noChangeShapeType="1"/>
              </p:cNvSpPr>
              <p:nvPr/>
            </p:nvSpPr>
            <p:spPr bwMode="auto">
              <a:xfrm flipH="1">
                <a:off x="4080" y="2784"/>
                <a:ext cx="105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0"/>
              <p:cNvSpPr>
                <a:spLocks noChangeShapeType="1"/>
              </p:cNvSpPr>
              <p:nvPr/>
            </p:nvSpPr>
            <p:spPr bwMode="auto">
              <a:xfrm flipH="1">
                <a:off x="384" y="2832"/>
                <a:ext cx="1008" cy="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11"/>
              <p:cNvSpPr>
                <a:spLocks noChangeShapeType="1"/>
              </p:cNvSpPr>
              <p:nvPr/>
            </p:nvSpPr>
            <p:spPr bwMode="auto">
              <a:xfrm flipV="1">
                <a:off x="384" y="1104"/>
                <a:ext cx="0" cy="1728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12"/>
              <p:cNvSpPr>
                <a:spLocks noChangeShapeType="1"/>
              </p:cNvSpPr>
              <p:nvPr/>
            </p:nvSpPr>
            <p:spPr bwMode="auto">
              <a:xfrm>
                <a:off x="384" y="1104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1" name="Picture 13" descr="bongdendeghep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67" t="12500" r="21014" b="41072"/>
              <a:stretch>
                <a:fillRect/>
              </a:stretch>
            </p:blipFill>
            <p:spPr bwMode="auto">
              <a:xfrm>
                <a:off x="1728" y="1344"/>
                <a:ext cx="2064" cy="1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Line 14"/>
              <p:cNvSpPr>
                <a:spLocks noChangeShapeType="1"/>
              </p:cNvSpPr>
              <p:nvPr/>
            </p:nvSpPr>
            <p:spPr bwMode="auto">
              <a:xfrm flipH="1">
                <a:off x="1392" y="2208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15"/>
              <p:cNvSpPr>
                <a:spLocks noChangeShapeType="1"/>
              </p:cNvSpPr>
              <p:nvPr/>
            </p:nvSpPr>
            <p:spPr bwMode="auto">
              <a:xfrm>
                <a:off x="1392" y="2208"/>
                <a:ext cx="0" cy="13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16"/>
              <p:cNvSpPr>
                <a:spLocks noChangeShapeType="1"/>
              </p:cNvSpPr>
              <p:nvPr/>
            </p:nvSpPr>
            <p:spPr bwMode="auto">
              <a:xfrm>
                <a:off x="1392" y="3552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17"/>
              <p:cNvSpPr>
                <a:spLocks noChangeShapeType="1"/>
              </p:cNvSpPr>
              <p:nvPr/>
            </p:nvSpPr>
            <p:spPr bwMode="auto">
              <a:xfrm>
                <a:off x="3552" y="2208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accent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18"/>
              <p:cNvSpPr>
                <a:spLocks noChangeShapeType="1"/>
              </p:cNvSpPr>
              <p:nvPr/>
            </p:nvSpPr>
            <p:spPr bwMode="auto">
              <a:xfrm>
                <a:off x="4080" y="2208"/>
                <a:ext cx="0" cy="1296"/>
              </a:xfrm>
              <a:prstGeom prst="line">
                <a:avLst/>
              </a:prstGeom>
              <a:noFill/>
              <a:ln w="38100">
                <a:solidFill>
                  <a:schemeClr val="accent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19"/>
              <p:cNvSpPr>
                <a:spLocks noChangeShapeType="1"/>
              </p:cNvSpPr>
              <p:nvPr/>
            </p:nvSpPr>
            <p:spPr bwMode="auto">
              <a:xfrm flipH="1">
                <a:off x="3600" y="3504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accent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8" name="Picture 11" descr="congtacdo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18" t="43306" r="13289" b="38284"/>
              <a:stretch>
                <a:fillRect/>
              </a:stretch>
            </p:blipFill>
            <p:spPr bwMode="auto">
              <a:xfrm>
                <a:off x="3036" y="860"/>
                <a:ext cx="1632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Line 6"/>
              <p:cNvSpPr>
                <a:spLocks noChangeShapeType="1"/>
              </p:cNvSpPr>
              <p:nvPr/>
            </p:nvSpPr>
            <p:spPr bwMode="auto">
              <a:xfrm>
                <a:off x="2710" y="1017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7"/>
              <p:cNvSpPr>
                <a:spLocks noChangeShapeType="1"/>
              </p:cNvSpPr>
              <p:nvPr/>
            </p:nvSpPr>
            <p:spPr bwMode="auto">
              <a:xfrm>
                <a:off x="4464" y="1008"/>
                <a:ext cx="67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25"/>
              <p:cNvSpPr>
                <a:spLocks noChangeShapeType="1"/>
              </p:cNvSpPr>
              <p:nvPr/>
            </p:nvSpPr>
            <p:spPr bwMode="auto">
              <a:xfrm rot="-16200000">
                <a:off x="4848" y="1968"/>
                <a:ext cx="57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26"/>
              <p:cNvSpPr>
                <a:spLocks noChangeShapeType="1"/>
              </p:cNvSpPr>
              <p:nvPr/>
            </p:nvSpPr>
            <p:spPr bwMode="auto">
              <a:xfrm rot="-10800000">
                <a:off x="3792" y="3504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27"/>
              <p:cNvSpPr>
                <a:spLocks noChangeShapeType="1"/>
              </p:cNvSpPr>
              <p:nvPr/>
            </p:nvSpPr>
            <p:spPr bwMode="auto">
              <a:xfrm rot="-10800000">
                <a:off x="3744" y="2208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" name="Text Box 28"/>
            <p:cNvSpPr txBox="1">
              <a:spLocks noChangeArrowheads="1"/>
            </p:cNvSpPr>
            <p:nvPr/>
          </p:nvSpPr>
          <p:spPr bwMode="auto">
            <a:xfrm>
              <a:off x="3503" y="1688"/>
              <a:ext cx="288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29"/>
            <p:cNvSpPr txBox="1">
              <a:spLocks noChangeArrowheads="1"/>
            </p:cNvSpPr>
            <p:nvPr/>
          </p:nvSpPr>
          <p:spPr bwMode="auto">
            <a:xfrm>
              <a:off x="3495" y="2400"/>
              <a:ext cx="288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30"/>
            <p:cNvSpPr txBox="1">
              <a:spLocks noChangeArrowheads="1"/>
            </p:cNvSpPr>
            <p:nvPr/>
          </p:nvSpPr>
          <p:spPr bwMode="auto">
            <a:xfrm>
              <a:off x="4390" y="1676"/>
              <a:ext cx="288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flipV="1">
            <a:off x="4371593" y="2645209"/>
            <a:ext cx="0" cy="31932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7525373" y="3289857"/>
            <a:ext cx="16139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603007" y="3330984"/>
            <a:ext cx="16139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15"/>
          <p:cNvSpPr txBox="1">
            <a:spLocks noChangeArrowheads="1"/>
          </p:cNvSpPr>
          <p:nvPr/>
        </p:nvSpPr>
        <p:spPr bwMode="auto">
          <a:xfrm>
            <a:off x="1377043" y="0"/>
            <a:ext cx="665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000FF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rgbClr val="0000FF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rgbClr val="0000FF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rgbClr val="0000FF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rgbClr val="0000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err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 4</a:t>
            </a:r>
            <a:r>
              <a:rPr lang="en-US" b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. ĐOẠN MẠCH SONG </a:t>
            </a:r>
            <a:r>
              <a:rPr lang="en-US" b="1" dirty="0" err="1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endParaRPr lang="en-US" b="1" dirty="0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5" name="Picture 82" descr="Gyroscope-02-june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123951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" name="Straight Connector 36"/>
          <p:cNvCxnSpPr/>
          <p:nvPr/>
        </p:nvCxnSpPr>
        <p:spPr>
          <a:xfrm>
            <a:off x="1377043" y="461665"/>
            <a:ext cx="74621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14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90600"/>
            <a:ext cx="8229600" cy="563562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600" dirty="0" err="1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6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6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6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6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6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6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mắc</a:t>
            </a:r>
            <a:r>
              <a:rPr lang="en-US" sz="26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song </a:t>
            </a:r>
            <a:r>
              <a:rPr lang="en-US" sz="2600" dirty="0" err="1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endParaRPr lang="en-US" sz="2600" dirty="0">
              <a:solidFill>
                <a:srgbClr val="00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229600" cy="91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 </a:t>
            </a:r>
            <a:r>
              <a:rPr lang="en-US" alt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en-US" alt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mắc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Nêu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vôn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ampe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endParaRPr lang="en-US" alt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304800" y="2893374"/>
            <a:ext cx="3810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mắc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song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228600" y="3741043"/>
            <a:ext cx="3962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Vôn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228600" y="50292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Ampe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en-US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7" name="Text Box 53"/>
          <p:cNvSpPr txBox="1">
            <a:spLocks noChangeArrowheads="1"/>
          </p:cNvSpPr>
          <p:nvPr/>
        </p:nvSpPr>
        <p:spPr bwMode="auto">
          <a:xfrm>
            <a:off x="609600" y="5493603"/>
            <a:ext cx="7924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(1),(2) </a:t>
            </a:r>
            <a:r>
              <a:rPr lang="en-US" alt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alt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mắc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song </a:t>
            </a:r>
            <a:r>
              <a:rPr lang="en-US" alt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50" name="Text Box 2"/>
          <p:cNvSpPr txBox="1">
            <a:spLocks noChangeArrowheads="1"/>
          </p:cNvSpPr>
          <p:nvPr/>
        </p:nvSpPr>
        <p:spPr bwMode="auto">
          <a:xfrm>
            <a:off x="76200" y="1600200"/>
            <a:ext cx="609600" cy="400110"/>
          </a:xfrm>
          <a:prstGeom prst="rect">
            <a:avLst/>
          </a:prstGeom>
          <a:solidFill>
            <a:srgbClr val="0DB338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</a:p>
        </p:txBody>
      </p:sp>
      <p:grpSp>
        <p:nvGrpSpPr>
          <p:cNvPr id="4" name="Group 5"/>
          <p:cNvGrpSpPr/>
          <p:nvPr/>
        </p:nvGrpSpPr>
        <p:grpSpPr>
          <a:xfrm>
            <a:off x="4637517" y="2554727"/>
            <a:ext cx="3779483" cy="2506610"/>
            <a:chOff x="3733800" y="1854424"/>
            <a:chExt cx="5257800" cy="2506610"/>
          </a:xfrm>
        </p:grpSpPr>
        <p:grpSp>
          <p:nvGrpSpPr>
            <p:cNvPr id="5" name="Group 124"/>
            <p:cNvGrpSpPr/>
            <p:nvPr/>
          </p:nvGrpSpPr>
          <p:grpSpPr>
            <a:xfrm>
              <a:off x="3733800" y="1854424"/>
              <a:ext cx="5257800" cy="2506610"/>
              <a:chOff x="4736306" y="1702624"/>
              <a:chExt cx="2895600" cy="1815346"/>
            </a:xfrm>
          </p:grpSpPr>
          <p:grpSp>
            <p:nvGrpSpPr>
              <p:cNvPr id="6" name="Group 122"/>
              <p:cNvGrpSpPr/>
              <p:nvPr/>
            </p:nvGrpSpPr>
            <p:grpSpPr>
              <a:xfrm>
                <a:off x="4736306" y="1849758"/>
                <a:ext cx="2895600" cy="1371600"/>
                <a:chOff x="4736306" y="1849758"/>
                <a:chExt cx="2895600" cy="1371600"/>
              </a:xfrm>
            </p:grpSpPr>
            <p:cxnSp>
              <p:nvCxnSpPr>
                <p:cNvPr id="80" name="Straight Connector 79"/>
                <p:cNvCxnSpPr>
                  <a:stCxn id="66" idx="6"/>
                </p:cNvCxnSpPr>
                <p:nvPr/>
              </p:nvCxnSpPr>
              <p:spPr>
                <a:xfrm>
                  <a:off x="6946106" y="1967876"/>
                  <a:ext cx="6858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" name="Group 114"/>
                <p:cNvGrpSpPr/>
                <p:nvPr/>
              </p:nvGrpSpPr>
              <p:grpSpPr>
                <a:xfrm>
                  <a:off x="4736306" y="1849758"/>
                  <a:ext cx="2895600" cy="1371600"/>
                  <a:chOff x="4724400" y="1828800"/>
                  <a:chExt cx="2895600" cy="1371600"/>
                </a:xfrm>
              </p:grpSpPr>
              <p:grpSp>
                <p:nvGrpSpPr>
                  <p:cNvPr id="8" name="Group 66"/>
                  <p:cNvGrpSpPr/>
                  <p:nvPr/>
                </p:nvGrpSpPr>
                <p:grpSpPr>
                  <a:xfrm>
                    <a:off x="6010275" y="1912635"/>
                    <a:ext cx="695325" cy="68565"/>
                    <a:chOff x="6324600" y="1981200"/>
                    <a:chExt cx="695325" cy="68565"/>
                  </a:xfrm>
                </p:grpSpPr>
                <p:sp>
                  <p:nvSpPr>
                    <p:cNvPr id="61" name="Oval 60"/>
                    <p:cNvSpPr/>
                    <p:nvPr/>
                  </p:nvSpPr>
                  <p:spPr>
                    <a:xfrm>
                      <a:off x="6953250" y="1981200"/>
                      <a:ext cx="66675" cy="6856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5" name="Straight Connector 64"/>
                    <p:cNvCxnSpPr>
                      <a:stCxn id="61" idx="2"/>
                    </p:cNvCxnSpPr>
                    <p:nvPr/>
                  </p:nvCxnSpPr>
                  <p:spPr>
                    <a:xfrm flipH="1" flipV="1">
                      <a:off x="6324600" y="2015482"/>
                      <a:ext cx="628650" cy="1"/>
                    </a:xfrm>
                    <a:prstGeom prst="line">
                      <a:avLst/>
                    </a:prstGeom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1" name="Straight Connector 70"/>
                  <p:cNvCxnSpPr/>
                  <p:nvPr/>
                </p:nvCxnSpPr>
                <p:spPr>
                  <a:xfrm flipH="1">
                    <a:off x="4876800" y="1946918"/>
                    <a:ext cx="904875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V="1">
                    <a:off x="5781675" y="1828800"/>
                    <a:ext cx="152400" cy="118117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" name="Group 113"/>
                  <p:cNvGrpSpPr/>
                  <p:nvPr/>
                </p:nvGrpSpPr>
                <p:grpSpPr>
                  <a:xfrm>
                    <a:off x="6867524" y="1863839"/>
                    <a:ext cx="66676" cy="159501"/>
                    <a:chOff x="6867524" y="1863839"/>
                    <a:chExt cx="66676" cy="159501"/>
                  </a:xfrm>
                </p:grpSpPr>
                <p:sp>
                  <p:nvSpPr>
                    <p:cNvPr id="66" name="Oval 65"/>
                    <p:cNvSpPr/>
                    <p:nvPr/>
                  </p:nvSpPr>
                  <p:spPr>
                    <a:xfrm>
                      <a:off x="6867525" y="1912635"/>
                      <a:ext cx="66675" cy="6856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7" name="Straight Connector 76"/>
                    <p:cNvCxnSpPr/>
                    <p:nvPr/>
                  </p:nvCxnSpPr>
                  <p:spPr>
                    <a:xfrm flipH="1">
                      <a:off x="6867524" y="1863839"/>
                      <a:ext cx="66676" cy="159501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1" name="Oval 80"/>
                  <p:cNvSpPr/>
                  <p:nvPr/>
                </p:nvSpPr>
                <p:spPr>
                  <a:xfrm>
                    <a:off x="4724400" y="2343329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</a:p>
                </p:txBody>
              </p:sp>
              <p:cxnSp>
                <p:nvCxnSpPr>
                  <p:cNvPr id="86" name="Straight Connector 85"/>
                  <p:cNvCxnSpPr>
                    <a:endCxn id="81" idx="0"/>
                  </p:cNvCxnSpPr>
                  <p:nvPr/>
                </p:nvCxnSpPr>
                <p:spPr>
                  <a:xfrm>
                    <a:off x="4876800" y="1946917"/>
                    <a:ext cx="0" cy="396412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>
                    <a:stCxn id="81" idx="4"/>
                  </p:cNvCxnSpPr>
                  <p:nvPr/>
                </p:nvCxnSpPr>
                <p:spPr>
                  <a:xfrm>
                    <a:off x="4876800" y="2648129"/>
                    <a:ext cx="0" cy="476071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Rectangle 88"/>
                  <p:cNvSpPr/>
                  <p:nvPr/>
                </p:nvSpPr>
                <p:spPr>
                  <a:xfrm>
                    <a:off x="6374796" y="3048000"/>
                    <a:ext cx="457200" cy="1524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>
                    <a:off x="6374796" y="2743200"/>
                    <a:ext cx="457200" cy="1524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5" name="Straight Connector 94"/>
                  <p:cNvCxnSpPr>
                    <a:stCxn id="89" idx="1"/>
                  </p:cNvCxnSpPr>
                  <p:nvPr/>
                </p:nvCxnSpPr>
                <p:spPr>
                  <a:xfrm flipH="1">
                    <a:off x="4876800" y="3124200"/>
                    <a:ext cx="1497996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/>
                  <p:cNvCxnSpPr>
                    <a:stCxn id="91" idx="1"/>
                  </p:cNvCxnSpPr>
                  <p:nvPr/>
                </p:nvCxnSpPr>
                <p:spPr>
                  <a:xfrm flipH="1">
                    <a:off x="4876800" y="2819400"/>
                    <a:ext cx="1497996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/>
                  <p:cNvCxnSpPr>
                    <a:stCxn id="89" idx="3"/>
                  </p:cNvCxnSpPr>
                  <p:nvPr/>
                </p:nvCxnSpPr>
                <p:spPr>
                  <a:xfrm>
                    <a:off x="6831996" y="3124200"/>
                    <a:ext cx="788004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/>
                  <p:cNvCxnSpPr/>
                  <p:nvPr/>
                </p:nvCxnSpPr>
                <p:spPr>
                  <a:xfrm>
                    <a:off x="7620000" y="1946917"/>
                    <a:ext cx="0" cy="117728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/>
                  <p:cNvCxnSpPr>
                    <a:stCxn id="91" idx="3"/>
                  </p:cNvCxnSpPr>
                  <p:nvPr/>
                </p:nvCxnSpPr>
                <p:spPr>
                  <a:xfrm>
                    <a:off x="6831996" y="2819400"/>
                    <a:ext cx="788004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/>
                  <p:cNvCxnSpPr/>
                  <p:nvPr/>
                </p:nvCxnSpPr>
                <p:spPr>
                  <a:xfrm>
                    <a:off x="4876800" y="1946917"/>
                    <a:ext cx="381000" cy="339083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7" name="Oval 106"/>
                  <p:cNvSpPr/>
                  <p:nvPr/>
                </p:nvSpPr>
                <p:spPr>
                  <a:xfrm>
                    <a:off x="6069996" y="2133600"/>
                    <a:ext cx="304800" cy="304800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V</a:t>
                    </a:r>
                  </a:p>
                </p:txBody>
              </p:sp>
              <p:cxnSp>
                <p:nvCxnSpPr>
                  <p:cNvPr id="109" name="Straight Connector 108"/>
                  <p:cNvCxnSpPr>
                    <a:stCxn id="107" idx="2"/>
                  </p:cNvCxnSpPr>
                  <p:nvPr/>
                </p:nvCxnSpPr>
                <p:spPr>
                  <a:xfrm flipH="1">
                    <a:off x="5257800" y="2286000"/>
                    <a:ext cx="812196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>
                    <a:stCxn id="107" idx="6"/>
                  </p:cNvCxnSpPr>
                  <p:nvPr/>
                </p:nvCxnSpPr>
                <p:spPr>
                  <a:xfrm>
                    <a:off x="6374796" y="2286000"/>
                    <a:ext cx="851202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 flipV="1">
                    <a:off x="7225998" y="1946918"/>
                    <a:ext cx="394002" cy="33908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6" name="TextBox 115"/>
              <p:cNvSpPr txBox="1"/>
              <p:nvPr/>
            </p:nvSpPr>
            <p:spPr>
              <a:xfrm>
                <a:off x="5638800" y="1704201"/>
                <a:ext cx="269204" cy="267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427234" y="1702624"/>
                <a:ext cx="269204" cy="267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6928410" y="1721365"/>
                <a:ext cx="259379" cy="267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443246" y="2466201"/>
                <a:ext cx="337978" cy="289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2000" dirty="0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6519446" y="3228201"/>
                <a:ext cx="337978" cy="289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000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6416099" y="1932801"/>
                <a:ext cx="1916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6936645" y="1904810"/>
                <a:ext cx="1916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</a:p>
            </p:txBody>
          </p:sp>
        </p:grpSp>
        <p:cxnSp>
          <p:nvCxnSpPr>
            <p:cNvPr id="46" name="Straight Connector 45"/>
            <p:cNvCxnSpPr/>
            <p:nvPr/>
          </p:nvCxnSpPr>
          <p:spPr>
            <a:xfrm flipH="1">
              <a:off x="7206920" y="2104601"/>
              <a:ext cx="121070" cy="220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1377043" y="0"/>
            <a:ext cx="665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000FF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rgbClr val="0000FF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rgbClr val="0000FF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rgbClr val="0000FF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rgbClr val="0000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err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 4</a:t>
            </a:r>
            <a:r>
              <a:rPr lang="en-US" b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. ĐOẠN MẠCH SONG </a:t>
            </a:r>
            <a:r>
              <a:rPr lang="en-US" b="1" dirty="0" err="1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endParaRPr lang="en-US" b="1" dirty="0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9" name="Picture 82" descr="Gyroscope-02-jun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123951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" name="Straight Connector 50"/>
          <p:cNvCxnSpPr/>
          <p:nvPr/>
        </p:nvCxnSpPr>
        <p:spPr>
          <a:xfrm>
            <a:off x="1377043" y="461665"/>
            <a:ext cx="74621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itle 1"/>
          <p:cNvSpPr txBox="1">
            <a:spLocks/>
          </p:cNvSpPr>
          <p:nvPr/>
        </p:nvSpPr>
        <p:spPr>
          <a:xfrm>
            <a:off x="152400" y="457200"/>
            <a:ext cx="8534400" cy="79216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CƯỜNG ĐỘ DÒNG ĐIỆN VÀ HIỆU ĐIỆN THẾ TRONG ĐOẠN MẠCH SONG SONG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988668"/>
      </p:ext>
    </p:extLst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3" grpId="0"/>
      <p:bldP spid="44" grpId="0"/>
      <p:bldP spid="45" grpId="0"/>
      <p:bldP spid="47" grpId="0" build="allAtOnce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304800" y="1558696"/>
            <a:ext cx="6383485" cy="500792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mắc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song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 Box 15"/>
          <p:cNvSpPr txBox="1">
            <a:spLocks noChangeArrowheads="1"/>
          </p:cNvSpPr>
          <p:nvPr/>
        </p:nvSpPr>
        <p:spPr bwMode="auto">
          <a:xfrm>
            <a:off x="1377043" y="0"/>
            <a:ext cx="665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000FF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rgbClr val="0000FF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rgbClr val="0000FF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rgbClr val="0000FF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rgbClr val="0000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err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 4</a:t>
            </a:r>
            <a:r>
              <a:rPr lang="en-US" b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. ĐOẠN MẠCH SONG </a:t>
            </a:r>
            <a:r>
              <a:rPr lang="en-US" b="1" dirty="0" err="1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endParaRPr lang="en-US" b="1" dirty="0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4" name="Picture 82" descr="Gyroscope-02-jun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123951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Straight Connector 44"/>
          <p:cNvCxnSpPr/>
          <p:nvPr/>
        </p:nvCxnSpPr>
        <p:spPr>
          <a:xfrm>
            <a:off x="1377043" y="461665"/>
            <a:ext cx="74621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itle 1"/>
          <p:cNvSpPr txBox="1">
            <a:spLocks/>
          </p:cNvSpPr>
          <p:nvPr/>
        </p:nvSpPr>
        <p:spPr>
          <a:xfrm>
            <a:off x="152400" y="457200"/>
            <a:ext cx="8534400" cy="79216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CƯỜNG ĐỘ DÒNG ĐIỆN VÀ HIỆU ĐIỆN THẾ TRONG ĐOẠN MẠCH SONG SONG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273530" y="1249362"/>
            <a:ext cx="4295040" cy="4727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156" y="2133600"/>
            <a:ext cx="303503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0600" y="21336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endParaRPr lang="vi-VN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9" name="Group 3"/>
          <p:cNvGrpSpPr>
            <a:grpSpLocks/>
          </p:cNvGrpSpPr>
          <p:nvPr/>
        </p:nvGrpSpPr>
        <p:grpSpPr bwMode="auto">
          <a:xfrm>
            <a:off x="4120924" y="4876800"/>
            <a:ext cx="1331912" cy="1127125"/>
            <a:chOff x="1776" y="976"/>
            <a:chExt cx="839" cy="710"/>
          </a:xfrm>
        </p:grpSpPr>
        <p:sp>
          <p:nvSpPr>
            <p:cNvPr id="80" name="Line 4"/>
            <p:cNvSpPr>
              <a:spLocks noChangeShapeType="1"/>
            </p:cNvSpPr>
            <p:nvPr/>
          </p:nvSpPr>
          <p:spPr bwMode="auto">
            <a:xfrm>
              <a:off x="1776" y="1365"/>
              <a:ext cx="245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Line 5"/>
            <p:cNvSpPr>
              <a:spLocks noChangeShapeType="1"/>
            </p:cNvSpPr>
            <p:nvPr/>
          </p:nvSpPr>
          <p:spPr bwMode="auto">
            <a:xfrm>
              <a:off x="2298" y="1365"/>
              <a:ext cx="294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2312" y="1340"/>
              <a:ext cx="30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en-US" sz="36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en-US" sz="3600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2321" y="976"/>
              <a:ext cx="28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en-US" sz="36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en-US" sz="3600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1866" y="1334"/>
              <a:ext cx="19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3600" i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3600" i="1" baseline="-25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1857" y="977"/>
              <a:ext cx="19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3600" i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3600" i="1" baseline="-25000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en-US" sz="24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2090" y="1182"/>
              <a:ext cx="12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en-US" sz="3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7" name="Text Box 80"/>
          <p:cNvSpPr txBox="1">
            <a:spLocks noChangeArrowheads="1"/>
          </p:cNvSpPr>
          <p:nvPr/>
        </p:nvSpPr>
        <p:spPr bwMode="auto">
          <a:xfrm>
            <a:off x="990600" y="4221162"/>
            <a:ext cx="6019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R</a:t>
            </a:r>
            <a:r>
              <a:rPr lang="en-US" altLang="en-US" sz="2800" baseline="-25000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mắc</a:t>
            </a:r>
            <a:r>
              <a:rPr lang="en-US" altLang="en-US" sz="2800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song </a:t>
            </a:r>
            <a:r>
              <a:rPr lang="en-US" altLang="en-US" sz="2800" dirty="0" err="1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r>
              <a:rPr lang="en-US" altLang="en-US" sz="2800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en-US" sz="2800" baseline="-25000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US" altLang="en-US" sz="2800" dirty="0" err="1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altLang="en-US" sz="2800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</a:t>
            </a:r>
            <a:r>
              <a:rPr lang="en-US" altLang="en-US" sz="28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88" name="Text Box 2"/>
          <p:cNvSpPr txBox="1">
            <a:spLocks noChangeArrowheads="1"/>
          </p:cNvSpPr>
          <p:nvPr/>
        </p:nvSpPr>
        <p:spPr bwMode="auto">
          <a:xfrm>
            <a:off x="304800" y="4221162"/>
            <a:ext cx="609600" cy="430887"/>
          </a:xfrm>
          <a:prstGeom prst="rect">
            <a:avLst/>
          </a:prstGeom>
          <a:solidFill>
            <a:srgbClr val="0DB338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0600" y="2743200"/>
            <a:ext cx="3577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/>
              <a:t> </a:t>
            </a:r>
            <a:r>
              <a:rPr lang="vi-VN" sz="2400" dirty="0" smtClean="0"/>
              <a:t>  </a:t>
            </a:r>
            <a:r>
              <a:rPr lang="vi-VN" sz="2400" dirty="0"/>
              <a:t>I = I</a:t>
            </a:r>
            <a:r>
              <a:rPr lang="vi-VN" sz="2400" baseline="-25000" dirty="0"/>
              <a:t>1</a:t>
            </a:r>
            <a:r>
              <a:rPr lang="vi-VN" sz="2400" dirty="0"/>
              <a:t> + I</a:t>
            </a:r>
            <a:r>
              <a:rPr lang="vi-VN" sz="2400" baseline="-25000" dirty="0"/>
              <a:t>2</a:t>
            </a:r>
            <a:r>
              <a:rPr lang="vi-VN" sz="2400" dirty="0"/>
              <a:t>       (1)</a:t>
            </a:r>
          </a:p>
          <a:p>
            <a:r>
              <a:rPr lang="vi-VN" sz="2400" dirty="0"/>
              <a:t>  </a:t>
            </a:r>
            <a:r>
              <a:rPr lang="vi-VN" sz="2400" dirty="0" smtClean="0"/>
              <a:t> </a:t>
            </a:r>
            <a:r>
              <a:rPr lang="vi-VN" sz="2400" dirty="0"/>
              <a:t>U = U</a:t>
            </a:r>
            <a:r>
              <a:rPr lang="vi-VN" sz="2400" baseline="-25000" dirty="0"/>
              <a:t>1</a:t>
            </a:r>
            <a:r>
              <a:rPr lang="vi-VN" sz="2400" dirty="0"/>
              <a:t> = U</a:t>
            </a:r>
            <a:r>
              <a:rPr lang="vi-VN" sz="2400" baseline="-25000" dirty="0"/>
              <a:t>2</a:t>
            </a:r>
            <a:r>
              <a:rPr lang="vi-VN" sz="2400" dirty="0"/>
              <a:t>   (2)</a:t>
            </a:r>
          </a:p>
        </p:txBody>
      </p:sp>
    </p:spTree>
    <p:extLst>
      <p:ext uri="{BB962C8B-B14F-4D97-AF65-F5344CB8AC3E}">
        <p14:creationId xmlns:p14="http://schemas.microsoft.com/office/powerpoint/2010/main" val="166827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7" grpId="0"/>
      <p:bldP spid="8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049044" y="609600"/>
            <a:ext cx="1331912" cy="1127125"/>
            <a:chOff x="1776" y="976"/>
            <a:chExt cx="839" cy="710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1776" y="1365"/>
              <a:ext cx="245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2298" y="1365"/>
              <a:ext cx="294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312" y="1340"/>
              <a:ext cx="30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en-US" sz="36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en-US" sz="3600" i="1" baseline="-25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321" y="976"/>
              <a:ext cx="28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en-US" sz="36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en-US" sz="3600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866" y="1334"/>
              <a:ext cx="19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3600" i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3600" i="1" baseline="-25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857" y="977"/>
              <a:ext cx="19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3600" i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3600" i="1" baseline="-25000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en-US" sz="24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090" y="1182"/>
              <a:ext cx="12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en-US" sz="3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Text Box 80"/>
          <p:cNvSpPr txBox="1">
            <a:spLocks noChangeArrowheads="1"/>
          </p:cNvSpPr>
          <p:nvPr/>
        </p:nvSpPr>
        <p:spPr bwMode="auto">
          <a:xfrm>
            <a:off x="990600" y="623887"/>
            <a:ext cx="47244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R</a:t>
            </a:r>
            <a:r>
              <a:rPr lang="en-US" altLang="en-US" sz="2800" baseline="-25000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mắc</a:t>
            </a:r>
            <a:r>
              <a:rPr lang="en-US" altLang="en-US" sz="2800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song </a:t>
            </a:r>
            <a:r>
              <a:rPr lang="en-US" altLang="en-US" sz="2800" dirty="0" err="1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r>
              <a:rPr lang="en-US" altLang="en-US" sz="2800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en-US" sz="2800" baseline="-25000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en-US" sz="2800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altLang="en-US" sz="2800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</a:t>
            </a:r>
            <a:r>
              <a:rPr lang="en-US" altLang="en-US" sz="28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304800" y="623887"/>
            <a:ext cx="609600" cy="519113"/>
          </a:xfrm>
          <a:prstGeom prst="rect">
            <a:avLst/>
          </a:prstGeom>
          <a:solidFill>
            <a:srgbClr val="0DB338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025445" y="2077557"/>
            <a:ext cx="5365956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</a:t>
            </a:r>
            <a:r>
              <a:rPr lang="en-US" altLang="en-US" sz="28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Ôm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82"/>
          <p:cNvSpPr>
            <a:spLocks noChangeArrowheads="1"/>
          </p:cNvSpPr>
          <p:nvPr/>
        </p:nvSpPr>
        <p:spPr bwMode="auto">
          <a:xfrm>
            <a:off x="3586301" y="2674374"/>
            <a:ext cx="1593574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=I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.R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84"/>
          <p:cNvSpPr>
            <a:spLocks noChangeArrowheads="1"/>
          </p:cNvSpPr>
          <p:nvPr/>
        </p:nvSpPr>
        <p:spPr bwMode="auto">
          <a:xfrm>
            <a:off x="3586163" y="3292577"/>
            <a:ext cx="1905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=I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.R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85"/>
          <p:cNvSpPr>
            <a:spLocks noChangeArrowheads="1"/>
          </p:cNvSpPr>
          <p:nvPr/>
        </p:nvSpPr>
        <p:spPr bwMode="auto">
          <a:xfrm>
            <a:off x="685800" y="4114800"/>
            <a:ext cx="2743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song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U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ra:</a:t>
            </a:r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729506"/>
              </p:ext>
            </p:extLst>
          </p:nvPr>
        </p:nvGraphicFramePr>
        <p:xfrm>
          <a:off x="2087563" y="4649178"/>
          <a:ext cx="4591050" cy="1350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3" imgW="1511280" imgH="444240" progId="">
                  <p:embed/>
                </p:oleObj>
              </mc:Choice>
              <mc:Fallback>
                <p:oleObj name="Equation" r:id="rId3" imgW="1511280" imgH="4442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4649178"/>
                        <a:ext cx="4591050" cy="13503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100388" y="4038600"/>
            <a:ext cx="48101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195388" y="4038600"/>
            <a:ext cx="48101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C777616-F923-5B47-A675-88739C3FEFEC}"/>
              </a:ext>
            </a:extLst>
          </p:cNvPr>
          <p:cNvSpPr txBox="1"/>
          <p:nvPr/>
        </p:nvSpPr>
        <p:spPr>
          <a:xfrm>
            <a:off x="6943939" y="4967304"/>
            <a:ext cx="662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</p:txBody>
      </p:sp>
      <p:sp>
        <p:nvSpPr>
          <p:cNvPr id="4" name="Frame 3">
            <a:extLst>
              <a:ext uri="{FF2B5EF4-FFF2-40B4-BE49-F238E27FC236}">
                <a16:creationId xmlns="" xmlns:a16="http://schemas.microsoft.com/office/drawing/2014/main" id="{C9738CE6-AB86-654B-BB82-38F92D5CFB1E}"/>
              </a:ext>
            </a:extLst>
          </p:cNvPr>
          <p:cNvSpPr/>
          <p:nvPr/>
        </p:nvSpPr>
        <p:spPr>
          <a:xfrm>
            <a:off x="5031878" y="4581341"/>
            <a:ext cx="1769178" cy="1514660"/>
          </a:xfrm>
          <a:prstGeom prst="frame">
            <a:avLst>
              <a:gd name="adj1" fmla="val 1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14746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3" grpId="0" animBg="1"/>
      <p:bldP spid="17" grpId="0"/>
      <p:bldP spid="18" grpId="0"/>
      <p:bldP spid="3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304800" y="1558696"/>
            <a:ext cx="6383485" cy="500792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mắc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song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 Box 15"/>
          <p:cNvSpPr txBox="1">
            <a:spLocks noChangeArrowheads="1"/>
          </p:cNvSpPr>
          <p:nvPr/>
        </p:nvSpPr>
        <p:spPr bwMode="auto">
          <a:xfrm>
            <a:off x="1377043" y="0"/>
            <a:ext cx="665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000FF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rgbClr val="0000FF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rgbClr val="0000FF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rgbClr val="0000FF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rgbClr val="0000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 err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 4</a:t>
            </a:r>
            <a:r>
              <a:rPr lang="en-US" b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. ĐOẠN MẠCH SONG </a:t>
            </a:r>
            <a:r>
              <a:rPr lang="en-US" b="1" dirty="0" err="1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endParaRPr lang="en-US" b="1" dirty="0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4" name="Picture 82" descr="Gyroscope-02-jun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123951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Straight Connector 44"/>
          <p:cNvCxnSpPr/>
          <p:nvPr/>
        </p:nvCxnSpPr>
        <p:spPr>
          <a:xfrm>
            <a:off x="1377043" y="461665"/>
            <a:ext cx="74621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itle 1"/>
          <p:cNvSpPr txBox="1">
            <a:spLocks/>
          </p:cNvSpPr>
          <p:nvPr/>
        </p:nvSpPr>
        <p:spPr>
          <a:xfrm>
            <a:off x="152400" y="457200"/>
            <a:ext cx="8534400" cy="79216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CƯỜNG ĐỘ DÒNG ĐIỆN VÀ HIỆU ĐIỆN THẾ TRONG ĐOẠN MẠCH SONG SONG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273530" y="1249362"/>
            <a:ext cx="4295040" cy="4727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156" y="2133600"/>
            <a:ext cx="303503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0600" y="21336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endParaRPr lang="vi-VN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9" name="Group 3"/>
          <p:cNvGrpSpPr>
            <a:grpSpLocks/>
          </p:cNvGrpSpPr>
          <p:nvPr/>
        </p:nvGrpSpPr>
        <p:grpSpPr bwMode="auto">
          <a:xfrm>
            <a:off x="1281907" y="3475037"/>
            <a:ext cx="1331912" cy="1127125"/>
            <a:chOff x="1776" y="976"/>
            <a:chExt cx="839" cy="710"/>
          </a:xfrm>
        </p:grpSpPr>
        <p:sp>
          <p:nvSpPr>
            <p:cNvPr id="80" name="Line 4"/>
            <p:cNvSpPr>
              <a:spLocks noChangeShapeType="1"/>
            </p:cNvSpPr>
            <p:nvPr/>
          </p:nvSpPr>
          <p:spPr bwMode="auto">
            <a:xfrm>
              <a:off x="1776" y="1365"/>
              <a:ext cx="245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Line 5"/>
            <p:cNvSpPr>
              <a:spLocks noChangeShapeType="1"/>
            </p:cNvSpPr>
            <p:nvPr/>
          </p:nvSpPr>
          <p:spPr bwMode="auto">
            <a:xfrm>
              <a:off x="2298" y="1365"/>
              <a:ext cx="294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2312" y="1340"/>
              <a:ext cx="30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en-US" sz="36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en-US" sz="3600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2321" y="976"/>
              <a:ext cx="28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en-US" sz="36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en-US" sz="3600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1866" y="1334"/>
              <a:ext cx="19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3600" i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3600" i="1" baseline="-250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1857" y="977"/>
              <a:ext cx="19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3600" i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3600" i="1" baseline="-25000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en-US" sz="24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2090" y="1182"/>
              <a:ext cx="12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en-US" sz="3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endPara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90600" y="2743200"/>
            <a:ext cx="3577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/>
              <a:t> </a:t>
            </a:r>
            <a:r>
              <a:rPr lang="vi-VN" sz="2400" dirty="0" smtClean="0"/>
              <a:t>  </a:t>
            </a:r>
            <a:r>
              <a:rPr lang="vi-VN" sz="2400" dirty="0"/>
              <a:t>I = I</a:t>
            </a:r>
            <a:r>
              <a:rPr lang="vi-VN" sz="2400" baseline="-25000" dirty="0"/>
              <a:t>1</a:t>
            </a:r>
            <a:r>
              <a:rPr lang="vi-VN" sz="2400" dirty="0"/>
              <a:t> + I</a:t>
            </a:r>
            <a:r>
              <a:rPr lang="vi-VN" sz="2400" baseline="-25000" dirty="0"/>
              <a:t>2</a:t>
            </a:r>
            <a:r>
              <a:rPr lang="vi-VN" sz="2400" dirty="0"/>
              <a:t>       (1)</a:t>
            </a:r>
          </a:p>
          <a:p>
            <a:r>
              <a:rPr lang="vi-VN" sz="2400" dirty="0"/>
              <a:t>  </a:t>
            </a:r>
            <a:r>
              <a:rPr lang="vi-VN" sz="2400" dirty="0" smtClean="0"/>
              <a:t> </a:t>
            </a:r>
            <a:r>
              <a:rPr lang="vi-VN" sz="2400" dirty="0"/>
              <a:t>U = U</a:t>
            </a:r>
            <a:r>
              <a:rPr lang="vi-VN" sz="2400" baseline="-25000" dirty="0"/>
              <a:t>1</a:t>
            </a:r>
            <a:r>
              <a:rPr lang="vi-VN" sz="2400" dirty="0"/>
              <a:t> = U</a:t>
            </a:r>
            <a:r>
              <a:rPr lang="vi-VN" sz="2400" baseline="-25000" dirty="0"/>
              <a:t>2</a:t>
            </a:r>
            <a:r>
              <a:rPr lang="vi-VN" sz="2400" dirty="0"/>
              <a:t>   (2)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37114" y="3793479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(3)</a:t>
            </a:r>
            <a:endParaRPr lang="vi-V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33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1641</TotalTime>
  <Words>2016</Words>
  <Application>Microsoft Office PowerPoint</Application>
  <PresentationFormat>On-screen Show (4:3)</PresentationFormat>
  <Paragraphs>485</Paragraphs>
  <Slides>27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Flow</vt:lpstr>
      <vt:lpstr>Equation</vt:lpstr>
      <vt:lpstr>PowerPoint Presentation</vt:lpstr>
      <vt:lpstr>KIỂM TRA BÀI CŨ</vt:lpstr>
      <vt:lpstr>PowerPoint Presentation</vt:lpstr>
      <vt:lpstr>PowerPoint Presentation</vt:lpstr>
      <vt:lpstr>I. CƯỜNG ĐỘ DÒNG ĐIỆN VÀ HIỆU ĐIỆN THẾ TRONG ĐOẠN MẠCH SONG SONG</vt:lpstr>
      <vt:lpstr>2. Đoạn mạch gồm hai điện trở mắc song song</vt:lpstr>
      <vt:lpstr>2. Đoạn mạch gồm hai điện trở mắc song song: </vt:lpstr>
      <vt:lpstr>PowerPoint Presentation</vt:lpstr>
      <vt:lpstr>2. Đoạn mạch gồm hai điện trở mắc song song: </vt:lpstr>
      <vt:lpstr>2. Đoạn mạch gồm hai điện trở mắc song song: </vt:lpstr>
      <vt:lpstr>II. ĐIỆN TRỞ TƯƠNG ĐƯƠNG CỦA ĐOẠN MẠCH SONG SONG</vt:lpstr>
      <vt:lpstr>2. Đoạn mạch gồm hai điện trở mắc song song: </vt:lpstr>
      <vt:lpstr>PowerPoint Presentation</vt:lpstr>
      <vt:lpstr>PowerPoint Presentation</vt:lpstr>
      <vt:lpstr>PowerPoint Presentation</vt:lpstr>
      <vt:lpstr>2. Đoạn mạch gồm hai điện trở mắc song song: </vt:lpstr>
      <vt:lpstr>Mạch điện song song</vt:lpstr>
      <vt:lpstr>2. Đoạn mạch gồm hai điện trở mắc song song: </vt:lpstr>
      <vt:lpstr>III. VẬN DỤNG</vt:lpstr>
      <vt:lpstr>III. VẬN DỤNG</vt:lpstr>
      <vt:lpstr>III. VẬN DỤNG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Windows User</cp:lastModifiedBy>
  <cp:revision>128</cp:revision>
  <dcterms:created xsi:type="dcterms:W3CDTF">2020-09-14T15:36:04Z</dcterms:created>
  <dcterms:modified xsi:type="dcterms:W3CDTF">2021-09-30T13:00:00Z</dcterms:modified>
</cp:coreProperties>
</file>