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A6FAB1B-E37C-4A1C-96B4-F7B9004954BB}" type="datetimeFigureOut">
              <a:rPr lang="ko-KR" altLang="en-US" smtClean="0"/>
              <a:t>2013-09-06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506A85D-0003-46CB-B887-BD8C83EAFE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AB1B-E37C-4A1C-96B4-F7B9004954BB}" type="datetimeFigureOut">
              <a:rPr lang="ko-KR" altLang="en-US" smtClean="0"/>
              <a:t>2013-09-06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A85D-0003-46CB-B887-BD8C83EAFE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AB1B-E37C-4A1C-96B4-F7B9004954BB}" type="datetimeFigureOut">
              <a:rPr lang="ko-KR" altLang="en-US" smtClean="0"/>
              <a:t>2013-09-06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A85D-0003-46CB-B887-BD8C83EAFE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AB1B-E37C-4A1C-96B4-F7B9004954BB}" type="datetimeFigureOut">
              <a:rPr lang="ko-KR" altLang="en-US" smtClean="0"/>
              <a:t>2013-09-06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A85D-0003-46CB-B887-BD8C83EAFE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A6FAB1B-E37C-4A1C-96B4-F7B9004954BB}" type="datetimeFigureOut">
              <a:rPr lang="ko-KR" altLang="en-US" smtClean="0"/>
              <a:t>2013-09-06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506A85D-0003-46CB-B887-BD8C83EAFE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AB1B-E37C-4A1C-96B4-F7B9004954BB}" type="datetimeFigureOut">
              <a:rPr lang="ko-KR" altLang="en-US" smtClean="0"/>
              <a:t>2013-09-06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A85D-0003-46CB-B887-BD8C83EAFE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AB1B-E37C-4A1C-96B4-F7B9004954BB}" type="datetimeFigureOut">
              <a:rPr lang="ko-KR" altLang="en-US" smtClean="0"/>
              <a:t>2013-09-06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A85D-0003-46CB-B887-BD8C83EAFE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AB1B-E37C-4A1C-96B4-F7B9004954BB}" type="datetimeFigureOut">
              <a:rPr lang="ko-KR" altLang="en-US" smtClean="0"/>
              <a:t>2013-09-06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A85D-0003-46CB-B887-BD8C83EAFE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AB1B-E37C-4A1C-96B4-F7B9004954BB}" type="datetimeFigureOut">
              <a:rPr lang="ko-KR" altLang="en-US" smtClean="0"/>
              <a:t>2013-09-06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A85D-0003-46CB-B887-BD8C83EAFE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AB1B-E37C-4A1C-96B4-F7B9004954BB}" type="datetimeFigureOut">
              <a:rPr lang="ko-KR" altLang="en-US" smtClean="0"/>
              <a:t>2013-09-06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A85D-0003-46CB-B887-BD8C83EAFE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AB1B-E37C-4A1C-96B4-F7B9004954BB}" type="datetimeFigureOut">
              <a:rPr lang="ko-KR" altLang="en-US" smtClean="0"/>
              <a:t>2013-09-06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A85D-0003-46CB-B887-BD8C83EAFE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A6FAB1B-E37C-4A1C-96B4-F7B9004954BB}" type="datetimeFigureOut">
              <a:rPr lang="ko-KR" altLang="en-US" smtClean="0"/>
              <a:t>2013-09-06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506A85D-0003-46CB-B887-BD8C83EAFE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제안서 발표 자료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소트프웨어</a:t>
            </a:r>
            <a:r>
              <a:rPr lang="ko-KR" altLang="en-US" dirty="0" smtClean="0"/>
              <a:t> 공학</a:t>
            </a:r>
            <a:r>
              <a:rPr lang="en-US" altLang="ko-KR" dirty="0" smtClean="0"/>
              <a:t>, BBC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04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ko-KR" altLang="ko-KR" dirty="0"/>
              <a:t>과제 이름</a:t>
            </a:r>
            <a:r>
              <a:rPr lang="en-US" altLang="ko-KR" dirty="0"/>
              <a:t>: Mp3 Manager</a:t>
            </a:r>
            <a:endParaRPr lang="ko-KR" altLang="ko-KR" dirty="0"/>
          </a:p>
          <a:p>
            <a:r>
              <a:rPr lang="ko-KR" altLang="en-US" dirty="0" smtClean="0"/>
              <a:t>주요 기능</a:t>
            </a:r>
            <a:endParaRPr lang="en-US" altLang="ko-KR" dirty="0" smtClean="0"/>
          </a:p>
          <a:p>
            <a:pPr lvl="1"/>
            <a:r>
              <a:rPr lang="ko-KR" altLang="ko-KR" sz="2400" dirty="0"/>
              <a:t>사용자</a:t>
            </a:r>
            <a:r>
              <a:rPr lang="en-US" altLang="ko-KR" sz="2400" dirty="0"/>
              <a:t> PC</a:t>
            </a:r>
            <a:r>
              <a:rPr lang="ko-KR" altLang="ko-KR" sz="2400" dirty="0"/>
              <a:t>의 음악</a:t>
            </a:r>
            <a:r>
              <a:rPr lang="en-US" altLang="ko-KR" sz="2400" dirty="0"/>
              <a:t>(mp3)</a:t>
            </a:r>
            <a:r>
              <a:rPr lang="ko-KR" altLang="ko-KR" sz="2400" dirty="0"/>
              <a:t>파일들을 탐색하여 조건들을 이용해 분류한 뒤 데이터 베이스로 저장 한다</a:t>
            </a:r>
            <a:r>
              <a:rPr lang="en-US" altLang="ko-KR" sz="2400" dirty="0" smtClean="0"/>
              <a:t>.</a:t>
            </a:r>
          </a:p>
          <a:p>
            <a:pPr lvl="1"/>
            <a:endParaRPr lang="ko-KR" altLang="ko-KR" sz="1200" dirty="0"/>
          </a:p>
          <a:p>
            <a:pPr lvl="1"/>
            <a:r>
              <a:rPr lang="ko-KR" altLang="ko-KR" sz="2400" dirty="0"/>
              <a:t>기존 사용되던</a:t>
            </a:r>
            <a:r>
              <a:rPr lang="en-US" altLang="ko-KR" sz="2400" dirty="0"/>
              <a:t> Player</a:t>
            </a:r>
            <a:r>
              <a:rPr lang="ko-KR" altLang="ko-KR" sz="2400" dirty="0"/>
              <a:t>보다 재생 옵션을 다양화 시킨다</a:t>
            </a:r>
            <a:r>
              <a:rPr lang="en-US" altLang="ko-KR" sz="2400" dirty="0" smtClean="0"/>
              <a:t>.</a:t>
            </a:r>
          </a:p>
          <a:p>
            <a:pPr lvl="1"/>
            <a:endParaRPr lang="ko-KR" altLang="ko-KR" sz="1200" dirty="0"/>
          </a:p>
          <a:p>
            <a:pPr lvl="1"/>
            <a:r>
              <a:rPr lang="ko-KR" altLang="ko-KR" sz="2400" dirty="0"/>
              <a:t>저장되어 있는 음악파일의 세부 정보를 확인하거나 수정이 가능하게 한다</a:t>
            </a:r>
            <a:r>
              <a:rPr lang="en-US" altLang="ko-KR" sz="2400" dirty="0" smtClean="0"/>
              <a:t>.</a:t>
            </a:r>
          </a:p>
          <a:p>
            <a:pPr lvl="1"/>
            <a:endParaRPr lang="ko-KR" altLang="ko-KR" sz="1200" dirty="0"/>
          </a:p>
          <a:p>
            <a:pPr lvl="1"/>
            <a:r>
              <a:rPr lang="ko-KR" altLang="ko-KR" sz="2500" dirty="0"/>
              <a:t>사용자가 구축해둔 음악목록을 다른</a:t>
            </a:r>
            <a:r>
              <a:rPr lang="en-US" altLang="ko-KR" sz="2500" dirty="0"/>
              <a:t> PC</a:t>
            </a:r>
            <a:r>
              <a:rPr lang="ko-KR" altLang="ko-KR" sz="2500" dirty="0"/>
              <a:t>의</a:t>
            </a:r>
            <a:r>
              <a:rPr lang="en-US" altLang="ko-KR" sz="2500" dirty="0"/>
              <a:t> Mp3 Manager</a:t>
            </a:r>
            <a:r>
              <a:rPr lang="ko-KR" altLang="ko-KR" sz="2500" dirty="0"/>
              <a:t>에서도 불러오기가 가능하게 </a:t>
            </a:r>
            <a:r>
              <a:rPr lang="ko-KR" altLang="ko-KR" sz="2500" dirty="0" smtClean="0"/>
              <a:t>한다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9413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ko-KR" dirty="0"/>
              <a:t>과제 핵심 </a:t>
            </a:r>
            <a:r>
              <a:rPr lang="ko-KR" altLang="ko-KR" dirty="0" smtClean="0"/>
              <a:t>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ko-KR" dirty="0"/>
              <a:t>탐색한 음악파일들을 분류하는 </a:t>
            </a:r>
            <a:r>
              <a:rPr lang="ko-KR" altLang="ko-KR" dirty="0" smtClean="0"/>
              <a:t>기능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데이터 </a:t>
            </a:r>
            <a:r>
              <a:rPr lang="ko-KR" altLang="ko-KR" dirty="0"/>
              <a:t>베이스의 </a:t>
            </a:r>
            <a:r>
              <a:rPr lang="ko-KR" altLang="ko-KR" dirty="0" err="1"/>
              <a:t>무결성을</a:t>
            </a:r>
            <a:r>
              <a:rPr lang="ko-KR" altLang="ko-KR" dirty="0"/>
              <a:t> 유지하면서 다양한 조건들을 수용 가능해야 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0"/>
            <a:r>
              <a:rPr lang="ko-KR" altLang="ko-KR" sz="2400" dirty="0" smtClean="0"/>
              <a:t>데이터 </a:t>
            </a:r>
            <a:r>
              <a:rPr lang="ko-KR" altLang="ko-KR" sz="2400" dirty="0"/>
              <a:t>베이스 조작 </a:t>
            </a:r>
            <a:r>
              <a:rPr lang="ko-KR" altLang="ko-KR" sz="2400" dirty="0" smtClean="0"/>
              <a:t>기능</a:t>
            </a:r>
            <a:endParaRPr lang="en-US" altLang="ko-KR" sz="2400" dirty="0" smtClean="0"/>
          </a:p>
          <a:p>
            <a:pPr lvl="1"/>
            <a:r>
              <a:rPr lang="ko-KR" altLang="ko-KR" dirty="0" smtClean="0"/>
              <a:t>데이터화시킨 </a:t>
            </a:r>
            <a:r>
              <a:rPr lang="ko-KR" altLang="ko-KR" dirty="0"/>
              <a:t>음악파일을 데이터 베이스로 삽입</a:t>
            </a:r>
            <a:r>
              <a:rPr lang="en-US" altLang="ko-KR" dirty="0"/>
              <a:t>, </a:t>
            </a:r>
            <a:r>
              <a:rPr lang="ko-KR" altLang="ko-KR" dirty="0"/>
              <a:t>검색</a:t>
            </a:r>
            <a:r>
              <a:rPr lang="en-US" altLang="ko-KR" dirty="0"/>
              <a:t>, </a:t>
            </a:r>
            <a:r>
              <a:rPr lang="ko-KR" altLang="ko-KR" dirty="0"/>
              <a:t>변경 및 삭제에 문제가 없어야 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0"/>
            <a:r>
              <a:rPr lang="ko-KR" altLang="ko-KR" sz="2400" dirty="0" smtClean="0"/>
              <a:t>네트워크를 </a:t>
            </a:r>
            <a:r>
              <a:rPr lang="ko-KR" altLang="ko-KR" sz="2400" dirty="0"/>
              <a:t>이용한 데이터 전송과 수신 기능</a:t>
            </a:r>
            <a:endParaRPr lang="ko-KR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25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Mp3 Manager – Full Model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4875546" y="2519402"/>
            <a:ext cx="2152291" cy="2106729"/>
            <a:chOff x="5436096" y="2996952"/>
            <a:chExt cx="1528936" cy="1744960"/>
          </a:xfrm>
          <a:solidFill>
            <a:schemeClr val="bg2"/>
          </a:solidFill>
        </p:grpSpPr>
        <p:sp>
          <p:nvSpPr>
            <p:cNvPr id="13" name="모서리가 접힌 도형 12"/>
            <p:cNvSpPr/>
            <p:nvPr/>
          </p:nvSpPr>
          <p:spPr>
            <a:xfrm>
              <a:off x="5436096" y="2996952"/>
              <a:ext cx="1224136" cy="1440160"/>
            </a:xfrm>
            <a:prstGeom prst="foldedCorner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접힌 도형 13"/>
            <p:cNvSpPr/>
            <p:nvPr/>
          </p:nvSpPr>
          <p:spPr>
            <a:xfrm>
              <a:off x="5588496" y="3149352"/>
              <a:ext cx="1224136" cy="1440160"/>
            </a:xfrm>
            <a:prstGeom prst="foldedCorner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접힌 도형 14"/>
            <p:cNvSpPr/>
            <p:nvPr/>
          </p:nvSpPr>
          <p:spPr>
            <a:xfrm>
              <a:off x="5740896" y="3301752"/>
              <a:ext cx="1224136" cy="1440160"/>
            </a:xfrm>
            <a:prstGeom prst="foldedCorner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accent1"/>
                  </a:solidFill>
                </a:rPr>
                <a:t>데이터 베이스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684" y="2525752"/>
            <a:ext cx="131127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39" y="2519402"/>
            <a:ext cx="131127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39" y="3867396"/>
            <a:ext cx="131127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633" y="3867395"/>
            <a:ext cx="131127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59" y="4891332"/>
            <a:ext cx="131127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182" y="1268759"/>
            <a:ext cx="131127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182" y="4891331"/>
            <a:ext cx="131127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630596" y="1879397"/>
            <a:ext cx="1224136" cy="2037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47" y="1986795"/>
            <a:ext cx="37782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49" y="2371822"/>
            <a:ext cx="37782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48" y="2771506"/>
            <a:ext cx="37782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890" y="3205693"/>
            <a:ext cx="37782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189" y="3159655"/>
            <a:ext cx="73818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4" name="Picture 3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595" y="2725468"/>
            <a:ext cx="73818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5" name="Picture 3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596" y="2325784"/>
            <a:ext cx="73818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6" name="Picture 3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545" y="1940757"/>
            <a:ext cx="73818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86639" y="3003281"/>
            <a:ext cx="101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Mp3</a:t>
            </a:r>
            <a:r>
              <a:rPr lang="en-US" altLang="ko-KR" sz="1600" dirty="0" smtClean="0"/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탐색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2787" y="3003281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분류 및 저장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6639" y="4355945"/>
            <a:ext cx="101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Mp3 </a:t>
            </a:r>
            <a:r>
              <a:rPr lang="ko-KR" altLang="en-US" sz="1600" dirty="0" smtClean="0">
                <a:solidFill>
                  <a:schemeClr val="bg1"/>
                </a:solidFill>
              </a:rPr>
              <a:t>재생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35225" y="437133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재생목록선별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86807" y="5399116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수정 및 삭제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51690" y="175918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불러오기</a:t>
            </a:r>
            <a:endParaRPr lang="ko-KR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91802" y="538372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내보내기</a:t>
            </a:r>
            <a:endParaRPr lang="ko-KR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6" name="직선 화살표 연결선 25"/>
          <p:cNvCxnSpPr>
            <a:endCxn id="16" idx="1"/>
          </p:cNvCxnSpPr>
          <p:nvPr/>
        </p:nvCxnSpPr>
        <p:spPr>
          <a:xfrm>
            <a:off x="2483768" y="3159655"/>
            <a:ext cx="339019" cy="129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7" name="Picture 3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641" y="3093183"/>
            <a:ext cx="427037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직선 화살표 연결선 31"/>
          <p:cNvCxnSpPr/>
          <p:nvPr/>
        </p:nvCxnSpPr>
        <p:spPr>
          <a:xfrm flipH="1" flipV="1">
            <a:off x="4338054" y="4257744"/>
            <a:ext cx="304366" cy="3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8" name="Picture 3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050" y="4178369"/>
            <a:ext cx="384175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0" name="Picture 3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890" y="3616171"/>
            <a:ext cx="427037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8155376" y="3533546"/>
            <a:ext cx="7380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데이터</a:t>
            </a:r>
            <a:endParaRPr lang="ko-KR" altLang="en-US" sz="1000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5072293" y="4688245"/>
            <a:ext cx="17787" cy="2719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1" name="Picture 3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590" y="2339220"/>
            <a:ext cx="1587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2" name="Picture 3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706" y="4661187"/>
            <a:ext cx="1587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9" name="직선 화살표 연결선 38"/>
          <p:cNvCxnSpPr/>
          <p:nvPr/>
        </p:nvCxnSpPr>
        <p:spPr>
          <a:xfrm flipV="1">
            <a:off x="5220072" y="4678072"/>
            <a:ext cx="18660" cy="2908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350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77</TotalTime>
  <Words>128</Words>
  <Application>Microsoft Office PowerPoint</Application>
  <PresentationFormat>화면 슬라이드 쇼(4:3)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원본</vt:lpstr>
      <vt:lpstr>제안서 발표 자료</vt:lpstr>
      <vt:lpstr>과제 개요</vt:lpstr>
      <vt:lpstr>과제 핵심 기능</vt:lpstr>
      <vt:lpstr>Mp3 Manager – Full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구조도</dc:title>
  <dc:creator>Develop</dc:creator>
  <cp:lastModifiedBy>Develop</cp:lastModifiedBy>
  <cp:revision>9</cp:revision>
  <dcterms:created xsi:type="dcterms:W3CDTF">2013-09-04T15:57:03Z</dcterms:created>
  <dcterms:modified xsi:type="dcterms:W3CDTF">2013-09-05T21:05:34Z</dcterms:modified>
</cp:coreProperties>
</file>