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5DDCD-A649-7627-AAA0-633B291F30AA}" v="10" dt="2022-06-16T04:02:08.801"/>
    <p1510:client id="{F9772377-6092-B1BC-4F4C-7BE07FF79557}" v="118" dt="2022-06-16T04:11:11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0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0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1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7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9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9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8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1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5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4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8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5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5D3C7B-4D70-47F8-9D2F-34567E9855C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3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/>
              <a:t>토양 수분 측정기</a:t>
            </a:r>
            <a:br>
              <a:rPr lang="en-US" altLang="ko-KR" sz="4800"/>
            </a:br>
            <a:endParaRPr lang="ko-KR" altLang="en-US" sz="5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sz="1200"/>
              <a:t>5</a:t>
            </a:r>
            <a:r>
              <a:rPr lang="ko-KR" altLang="en-US" sz="1200"/>
              <a:t>조  </a:t>
            </a:r>
            <a:r>
              <a:rPr lang="en-US" altLang="ko-KR" sz="1200"/>
              <a:t>AR20 </a:t>
            </a:r>
            <a:r>
              <a:rPr lang="ko-KR" altLang="en-US" sz="1200" err="1"/>
              <a:t>이한글</a:t>
            </a:r>
            <a:r>
              <a:rPr lang="en-US" altLang="ko-KR" sz="1200"/>
              <a:t>, AR21 </a:t>
            </a:r>
            <a:r>
              <a:rPr lang="ko-KR" altLang="en-US" sz="1200"/>
              <a:t>황혁준</a:t>
            </a:r>
          </a:p>
        </p:txBody>
      </p:sp>
    </p:spTree>
    <p:extLst>
      <p:ext uri="{BB962C8B-B14F-4D97-AF65-F5344CB8AC3E}">
        <p14:creationId xmlns:p14="http://schemas.microsoft.com/office/powerpoint/2010/main" val="134419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향후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다른 식물들에게도 사용할 수 있는 코드를 만들기</a:t>
            </a:r>
            <a:endParaRPr lang="en-US" altLang="ko-KR"/>
          </a:p>
          <a:p>
            <a:r>
              <a:rPr lang="ko-KR" altLang="en-US" err="1"/>
              <a:t>스마트폰과</a:t>
            </a:r>
            <a:r>
              <a:rPr lang="ko-KR" altLang="en-US"/>
              <a:t> 연동시킬 수 있는 프로그램 만들기</a:t>
            </a:r>
            <a:endParaRPr lang="en-US" altLang="ko-KR"/>
          </a:p>
          <a:p>
            <a:r>
              <a:rPr lang="ko-KR" altLang="en-US"/>
              <a:t>온도와 습도도 체크할 수 있도록 만들기</a:t>
            </a:r>
          </a:p>
        </p:txBody>
      </p:sp>
    </p:spTree>
    <p:extLst>
      <p:ext uri="{BB962C8B-B14F-4D97-AF65-F5344CB8AC3E}">
        <p14:creationId xmlns:p14="http://schemas.microsoft.com/office/powerpoint/2010/main" val="277072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pic>
        <p:nvPicPr>
          <p:cNvPr id="1038" name="Picture 14" descr="Q&amp;A; For No Reason – Elta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88" y="2617573"/>
            <a:ext cx="9367366" cy="342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제작 동기</a:t>
            </a:r>
            <a:endParaRPr lang="en-US" altLang="ko-KR"/>
          </a:p>
          <a:p>
            <a:r>
              <a:rPr lang="ko-KR" altLang="en-US"/>
              <a:t>준비물</a:t>
            </a:r>
            <a:endParaRPr lang="en-US" altLang="ko-KR"/>
          </a:p>
          <a:p>
            <a:r>
              <a:rPr lang="ko-KR" altLang="en-US"/>
              <a:t>토양 수분 센서</a:t>
            </a:r>
            <a:endParaRPr lang="en-US" altLang="ko-KR"/>
          </a:p>
          <a:p>
            <a:r>
              <a:rPr lang="ko-KR" altLang="en-US"/>
              <a:t>회로도</a:t>
            </a:r>
            <a:endParaRPr lang="en-US" altLang="ko-KR"/>
          </a:p>
          <a:p>
            <a:r>
              <a:rPr lang="ko-KR" altLang="en-US"/>
              <a:t>코드</a:t>
            </a:r>
            <a:endParaRPr lang="en-US" altLang="ko-KR"/>
          </a:p>
          <a:p>
            <a:r>
              <a:rPr lang="ko-KR" altLang="en-US"/>
              <a:t>결과</a:t>
            </a:r>
            <a:endParaRPr lang="en-US" altLang="ko-KR"/>
          </a:p>
          <a:p>
            <a:r>
              <a:rPr lang="ko-KR" altLang="en-US"/>
              <a:t>향후 과제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83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제작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초보자들도 화분의 식물들을 키우기 쉽게 하기 위해서</a:t>
            </a:r>
            <a:endParaRPr lang="en-US" altLang="ko-KR"/>
          </a:p>
        </p:txBody>
      </p:sp>
      <p:pic>
        <p:nvPicPr>
          <p:cNvPr id="1035" name="_x309866928" descr="EMB00003fdc64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2"/>
          <a:stretch>
            <a:fillRect/>
          </a:stretch>
        </p:blipFill>
        <p:spPr bwMode="auto">
          <a:xfrm>
            <a:off x="8221659" y="4280430"/>
            <a:ext cx="2674938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0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준비물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2556932"/>
            <a:ext cx="9926782" cy="599017"/>
          </a:xfrm>
        </p:spPr>
        <p:txBody>
          <a:bodyPr>
            <a:noAutofit/>
          </a:bodyPr>
          <a:lstStyle/>
          <a:p>
            <a:r>
              <a:rPr lang="en-US" altLang="ko-KR" sz="2000"/>
              <a:t>LCD16x2 I2C </a:t>
            </a:r>
            <a:r>
              <a:rPr lang="ko-KR" altLang="en-US" sz="2000"/>
              <a:t>모듈</a:t>
            </a:r>
            <a:r>
              <a:rPr lang="en-US" altLang="ko-KR" sz="2000"/>
              <a:t>, </a:t>
            </a:r>
            <a:r>
              <a:rPr lang="ko-KR" altLang="en-US" sz="2000"/>
              <a:t>토양수분센서</a:t>
            </a:r>
            <a:r>
              <a:rPr lang="en-US" altLang="ko-KR" sz="2000"/>
              <a:t>, </a:t>
            </a:r>
            <a:r>
              <a:rPr lang="ko-KR" altLang="en-US" sz="2000" err="1"/>
              <a:t>아두이노</a:t>
            </a:r>
            <a:r>
              <a:rPr lang="ko-KR" altLang="en-US" sz="2000"/>
              <a:t> </a:t>
            </a:r>
            <a:r>
              <a:rPr lang="ko-KR" altLang="en-US" sz="2000" err="1"/>
              <a:t>우노</a:t>
            </a:r>
            <a:r>
              <a:rPr lang="en-US" altLang="ko-KR" sz="2000"/>
              <a:t>, </a:t>
            </a:r>
            <a:r>
              <a:rPr lang="ko-KR" altLang="en-US" sz="2000" err="1"/>
              <a:t>아두이노</a:t>
            </a:r>
            <a:r>
              <a:rPr lang="ko-KR" altLang="en-US" sz="2000"/>
              <a:t> </a:t>
            </a:r>
            <a:r>
              <a:rPr lang="ko-KR" altLang="en-US" sz="2000" err="1"/>
              <a:t>브레드보드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ko-KR" altLang="en-US" sz="2000" err="1"/>
              <a:t>부저</a:t>
            </a:r>
            <a:r>
              <a:rPr lang="en-US" altLang="ko-KR" sz="2000"/>
              <a:t>, LED</a:t>
            </a:r>
          </a:p>
        </p:txBody>
      </p:sp>
      <p:pic>
        <p:nvPicPr>
          <p:cNvPr id="2050" name="Picture 2" descr="https://cdn.discordapp.com/attachments/434313126960431104/97900077970686368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93" y="3088513"/>
            <a:ext cx="2001473" cy="13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38255" y="1965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AutoShape 2" descr="아두이노 Piezo Buzzer(피에조부저) - 3DE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4" descr="https://cdn.discordapp.com/attachments/434313126960431104/979000827391905832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66" y="3088513"/>
            <a:ext cx="1615280" cy="13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309891840" descr="EMB00003fdc64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t="3578" r="12537" b="1631"/>
          <a:stretch>
            <a:fillRect/>
          </a:stretch>
        </p:blipFill>
        <p:spPr bwMode="auto">
          <a:xfrm>
            <a:off x="5036846" y="3088513"/>
            <a:ext cx="2209862" cy="13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1.5 학교종이 땡땡땡 어서모이자~(부저) - 아두이노 헤엄치기 [프로젝트로 배우는 아두이노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60" y="3088513"/>
            <a:ext cx="1615279" cy="13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아두이노,센서류,DIY부품 전문쇼핑몰:::Happy Phon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439" y="3089105"/>
            <a:ext cx="1820412" cy="13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토양수분센서란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토양습도센서는 화분 등에 꼽아서 토양의 습도가 </a:t>
            </a:r>
            <a:r>
              <a:rPr lang="ko-KR" altLang="en-US" err="1"/>
              <a:t>어느정도인지</a:t>
            </a:r>
            <a:r>
              <a:rPr lang="ko-KR" altLang="en-US"/>
              <a:t> 판단할 때 쓰는 센서이다</a:t>
            </a:r>
            <a:r>
              <a:rPr lang="en-US" altLang="ko-KR"/>
              <a:t>. </a:t>
            </a:r>
            <a:r>
              <a:rPr lang="ko-KR" altLang="en-US"/>
              <a:t>두 개의 </a:t>
            </a:r>
            <a:r>
              <a:rPr lang="ko-KR" altLang="en-US" err="1"/>
              <a:t>전극부분을</a:t>
            </a:r>
            <a:r>
              <a:rPr lang="ko-KR" altLang="en-US"/>
              <a:t> 토양에 꼽도록 되어 있으며 수분함량에 따라 달라지는 저항의 변화를 감지한다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539750" y="3572010"/>
            <a:ext cx="8155538" cy="33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0" name="Picture 8" descr="토양수분/온도 센서(5TM)5TM VWC,Temp – C&amp;Y 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279" y="4170892"/>
            <a:ext cx="26765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01. TDR 토양수분센서(Trime-pico) – C&amp;H I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64" y="4171455"/>
            <a:ext cx="2704928" cy="16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1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E139263-2CED-510F-C806-91FC3A06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ko-KR" altLang="en-US" sz="2800">
                <a:solidFill>
                  <a:srgbClr val="262626"/>
                </a:solidFill>
                <a:ea typeface="돋움"/>
              </a:rPr>
              <a:t>꽃기린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A77A2873-0334-7B2C-D9C6-CF4FDF5F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>
                <a:solidFill>
                  <a:srgbClr val="262626"/>
                </a:solidFill>
                <a:ea typeface="바탕"/>
              </a:rPr>
              <a:t>일년 내내 꽃을 피움</a:t>
            </a:r>
            <a:endParaRPr lang="ko-KR"/>
          </a:p>
          <a:p>
            <a:pPr algn="ctr">
              <a:buSzPct val="114999"/>
            </a:pPr>
            <a:r>
              <a:rPr lang="ko-KR" altLang="en-US" sz="1600">
                <a:solidFill>
                  <a:srgbClr val="262626"/>
                </a:solidFill>
                <a:ea typeface="바탕"/>
              </a:rPr>
              <a:t>식물 줄기에 가시가 많음</a:t>
            </a:r>
          </a:p>
          <a:p>
            <a:pPr algn="ctr">
              <a:buSzPct val="114999"/>
            </a:pPr>
            <a:r>
              <a:rPr lang="ko-KR" altLang="en-US" sz="1600">
                <a:solidFill>
                  <a:srgbClr val="262626"/>
                </a:solidFill>
                <a:ea typeface="바탕"/>
              </a:rPr>
              <a:t>적정 온도 15~23 </a:t>
            </a:r>
          </a:p>
          <a:p>
            <a:pPr algn="ctr">
              <a:buSzPct val="114999"/>
            </a:pPr>
            <a:r>
              <a:rPr lang="ko-KR" altLang="en-US" sz="1600">
                <a:solidFill>
                  <a:srgbClr val="262626"/>
                </a:solidFill>
                <a:ea typeface="바탕"/>
              </a:rPr>
              <a:t>주1회 물 300ml(센서75%)</a:t>
            </a:r>
          </a:p>
        </p:txBody>
      </p:sp>
      <p:pic>
        <p:nvPicPr>
          <p:cNvPr id="4" name="그림 4" descr="식물, 꽃, 꽃다발, 실내이(가) 표시된 사진&#10;&#10;자동 생성된 설명">
            <a:extLst>
              <a:ext uri="{FF2B5EF4-FFF2-40B4-BE49-F238E27FC236}">
                <a16:creationId xmlns:a16="http://schemas.microsoft.com/office/drawing/2014/main" id="{7BE7DA12-BE6E-5018-1914-9764E5B0F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2256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회로도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08168" y="2027644"/>
            <a:ext cx="3632886" cy="44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F5CB40-59F3-440B-A6DB-5D9C23298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11" y="2438277"/>
            <a:ext cx="4836698" cy="34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77205"/>
            <a:ext cx="2705478" cy="35435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72" y="2577205"/>
            <a:ext cx="3000794" cy="35435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858" y="2577205"/>
            <a:ext cx="2438740" cy="34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7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056062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124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Garamond</vt:lpstr>
      <vt:lpstr>자연주의</vt:lpstr>
      <vt:lpstr>토양 수분 측정기 </vt:lpstr>
      <vt:lpstr>목차</vt:lpstr>
      <vt:lpstr>제작 동기</vt:lpstr>
      <vt:lpstr>준비물</vt:lpstr>
      <vt:lpstr>토양수분센서란?</vt:lpstr>
      <vt:lpstr>꽃기린</vt:lpstr>
      <vt:lpstr>회로도</vt:lpstr>
      <vt:lpstr>코드</vt:lpstr>
      <vt:lpstr>결과</vt:lpstr>
      <vt:lpstr>향후 과제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토양 습도 측정기 </dc:title>
  <dc:creator>황 준형</dc:creator>
  <cp:lastModifiedBy>한글 이</cp:lastModifiedBy>
  <cp:revision>3</cp:revision>
  <dcterms:created xsi:type="dcterms:W3CDTF">2022-05-25T12:05:24Z</dcterms:created>
  <dcterms:modified xsi:type="dcterms:W3CDTF">2022-06-16T05:52:47Z</dcterms:modified>
</cp:coreProperties>
</file>