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0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0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81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74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9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9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8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1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3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5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2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74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8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5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5D3C7B-4D70-47F8-9D2F-34567E9855C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B0DE6-676F-4613-BE1F-255CE6EB96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3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/>
              <a:t>토양 수</a:t>
            </a:r>
            <a:r>
              <a:rPr lang="ko-KR" altLang="en-US" sz="4800" dirty="0" smtClean="0"/>
              <a:t>분 </a:t>
            </a:r>
            <a:r>
              <a:rPr lang="ko-KR" altLang="en-US" sz="4800" dirty="0"/>
              <a:t>측정기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endParaRPr lang="ko-KR" altLang="en-US" sz="5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sz="1200" dirty="0" smtClean="0"/>
              <a:t>5</a:t>
            </a:r>
            <a:r>
              <a:rPr lang="ko-KR" altLang="en-US" sz="1200" dirty="0" smtClean="0"/>
              <a:t>조 </a:t>
            </a:r>
            <a:r>
              <a:rPr lang="en-US" altLang="ko-KR" sz="1200" dirty="0" smtClean="0"/>
              <a:t>20182573</a:t>
            </a:r>
            <a:r>
              <a:rPr lang="ko-KR" altLang="en-US" sz="1200" dirty="0" err="1" smtClean="0"/>
              <a:t>이한글</a:t>
            </a:r>
            <a:r>
              <a:rPr lang="en-US" altLang="ko-KR" sz="1200" dirty="0" smtClean="0"/>
              <a:t>, 20182583</a:t>
            </a:r>
            <a:r>
              <a:rPr lang="ko-KR" altLang="en-US" sz="1200" dirty="0" err="1" smtClean="0"/>
              <a:t>황혁준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41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en-US" altLang="ko-KR" dirty="0" smtClean="0"/>
          </a:p>
          <a:p>
            <a:r>
              <a:rPr lang="ko-KR" altLang="en-US" dirty="0" smtClean="0"/>
              <a:t>준비물</a:t>
            </a:r>
            <a:endParaRPr lang="en-US" altLang="ko-KR" dirty="0" smtClean="0"/>
          </a:p>
          <a:p>
            <a:r>
              <a:rPr lang="ko-KR" altLang="en-US" dirty="0" smtClean="0"/>
              <a:t>토양 수분 센서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37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동기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초보자들도 화분의 식물들을 키우기 쉽게 하기 위해서</a:t>
            </a:r>
            <a:endParaRPr lang="en-US" altLang="ko-KR" dirty="0" smtClean="0"/>
          </a:p>
        </p:txBody>
      </p:sp>
      <p:pic>
        <p:nvPicPr>
          <p:cNvPr id="1035" name="_x309866928" descr="EMB00003fdc64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32"/>
          <a:stretch>
            <a:fillRect/>
          </a:stretch>
        </p:blipFill>
        <p:spPr bwMode="auto">
          <a:xfrm>
            <a:off x="8221659" y="4280430"/>
            <a:ext cx="2674938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0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2556932"/>
            <a:ext cx="9926782" cy="3318936"/>
          </a:xfrm>
        </p:spPr>
        <p:txBody>
          <a:bodyPr/>
          <a:lstStyle/>
          <a:p>
            <a:r>
              <a:rPr lang="en-US" altLang="ko-KR" dirty="0"/>
              <a:t>LCD16x2 I2C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토양수분센서</a:t>
            </a:r>
            <a:r>
              <a:rPr lang="en-US" altLang="ko-KR" dirty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/>
              <a:t> </a:t>
            </a:r>
            <a:r>
              <a:rPr lang="ko-KR" altLang="en-US" dirty="0" err="1" smtClean="0"/>
              <a:t>우노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브레드보드</a:t>
            </a:r>
            <a:endParaRPr lang="ko-KR" altLang="en-US" dirty="0"/>
          </a:p>
        </p:txBody>
      </p:sp>
      <p:pic>
        <p:nvPicPr>
          <p:cNvPr id="2050" name="Picture 2" descr="https://cdn.discordapp.com/attachments/434313126960431104/979000779706863686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92474"/>
            <a:ext cx="24765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434313126960431104/97900082739190583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4" y="3292474"/>
            <a:ext cx="2013996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38255" y="1965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09891840" descr="EMB00003fdc644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8" t="3578" r="12537" b="1631"/>
          <a:stretch>
            <a:fillRect/>
          </a:stretch>
        </p:blipFill>
        <p:spPr bwMode="auto">
          <a:xfrm>
            <a:off x="6706755" y="3292474"/>
            <a:ext cx="258286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토양수분센서란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토양습도센서는 화분 등에 꼽아서 토양의 습도가 </a:t>
            </a:r>
            <a:r>
              <a:rPr lang="ko-KR" altLang="en-US" dirty="0" err="1"/>
              <a:t>어느정도인지</a:t>
            </a:r>
            <a:r>
              <a:rPr lang="ko-KR" altLang="en-US" dirty="0"/>
              <a:t> 판단할 때 쓰는 센서이다</a:t>
            </a:r>
            <a:r>
              <a:rPr lang="en-US" altLang="ko-KR" dirty="0"/>
              <a:t>. </a:t>
            </a:r>
            <a:r>
              <a:rPr lang="ko-KR" altLang="en-US" dirty="0"/>
              <a:t>두 개의 </a:t>
            </a:r>
            <a:r>
              <a:rPr lang="ko-KR" altLang="en-US" dirty="0" err="1"/>
              <a:t>전극부분을</a:t>
            </a:r>
            <a:r>
              <a:rPr lang="ko-KR" altLang="en-US" dirty="0"/>
              <a:t> 토양에 꼽도록 되어 있으며 수분함량에 따라 달라지는 저항의 변화를 감지한다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539750" y="3572010"/>
            <a:ext cx="8155538" cy="3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80" name="Picture 8" descr="토양수분/온도 센서(5TM)5TM VWC,Temp – C&amp;Y In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4170892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01. TDR 토양수분센서(Trime-pico) – C&amp;H IN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4" y="4147801"/>
            <a:ext cx="2704928" cy="16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66</Words>
  <Application>Microsoft Office PowerPoint</Application>
  <PresentationFormat>사용자 지정</PresentationFormat>
  <Paragraphs>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자연주의</vt:lpstr>
      <vt:lpstr>토양 수분 측정기 </vt:lpstr>
      <vt:lpstr>목차</vt:lpstr>
      <vt:lpstr>제작 동기</vt:lpstr>
      <vt:lpstr>준비물</vt:lpstr>
      <vt:lpstr>토양수분센서란?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토양 습도 측정기 </dc:title>
  <dc:creator>황 준형</dc:creator>
  <cp:lastModifiedBy>User</cp:lastModifiedBy>
  <cp:revision>6</cp:revision>
  <dcterms:created xsi:type="dcterms:W3CDTF">2022-05-25T12:05:24Z</dcterms:created>
  <dcterms:modified xsi:type="dcterms:W3CDTF">2022-05-25T12:49:53Z</dcterms:modified>
</cp:coreProperties>
</file>