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- </a:t>
            </a:r>
            <a:r>
              <a:rPr lang="en-US" dirty="0"/>
              <a:t>Application programming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8824" y="5046132"/>
            <a:ext cx="8791575" cy="1676401"/>
          </a:xfrm>
        </p:spPr>
        <p:txBody>
          <a:bodyPr/>
          <a:lstStyle/>
          <a:p>
            <a:r>
              <a:rPr lang="en-US" dirty="0"/>
              <a:t>Present by </a:t>
            </a:r>
            <a:r>
              <a:rPr lang="en-US" dirty="0">
                <a:solidFill>
                  <a:srgbClr val="FFFF00"/>
                </a:solidFill>
              </a:rPr>
              <a:t>HANGLEKHANH</a:t>
            </a:r>
          </a:p>
        </p:txBody>
      </p:sp>
    </p:spTree>
    <p:extLst>
      <p:ext uri="{BB962C8B-B14F-4D97-AF65-F5344CB8AC3E}">
        <p14:creationId xmlns:p14="http://schemas.microsoft.com/office/powerpoint/2010/main" val="34178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479" y="762000"/>
            <a:ext cx="9905999" cy="560493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What is API ?</a:t>
            </a:r>
          </a:p>
          <a:p>
            <a:r>
              <a:rPr lang="en-US" sz="4800" dirty="0">
                <a:solidFill>
                  <a:srgbClr val="FFFF00"/>
                </a:solidFill>
              </a:rPr>
              <a:t>Simple Object Access Protocol (SOAP) and Representational State Transfer (REST)</a:t>
            </a:r>
            <a:endParaRPr lang="en-US" sz="4800" dirty="0">
              <a:solidFill>
                <a:srgbClr val="FFFF00"/>
              </a:solidFill>
            </a:endParaRPr>
          </a:p>
          <a:p>
            <a:r>
              <a:rPr lang="en-US" sz="4800" dirty="0">
                <a:solidFill>
                  <a:srgbClr val="FFFF00"/>
                </a:solidFill>
              </a:rPr>
              <a:t>Some example API.</a:t>
            </a:r>
          </a:p>
        </p:txBody>
      </p:sp>
    </p:spTree>
    <p:extLst>
      <p:ext uri="{BB962C8B-B14F-4D97-AF65-F5344CB8AC3E}">
        <p14:creationId xmlns:p14="http://schemas.microsoft.com/office/powerpoint/2010/main" val="18189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879" y="2629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12" y="1572153"/>
            <a:ext cx="9905999" cy="5048779"/>
          </a:xfrm>
        </p:spPr>
        <p:txBody>
          <a:bodyPr>
            <a:normAutofit/>
          </a:bodyPr>
          <a:lstStyle/>
          <a:p>
            <a:r>
              <a:rPr lang="en-US" dirty="0"/>
              <a:t>“An application programming interface (API) is a set of routines, protocols, and tools for building software applications. </a:t>
            </a:r>
          </a:p>
          <a:p>
            <a:r>
              <a:rPr lang="en-US" dirty="0"/>
              <a:t>An API expresses a software component in terms of its operations, inputs, outputs, and underlying types. </a:t>
            </a:r>
          </a:p>
          <a:p>
            <a:r>
              <a:rPr lang="en-US" dirty="0"/>
              <a:t>An API defines functionalities that are independent of their respective implementations, which allows definitions and implementations to vary without compromising each other.</a:t>
            </a:r>
          </a:p>
          <a:p>
            <a:r>
              <a:rPr lang="en-US" dirty="0"/>
              <a:t> A good API makes it easier to develop a program by providing all the building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325" y="4020344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bizcoder.com/Media/Bizcoder/Windows-Live-Writer/36cb1b349d6d_C721/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558800"/>
            <a:ext cx="71342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7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146" y="2176385"/>
            <a:ext cx="9905998" cy="1478570"/>
          </a:xfrm>
        </p:spPr>
        <p:txBody>
          <a:bodyPr/>
          <a:lstStyle/>
          <a:p>
            <a:r>
              <a:rPr lang="en-US" dirty="0"/>
              <a:t>https://www.youtube.com/watch?v=s7wmiS2mSXY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27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383</TotalTime>
  <Words>119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Trebuchet MS</vt:lpstr>
      <vt:lpstr>Tw Cen MT</vt:lpstr>
      <vt:lpstr>Circuit</vt:lpstr>
      <vt:lpstr>API - Application programming interface </vt:lpstr>
      <vt:lpstr>PowerPoint Presentation</vt:lpstr>
      <vt:lpstr>API</vt:lpstr>
      <vt:lpstr>PowerPoint Presentation</vt:lpstr>
      <vt:lpstr>https://www.youtube.com/watch?v=s7wmiS2mSXY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Application programming interface </dc:title>
  <dc:creator>Hang, Khanh Le</dc:creator>
  <cp:lastModifiedBy>Hang, Khanh Le</cp:lastModifiedBy>
  <cp:revision>10</cp:revision>
  <dcterms:created xsi:type="dcterms:W3CDTF">2017-05-25T04:00:59Z</dcterms:created>
  <dcterms:modified xsi:type="dcterms:W3CDTF">2017-05-25T10:24:14Z</dcterms:modified>
</cp:coreProperties>
</file>