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07.05.2015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07.05.2015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07.05.2015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07.05.2015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07.05.2015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07.05.2015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07.05.2015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07.05.2015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07.05.2015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07.05.2015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08B4-24C8-4103-99FF-BBC6AD143842}" type="datetimeFigureOut">
              <a:rPr lang="de-DE" smtClean="0"/>
              <a:pPr/>
              <a:t>07.05.2015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08B4-24C8-4103-99FF-BBC6AD143842}" type="datetimeFigureOut">
              <a:rPr lang="de-DE" smtClean="0"/>
              <a:pPr/>
              <a:t>07.05.2015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9A6A-4DF5-4071-ACC9-CCE8119A8230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0000" dirty="0" smtClean="0"/>
              <a:t>L</a:t>
            </a:r>
            <a:endParaRPr lang="de-DE" sz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Andreas Pech</dc:creator>
  <cp:lastModifiedBy>Ngoc An Ha</cp:lastModifiedBy>
  <cp:revision>9</cp:revision>
  <dcterms:created xsi:type="dcterms:W3CDTF">2014-10-24T06:02:15Z</dcterms:created>
  <dcterms:modified xsi:type="dcterms:W3CDTF">2015-05-07T10:21:43Z</dcterms:modified>
</cp:coreProperties>
</file>