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63" r:id="rId7"/>
    <p:sldId id="264" r:id="rId8"/>
    <p:sldId id="277" r:id="rId9"/>
    <p:sldId id="265" r:id="rId10"/>
    <p:sldId id="259" r:id="rId11"/>
    <p:sldId id="258" r:id="rId12"/>
    <p:sldId id="266" r:id="rId13"/>
    <p:sldId id="267" r:id="rId14"/>
    <p:sldId id="268" r:id="rId15"/>
    <p:sldId id="278" r:id="rId16"/>
    <p:sldId id="279" r:id="rId17"/>
    <p:sldId id="280" r:id="rId18"/>
    <p:sldId id="284" r:id="rId19"/>
    <p:sldId id="281" r:id="rId20"/>
    <p:sldId id="283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08B4-24C8-4103-99FF-BBC6AD143842}" type="datetimeFigureOut">
              <a:rPr lang="de-DE" smtClean="0"/>
              <a:pPr/>
              <a:t>06.05.2015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C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548680"/>
            <a:ext cx="8712968" cy="57606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C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548680"/>
            <a:ext cx="8640960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0" dirty="0" smtClean="0"/>
              <a:t>C</a:t>
            </a:r>
            <a:endParaRPr lang="de-DE" sz="30000" dirty="0" smtClean="0"/>
          </a:p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99992" y="3140968"/>
            <a:ext cx="4176464" cy="26642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07704" y="1412776"/>
            <a:ext cx="3168352" cy="18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/>
              <a:t>C</a:t>
            </a:r>
            <a:endParaRPr lang="de-DE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C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332656"/>
            <a:ext cx="8496944" cy="6264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</a:t>
            </a:r>
            <a:endParaRPr lang="de-DE" sz="9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476672"/>
            <a:ext cx="8640960" cy="612068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C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80100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509" y="633382"/>
            <a:ext cx="7454981" cy="55912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lang="de-DE" sz="9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80100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509" y="633382"/>
            <a:ext cx="7454981" cy="55912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23728" y="3429000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de-DE" sz="9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80100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509" y="633382"/>
            <a:ext cx="7454981" cy="55912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933056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>
                <a:solidFill>
                  <a:srgbClr val="92D050"/>
                </a:solidFill>
              </a:rPr>
              <a:t>C</a:t>
            </a:r>
            <a:endParaRPr lang="de-DE" sz="9600" dirty="0">
              <a:solidFill>
                <a:srgbClr val="92D05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80100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509" y="633382"/>
            <a:ext cx="7454981" cy="55912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933056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de-DE" sz="9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83768" y="764704"/>
            <a:ext cx="424847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0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de-DE" sz="30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de-DE" sz="30000" dirty="0" smtClean="0"/>
              <a:t>     </a:t>
            </a:r>
            <a:r>
              <a:rPr lang="de-DE" sz="30000" dirty="0" smtClean="0"/>
              <a:t>C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19075" y="1268760"/>
            <a:ext cx="2220480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</a:t>
            </a:r>
            <a:endParaRPr lang="de-DE" sz="30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30000" dirty="0" smtClean="0"/>
              <a:t>C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149080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/>
              <a:t>C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7772400" cy="1470025"/>
          </a:xfrm>
        </p:spPr>
        <p:txBody>
          <a:bodyPr>
            <a:noAutofit/>
          </a:bodyPr>
          <a:lstStyle/>
          <a:p>
            <a:r>
              <a:rPr lang="de-DE" sz="30000" dirty="0" smtClean="0"/>
              <a:t>C</a:t>
            </a:r>
            <a:endParaRPr lang="de-DE" sz="30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rgbClr val="FF0000"/>
                </a:solidFill>
              </a:rPr>
              <a:t>C</a:t>
            </a:r>
            <a:endParaRPr lang="de-DE" sz="9600" dirty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lang="de-DE" sz="9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>
                <a:solidFill>
                  <a:srgbClr val="00B050"/>
                </a:solidFill>
              </a:rPr>
              <a:t>C</a:t>
            </a:r>
            <a:endParaRPr lang="de-DE" sz="30000" dirty="0">
              <a:solidFill>
                <a:srgbClr val="00B050"/>
              </a:solidFill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404664"/>
            <a:ext cx="8352928" cy="604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C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On-screen Show (4:3)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Larissa-Design</vt:lpstr>
      <vt:lpstr>C</vt:lpstr>
      <vt:lpstr>     C</vt:lpstr>
      <vt:lpstr>C</vt:lpstr>
      <vt:lpstr>C</vt:lpstr>
      <vt:lpstr>C</vt:lpstr>
      <vt:lpstr>C</vt:lpstr>
      <vt:lpstr>C</vt:lpstr>
      <vt:lpstr>C</vt:lpstr>
      <vt:lpstr>C</vt:lpstr>
      <vt:lpstr>C</vt:lpstr>
      <vt:lpstr>C</vt:lpstr>
      <vt:lpstr>C</vt:lpstr>
      <vt:lpstr>C</vt:lpstr>
      <vt:lpstr>C</vt:lpstr>
      <vt:lpstr>C</vt:lpstr>
      <vt:lpstr>C</vt:lpstr>
      <vt:lpstr>C</vt:lpstr>
      <vt:lpstr>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Andreas Pech</dc:creator>
  <cp:lastModifiedBy>Ngoc An Ha</cp:lastModifiedBy>
  <cp:revision>7</cp:revision>
  <dcterms:created xsi:type="dcterms:W3CDTF">2014-10-24T06:02:15Z</dcterms:created>
  <dcterms:modified xsi:type="dcterms:W3CDTF">2015-05-06T14:17:40Z</dcterms:modified>
</cp:coreProperties>
</file>