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69" r:id="rId11"/>
    <p:sldId id="27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gA7GxLugA6UJjsKwV8Vh85wI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BFAF7-3A15-4159-9125-5EE6374CD57F}" v="18" dt="2022-07-19T19:04:50.731"/>
  </p1510:revLst>
</p1510:revInfo>
</file>

<file path=ppt/tableStyles.xml><?xml version="1.0" encoding="utf-8"?>
<a:tblStyleLst xmlns:a="http://schemas.openxmlformats.org/drawingml/2006/main" def="{25B6435D-1ED6-4CDE-83F2-49776DCC0DBE}">
  <a:tblStyle styleId="{25B6435D-1ED6-4CDE-83F2-49776DCC0D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THU HANG 20194758" userId="bc3a954f-2853-4a11-9eb1-58dfb944542e" providerId="ADAL" clId="{F44BFAF7-3A15-4159-9125-5EE6374CD57F}"/>
    <pc:docChg chg="undo redo custSel addSld delSld modSld">
      <pc:chgData name="PHUNG THU HANG 20194758" userId="bc3a954f-2853-4a11-9eb1-58dfb944542e" providerId="ADAL" clId="{F44BFAF7-3A15-4159-9125-5EE6374CD57F}" dt="2022-07-19T19:07:28.688" v="1188" actId="20577"/>
      <pc:docMkLst>
        <pc:docMk/>
      </pc:docMkLst>
      <pc:sldChg chg="modSp mod">
        <pc:chgData name="PHUNG THU HANG 20194758" userId="bc3a954f-2853-4a11-9eb1-58dfb944542e" providerId="ADAL" clId="{F44BFAF7-3A15-4159-9125-5EE6374CD57F}" dt="2022-07-19T19:07:28.688" v="1188" actId="20577"/>
        <pc:sldMkLst>
          <pc:docMk/>
          <pc:sldMk cId="0" sldId="256"/>
        </pc:sldMkLst>
        <pc:spChg chg="mod">
          <ac:chgData name="PHUNG THU HANG 20194758" userId="bc3a954f-2853-4a11-9eb1-58dfb944542e" providerId="ADAL" clId="{F44BFAF7-3A15-4159-9125-5EE6374CD57F}" dt="2022-07-19T16:16:08.678" v="42" actId="14100"/>
          <ac:spMkLst>
            <pc:docMk/>
            <pc:sldMk cId="0" sldId="256"/>
            <ac:spMk id="58" creationId="{00000000-0000-0000-0000-000000000000}"/>
          </ac:spMkLst>
        </pc:spChg>
        <pc:spChg chg="mod">
          <ac:chgData name="PHUNG THU HANG 20194758" userId="bc3a954f-2853-4a11-9eb1-58dfb944542e" providerId="ADAL" clId="{F44BFAF7-3A15-4159-9125-5EE6374CD57F}" dt="2022-07-19T19:07:28.688" v="1188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 mod">
        <pc:chgData name="PHUNG THU HANG 20194758" userId="bc3a954f-2853-4a11-9eb1-58dfb944542e" providerId="ADAL" clId="{F44BFAF7-3A15-4159-9125-5EE6374CD57F}" dt="2022-07-19T19:05:39.586" v="1131" actId="20577"/>
        <pc:sldMkLst>
          <pc:docMk/>
          <pc:sldMk cId="0" sldId="257"/>
        </pc:sldMkLst>
        <pc:spChg chg="mod">
          <ac:chgData name="PHUNG THU HANG 20194758" userId="bc3a954f-2853-4a11-9eb1-58dfb944542e" providerId="ADAL" clId="{F44BFAF7-3A15-4159-9125-5EE6374CD57F}" dt="2022-07-19T19:05:39.586" v="1131" actId="20577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HUNG THU HANG 20194758" userId="bc3a954f-2853-4a11-9eb1-58dfb944542e" providerId="ADAL" clId="{F44BFAF7-3A15-4159-9125-5EE6374CD57F}" dt="2022-07-19T17:07:22.380" v="891" actId="20577"/>
        <pc:sldMkLst>
          <pc:docMk/>
          <pc:sldMk cId="0" sldId="258"/>
        </pc:sldMkLst>
        <pc:spChg chg="mod">
          <ac:chgData name="PHUNG THU HANG 20194758" userId="bc3a954f-2853-4a11-9eb1-58dfb944542e" providerId="ADAL" clId="{F44BFAF7-3A15-4159-9125-5EE6374CD57F}" dt="2022-07-19T17:07:22.380" v="891" actId="20577"/>
          <ac:spMkLst>
            <pc:docMk/>
            <pc:sldMk cId="0" sldId="258"/>
            <ac:spMk id="74" creationId="{00000000-0000-0000-0000-000000000000}"/>
          </ac:spMkLst>
        </pc:spChg>
      </pc:sldChg>
      <pc:sldChg chg="del">
        <pc:chgData name="PHUNG THU HANG 20194758" userId="bc3a954f-2853-4a11-9eb1-58dfb944542e" providerId="ADAL" clId="{F44BFAF7-3A15-4159-9125-5EE6374CD57F}" dt="2022-07-19T16:58:35.689" v="666" actId="47"/>
        <pc:sldMkLst>
          <pc:docMk/>
          <pc:sldMk cId="0" sldId="259"/>
        </pc:sldMkLst>
      </pc:sldChg>
      <pc:sldChg chg="addSp delSp modSp del mod">
        <pc:chgData name="PHUNG THU HANG 20194758" userId="bc3a954f-2853-4a11-9eb1-58dfb944542e" providerId="ADAL" clId="{F44BFAF7-3A15-4159-9125-5EE6374CD57F}" dt="2022-07-19T17:03:52.724" v="747" actId="47"/>
        <pc:sldMkLst>
          <pc:docMk/>
          <pc:sldMk cId="0" sldId="260"/>
        </pc:sldMkLst>
        <pc:picChg chg="add del mod">
          <ac:chgData name="PHUNG THU HANG 20194758" userId="bc3a954f-2853-4a11-9eb1-58dfb944542e" providerId="ADAL" clId="{F44BFAF7-3A15-4159-9125-5EE6374CD57F}" dt="2022-07-19T16:59:51.956" v="690" actId="478"/>
          <ac:picMkLst>
            <pc:docMk/>
            <pc:sldMk cId="0" sldId="260"/>
            <ac:picMk id="3" creationId="{FE677A80-6BCF-0CFB-5653-F76171266523}"/>
          </ac:picMkLst>
        </pc:picChg>
        <pc:picChg chg="add mod">
          <ac:chgData name="PHUNG THU HANG 20194758" userId="bc3a954f-2853-4a11-9eb1-58dfb944542e" providerId="ADAL" clId="{F44BFAF7-3A15-4159-9125-5EE6374CD57F}" dt="2022-07-19T17:00:12.484" v="713" actId="1076"/>
          <ac:picMkLst>
            <pc:docMk/>
            <pc:sldMk cId="0" sldId="260"/>
            <ac:picMk id="5" creationId="{CABF4805-4471-E55C-07C2-5B25655B71AD}"/>
          </ac:picMkLst>
        </pc:picChg>
        <pc:picChg chg="del">
          <ac:chgData name="PHUNG THU HANG 20194758" userId="bc3a954f-2853-4a11-9eb1-58dfb944542e" providerId="ADAL" clId="{F44BFAF7-3A15-4159-9125-5EE6374CD57F}" dt="2022-07-19T16:59:01.825" v="667" actId="478"/>
          <ac:picMkLst>
            <pc:docMk/>
            <pc:sldMk cId="0" sldId="260"/>
            <ac:picMk id="89" creationId="{00000000-0000-0000-0000-000000000000}"/>
          </ac:picMkLst>
        </pc:picChg>
      </pc:sldChg>
      <pc:sldChg chg="del">
        <pc:chgData name="PHUNG THU HANG 20194758" userId="bc3a954f-2853-4a11-9eb1-58dfb944542e" providerId="ADAL" clId="{F44BFAF7-3A15-4159-9125-5EE6374CD57F}" dt="2022-07-19T16:59:03.635" v="668" actId="47"/>
        <pc:sldMkLst>
          <pc:docMk/>
          <pc:sldMk cId="0" sldId="261"/>
        </pc:sldMkLst>
      </pc:sldChg>
      <pc:sldChg chg="del">
        <pc:chgData name="PHUNG THU HANG 20194758" userId="bc3a954f-2853-4a11-9eb1-58dfb944542e" providerId="ADAL" clId="{F44BFAF7-3A15-4159-9125-5EE6374CD57F}" dt="2022-07-19T16:59:03.819" v="669" actId="47"/>
        <pc:sldMkLst>
          <pc:docMk/>
          <pc:sldMk cId="0" sldId="262"/>
        </pc:sldMkLst>
      </pc:sldChg>
      <pc:sldChg chg="addSp delSp modSp del mod">
        <pc:chgData name="PHUNG THU HANG 20194758" userId="bc3a954f-2853-4a11-9eb1-58dfb944542e" providerId="ADAL" clId="{F44BFAF7-3A15-4159-9125-5EE6374CD57F}" dt="2022-07-19T18:30:19.792" v="970" actId="47"/>
        <pc:sldMkLst>
          <pc:docMk/>
          <pc:sldMk cId="0" sldId="263"/>
        </pc:sldMkLst>
        <pc:picChg chg="add del mod">
          <ac:chgData name="PHUNG THU HANG 20194758" userId="bc3a954f-2853-4a11-9eb1-58dfb944542e" providerId="ADAL" clId="{F44BFAF7-3A15-4159-9125-5EE6374CD57F}" dt="2022-07-19T18:20:19.962" v="954" actId="21"/>
          <ac:picMkLst>
            <pc:docMk/>
            <pc:sldMk cId="0" sldId="263"/>
            <ac:picMk id="3" creationId="{56A1EE2D-B82C-8BA0-4E56-1A6EFCC57CD6}"/>
          </ac:picMkLst>
        </pc:picChg>
        <pc:picChg chg="del">
          <ac:chgData name="PHUNG THU HANG 20194758" userId="bc3a954f-2853-4a11-9eb1-58dfb944542e" providerId="ADAL" clId="{F44BFAF7-3A15-4159-9125-5EE6374CD57F}" dt="2022-07-19T18:19:58.547" v="926" actId="478"/>
          <ac:picMkLst>
            <pc:docMk/>
            <pc:sldMk cId="0" sldId="263"/>
            <ac:picMk id="111" creationId="{00000000-0000-0000-0000-000000000000}"/>
          </ac:picMkLst>
        </pc:picChg>
      </pc:sldChg>
      <pc:sldChg chg="del">
        <pc:chgData name="PHUNG THU HANG 20194758" userId="bc3a954f-2853-4a11-9eb1-58dfb944542e" providerId="ADAL" clId="{F44BFAF7-3A15-4159-9125-5EE6374CD57F}" dt="2022-07-19T19:06:09.838" v="1132" actId="47"/>
        <pc:sldMkLst>
          <pc:docMk/>
          <pc:sldMk cId="0" sldId="264"/>
        </pc:sldMkLst>
      </pc:sldChg>
      <pc:sldChg chg="del">
        <pc:chgData name="PHUNG THU HANG 20194758" userId="bc3a954f-2853-4a11-9eb1-58dfb944542e" providerId="ADAL" clId="{F44BFAF7-3A15-4159-9125-5EE6374CD57F}" dt="2022-07-19T19:06:10.599" v="1133" actId="47"/>
        <pc:sldMkLst>
          <pc:docMk/>
          <pc:sldMk cId="0" sldId="265"/>
        </pc:sldMkLst>
      </pc:sldChg>
      <pc:sldChg chg="del">
        <pc:chgData name="PHUNG THU HANG 20194758" userId="bc3a954f-2853-4a11-9eb1-58dfb944542e" providerId="ADAL" clId="{F44BFAF7-3A15-4159-9125-5EE6374CD57F}" dt="2022-07-19T19:06:10.891" v="1134" actId="47"/>
        <pc:sldMkLst>
          <pc:docMk/>
          <pc:sldMk cId="0" sldId="266"/>
        </pc:sldMkLst>
      </pc:sldChg>
      <pc:sldChg chg="del">
        <pc:chgData name="PHUNG THU HANG 20194758" userId="bc3a954f-2853-4a11-9eb1-58dfb944542e" providerId="ADAL" clId="{F44BFAF7-3A15-4159-9125-5EE6374CD57F}" dt="2022-07-19T19:06:11.155" v="1135" actId="47"/>
        <pc:sldMkLst>
          <pc:docMk/>
          <pc:sldMk cId="0" sldId="267"/>
        </pc:sldMkLst>
      </pc:sldChg>
      <pc:sldChg chg="del">
        <pc:chgData name="PHUNG THU HANG 20194758" userId="bc3a954f-2853-4a11-9eb1-58dfb944542e" providerId="ADAL" clId="{F44BFAF7-3A15-4159-9125-5EE6374CD57F}" dt="2022-07-19T19:06:11.581" v="1136" actId="47"/>
        <pc:sldMkLst>
          <pc:docMk/>
          <pc:sldMk cId="0" sldId="268"/>
        </pc:sldMkLst>
      </pc:sldChg>
      <pc:sldChg chg="modSp add del mod">
        <pc:chgData name="PHUNG THU HANG 20194758" userId="bc3a954f-2853-4a11-9eb1-58dfb944542e" providerId="ADAL" clId="{F44BFAF7-3A15-4159-9125-5EE6374CD57F}" dt="2022-07-19T19:06:30.466" v="1152" actId="20577"/>
        <pc:sldMkLst>
          <pc:docMk/>
          <pc:sldMk cId="0" sldId="269"/>
        </pc:sldMkLst>
        <pc:spChg chg="mod">
          <ac:chgData name="PHUNG THU HANG 20194758" userId="bc3a954f-2853-4a11-9eb1-58dfb944542e" providerId="ADAL" clId="{F44BFAF7-3A15-4159-9125-5EE6374CD57F}" dt="2022-07-19T19:06:30.466" v="1152" actId="20577"/>
          <ac:spMkLst>
            <pc:docMk/>
            <pc:sldMk cId="0" sldId="269"/>
            <ac:spMk id="167" creationId="{00000000-0000-0000-0000-000000000000}"/>
          </ac:spMkLst>
        </pc:spChg>
      </pc:sldChg>
      <pc:sldChg chg="del">
        <pc:chgData name="PHUNG THU HANG 20194758" userId="bc3a954f-2853-4a11-9eb1-58dfb944542e" providerId="ADAL" clId="{F44BFAF7-3A15-4159-9125-5EE6374CD57F}" dt="2022-07-19T19:06:21.372" v="1149" actId="47"/>
        <pc:sldMkLst>
          <pc:docMk/>
          <pc:sldMk cId="0" sldId="270"/>
        </pc:sldMkLst>
      </pc:sldChg>
      <pc:sldChg chg="del">
        <pc:chgData name="PHUNG THU HANG 20194758" userId="bc3a954f-2853-4a11-9eb1-58dfb944542e" providerId="ADAL" clId="{F44BFAF7-3A15-4159-9125-5EE6374CD57F}" dt="2022-07-19T19:06:21.965" v="1150" actId="47"/>
        <pc:sldMkLst>
          <pc:docMk/>
          <pc:sldMk cId="0" sldId="271"/>
        </pc:sldMkLst>
      </pc:sldChg>
      <pc:sldChg chg="add del">
        <pc:chgData name="PHUNG THU HANG 20194758" userId="bc3a954f-2853-4a11-9eb1-58dfb944542e" providerId="ADAL" clId="{F44BFAF7-3A15-4159-9125-5EE6374CD57F}" dt="2022-07-19T17:03:54.656" v="748" actId="47"/>
        <pc:sldMkLst>
          <pc:docMk/>
          <pc:sldMk cId="108328339" sldId="273"/>
        </pc:sldMkLst>
      </pc:sldChg>
      <pc:sldChg chg="addSp delSp modSp new mod">
        <pc:chgData name="PHUNG THU HANG 20194758" userId="bc3a954f-2853-4a11-9eb1-58dfb944542e" providerId="ADAL" clId="{F44BFAF7-3A15-4159-9125-5EE6374CD57F}" dt="2022-07-19T17:09:39.817" v="925" actId="1076"/>
        <pc:sldMkLst>
          <pc:docMk/>
          <pc:sldMk cId="1949536799" sldId="274"/>
        </pc:sldMkLst>
        <pc:spChg chg="mod">
          <ac:chgData name="PHUNG THU HANG 20194758" userId="bc3a954f-2853-4a11-9eb1-58dfb944542e" providerId="ADAL" clId="{F44BFAF7-3A15-4159-9125-5EE6374CD57F}" dt="2022-07-19T17:01:39.511" v="723"/>
          <ac:spMkLst>
            <pc:docMk/>
            <pc:sldMk cId="1949536799" sldId="274"/>
            <ac:spMk id="3" creationId="{60D6062F-1EB5-E939-E9C3-B1CC701C8254}"/>
          </ac:spMkLst>
        </pc:spChg>
        <pc:spChg chg="del">
          <ac:chgData name="PHUNG THU HANG 20194758" userId="bc3a954f-2853-4a11-9eb1-58dfb944542e" providerId="ADAL" clId="{F44BFAF7-3A15-4159-9125-5EE6374CD57F}" dt="2022-07-19T17:00:51.060" v="716" actId="478"/>
          <ac:spMkLst>
            <pc:docMk/>
            <pc:sldMk cId="1949536799" sldId="274"/>
            <ac:spMk id="4" creationId="{512513A1-7A1C-CA87-D6CE-69EBE4F4B1BF}"/>
          </ac:spMkLst>
        </pc:spChg>
        <pc:spChg chg="del">
          <ac:chgData name="PHUNG THU HANG 20194758" userId="bc3a954f-2853-4a11-9eb1-58dfb944542e" providerId="ADAL" clId="{F44BFAF7-3A15-4159-9125-5EE6374CD57F}" dt="2022-07-19T17:00:52.077" v="717" actId="478"/>
          <ac:spMkLst>
            <pc:docMk/>
            <pc:sldMk cId="1949536799" sldId="274"/>
            <ac:spMk id="5" creationId="{8369608E-D892-E8C1-24D1-B5FB46566B12}"/>
          </ac:spMkLst>
        </pc:spChg>
        <pc:spChg chg="add mod">
          <ac:chgData name="PHUNG THU HANG 20194758" userId="bc3a954f-2853-4a11-9eb1-58dfb944542e" providerId="ADAL" clId="{F44BFAF7-3A15-4159-9125-5EE6374CD57F}" dt="2022-07-19T17:01:28.774" v="722" actId="208"/>
          <ac:spMkLst>
            <pc:docMk/>
            <pc:sldMk cId="1949536799" sldId="274"/>
            <ac:spMk id="6" creationId="{5679A7D2-4ACD-D5F5-0188-CAC6667D83FC}"/>
          </ac:spMkLst>
        </pc:spChg>
        <pc:spChg chg="add mod">
          <ac:chgData name="PHUNG THU HANG 20194758" userId="bc3a954f-2853-4a11-9eb1-58dfb944542e" providerId="ADAL" clId="{F44BFAF7-3A15-4159-9125-5EE6374CD57F}" dt="2022-07-19T17:09:35.050" v="924" actId="20577"/>
          <ac:spMkLst>
            <pc:docMk/>
            <pc:sldMk cId="1949536799" sldId="274"/>
            <ac:spMk id="13" creationId="{01778452-FFBA-7C9B-0CCB-F4306850B3FF}"/>
          </ac:spMkLst>
        </pc:spChg>
        <pc:picChg chg="add del mod modCrop">
          <ac:chgData name="PHUNG THU HANG 20194758" userId="bc3a954f-2853-4a11-9eb1-58dfb944542e" providerId="ADAL" clId="{F44BFAF7-3A15-4159-9125-5EE6374CD57F}" dt="2022-07-19T17:03:50.600" v="746" actId="478"/>
          <ac:picMkLst>
            <pc:docMk/>
            <pc:sldMk cId="1949536799" sldId="274"/>
            <ac:picMk id="8" creationId="{7A8A33A9-ACF1-A013-52B3-3EE15D4E4503}"/>
          </ac:picMkLst>
        </pc:picChg>
        <pc:picChg chg="add del mod">
          <ac:chgData name="PHUNG THU HANG 20194758" userId="bc3a954f-2853-4a11-9eb1-58dfb944542e" providerId="ADAL" clId="{F44BFAF7-3A15-4159-9125-5EE6374CD57F}" dt="2022-07-19T17:05:37.978" v="763" actId="478"/>
          <ac:picMkLst>
            <pc:docMk/>
            <pc:sldMk cId="1949536799" sldId="274"/>
            <ac:picMk id="10" creationId="{F62EF9F6-2E48-BCF1-8030-1593D2DD8259}"/>
          </ac:picMkLst>
        </pc:picChg>
        <pc:picChg chg="add mod">
          <ac:chgData name="PHUNG THU HANG 20194758" userId="bc3a954f-2853-4a11-9eb1-58dfb944542e" providerId="ADAL" clId="{F44BFAF7-3A15-4159-9125-5EE6374CD57F}" dt="2022-07-19T17:09:39.817" v="925" actId="1076"/>
          <ac:picMkLst>
            <pc:docMk/>
            <pc:sldMk cId="1949536799" sldId="274"/>
            <ac:picMk id="12" creationId="{3B1B9B81-D547-CCF0-D4D8-3204ECC7B989}"/>
          </ac:picMkLst>
        </pc:picChg>
      </pc:sldChg>
      <pc:sldChg chg="addSp delSp modSp add mod">
        <pc:chgData name="PHUNG THU HANG 20194758" userId="bc3a954f-2853-4a11-9eb1-58dfb944542e" providerId="ADAL" clId="{F44BFAF7-3A15-4159-9125-5EE6374CD57F}" dt="2022-07-19T18:20:25.434" v="958" actId="14100"/>
        <pc:sldMkLst>
          <pc:docMk/>
          <pc:sldMk cId="4212238375" sldId="275"/>
        </pc:sldMkLst>
        <pc:spChg chg="mod">
          <ac:chgData name="PHUNG THU HANG 20194758" userId="bc3a954f-2853-4a11-9eb1-58dfb944542e" providerId="ADAL" clId="{F44BFAF7-3A15-4159-9125-5EE6374CD57F}" dt="2022-07-19T18:20:17.133" v="953" actId="20577"/>
          <ac:spMkLst>
            <pc:docMk/>
            <pc:sldMk cId="4212238375" sldId="275"/>
            <ac:spMk id="13" creationId="{01778452-FFBA-7C9B-0CCB-F4306850B3FF}"/>
          </ac:spMkLst>
        </pc:spChg>
        <pc:picChg chg="add mod">
          <ac:chgData name="PHUNG THU HANG 20194758" userId="bc3a954f-2853-4a11-9eb1-58dfb944542e" providerId="ADAL" clId="{F44BFAF7-3A15-4159-9125-5EE6374CD57F}" dt="2022-07-19T18:20:25.434" v="958" actId="14100"/>
          <ac:picMkLst>
            <pc:docMk/>
            <pc:sldMk cId="4212238375" sldId="275"/>
            <ac:picMk id="7" creationId="{1342102C-9A4C-3488-F185-54DC9FD608D9}"/>
          </ac:picMkLst>
        </pc:picChg>
        <pc:picChg chg="del">
          <ac:chgData name="PHUNG THU HANG 20194758" userId="bc3a954f-2853-4a11-9eb1-58dfb944542e" providerId="ADAL" clId="{F44BFAF7-3A15-4159-9125-5EE6374CD57F}" dt="2022-07-19T18:20:21.934" v="955" actId="478"/>
          <ac:picMkLst>
            <pc:docMk/>
            <pc:sldMk cId="4212238375" sldId="275"/>
            <ac:picMk id="12" creationId="{3B1B9B81-D547-CCF0-D4D8-3204ECC7B989}"/>
          </ac:picMkLst>
        </pc:picChg>
      </pc:sldChg>
      <pc:sldChg chg="addSp delSp modSp add mod">
        <pc:chgData name="PHUNG THU HANG 20194758" userId="bc3a954f-2853-4a11-9eb1-58dfb944542e" providerId="ADAL" clId="{F44BFAF7-3A15-4159-9125-5EE6374CD57F}" dt="2022-07-19T18:30:01.486" v="968" actId="1076"/>
        <pc:sldMkLst>
          <pc:docMk/>
          <pc:sldMk cId="3961402929" sldId="276"/>
        </pc:sldMkLst>
        <pc:picChg chg="add mod">
          <ac:chgData name="PHUNG THU HANG 20194758" userId="bc3a954f-2853-4a11-9eb1-58dfb944542e" providerId="ADAL" clId="{F44BFAF7-3A15-4159-9125-5EE6374CD57F}" dt="2022-07-19T18:30:01.486" v="968" actId="1076"/>
          <ac:picMkLst>
            <pc:docMk/>
            <pc:sldMk cId="3961402929" sldId="276"/>
            <ac:picMk id="5" creationId="{8EE19065-F9AB-9832-AA61-446DDA5A8C75}"/>
          </ac:picMkLst>
        </pc:picChg>
        <pc:picChg chg="del">
          <ac:chgData name="PHUNG THU HANG 20194758" userId="bc3a954f-2853-4a11-9eb1-58dfb944542e" providerId="ADAL" clId="{F44BFAF7-3A15-4159-9125-5EE6374CD57F}" dt="2022-07-19T18:20:46.115" v="960" actId="478"/>
          <ac:picMkLst>
            <pc:docMk/>
            <pc:sldMk cId="3961402929" sldId="276"/>
            <ac:picMk id="7" creationId="{1342102C-9A4C-3488-F185-54DC9FD608D9}"/>
          </ac:picMkLst>
        </pc:picChg>
      </pc:sldChg>
      <pc:sldChg chg="addSp delSp modSp add mod">
        <pc:chgData name="PHUNG THU HANG 20194758" userId="bc3a954f-2853-4a11-9eb1-58dfb944542e" providerId="ADAL" clId="{F44BFAF7-3A15-4159-9125-5EE6374CD57F}" dt="2022-07-19T18:30:47.021" v="982" actId="1076"/>
        <pc:sldMkLst>
          <pc:docMk/>
          <pc:sldMk cId="2482165759" sldId="277"/>
        </pc:sldMkLst>
        <pc:spChg chg="mod">
          <ac:chgData name="PHUNG THU HANG 20194758" userId="bc3a954f-2853-4a11-9eb1-58dfb944542e" providerId="ADAL" clId="{F44BFAF7-3A15-4159-9125-5EE6374CD57F}" dt="2022-07-19T18:30:25.933" v="977" actId="20577"/>
          <ac:spMkLst>
            <pc:docMk/>
            <pc:sldMk cId="2482165759" sldId="277"/>
            <ac:spMk id="13" creationId="{01778452-FFBA-7C9B-0CCB-F4306850B3FF}"/>
          </ac:spMkLst>
        </pc:spChg>
        <pc:picChg chg="del">
          <ac:chgData name="PHUNG THU HANG 20194758" userId="bc3a954f-2853-4a11-9eb1-58dfb944542e" providerId="ADAL" clId="{F44BFAF7-3A15-4159-9125-5EE6374CD57F}" dt="2022-07-19T18:30:27.838" v="978" actId="478"/>
          <ac:picMkLst>
            <pc:docMk/>
            <pc:sldMk cId="2482165759" sldId="277"/>
            <ac:picMk id="5" creationId="{8EE19065-F9AB-9832-AA61-446DDA5A8C75}"/>
          </ac:picMkLst>
        </pc:picChg>
        <pc:picChg chg="add mod">
          <ac:chgData name="PHUNG THU HANG 20194758" userId="bc3a954f-2853-4a11-9eb1-58dfb944542e" providerId="ADAL" clId="{F44BFAF7-3A15-4159-9125-5EE6374CD57F}" dt="2022-07-19T18:30:47.021" v="982" actId="1076"/>
          <ac:picMkLst>
            <pc:docMk/>
            <pc:sldMk cId="2482165759" sldId="277"/>
            <ac:picMk id="7" creationId="{138F1013-2972-82D4-2749-60FCCB041C2D}"/>
          </ac:picMkLst>
        </pc:picChg>
      </pc:sldChg>
      <pc:sldChg chg="addSp delSp modSp add mod">
        <pc:chgData name="PHUNG THU HANG 20194758" userId="bc3a954f-2853-4a11-9eb1-58dfb944542e" providerId="ADAL" clId="{F44BFAF7-3A15-4159-9125-5EE6374CD57F}" dt="2022-07-19T19:04:28.242" v="1108" actId="2710"/>
        <pc:sldMkLst>
          <pc:docMk/>
          <pc:sldMk cId="922045702" sldId="278"/>
        </pc:sldMkLst>
        <pc:spChg chg="add mod">
          <ac:chgData name="PHUNG THU HANG 20194758" userId="bc3a954f-2853-4a11-9eb1-58dfb944542e" providerId="ADAL" clId="{F44BFAF7-3A15-4159-9125-5EE6374CD57F}" dt="2022-07-19T19:04:28.242" v="1108" actId="2710"/>
          <ac:spMkLst>
            <pc:docMk/>
            <pc:sldMk cId="922045702" sldId="278"/>
            <ac:spMk id="10" creationId="{C65E678D-0CD8-2694-083A-4D2ADC256B07}"/>
          </ac:spMkLst>
        </pc:spChg>
        <pc:picChg chg="add mod">
          <ac:chgData name="PHUNG THU HANG 20194758" userId="bc3a954f-2853-4a11-9eb1-58dfb944542e" providerId="ADAL" clId="{F44BFAF7-3A15-4159-9125-5EE6374CD57F}" dt="2022-07-19T18:33:24.382" v="1006" actId="1076"/>
          <ac:picMkLst>
            <pc:docMk/>
            <pc:sldMk cId="922045702" sldId="278"/>
            <ac:picMk id="5" creationId="{E874BC43-D4CC-6B90-456A-162EACE71D2C}"/>
          </ac:picMkLst>
        </pc:picChg>
        <pc:picChg chg="del">
          <ac:chgData name="PHUNG THU HANG 20194758" userId="bc3a954f-2853-4a11-9eb1-58dfb944542e" providerId="ADAL" clId="{F44BFAF7-3A15-4159-9125-5EE6374CD57F}" dt="2022-07-19T18:30:51.495" v="984" actId="478"/>
          <ac:picMkLst>
            <pc:docMk/>
            <pc:sldMk cId="922045702" sldId="278"/>
            <ac:picMk id="7" creationId="{138F1013-2972-82D4-2749-60FCCB041C2D}"/>
          </ac:picMkLst>
        </pc:picChg>
      </pc:sldChg>
      <pc:sldChg chg="addSp delSp modSp add mod">
        <pc:chgData name="PHUNG THU HANG 20194758" userId="bc3a954f-2853-4a11-9eb1-58dfb944542e" providerId="ADAL" clId="{F44BFAF7-3A15-4159-9125-5EE6374CD57F}" dt="2022-07-19T19:04:50.731" v="1129" actId="931"/>
        <pc:sldMkLst>
          <pc:docMk/>
          <pc:sldMk cId="1253981665" sldId="279"/>
        </pc:sldMkLst>
        <pc:spChg chg="del mod">
          <ac:chgData name="PHUNG THU HANG 20194758" userId="bc3a954f-2853-4a11-9eb1-58dfb944542e" providerId="ADAL" clId="{F44BFAF7-3A15-4159-9125-5EE6374CD57F}" dt="2022-07-19T19:04:22.955" v="1105" actId="478"/>
          <ac:spMkLst>
            <pc:docMk/>
            <pc:sldMk cId="1253981665" sldId="279"/>
            <ac:spMk id="10" creationId="{C65E678D-0CD8-2694-083A-4D2ADC256B07}"/>
          </ac:spMkLst>
        </pc:spChg>
        <pc:picChg chg="del">
          <ac:chgData name="PHUNG THU HANG 20194758" userId="bc3a954f-2853-4a11-9eb1-58dfb944542e" providerId="ADAL" clId="{F44BFAF7-3A15-4159-9125-5EE6374CD57F}" dt="2022-07-19T19:04:21.511" v="1103" actId="478"/>
          <ac:picMkLst>
            <pc:docMk/>
            <pc:sldMk cId="1253981665" sldId="279"/>
            <ac:picMk id="5" creationId="{E874BC43-D4CC-6B90-456A-162EACE71D2C}"/>
          </ac:picMkLst>
        </pc:picChg>
        <pc:picChg chg="add del mod">
          <ac:chgData name="PHUNG THU HANG 20194758" userId="bc3a954f-2853-4a11-9eb1-58dfb944542e" providerId="ADAL" clId="{F44BFAF7-3A15-4159-9125-5EE6374CD57F}" dt="2022-07-19T19:04:50.731" v="1129" actId="931"/>
          <ac:picMkLst>
            <pc:docMk/>
            <pc:sldMk cId="1253981665" sldId="279"/>
            <ac:picMk id="7" creationId="{DBD025E8-1828-9EDE-B254-822094F8C6E6}"/>
          </ac:picMkLst>
        </pc:picChg>
      </pc:sldChg>
      <pc:sldMasterChg chg="delSldLayout">
        <pc:chgData name="PHUNG THU HANG 20194758" userId="bc3a954f-2853-4a11-9eb1-58dfb944542e" providerId="ADAL" clId="{F44BFAF7-3A15-4159-9125-5EE6374CD57F}" dt="2022-07-19T19:06:11.581" v="1136" actId="47"/>
        <pc:sldMasterMkLst>
          <pc:docMk/>
          <pc:sldMasterMk cId="0" sldId="2147483648"/>
        </pc:sldMasterMkLst>
        <pc:sldLayoutChg chg="del">
          <pc:chgData name="PHUNG THU HANG 20194758" userId="bc3a954f-2853-4a11-9eb1-58dfb944542e" providerId="ADAL" clId="{F44BFAF7-3A15-4159-9125-5EE6374CD57F}" dt="2022-07-19T19:06:11.581" v="1136" actId="47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>
            <a:spLocks noGrp="1"/>
          </p:cNvSpPr>
          <p:nvPr>
            <p:ph type="dt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ft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1"/>
          <p:cNvSpPr>
            <a:spLocks noGrp="1"/>
          </p:cNvSpPr>
          <p:nvPr>
            <p:ph type="chart" idx="2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>
            <a:spLocks noGrp="1"/>
          </p:cNvSpPr>
          <p:nvPr>
            <p:ph type="tbl" idx="3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1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dt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ft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>
            <a:spLocks noGrp="1"/>
          </p:cNvSpPr>
          <p:nvPr>
            <p:ph type="title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38" y="284379"/>
            <a:ext cx="3174367" cy="11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386632" y="1987647"/>
            <a:ext cx="9928441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5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Food Ordering Website System</a:t>
            </a:r>
            <a:endParaRPr dirty="0"/>
          </a:p>
        </p:txBody>
      </p:sp>
      <p:sp>
        <p:nvSpPr>
          <p:cNvPr id="59" name="Google Shape;59;p1"/>
          <p:cNvSpPr txBox="1"/>
          <p:nvPr/>
        </p:nvSpPr>
        <p:spPr>
          <a:xfrm>
            <a:off x="534998" y="3181393"/>
            <a:ext cx="7342500" cy="248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Subject: </a:t>
            </a:r>
            <a:r>
              <a:rPr lang="vi-VN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Web Programming -</a:t>
            </a:r>
            <a:r>
              <a:rPr lang="en-US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 IT4552E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endParaRPr lang="vi-VN" sz="2000" b="0" i="0" u="none" strike="noStrike" cap="none" dirty="0">
              <a:solidFill>
                <a:srgbClr val="1F386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Group 1</a:t>
            </a:r>
            <a:r>
              <a:rPr lang="vi-VN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:  	Nguyễn Trọng Nghĩa	</a:t>
            </a:r>
            <a:r>
              <a:rPr lang="vi-VN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20184297</a:t>
            </a:r>
            <a:endParaRPr lang="vi-VN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	     	Phùng Thu Hằng	</a:t>
            </a:r>
            <a:r>
              <a:rPr lang="vi-VN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20194758</a:t>
            </a:r>
            <a:endParaRPr lang="vi-VN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	     	Nguyễn Doãn Hoàng Thư</a:t>
            </a:r>
            <a:r>
              <a:rPr lang="vi-VN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  20184310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r>
              <a:rPr lang="vi-VN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		Hà Ngọc Hùng		    20180091</a:t>
            </a:r>
            <a:endParaRPr lang="vi-VN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Lato"/>
              <a:buNone/>
            </a:pPr>
            <a:endParaRPr lang="vi-VN" sz="2000" b="0" i="0" u="none" strike="noStrike" cap="none" dirty="0">
              <a:solidFill>
                <a:srgbClr val="1F386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Lato"/>
              <a:buNone/>
            </a:pPr>
            <a:r>
              <a:rPr lang="vi-VN" sz="2000" b="0" i="0" u="none" strike="noStrike" cap="none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Instructor:   PhD. </a:t>
            </a:r>
            <a:r>
              <a:rPr lang="en-US" sz="2000" b="0" i="0" u="none" strike="noStrike" cap="none" dirty="0" err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Đào</a:t>
            </a:r>
            <a:r>
              <a:rPr lang="en-US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Thành</a:t>
            </a:r>
            <a:r>
              <a:rPr lang="en-US" sz="2000" dirty="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rPr>
              <a:t> Chung</a:t>
            </a:r>
            <a:endParaRPr lang="vi-VN" dirty="0"/>
          </a:p>
        </p:txBody>
      </p:sp>
      <p:sp>
        <p:nvSpPr>
          <p:cNvPr id="60" name="Google Shape;60;p1"/>
          <p:cNvSpPr txBox="1"/>
          <p:nvPr/>
        </p:nvSpPr>
        <p:spPr>
          <a:xfrm>
            <a:off x="386633" y="5956663"/>
            <a:ext cx="3819607" cy="5362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3. Product demo</a:t>
            </a: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rPr lang="en-US" sz="60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4893319" y="572981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of contents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4893319" y="1523941"/>
            <a:ext cx="7198067" cy="34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Application problem description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System design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Product 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Application problem description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lvl="0" indent="-228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Build a food ordering website system: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Provide graphical interface with many features.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2 types of people interacting with this system: user and administrator.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User can sign up, log in, add or delete items from cart, place order, send feedback.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Administrator: 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Can log in as a normal user.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Can add/delete product, update product information and check feedback from user.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685783" lvl="1" indent="-101593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D4098-C77B-B266-579E-1F4D2DBD6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062F-1EB5-E939-E9C3-B1CC701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9A7D2-4ACD-D5F5-0188-CAC6667D83FC}"/>
              </a:ext>
            </a:extLst>
          </p:cNvPr>
          <p:cNvSpPr/>
          <p:nvPr/>
        </p:nvSpPr>
        <p:spPr>
          <a:xfrm>
            <a:off x="0" y="711199"/>
            <a:ext cx="12192000" cy="50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1B9B81-D547-CCF0-D4D8-3204ECC7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36" y="711199"/>
            <a:ext cx="7823775" cy="5669280"/>
          </a:xfrm>
          <a:prstGeom prst="rect">
            <a:avLst/>
          </a:prstGeom>
        </p:spPr>
      </p:pic>
      <p:sp>
        <p:nvSpPr>
          <p:cNvPr id="13" name="Google Shape;110;g13c5a032362_0_78">
            <a:extLst>
              <a:ext uri="{FF2B5EF4-FFF2-40B4-BE49-F238E27FC236}">
                <a16:creationId xmlns:a16="http://schemas.microsoft.com/office/drawing/2014/main" id="{01778452-FFBA-7C9B-0CCB-F4306850B3FF}"/>
              </a:ext>
            </a:extLst>
          </p:cNvPr>
          <p:cNvSpPr txBox="1">
            <a:spLocks/>
          </p:cNvSpPr>
          <p:nvPr/>
        </p:nvSpPr>
        <p:spPr>
          <a:xfrm>
            <a:off x="338664" y="477521"/>
            <a:ext cx="11514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593" indent="-228593">
              <a:lnSpc>
                <a:spcPct val="200000"/>
              </a:lnSpc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 </a:t>
            </a:r>
            <a:r>
              <a:rPr lang="en-US" sz="2400" dirty="0" err="1"/>
              <a:t>Usecase</a:t>
            </a:r>
            <a:r>
              <a:rPr lang="en-US" sz="2400" dirty="0"/>
              <a:t> Diagram</a:t>
            </a:r>
            <a:endParaRPr lang="en-US" dirty="0"/>
          </a:p>
          <a:p>
            <a:pPr marL="685783" lvl="1" indent="-101594">
              <a:lnSpc>
                <a:spcPct val="20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953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D4098-C77B-B266-579E-1F4D2DBD6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062F-1EB5-E939-E9C3-B1CC701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9A7D2-4ACD-D5F5-0188-CAC6667D83FC}"/>
              </a:ext>
            </a:extLst>
          </p:cNvPr>
          <p:cNvSpPr/>
          <p:nvPr/>
        </p:nvSpPr>
        <p:spPr>
          <a:xfrm>
            <a:off x="0" y="711199"/>
            <a:ext cx="12192000" cy="50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0;g13c5a032362_0_78">
            <a:extLst>
              <a:ext uri="{FF2B5EF4-FFF2-40B4-BE49-F238E27FC236}">
                <a16:creationId xmlns:a16="http://schemas.microsoft.com/office/drawing/2014/main" id="{01778452-FFBA-7C9B-0CCB-F4306850B3FF}"/>
              </a:ext>
            </a:extLst>
          </p:cNvPr>
          <p:cNvSpPr txBox="1">
            <a:spLocks/>
          </p:cNvSpPr>
          <p:nvPr/>
        </p:nvSpPr>
        <p:spPr>
          <a:xfrm>
            <a:off x="338664" y="477521"/>
            <a:ext cx="11514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593" indent="-228593">
              <a:lnSpc>
                <a:spcPct val="200000"/>
              </a:lnSpc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 Database</a:t>
            </a:r>
            <a:endParaRPr lang="en-US" dirty="0"/>
          </a:p>
          <a:p>
            <a:pPr marL="685783" lvl="1" indent="-101594">
              <a:lnSpc>
                <a:spcPct val="20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2102C-9A4C-3488-F185-54DC9FD6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94" y="823330"/>
            <a:ext cx="688246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3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D4098-C77B-B266-579E-1F4D2DBD6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062F-1EB5-E939-E9C3-B1CC701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9A7D2-4ACD-D5F5-0188-CAC6667D83FC}"/>
              </a:ext>
            </a:extLst>
          </p:cNvPr>
          <p:cNvSpPr/>
          <p:nvPr/>
        </p:nvSpPr>
        <p:spPr>
          <a:xfrm>
            <a:off x="0" y="711199"/>
            <a:ext cx="12192000" cy="50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0;g13c5a032362_0_78">
            <a:extLst>
              <a:ext uri="{FF2B5EF4-FFF2-40B4-BE49-F238E27FC236}">
                <a16:creationId xmlns:a16="http://schemas.microsoft.com/office/drawing/2014/main" id="{01778452-FFBA-7C9B-0CCB-F4306850B3FF}"/>
              </a:ext>
            </a:extLst>
          </p:cNvPr>
          <p:cNvSpPr txBox="1">
            <a:spLocks/>
          </p:cNvSpPr>
          <p:nvPr/>
        </p:nvSpPr>
        <p:spPr>
          <a:xfrm>
            <a:off x="338664" y="477521"/>
            <a:ext cx="11514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593" indent="-228593">
              <a:lnSpc>
                <a:spcPct val="200000"/>
              </a:lnSpc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 Database</a:t>
            </a:r>
            <a:endParaRPr lang="en-US" dirty="0"/>
          </a:p>
          <a:p>
            <a:pPr marL="685783" lvl="1" indent="-101594">
              <a:lnSpc>
                <a:spcPct val="20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19065-F9AB-9832-AA61-446DDA5A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93" y="1198076"/>
            <a:ext cx="8470742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D4098-C77B-B266-579E-1F4D2DBD6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062F-1EB5-E939-E9C3-B1CC701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9A7D2-4ACD-D5F5-0188-CAC6667D83FC}"/>
              </a:ext>
            </a:extLst>
          </p:cNvPr>
          <p:cNvSpPr/>
          <p:nvPr/>
        </p:nvSpPr>
        <p:spPr>
          <a:xfrm>
            <a:off x="0" y="711199"/>
            <a:ext cx="12192000" cy="50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0;g13c5a032362_0_78">
            <a:extLst>
              <a:ext uri="{FF2B5EF4-FFF2-40B4-BE49-F238E27FC236}">
                <a16:creationId xmlns:a16="http://schemas.microsoft.com/office/drawing/2014/main" id="{01778452-FFBA-7C9B-0CCB-F4306850B3FF}"/>
              </a:ext>
            </a:extLst>
          </p:cNvPr>
          <p:cNvSpPr txBox="1">
            <a:spLocks/>
          </p:cNvSpPr>
          <p:nvPr/>
        </p:nvSpPr>
        <p:spPr>
          <a:xfrm>
            <a:off x="338664" y="477521"/>
            <a:ext cx="11514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593" indent="-228593">
              <a:lnSpc>
                <a:spcPct val="200000"/>
              </a:lnSpc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 MVC</a:t>
            </a:r>
            <a:endParaRPr lang="en-US" dirty="0"/>
          </a:p>
          <a:p>
            <a:pPr marL="685783" lvl="1" indent="-101594">
              <a:lnSpc>
                <a:spcPct val="20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0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8F1013-2972-82D4-2749-60FCCB04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21" y="1038858"/>
            <a:ext cx="6966486" cy="53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D4098-C77B-B266-579E-1F4D2DBD6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062F-1EB5-E939-E9C3-B1CC701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9A7D2-4ACD-D5F5-0188-CAC6667D83FC}"/>
              </a:ext>
            </a:extLst>
          </p:cNvPr>
          <p:cNvSpPr/>
          <p:nvPr/>
        </p:nvSpPr>
        <p:spPr>
          <a:xfrm>
            <a:off x="0" y="711199"/>
            <a:ext cx="12192000" cy="50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0;g13c5a032362_0_78">
            <a:extLst>
              <a:ext uri="{FF2B5EF4-FFF2-40B4-BE49-F238E27FC236}">
                <a16:creationId xmlns:a16="http://schemas.microsoft.com/office/drawing/2014/main" id="{01778452-FFBA-7C9B-0CCB-F4306850B3FF}"/>
              </a:ext>
            </a:extLst>
          </p:cNvPr>
          <p:cNvSpPr txBox="1">
            <a:spLocks/>
          </p:cNvSpPr>
          <p:nvPr/>
        </p:nvSpPr>
        <p:spPr>
          <a:xfrm>
            <a:off x="338664" y="477521"/>
            <a:ext cx="11514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593" indent="-228593">
              <a:lnSpc>
                <a:spcPct val="200000"/>
              </a:lnSpc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 MVC</a:t>
            </a:r>
            <a:endParaRPr lang="en-US" dirty="0"/>
          </a:p>
          <a:p>
            <a:pPr marL="685783" lvl="1" indent="-101594">
              <a:lnSpc>
                <a:spcPct val="20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74BC43-D4CC-6B90-456A-162EACE7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5" y="1535599"/>
            <a:ext cx="6272066" cy="4389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E678D-0CD8-2694-083A-4D2ADC256B07}"/>
              </a:ext>
            </a:extLst>
          </p:cNvPr>
          <p:cNvSpPr txBox="1"/>
          <p:nvPr/>
        </p:nvSpPr>
        <p:spPr>
          <a:xfrm>
            <a:off x="7811655" y="2075938"/>
            <a:ext cx="3958482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800" u="sng" dirty="0"/>
              <a:t>app</a:t>
            </a:r>
            <a:r>
              <a:rPr lang="en-GB" sz="1800" dirty="0"/>
              <a:t>: core </a:t>
            </a:r>
            <a:r>
              <a:rPr lang="en-GB" sz="1800" dirty="0" err="1"/>
              <a:t>mvc</a:t>
            </a:r>
            <a:r>
              <a:rPr lang="en-GB" sz="1800" dirty="0"/>
              <a:t> components</a:t>
            </a:r>
            <a:endParaRPr lang="en-GB" sz="1800" u="sng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800" u="sng" dirty="0"/>
              <a:t>public</a:t>
            </a:r>
            <a:r>
              <a:rPr lang="en-GB" sz="1800" dirty="0"/>
              <a:t>: 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assets (</a:t>
            </a:r>
            <a:r>
              <a:rPr lang="en-GB" sz="1800" dirty="0" err="1"/>
              <a:t>javascript</a:t>
            </a:r>
            <a:r>
              <a:rPr lang="en-GB" sz="1800" dirty="0"/>
              <a:t>, </a:t>
            </a:r>
            <a:r>
              <a:rPr lang="en-GB" sz="1800" dirty="0" err="1"/>
              <a:t>css</a:t>
            </a:r>
            <a:r>
              <a:rPr lang="en-GB" sz="1800" dirty="0"/>
              <a:t>, fonts, images)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1800" dirty="0"/>
              <a:t>uploads (product images)</a:t>
            </a:r>
          </a:p>
        </p:txBody>
      </p:sp>
    </p:spTree>
    <p:extLst>
      <p:ext uri="{BB962C8B-B14F-4D97-AF65-F5344CB8AC3E}">
        <p14:creationId xmlns:p14="http://schemas.microsoft.com/office/powerpoint/2010/main" val="92204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D4098-C77B-B266-579E-1F4D2DBD6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062F-1EB5-E939-E9C3-B1CC701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9A7D2-4ACD-D5F5-0188-CAC6667D83FC}"/>
              </a:ext>
            </a:extLst>
          </p:cNvPr>
          <p:cNvSpPr/>
          <p:nvPr/>
        </p:nvSpPr>
        <p:spPr>
          <a:xfrm>
            <a:off x="0" y="711199"/>
            <a:ext cx="12192000" cy="50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0;g13c5a032362_0_78">
            <a:extLst>
              <a:ext uri="{FF2B5EF4-FFF2-40B4-BE49-F238E27FC236}">
                <a16:creationId xmlns:a16="http://schemas.microsoft.com/office/drawing/2014/main" id="{01778452-FFBA-7C9B-0CCB-F4306850B3FF}"/>
              </a:ext>
            </a:extLst>
          </p:cNvPr>
          <p:cNvSpPr txBox="1">
            <a:spLocks/>
          </p:cNvSpPr>
          <p:nvPr/>
        </p:nvSpPr>
        <p:spPr>
          <a:xfrm>
            <a:off x="338664" y="477521"/>
            <a:ext cx="11514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593" indent="-228593">
              <a:lnSpc>
                <a:spcPct val="200000"/>
              </a:lnSpc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/>
              <a:t> MVC</a:t>
            </a:r>
            <a:endParaRPr lang="en-US" dirty="0"/>
          </a:p>
          <a:p>
            <a:pPr marL="685783" lvl="1" indent="-101594">
              <a:lnSpc>
                <a:spcPct val="20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0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D025E8-1828-9EDE-B254-822094F8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042987"/>
            <a:ext cx="6105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8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49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Wingdings</vt:lpstr>
      <vt:lpstr>Courier New</vt:lpstr>
      <vt:lpstr>Lato</vt:lpstr>
      <vt:lpstr>Calibri</vt:lpstr>
      <vt:lpstr>Noto Sans Symbols</vt:lpstr>
      <vt:lpstr>Office Theme</vt:lpstr>
      <vt:lpstr>PowerPoint Presentation</vt:lpstr>
      <vt:lpstr>PowerPoint Presentation</vt:lpstr>
      <vt:lpstr>1. Application problem description</vt:lpstr>
      <vt:lpstr>2. System design</vt:lpstr>
      <vt:lpstr>2. System design</vt:lpstr>
      <vt:lpstr>2. System design</vt:lpstr>
      <vt:lpstr>2. System design</vt:lpstr>
      <vt:lpstr>2. System design</vt:lpstr>
      <vt:lpstr>2. System design</vt:lpstr>
      <vt:lpstr>3. Product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PHUNG THU HANG 20194758</cp:lastModifiedBy>
  <cp:revision>1</cp:revision>
  <dcterms:created xsi:type="dcterms:W3CDTF">2021-05-28T04:32:29Z</dcterms:created>
  <dcterms:modified xsi:type="dcterms:W3CDTF">2022-07-19T19:07:38Z</dcterms:modified>
</cp:coreProperties>
</file>