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1fb34ee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f1fb34ee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04f7f10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04f7f10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3, Cho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f1fb34ee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f1fb34ee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Cho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f1fb34ee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f1fb34ee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fb59c8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fb59c8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fb59c8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fb59c8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1fb34e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1fb34e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f1fb34ee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f1fb34ee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f1fb34ee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f1fb34ee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fb59c8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fb59c8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2-1, Cho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04f7f10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04f7f10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2-2, Cho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79275" y="3750350"/>
            <a:ext cx="4898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Junwoo Jang</a:t>
            </a:r>
            <a:endParaRPr i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Matthew Silva</a:t>
            </a:r>
            <a:endParaRPr i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Monica Romero</a:t>
            </a:r>
            <a:endParaRPr i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latin typeface="Times New Roman"/>
                <a:ea typeface="Times New Roman"/>
                <a:cs typeface="Times New Roman"/>
                <a:sym typeface="Times New Roman"/>
              </a:rPr>
              <a:t>Younghoo Cho</a:t>
            </a:r>
            <a:endParaRPr i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662" y="436750"/>
            <a:ext cx="3250275" cy="33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3" cy="471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0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30025"/>
            <a:ext cx="3408675" cy="23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79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4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3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7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>
                <a:latin typeface="Times New Roman"/>
                <a:ea typeface="Times New Roman"/>
                <a:cs typeface="Times New Roman"/>
                <a:sym typeface="Times New Roman"/>
              </a:rPr>
              <a:t>What is RaiderMeet?</a:t>
            </a:r>
            <a:endParaRPr b="1" sz="3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1100" y="1369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For people who need friends for any situations, but only for Texas Tech Students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Not many opportunities to make friends &amp; Not easy to talk first to strangers in real life.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Random questions function for some people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81100" y="744125"/>
            <a:ext cx="7595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Compared to existing dating apps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81100" y="1925307"/>
            <a:ext cx="8248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just for relationships, but for any situation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more swipe, No more judge appearance only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need matches! You can talk to anyone first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first with student verification System: No more just random, weird strangers!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Functions and usage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8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Updating profile/profile picture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Add personal information including major, classification, age, gender, hobbies, etc.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Choose who you attract based on your profile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Direct messaging friends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General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communication between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friends to plan activities together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Must be friends with each other to utilize messaging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Find friends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Look up other people with similar interests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Different categories to narrow search options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latin typeface="Times New Roman"/>
                <a:ea typeface="Times New Roman"/>
                <a:cs typeface="Times New Roman"/>
                <a:sym typeface="Times New Roman"/>
              </a:rPr>
              <a:t>Benefits and advantages</a:t>
            </a:r>
            <a:endParaRPr b="1"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63900"/>
            <a:ext cx="87396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Meeting new people with similar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majors/interests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Can also receive help from others with higher classification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Meet people nearby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Narrow search options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Respective categories to reduce search time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More efficient than searching through each individual profile for a match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Safer/more comfort than apps such as Meetup, Bumble, etc.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Strictly Texas Tech students (verified by TTU login)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Allows students to feel more comfortable knowing they’re interacting with other students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Free to users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45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Tech students to find new friends on campus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Message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Effort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Commitments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850" y="2205497"/>
            <a:ext cx="5677776" cy="23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Computer/ Laptop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User: Android Device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 IDE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850" y="2719853"/>
            <a:ext cx="6000550" cy="18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920" r="-919" t="0"/>
          <a:stretch/>
        </p:blipFill>
        <p:spPr>
          <a:xfrm>
            <a:off x="430688" y="202625"/>
            <a:ext cx="828261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10323475" y="2512825"/>
            <a:ext cx="73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436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