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7" r:id="rId2"/>
    <p:sldId id="261" r:id="rId3"/>
    <p:sldId id="262" r:id="rId4"/>
    <p:sldId id="263" r:id="rId5"/>
    <p:sldId id="264" r:id="rId6"/>
    <p:sldId id="271" r:id="rId7"/>
    <p:sldId id="267" r:id="rId8"/>
    <p:sldId id="274" r:id="rId9"/>
    <p:sldId id="275" r:id="rId10"/>
    <p:sldId id="266" r:id="rId11"/>
    <p:sldId id="273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ko-KR"/>
    </a:defPPr>
    <a:lvl1pPr marL="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0189C6-DED0-4FE1-A74D-A026ECD7DC7A}" v="32" dt="2020-08-26T07:11:00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1"/>
    <p:restoredTop sz="95710"/>
  </p:normalViewPr>
  <p:slideViewPr>
    <p:cSldViewPr snapToGrid="0">
      <p:cViewPr varScale="1">
        <p:scale>
          <a:sx n="50" d="100"/>
          <a:sy n="50" d="100"/>
        </p:scale>
        <p:origin x="1445" y="5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/>
              <a:pPr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/>
              <a:pPr/>
              <a:t>2020-08-27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/>
              <a:pPr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/>
              <a:pPr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/>
              <a:pPr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/>
              <a:pPr/>
              <a:t>2020-08-27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/>
              <a:pPr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/>
              <a:pPr/>
              <a:t>2020-08-27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/>
              <a:pPr/>
              <a:t>2020-08-27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/>
              <a:pPr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/>
              <a:pPr/>
              <a:t>2020-08-27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/>
              <a:pPr/>
              <a:t>2020-08-27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Hancom Offic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/>
              <a:pPr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sldNum="0" hdr="0" ftr="0" dt="0"/>
  <p:txStyles>
    <p:titleStyle>
      <a:lvl1pPr algn="ctr" defTabSz="9144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lticam2020/multica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 noGrp="1"/>
          </p:cNvSpPr>
          <p:nvPr>
            <p:ph type="subTitle" idx="1"/>
          </p:nvPr>
        </p:nvSpPr>
        <p:spPr>
          <a:xfrm>
            <a:off x="1070926" y="5291709"/>
            <a:ext cx="6991350" cy="876300"/>
          </a:xfrm>
        </p:spPr>
        <p:txBody>
          <a:bodyPr/>
          <a:lstStyle/>
          <a:p>
            <a:r>
              <a:rPr lang="ko-KR" altLang="en-US" sz="2000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김민주 </a:t>
            </a:r>
            <a:r>
              <a:rPr lang="ko-KR" altLang="en-US" sz="2000" dirty="0" err="1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이철행</a:t>
            </a:r>
            <a:r>
              <a:rPr lang="ko-KR" altLang="en-US" sz="2000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이태호 조항진 채지희 최수진</a:t>
            </a:r>
          </a:p>
        </p:txBody>
      </p:sp>
      <p:pic>
        <p:nvPicPr>
          <p:cNvPr id="4" name="그림 3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806065" y="1629589"/>
            <a:ext cx="3531870" cy="2834968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-10799" y="4941189"/>
            <a:ext cx="9154800" cy="0"/>
          </a:xfrm>
          <a:prstGeom prst="line">
            <a:avLst/>
          </a:prstGeom>
          <a:ln w="25400">
            <a:solidFill>
              <a:srgbClr val="004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0EB14F9-D9AF-4EAE-A003-80EA56A6E286}"/>
              </a:ext>
            </a:extLst>
          </p:cNvPr>
          <p:cNvSpPr/>
          <p:nvPr/>
        </p:nvSpPr>
        <p:spPr>
          <a:xfrm>
            <a:off x="-2140" y="2896"/>
            <a:ext cx="9143999" cy="6857998"/>
          </a:xfrm>
          <a:prstGeom prst="rect">
            <a:avLst/>
          </a:prstGeom>
          <a:noFill/>
          <a:ln w="57150">
            <a:solidFill>
              <a:srgbClr val="00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797910"/>
          </a:xfrm>
          <a:prstGeom prst="rect">
            <a:avLst/>
          </a:prstGeom>
          <a:solidFill>
            <a:srgbClr val="00468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 txBox="1"/>
          <p:nvPr/>
        </p:nvSpPr>
        <p:spPr>
          <a:xfrm>
            <a:off x="1310402" y="144017"/>
            <a:ext cx="6523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기능소개</a:t>
            </a:r>
          </a:p>
        </p:txBody>
      </p:sp>
      <p:sp>
        <p:nvSpPr>
          <p:cNvPr id="11" name="직사각형 10"/>
          <p:cNvSpPr txBox="1"/>
          <p:nvPr/>
        </p:nvSpPr>
        <p:spPr>
          <a:xfrm>
            <a:off x="543026" y="1011170"/>
            <a:ext cx="78024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DEEC4B83-9BBC-43CB-AC1D-0D7409F68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78" y="216156"/>
            <a:ext cx="1675729" cy="4236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26" y="1676488"/>
            <a:ext cx="4698657" cy="33147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직사각형 9"/>
          <p:cNvSpPr txBox="1"/>
          <p:nvPr/>
        </p:nvSpPr>
        <p:spPr>
          <a:xfrm>
            <a:off x="5471395" y="2068124"/>
            <a:ext cx="33201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지도 기능</a:t>
            </a:r>
            <a:endParaRPr lang="en-US" altLang="ko-KR" dirty="0">
              <a:solidFill>
                <a:schemeClr val="bg1">
                  <a:lumMod val="3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서울시 모든 공공도서관의 위치 확인</a:t>
            </a:r>
            <a:endParaRPr lang="en-US" altLang="ko-KR" dirty="0">
              <a:solidFill>
                <a:schemeClr val="bg1">
                  <a:lumMod val="3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공공도서관 사이트 이동</a:t>
            </a:r>
            <a:endParaRPr lang="en-US" altLang="ko-KR" dirty="0">
              <a:solidFill>
                <a:schemeClr val="bg1">
                  <a:lumMod val="3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7610726" y="5620564"/>
            <a:ext cx="1251585" cy="97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8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0EB14F9-D9AF-4EAE-A003-80EA56A6E286}"/>
              </a:ext>
            </a:extLst>
          </p:cNvPr>
          <p:cNvSpPr/>
          <p:nvPr/>
        </p:nvSpPr>
        <p:spPr>
          <a:xfrm>
            <a:off x="-2140" y="2896"/>
            <a:ext cx="9143999" cy="6857998"/>
          </a:xfrm>
          <a:prstGeom prst="rect">
            <a:avLst/>
          </a:prstGeom>
          <a:noFill/>
          <a:ln w="57150">
            <a:solidFill>
              <a:srgbClr val="00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797910"/>
          </a:xfrm>
          <a:prstGeom prst="rect">
            <a:avLst/>
          </a:prstGeom>
          <a:solidFill>
            <a:srgbClr val="00468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 txBox="1"/>
          <p:nvPr/>
        </p:nvSpPr>
        <p:spPr>
          <a:xfrm>
            <a:off x="1310402" y="144017"/>
            <a:ext cx="6523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기능소개</a:t>
            </a:r>
          </a:p>
        </p:txBody>
      </p:sp>
      <p:pic>
        <p:nvPicPr>
          <p:cNvPr id="2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DEEC4B83-9BBC-43CB-AC1D-0D7409F68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78" y="216156"/>
            <a:ext cx="1675729" cy="423680"/>
          </a:xfrm>
          <a:prstGeom prst="rect">
            <a:avLst/>
          </a:prstGeom>
        </p:spPr>
      </p:pic>
      <p:sp>
        <p:nvSpPr>
          <p:cNvPr id="12" name="직사각형 10"/>
          <p:cNvSpPr txBox="1"/>
          <p:nvPr/>
        </p:nvSpPr>
        <p:spPr>
          <a:xfrm>
            <a:off x="651703" y="1011170"/>
            <a:ext cx="78024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62" y="1686095"/>
            <a:ext cx="6324600" cy="33928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직사각형 9"/>
          <p:cNvSpPr txBox="1"/>
          <p:nvPr/>
        </p:nvSpPr>
        <p:spPr>
          <a:xfrm>
            <a:off x="649562" y="5357774"/>
            <a:ext cx="70455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 기능</a:t>
            </a:r>
            <a:endParaRPr lang="en-US" altLang="ko-KR" dirty="0">
              <a:solidFill>
                <a:schemeClr val="bg1">
                  <a:lumMod val="3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독서 게시판 기능 제공</a:t>
            </a:r>
            <a:endParaRPr lang="en-US" altLang="ko-KR" dirty="0">
              <a:solidFill>
                <a:schemeClr val="bg1">
                  <a:lumMod val="3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글읽기</a:t>
            </a:r>
            <a:r>
              <a:rPr lang="en-US" altLang="ko-KR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</a:t>
            </a:r>
            <a:r>
              <a:rPr lang="en-US" altLang="ko-KR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글쓰기 가능</a:t>
            </a:r>
            <a:endParaRPr lang="en-US" altLang="ko-KR" dirty="0">
              <a:solidFill>
                <a:schemeClr val="bg1">
                  <a:lumMod val="3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7610726" y="5620564"/>
            <a:ext cx="1251585" cy="97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49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0EB14F9-D9AF-4EAE-A003-80EA56A6E286}"/>
              </a:ext>
            </a:extLst>
          </p:cNvPr>
          <p:cNvSpPr/>
          <p:nvPr/>
        </p:nvSpPr>
        <p:spPr>
          <a:xfrm>
            <a:off x="-2140" y="2896"/>
            <a:ext cx="9143999" cy="6857998"/>
          </a:xfrm>
          <a:prstGeom prst="rect">
            <a:avLst/>
          </a:prstGeom>
          <a:noFill/>
          <a:ln w="57150">
            <a:solidFill>
              <a:srgbClr val="00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797910"/>
          </a:xfrm>
          <a:prstGeom prst="rect">
            <a:avLst/>
          </a:prstGeom>
          <a:solidFill>
            <a:srgbClr val="00468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 txBox="1"/>
          <p:nvPr/>
        </p:nvSpPr>
        <p:spPr>
          <a:xfrm>
            <a:off x="1310402" y="144017"/>
            <a:ext cx="6523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기능소개</a:t>
            </a:r>
          </a:p>
        </p:txBody>
      </p:sp>
      <p:pic>
        <p:nvPicPr>
          <p:cNvPr id="2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DEEC4B83-9BBC-43CB-AC1D-0D7409F68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78" y="216156"/>
            <a:ext cx="1675729" cy="423680"/>
          </a:xfrm>
          <a:prstGeom prst="rect">
            <a:avLst/>
          </a:prstGeom>
        </p:spPr>
      </p:pic>
      <p:sp>
        <p:nvSpPr>
          <p:cNvPr id="12" name="직사각형 10"/>
          <p:cNvSpPr txBox="1"/>
          <p:nvPr/>
        </p:nvSpPr>
        <p:spPr>
          <a:xfrm>
            <a:off x="670753" y="1150421"/>
            <a:ext cx="78024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작성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53" y="1828156"/>
            <a:ext cx="4934582" cy="32074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직사각형 9"/>
          <p:cNvSpPr txBox="1"/>
          <p:nvPr/>
        </p:nvSpPr>
        <p:spPr>
          <a:xfrm>
            <a:off x="5756370" y="2128714"/>
            <a:ext cx="32923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dirty="0" err="1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</a:t>
            </a:r>
            <a:r>
              <a:rPr lang="ko-KR" altLang="en-US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작성 </a:t>
            </a:r>
            <a:endParaRPr lang="en-US" altLang="ko-KR" dirty="0">
              <a:solidFill>
                <a:schemeClr val="bg1">
                  <a:lumMod val="3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</a:t>
            </a:r>
            <a:r>
              <a:rPr lang="ko-KR" altLang="en-US" sz="1600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600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r>
              <a:rPr lang="en-US" altLang="ko-KR" sz="1600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목록으로 돌아가기</a:t>
            </a:r>
            <a:r>
              <a:rPr lang="en-US" altLang="ko-KR" sz="1600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			</a:t>
            </a:r>
            <a:r>
              <a:rPr lang="ko-KR" altLang="en-US" sz="1600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sz="1600" dirty="0">
              <a:solidFill>
                <a:schemeClr val="bg1">
                  <a:lumMod val="3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7610726" y="5620564"/>
            <a:ext cx="1251585" cy="97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56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 noGrp="1"/>
          </p:cNvSpPr>
          <p:nvPr>
            <p:ph type="subTitle" idx="1"/>
          </p:nvPr>
        </p:nvSpPr>
        <p:spPr>
          <a:xfrm>
            <a:off x="1366201" y="5184908"/>
            <a:ext cx="6400800" cy="876300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시연</a:t>
            </a:r>
          </a:p>
        </p:txBody>
      </p:sp>
      <p:pic>
        <p:nvPicPr>
          <p:cNvPr id="4" name="그림 3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806065" y="1629589"/>
            <a:ext cx="3531870" cy="2834968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-10799" y="4941189"/>
            <a:ext cx="9154800" cy="0"/>
          </a:xfrm>
          <a:prstGeom prst="line">
            <a:avLst/>
          </a:prstGeom>
          <a:ln w="25400">
            <a:solidFill>
              <a:srgbClr val="004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EDC274-82AC-47E0-A235-53112FDAB432}"/>
              </a:ext>
            </a:extLst>
          </p:cNvPr>
          <p:cNvSpPr txBox="1"/>
          <p:nvPr/>
        </p:nvSpPr>
        <p:spPr>
          <a:xfrm>
            <a:off x="2278379" y="4325318"/>
            <a:ext cx="5336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https://github.com/multicam2020/multicam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8835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 noGrp="1"/>
          </p:cNvSpPr>
          <p:nvPr>
            <p:ph type="subTitle" idx="1"/>
          </p:nvPr>
        </p:nvSpPr>
        <p:spPr>
          <a:xfrm>
            <a:off x="1366201" y="5225034"/>
            <a:ext cx="6400800" cy="876300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  <p:pic>
        <p:nvPicPr>
          <p:cNvPr id="4" name="그림 3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806065" y="1629589"/>
            <a:ext cx="3531870" cy="2834968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-10799" y="4941189"/>
            <a:ext cx="9154800" cy="0"/>
          </a:xfrm>
          <a:prstGeom prst="line">
            <a:avLst/>
          </a:prstGeom>
          <a:ln w="25400">
            <a:solidFill>
              <a:srgbClr val="004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66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0EB14F9-D9AF-4EAE-A003-80EA56A6E286}"/>
              </a:ext>
            </a:extLst>
          </p:cNvPr>
          <p:cNvSpPr/>
          <p:nvPr/>
        </p:nvSpPr>
        <p:spPr>
          <a:xfrm>
            <a:off x="-2140" y="2896"/>
            <a:ext cx="9143999" cy="6857998"/>
          </a:xfrm>
          <a:prstGeom prst="rect">
            <a:avLst/>
          </a:prstGeom>
          <a:noFill/>
          <a:ln w="57150">
            <a:solidFill>
              <a:srgbClr val="00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797910"/>
          </a:xfrm>
          <a:prstGeom prst="rect">
            <a:avLst/>
          </a:prstGeom>
          <a:solidFill>
            <a:srgbClr val="00468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 txBox="1"/>
          <p:nvPr/>
        </p:nvSpPr>
        <p:spPr>
          <a:xfrm>
            <a:off x="1310402" y="144017"/>
            <a:ext cx="6523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1" name="직사각형 10"/>
          <p:cNvSpPr txBox="1"/>
          <p:nvPr/>
        </p:nvSpPr>
        <p:spPr>
          <a:xfrm>
            <a:off x="1808540" y="1641701"/>
            <a:ext cx="552263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주제소개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화면설계 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기능소개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시연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DEEC4B83-9BBC-43CB-AC1D-0D7409F68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78" y="216156"/>
            <a:ext cx="1675729" cy="423680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7610726" y="5620564"/>
            <a:ext cx="1251585" cy="97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17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0EB14F9-D9AF-4EAE-A003-80EA56A6E286}"/>
              </a:ext>
            </a:extLst>
          </p:cNvPr>
          <p:cNvSpPr/>
          <p:nvPr/>
        </p:nvSpPr>
        <p:spPr>
          <a:xfrm>
            <a:off x="-2140" y="2896"/>
            <a:ext cx="9143999" cy="6857998"/>
          </a:xfrm>
          <a:prstGeom prst="rect">
            <a:avLst/>
          </a:prstGeom>
          <a:noFill/>
          <a:ln w="57150">
            <a:solidFill>
              <a:srgbClr val="00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797910"/>
          </a:xfrm>
          <a:prstGeom prst="rect">
            <a:avLst/>
          </a:prstGeom>
          <a:solidFill>
            <a:srgbClr val="00468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 txBox="1"/>
          <p:nvPr/>
        </p:nvSpPr>
        <p:spPr>
          <a:xfrm>
            <a:off x="1310402" y="144017"/>
            <a:ext cx="6523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주제소개</a:t>
            </a:r>
          </a:p>
        </p:txBody>
      </p:sp>
      <p:sp>
        <p:nvSpPr>
          <p:cNvPr id="11" name="직사각형 10"/>
          <p:cNvSpPr txBox="1"/>
          <p:nvPr/>
        </p:nvSpPr>
        <p:spPr>
          <a:xfrm>
            <a:off x="338696" y="2341046"/>
            <a:ext cx="87099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서울시 모든 공공도서관의 위치정보를 한 눈에 볼 수 있으며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소장도서의 통합검색이 가능합니다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DEEC4B83-9BBC-43CB-AC1D-0D7409F68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78" y="216156"/>
            <a:ext cx="1675729" cy="423680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7610726" y="5620564"/>
            <a:ext cx="1251585" cy="97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1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0EB14F9-D9AF-4EAE-A003-80EA56A6E286}"/>
              </a:ext>
            </a:extLst>
          </p:cNvPr>
          <p:cNvSpPr/>
          <p:nvPr/>
        </p:nvSpPr>
        <p:spPr>
          <a:xfrm>
            <a:off x="-2140" y="2896"/>
            <a:ext cx="9143999" cy="6857998"/>
          </a:xfrm>
          <a:prstGeom prst="rect">
            <a:avLst/>
          </a:prstGeom>
          <a:noFill/>
          <a:ln w="57150">
            <a:solidFill>
              <a:srgbClr val="00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797910"/>
          </a:xfrm>
          <a:prstGeom prst="rect">
            <a:avLst/>
          </a:prstGeom>
          <a:solidFill>
            <a:srgbClr val="00468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 txBox="1"/>
          <p:nvPr/>
        </p:nvSpPr>
        <p:spPr>
          <a:xfrm>
            <a:off x="1310402" y="144017"/>
            <a:ext cx="6523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화면설계</a:t>
            </a:r>
          </a:p>
        </p:txBody>
      </p:sp>
      <p:pic>
        <p:nvPicPr>
          <p:cNvPr id="2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DEEC4B83-9BBC-43CB-AC1D-0D7409F68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78" y="216156"/>
            <a:ext cx="1675729" cy="4236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1" b="5903"/>
          <a:stretch/>
        </p:blipFill>
        <p:spPr>
          <a:xfrm>
            <a:off x="1897804" y="1011170"/>
            <a:ext cx="5935793" cy="5389123"/>
          </a:xfrm>
          <a:prstGeom prst="rect">
            <a:avLst/>
          </a:prstGeom>
        </p:spPr>
      </p:pic>
      <p:pic>
        <p:nvPicPr>
          <p:cNvPr id="12" name="그림 11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7610726" y="5620564"/>
            <a:ext cx="1251585" cy="97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8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0EB14F9-D9AF-4EAE-A003-80EA56A6E286}"/>
              </a:ext>
            </a:extLst>
          </p:cNvPr>
          <p:cNvSpPr/>
          <p:nvPr/>
        </p:nvSpPr>
        <p:spPr>
          <a:xfrm>
            <a:off x="-2140" y="2896"/>
            <a:ext cx="9143999" cy="6857998"/>
          </a:xfrm>
          <a:prstGeom prst="rect">
            <a:avLst/>
          </a:prstGeom>
          <a:noFill/>
          <a:ln w="57150">
            <a:solidFill>
              <a:srgbClr val="00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797910"/>
          </a:xfrm>
          <a:prstGeom prst="rect">
            <a:avLst/>
          </a:prstGeom>
          <a:solidFill>
            <a:srgbClr val="00468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 txBox="1"/>
          <p:nvPr/>
        </p:nvSpPr>
        <p:spPr>
          <a:xfrm>
            <a:off x="1310402" y="144017"/>
            <a:ext cx="6523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기능소개</a:t>
            </a:r>
          </a:p>
        </p:txBody>
      </p:sp>
      <p:sp>
        <p:nvSpPr>
          <p:cNvPr id="10" name="직사각형 9"/>
          <p:cNvSpPr txBox="1"/>
          <p:nvPr/>
        </p:nvSpPr>
        <p:spPr>
          <a:xfrm>
            <a:off x="5471396" y="2068124"/>
            <a:ext cx="30439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기능</a:t>
            </a:r>
            <a:endParaRPr lang="en-US" altLang="ko-KR" dirty="0">
              <a:solidFill>
                <a:schemeClr val="bg1">
                  <a:lumMod val="3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ko-KR" altLang="en-US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입력 시 </a:t>
            </a:r>
            <a:r>
              <a:rPr lang="en-US" altLang="ko-KR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ko-KR" altLang="en-US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dirty="0">
              <a:solidFill>
                <a:schemeClr val="bg1">
                  <a:lumMod val="3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>
                  <a:lumMod val="3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기능</a:t>
            </a:r>
            <a:endParaRPr lang="en-US" altLang="ko-KR" dirty="0">
              <a:solidFill>
                <a:schemeClr val="bg1">
                  <a:lumMod val="3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ko-KR" altLang="en-US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회원가입을 원할 시 </a:t>
            </a:r>
            <a:endParaRPr lang="en-US" altLang="ko-KR" dirty="0">
              <a:solidFill>
                <a:schemeClr val="bg1">
                  <a:lumMod val="3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ko-KR" altLang="en-US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페이지로 이동</a:t>
            </a:r>
            <a:endParaRPr lang="en-US" altLang="ko-KR" dirty="0">
              <a:solidFill>
                <a:schemeClr val="bg1">
                  <a:lumMod val="3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>
                  <a:lumMod val="3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DEEC4B83-9BBC-43CB-AC1D-0D7409F68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78" y="216156"/>
            <a:ext cx="1675729" cy="423680"/>
          </a:xfrm>
          <a:prstGeom prst="rect">
            <a:avLst/>
          </a:prstGeom>
        </p:spPr>
      </p:pic>
      <p:sp>
        <p:nvSpPr>
          <p:cNvPr id="8" name="직사각형 10"/>
          <p:cNvSpPr txBox="1"/>
          <p:nvPr/>
        </p:nvSpPr>
        <p:spPr>
          <a:xfrm>
            <a:off x="338595" y="1054965"/>
            <a:ext cx="78024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95" y="1844160"/>
            <a:ext cx="4711560" cy="36183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그림 11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7610726" y="5620564"/>
            <a:ext cx="1251585" cy="97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51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0EB14F9-D9AF-4EAE-A003-80EA56A6E286}"/>
              </a:ext>
            </a:extLst>
          </p:cNvPr>
          <p:cNvSpPr/>
          <p:nvPr/>
        </p:nvSpPr>
        <p:spPr>
          <a:xfrm>
            <a:off x="-2140" y="2896"/>
            <a:ext cx="9143999" cy="6857998"/>
          </a:xfrm>
          <a:prstGeom prst="rect">
            <a:avLst/>
          </a:prstGeom>
          <a:noFill/>
          <a:ln w="57150">
            <a:solidFill>
              <a:srgbClr val="00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797910"/>
          </a:xfrm>
          <a:prstGeom prst="rect">
            <a:avLst/>
          </a:prstGeom>
          <a:solidFill>
            <a:srgbClr val="00468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 txBox="1"/>
          <p:nvPr/>
        </p:nvSpPr>
        <p:spPr>
          <a:xfrm>
            <a:off x="1310402" y="144017"/>
            <a:ext cx="6523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기능소개</a:t>
            </a:r>
          </a:p>
        </p:txBody>
      </p:sp>
      <p:pic>
        <p:nvPicPr>
          <p:cNvPr id="2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DEEC4B83-9BBC-43CB-AC1D-0D7409F68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78" y="216156"/>
            <a:ext cx="1675729" cy="423680"/>
          </a:xfrm>
          <a:prstGeom prst="rect">
            <a:avLst/>
          </a:prstGeom>
        </p:spPr>
      </p:pic>
      <p:sp>
        <p:nvSpPr>
          <p:cNvPr id="8" name="직사각형 10"/>
          <p:cNvSpPr txBox="1"/>
          <p:nvPr/>
        </p:nvSpPr>
        <p:spPr>
          <a:xfrm>
            <a:off x="379937" y="1013393"/>
            <a:ext cx="78024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39" y="1766859"/>
            <a:ext cx="4703426" cy="35937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직사각형 9"/>
          <p:cNvSpPr txBox="1"/>
          <p:nvPr/>
        </p:nvSpPr>
        <p:spPr>
          <a:xfrm>
            <a:off x="5471395" y="2068124"/>
            <a:ext cx="33909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기능</a:t>
            </a:r>
            <a:endParaRPr lang="en-US" altLang="ko-KR" dirty="0">
              <a:solidFill>
                <a:schemeClr val="bg1">
                  <a:lumMod val="3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ko-KR" altLang="en-US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중복체크 가능</a:t>
            </a:r>
            <a:r>
              <a:rPr lang="en-US" altLang="ko-KR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r>
              <a:rPr lang="en-US" altLang="ko-KR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ko-KR" altLang="en-US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dirty="0" err="1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일치여부</a:t>
            </a:r>
            <a:r>
              <a:rPr lang="ko-KR" altLang="en-US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확인</a:t>
            </a:r>
            <a:r>
              <a:rPr lang="en-US" altLang="ko-KR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r>
              <a:rPr lang="en-US" altLang="ko-KR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ko-KR" altLang="en-US" dirty="0" err="1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ko-KR" altLang="en-US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형식 확인</a:t>
            </a:r>
            <a:endParaRPr lang="en-US" altLang="ko-KR" dirty="0">
              <a:solidFill>
                <a:schemeClr val="bg1">
                  <a:lumMod val="3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ko-KR" altLang="en-US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 형식 확인</a:t>
            </a:r>
            <a:endParaRPr lang="en-US" altLang="ko-KR" dirty="0">
              <a:solidFill>
                <a:schemeClr val="bg1">
                  <a:lumMod val="3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bg1">
                  <a:lumMod val="3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7610726" y="5620564"/>
            <a:ext cx="1251585" cy="97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18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0EB14F9-D9AF-4EAE-A003-80EA56A6E286}"/>
              </a:ext>
            </a:extLst>
          </p:cNvPr>
          <p:cNvSpPr/>
          <p:nvPr/>
        </p:nvSpPr>
        <p:spPr>
          <a:xfrm>
            <a:off x="-2140" y="2896"/>
            <a:ext cx="9143999" cy="6857998"/>
          </a:xfrm>
          <a:prstGeom prst="rect">
            <a:avLst/>
          </a:prstGeom>
          <a:noFill/>
          <a:ln w="57150">
            <a:solidFill>
              <a:srgbClr val="00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797910"/>
          </a:xfrm>
          <a:prstGeom prst="rect">
            <a:avLst/>
          </a:prstGeom>
          <a:solidFill>
            <a:srgbClr val="00468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 txBox="1"/>
          <p:nvPr/>
        </p:nvSpPr>
        <p:spPr>
          <a:xfrm>
            <a:off x="1310402" y="144017"/>
            <a:ext cx="6523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기능소개</a:t>
            </a:r>
          </a:p>
        </p:txBody>
      </p:sp>
      <p:pic>
        <p:nvPicPr>
          <p:cNvPr id="2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DEEC4B83-9BBC-43CB-AC1D-0D7409F68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78" y="216156"/>
            <a:ext cx="1675729" cy="4236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53" y="1175693"/>
            <a:ext cx="6768272" cy="36308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직사각형 9"/>
          <p:cNvSpPr txBox="1"/>
          <p:nvPr/>
        </p:nvSpPr>
        <p:spPr>
          <a:xfrm>
            <a:off x="670753" y="5002818"/>
            <a:ext cx="70455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기능</a:t>
            </a:r>
            <a:endParaRPr lang="en-US" altLang="ko-KR" dirty="0">
              <a:solidFill>
                <a:schemeClr val="bg1">
                  <a:lumMod val="3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도서관의 소장도서 검색 가능</a:t>
            </a:r>
            <a:endParaRPr lang="en-US" altLang="ko-KR" dirty="0">
              <a:solidFill>
                <a:schemeClr val="bg1">
                  <a:lumMod val="3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도서제목</a:t>
            </a:r>
            <a:r>
              <a:rPr lang="en-US" altLang="ko-KR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출판사</a:t>
            </a:r>
            <a:r>
              <a:rPr lang="en-US" altLang="ko-KR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저자 기준 검색 가능 </a:t>
            </a:r>
            <a:endParaRPr lang="en-US" altLang="ko-KR" dirty="0">
              <a:solidFill>
                <a:schemeClr val="bg1">
                  <a:lumMod val="3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최근 많이 조회한 도서 출력</a:t>
            </a:r>
            <a:endParaRPr lang="en-US" altLang="ko-KR" dirty="0">
              <a:solidFill>
                <a:schemeClr val="bg1">
                  <a:lumMod val="3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7610726" y="5620564"/>
            <a:ext cx="1251585" cy="97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1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0EB14F9-D9AF-4EAE-A003-80EA56A6E286}"/>
              </a:ext>
            </a:extLst>
          </p:cNvPr>
          <p:cNvSpPr/>
          <p:nvPr/>
        </p:nvSpPr>
        <p:spPr>
          <a:xfrm>
            <a:off x="-2140" y="2896"/>
            <a:ext cx="9143999" cy="6857998"/>
          </a:xfrm>
          <a:prstGeom prst="rect">
            <a:avLst/>
          </a:prstGeom>
          <a:noFill/>
          <a:ln w="57150">
            <a:solidFill>
              <a:srgbClr val="00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797910"/>
          </a:xfrm>
          <a:prstGeom prst="rect">
            <a:avLst/>
          </a:prstGeom>
          <a:solidFill>
            <a:srgbClr val="00468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 txBox="1"/>
          <p:nvPr/>
        </p:nvSpPr>
        <p:spPr>
          <a:xfrm>
            <a:off x="1310402" y="144017"/>
            <a:ext cx="6523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기능소개</a:t>
            </a:r>
          </a:p>
        </p:txBody>
      </p:sp>
      <p:sp>
        <p:nvSpPr>
          <p:cNvPr id="11" name="직사각형 10"/>
          <p:cNvSpPr txBox="1"/>
          <p:nvPr/>
        </p:nvSpPr>
        <p:spPr>
          <a:xfrm>
            <a:off x="668862" y="1011170"/>
            <a:ext cx="78024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DEEC4B83-9BBC-43CB-AC1D-0D7409F68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78" y="216156"/>
            <a:ext cx="1675729" cy="4236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62" y="1628883"/>
            <a:ext cx="6939723" cy="3722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직사각형 9"/>
          <p:cNvSpPr txBox="1"/>
          <p:nvPr/>
        </p:nvSpPr>
        <p:spPr>
          <a:xfrm>
            <a:off x="668862" y="5565376"/>
            <a:ext cx="70455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결과 출력</a:t>
            </a:r>
            <a:endParaRPr lang="en-US" altLang="ko-KR" dirty="0">
              <a:solidFill>
                <a:schemeClr val="bg1">
                  <a:lumMod val="3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</a:t>
            </a:r>
            <a:r>
              <a:rPr lang="ko-KR" altLang="en-US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결과에 해당하는 모든 자료 출력</a:t>
            </a:r>
            <a:endParaRPr lang="en-US" altLang="ko-KR" dirty="0">
              <a:solidFill>
                <a:schemeClr val="bg1">
                  <a:lumMod val="3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7610726" y="5620564"/>
            <a:ext cx="1251585" cy="97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27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0EB14F9-D9AF-4EAE-A003-80EA56A6E286}"/>
              </a:ext>
            </a:extLst>
          </p:cNvPr>
          <p:cNvSpPr/>
          <p:nvPr/>
        </p:nvSpPr>
        <p:spPr>
          <a:xfrm>
            <a:off x="-2140" y="2896"/>
            <a:ext cx="9143999" cy="6857998"/>
          </a:xfrm>
          <a:prstGeom prst="rect">
            <a:avLst/>
          </a:prstGeom>
          <a:noFill/>
          <a:ln w="57150">
            <a:solidFill>
              <a:srgbClr val="00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797910"/>
          </a:xfrm>
          <a:prstGeom prst="rect">
            <a:avLst/>
          </a:prstGeom>
          <a:solidFill>
            <a:srgbClr val="00468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 txBox="1"/>
          <p:nvPr/>
        </p:nvSpPr>
        <p:spPr>
          <a:xfrm>
            <a:off x="1310402" y="144017"/>
            <a:ext cx="6523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기능소개</a:t>
            </a:r>
          </a:p>
        </p:txBody>
      </p:sp>
      <p:sp>
        <p:nvSpPr>
          <p:cNvPr id="11" name="직사각형 10"/>
          <p:cNvSpPr txBox="1"/>
          <p:nvPr/>
        </p:nvSpPr>
        <p:spPr>
          <a:xfrm>
            <a:off x="620987" y="1011170"/>
            <a:ext cx="78024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도서정보 상세보기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DEEC4B83-9BBC-43CB-AC1D-0D7409F68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78" y="216156"/>
            <a:ext cx="1675729" cy="423680"/>
          </a:xfrm>
          <a:prstGeom prst="rect">
            <a:avLst/>
          </a:prstGeom>
        </p:spPr>
      </p:pic>
      <p:sp>
        <p:nvSpPr>
          <p:cNvPr id="10" name="직사각형 9"/>
          <p:cNvSpPr txBox="1"/>
          <p:nvPr/>
        </p:nvSpPr>
        <p:spPr>
          <a:xfrm>
            <a:off x="620987" y="5622526"/>
            <a:ext cx="70455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도서정보 상세보기</a:t>
            </a:r>
            <a:endParaRPr lang="en-US" altLang="ko-KR" dirty="0">
              <a:solidFill>
                <a:schemeClr val="bg1">
                  <a:lumMod val="3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</a:t>
            </a:r>
            <a:r>
              <a:rPr lang="ko-KR" altLang="en-US" dirty="0">
                <a:solidFill>
                  <a:schemeClr val="bg1">
                    <a:lumMod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검색한 도서의 상세정보 제공</a:t>
            </a:r>
            <a:endParaRPr lang="en-US" altLang="ko-KR" dirty="0">
              <a:solidFill>
                <a:schemeClr val="bg1">
                  <a:lumMod val="3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87" y="1637139"/>
            <a:ext cx="6894238" cy="38295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그림 11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7610726" y="5620564"/>
            <a:ext cx="1251585" cy="97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0673"/>
      </p:ext>
    </p:extLst>
  </p:cSld>
  <p:clrMapOvr>
    <a:masterClrMapping/>
  </p:clrMapOvr>
</p:sld>
</file>

<file path=ppt/theme/theme1.xml><?xml version="1.0" encoding="utf-8"?>
<a:theme xmlns:a="http://schemas.openxmlformats.org/drawingml/2006/main" name="Hancom Office">
  <a:themeElements>
    <a:clrScheme name="Hanshow Them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212</Words>
  <Application>Microsoft Office PowerPoint</Application>
  <PresentationFormat>화면 슬라이드 쇼(4:3)</PresentationFormat>
  <Paragraphs>62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함초롬돋움</vt:lpstr>
      <vt:lpstr>Arial</vt:lpstr>
      <vt:lpstr>Hancom Office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user</dc:creator>
  <cp:keywords/>
  <dc:description/>
  <cp:lastModifiedBy>1237</cp:lastModifiedBy>
  <cp:revision>46</cp:revision>
  <dcterms:created xsi:type="dcterms:W3CDTF">2020-08-26T01:07:54Z</dcterms:created>
  <dcterms:modified xsi:type="dcterms:W3CDTF">2020-08-27T02:54:10Z</dcterms:modified>
  <cp:category/>
  <cp:contentStatus>화면 슬라이드 쇼(4:3)</cp:contentStatus>
</cp:coreProperties>
</file>