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BE9F4-5E09-4E94-8A27-5905E5F7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E1A-1D37-49C8-874F-553677EC0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F4A5F-8FDC-4421-A1EC-FF932B06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A146A-C195-4F5D-BD4D-F548F6FA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8291F-FEEA-4929-A83C-BC0093CF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8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3A0F8-CFD3-460C-BC63-FCE548F4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30829-4001-4E4B-BBB3-B9E42E004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2D59C-2437-4564-A9ED-5347FF87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0EEF1-4609-46AF-9DE0-664DB4D6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03B30-F1B1-460A-B7FE-7CE74E2A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0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5D8C74-2807-4CA1-8C20-BCE06092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C50A0-D7B0-44B8-B9B6-C5BA2DD67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E2200-5AA5-4054-A868-816CEBD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53177-09D0-4C5E-8E42-EE600289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5699E-6D4C-4259-A0F7-C5C9A15C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9847B-DB91-48D6-BC39-A03C63F0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690E3-10E4-4D74-98FD-2627B498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880B0-9090-44E5-98C2-7E7A9EA6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B125B-201D-446B-8D00-8C4674FE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4B2A9-C80F-45B1-A34C-9751F021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89B5C-8EDC-43FF-BD09-3664BD57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FB9C2-A74D-4552-86CF-F7CE5A2A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D2DF-968F-4916-9AE7-24D421F8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D2CA-C15B-41C5-B378-31AFE668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D4C3B-1A64-43FE-90D4-8C2B604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0701B-16C5-42A3-A023-914591F0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357CC-2917-4090-B3A8-CBD19EE45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2DA446-E272-46EE-8544-8342B71A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207B6-2F41-4C80-B1A0-8E16329F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D46E6-9741-4CA9-854E-E9030083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15A34-6EB8-467B-8C18-B4C2B68F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5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3C7BB-8806-45B3-83A8-D7F2A923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B78F6-84A6-4060-8782-98FED3A9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0B47F-6AFA-4A71-A9A8-4B21F174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6C37B-3298-425F-BA34-AA333403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D6D42F-62EF-4C89-B688-237C0B318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FBB4F2-FBD4-4706-98C6-5739F723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58D89-48D7-4924-B01A-DF8C1D33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FD5FE8-E8AA-488B-8119-692C4947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14969-9E61-47C2-AA82-65C9E8A2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DD2A42-5A4A-4567-8B96-F92EBDC0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4F46C-5C5E-45D8-8BD0-9FD3A3E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3D2E6-26D5-4C1E-A37E-915EC790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C70A38-D164-4407-9193-68405A23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A625E1-148C-427E-B2B4-219382B6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36F36-7D0D-4E49-9274-593245A4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7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0FCE6-E4EC-485D-973E-7277B9D7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1BB9F-8365-4FCF-B63A-BDFB26B14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47CE5-E367-4C1B-82CD-C7F6EBD0F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99363-9C43-4F7E-BA2E-7850862A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FE2D3-18F2-4B66-9C26-FDCE19F2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D401E4-D0A7-44D7-9D89-33BC7F4C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7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7EE84-BFCF-4F6C-A8C3-DA2E910E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BF7639-320F-4E26-830F-74F8B1B46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FB7E9-3B73-4807-AE34-3F5A79FD5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FCD33-B456-4D51-B01E-4D66F049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8DC8F-093B-4284-AB0D-8C4E094A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6D2F4-DA89-4D72-878A-5C03A3D2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1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18952-3881-44C4-9776-56C2096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5C043-5742-47B1-B2E1-DB0AF7E7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583C5-BC9A-4954-9AD4-223A48457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A8E0-959F-49A0-B2D7-E4A8955CD0E7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9F5C7-7824-4651-A2F2-F397BD2AE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569C6-8C27-4E6C-958B-5B951EEFE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2AF8-C74D-44C5-A9F9-2886E46C7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1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71712E-768D-4930-BCB9-DCC90188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9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B856621-0215-40A4-8F1D-62A1D66C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7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71F632-AE5A-4B4D-88BC-42850615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4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5B22F03-51EE-4591-9223-AAC79CD6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8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skkim</dc:creator>
  <cp:lastModifiedBy>skkim</cp:lastModifiedBy>
  <cp:revision>1</cp:revision>
  <dcterms:created xsi:type="dcterms:W3CDTF">2024-08-19T04:57:21Z</dcterms:created>
  <dcterms:modified xsi:type="dcterms:W3CDTF">2024-08-19T04:57:40Z</dcterms:modified>
</cp:coreProperties>
</file>