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172A6-BF3B-438C-BD88-4F59C0F75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95601A-4E90-4B31-B53E-A79F3786B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06C0E-0EE1-49EE-9B4B-C10C929B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C243-7077-4C88-A269-93DF18C8D09C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3A189-978C-4C3D-B097-241E946C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B3914-A253-4B0E-A3FB-0AFCE8E7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5CE5-6EBF-4F15-9732-F54C45560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5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7C93F-5F30-4D85-BAE6-3634E84B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DCB5B-FA4B-4155-9B8A-FA32AEF9A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BC2BC-8093-42B5-943F-CDBC03A5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C243-7077-4C88-A269-93DF18C8D09C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EC0A5-45D1-4711-BA04-90B4C722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4AC76-9252-454B-B032-2C11A606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5CE5-6EBF-4F15-9732-F54C45560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9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C46DB-8564-4BC7-8A56-ADE56316B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9BD75-3E6B-4064-B348-311BF40A3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D9804-EC4D-46DA-A072-362528C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C243-7077-4C88-A269-93DF18C8D09C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F014A-21F8-4FF5-831C-6E0A2FCF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874EB-C8D3-47FE-AC7D-A9D9F190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5CE5-6EBF-4F15-9732-F54C45560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4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E9536-ABF9-4096-8515-FA1F82F5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B96B6-D8F4-4E56-81A6-8CF887A8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3190B-CFBF-4836-98FA-ED1807EB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C243-7077-4C88-A269-93DF18C8D09C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C40FC-9073-4972-AA26-00034E4B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9C790-CEF5-41FE-AAFC-EB05AC72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5CE5-6EBF-4F15-9732-F54C45560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1D4F9-BA6E-487F-B133-99D2327D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19F997-6DA6-4D54-8E4F-F5F80953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58FF7-5E37-4971-B49C-DC2742F5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C243-7077-4C88-A269-93DF18C8D09C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0AC7F-9FE4-46BB-85DC-96EE9764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F1B5E-C2C2-4BFC-B4B9-AAAF7502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5CE5-6EBF-4F15-9732-F54C45560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9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C0330-BF45-4093-B161-04B180BC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2E8D9-6098-4625-85C9-F7F1B764E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8A912A-53D4-4047-B247-9C7CA24ED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313AD-CDC4-4163-A3E9-B474835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C243-7077-4C88-A269-93DF18C8D09C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CCE61-C822-44B5-A98A-11104742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0D46E-73B7-417A-97B2-EAAC8793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5CE5-6EBF-4F15-9732-F54C45560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0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48291-347F-46E4-86B3-499A90AA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E8D95-75C2-4220-9472-84C29C47B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40ECDF-8A64-4716-A579-BED13C75C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EFBB0-C401-4CDE-9A6F-AB2EF7D36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66E361-66B5-4A41-A662-7FD9DCE78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F84E9-0706-4BD6-8BCB-60D1E2F8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C243-7077-4C88-A269-93DF18C8D09C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D79560-6DDE-4D0C-9949-9CAB3A19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ECB74-FA19-4DC0-BAD7-FEE59694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5CE5-6EBF-4F15-9732-F54C45560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8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49AD0-77A5-4B1A-A648-143FCEF4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C884EF-539C-4ED9-941D-BB2F7ADD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C243-7077-4C88-A269-93DF18C8D09C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3F3897-244E-40AB-8225-EAD5F6F8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E6E225-819C-4BDA-9771-4339955E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5CE5-6EBF-4F15-9732-F54C45560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5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9FF0F7-0B6C-43DB-BD0E-7AB15946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C243-7077-4C88-A269-93DF18C8D09C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FAFF6F-928B-499F-95EC-2B8D4C71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1D6CA-7114-4C8A-89A4-9B7330AF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5CE5-6EBF-4F15-9732-F54C45560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BA03D-4AA9-4BC8-A161-C3D04389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6A279-770B-4143-B14E-C8AEBB7C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1C7040-D4E9-47AB-8AC4-248D8BC0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4ADE43-8489-4A46-9563-03FF491A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C243-7077-4C88-A269-93DF18C8D09C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B8F38-7466-4512-8D33-11A2CCB5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07659-2ABD-485F-BD26-AB200785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5CE5-6EBF-4F15-9732-F54C45560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2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0021A-0181-4337-9862-6B04EFFC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0A923D-1C33-4DF5-A6A7-4BA8112F5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83690-A898-4F7F-AE00-867C67977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582C7-CF7B-4393-851B-2DA28EF0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C243-7077-4C88-A269-93DF18C8D09C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EE79B-C1D5-4323-8A02-E84FEE4F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29FE0-4801-44C4-AD90-0959ECEF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5CE5-6EBF-4F15-9732-F54C45560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8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33E883-34FE-4F13-8C9E-6ABB0A4A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17D05-8D46-4319-8A53-4EBF6D6EE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80E5C-9EC3-455E-BE32-554A50F10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1C243-7077-4C88-A269-93DF18C8D09C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476CC-10FC-41E1-A162-9D760B5F4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1FD08-017F-4A20-A191-7625E768B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5CE5-6EBF-4F15-9732-F54C45560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4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D82661-F645-4A6A-AA8D-CF40A5D2EEF0}"/>
              </a:ext>
            </a:extLst>
          </p:cNvPr>
          <p:cNvSpPr txBox="1"/>
          <p:nvPr/>
        </p:nvSpPr>
        <p:spPr>
          <a:xfrm>
            <a:off x="3258105" y="710214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SQuAD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54D33E-DF0D-433E-AA38-EF000840985D}"/>
              </a:ext>
            </a:extLst>
          </p:cNvPr>
          <p:cNvSpPr txBox="1"/>
          <p:nvPr/>
        </p:nvSpPr>
        <p:spPr>
          <a:xfrm>
            <a:off x="2460594" y="1435562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version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DEBB37-745C-44BE-AE5C-66914EB4D54D}"/>
              </a:ext>
            </a:extLst>
          </p:cNvPr>
          <p:cNvSpPr txBox="1"/>
          <p:nvPr/>
        </p:nvSpPr>
        <p:spPr>
          <a:xfrm>
            <a:off x="4120719" y="1435562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Data[list]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3BCF82-9C7D-4999-85E2-FA4D7C8A81EB}"/>
              </a:ext>
            </a:extLst>
          </p:cNvPr>
          <p:cNvSpPr txBox="1"/>
          <p:nvPr/>
        </p:nvSpPr>
        <p:spPr>
          <a:xfrm>
            <a:off x="3383873" y="2403228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title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8D9DB-16DE-478F-8021-868AAFAB3303}"/>
              </a:ext>
            </a:extLst>
          </p:cNvPr>
          <p:cNvSpPr txBox="1"/>
          <p:nvPr/>
        </p:nvSpPr>
        <p:spPr>
          <a:xfrm>
            <a:off x="5043996" y="2403228"/>
            <a:ext cx="177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Paragraph[list]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9BC75C-CC12-4F83-8F5A-A2940A3F0E33}"/>
              </a:ext>
            </a:extLst>
          </p:cNvPr>
          <p:cNvSpPr txBox="1"/>
          <p:nvPr/>
        </p:nvSpPr>
        <p:spPr>
          <a:xfrm>
            <a:off x="4060056" y="3716109"/>
            <a:ext cx="59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qas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D15382-2FEC-4DEE-A44D-12E3381C79EE}"/>
              </a:ext>
            </a:extLst>
          </p:cNvPr>
          <p:cNvSpPr txBox="1"/>
          <p:nvPr/>
        </p:nvSpPr>
        <p:spPr>
          <a:xfrm>
            <a:off x="6215849" y="3716109"/>
            <a:ext cx="12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Context[str]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1BBB36-C229-41D1-8173-0A9329F7A18E}"/>
              </a:ext>
            </a:extLst>
          </p:cNvPr>
          <p:cNvSpPr txBox="1"/>
          <p:nvPr/>
        </p:nvSpPr>
        <p:spPr>
          <a:xfrm>
            <a:off x="2762532" y="5020811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C4EECD-5F3D-4595-BEBE-733401F7581D}"/>
              </a:ext>
            </a:extLst>
          </p:cNvPr>
          <p:cNvSpPr txBox="1"/>
          <p:nvPr/>
        </p:nvSpPr>
        <p:spPr>
          <a:xfrm>
            <a:off x="4283847" y="5020811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8B8200-110A-4324-8330-A54D1B99DBD5}"/>
              </a:ext>
            </a:extLst>
          </p:cNvPr>
          <p:cNvSpPr txBox="1"/>
          <p:nvPr/>
        </p:nvSpPr>
        <p:spPr>
          <a:xfrm>
            <a:off x="5355639" y="5020811"/>
            <a:ext cx="133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Answer[list]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3CD55C-5432-45FA-B387-215EAE686125}"/>
              </a:ext>
            </a:extLst>
          </p:cNvPr>
          <p:cNvSpPr txBox="1"/>
          <p:nvPr/>
        </p:nvSpPr>
        <p:spPr>
          <a:xfrm>
            <a:off x="7072544" y="5020811"/>
            <a:ext cx="145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Is_important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A40926-213F-4512-A886-129B24CAC5D7}"/>
              </a:ext>
            </a:extLst>
          </p:cNvPr>
          <p:cNvSpPr txBox="1"/>
          <p:nvPr/>
        </p:nvSpPr>
        <p:spPr>
          <a:xfrm>
            <a:off x="4841475" y="6120905"/>
            <a:ext cx="65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14CBB1-A015-405E-9B0C-F5599DD8D7FC}"/>
              </a:ext>
            </a:extLst>
          </p:cNvPr>
          <p:cNvSpPr txBox="1"/>
          <p:nvPr/>
        </p:nvSpPr>
        <p:spPr>
          <a:xfrm>
            <a:off x="6215848" y="6120905"/>
            <a:ext cx="182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Answer_start</a:t>
            </a:r>
            <a:r>
              <a:rPr lang="en-US" altLang="zh-CN" dirty="0"/>
              <a:t>{int}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57D0924-F911-4C34-AF11-09400325FD93}"/>
              </a:ext>
            </a:extLst>
          </p:cNvPr>
          <p:cNvGrpSpPr/>
          <p:nvPr/>
        </p:nvGrpSpPr>
        <p:grpSpPr>
          <a:xfrm>
            <a:off x="5231908" y="2772560"/>
            <a:ext cx="2155793" cy="223760"/>
            <a:chOff x="6107835" y="474745"/>
            <a:chExt cx="3480047" cy="36933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126754F-B064-4133-AC6F-61A169CB06E4}"/>
                </a:ext>
              </a:extLst>
            </p:cNvPr>
            <p:cNvSpPr/>
            <p:nvPr/>
          </p:nvSpPr>
          <p:spPr>
            <a:xfrm>
              <a:off x="8717871" y="474745"/>
              <a:ext cx="8700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EAFE79D-39CE-4AA2-AB2D-235F7D1F3F52}"/>
                </a:ext>
              </a:extLst>
            </p:cNvPr>
            <p:cNvSpPr/>
            <p:nvPr/>
          </p:nvSpPr>
          <p:spPr>
            <a:xfrm>
              <a:off x="7847859" y="474745"/>
              <a:ext cx="8700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B8DE9BC-D931-4AA3-8043-674399678ACE}"/>
                </a:ext>
              </a:extLst>
            </p:cNvPr>
            <p:cNvSpPr/>
            <p:nvPr/>
          </p:nvSpPr>
          <p:spPr>
            <a:xfrm>
              <a:off x="6107835" y="474745"/>
              <a:ext cx="8700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7A788AA-8384-4B01-88CB-463E5BBFB64A}"/>
                </a:ext>
              </a:extLst>
            </p:cNvPr>
            <p:cNvSpPr/>
            <p:nvPr/>
          </p:nvSpPr>
          <p:spPr>
            <a:xfrm>
              <a:off x="6977847" y="474745"/>
              <a:ext cx="8700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9FB3F40-EEAC-487B-B242-2E037A5D5447}"/>
              </a:ext>
            </a:extLst>
          </p:cNvPr>
          <p:cNvGrpSpPr/>
          <p:nvPr/>
        </p:nvGrpSpPr>
        <p:grpSpPr>
          <a:xfrm>
            <a:off x="4120719" y="1804894"/>
            <a:ext cx="2155793" cy="247876"/>
            <a:chOff x="6107835" y="474745"/>
            <a:chExt cx="3480047" cy="36933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9B211AC-E9B8-4A50-98AB-B60AC79BD379}"/>
                </a:ext>
              </a:extLst>
            </p:cNvPr>
            <p:cNvSpPr/>
            <p:nvPr/>
          </p:nvSpPr>
          <p:spPr>
            <a:xfrm>
              <a:off x="8717871" y="474745"/>
              <a:ext cx="8700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3F993F9-4B0C-4E4D-AFEF-8A4BBB059412}"/>
                </a:ext>
              </a:extLst>
            </p:cNvPr>
            <p:cNvSpPr/>
            <p:nvPr/>
          </p:nvSpPr>
          <p:spPr>
            <a:xfrm>
              <a:off x="7847859" y="474745"/>
              <a:ext cx="8700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93FC43E-35C0-4328-9AAA-F6FFE1C8D27E}"/>
                </a:ext>
              </a:extLst>
            </p:cNvPr>
            <p:cNvSpPr/>
            <p:nvPr/>
          </p:nvSpPr>
          <p:spPr>
            <a:xfrm>
              <a:off x="6107835" y="474745"/>
              <a:ext cx="8700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FBC328F-D046-41A7-9265-D09B8C36682B}"/>
                </a:ext>
              </a:extLst>
            </p:cNvPr>
            <p:cNvSpPr/>
            <p:nvPr/>
          </p:nvSpPr>
          <p:spPr>
            <a:xfrm>
              <a:off x="6977847" y="474745"/>
              <a:ext cx="8700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F9030AF-74D7-4DB2-87DA-0DC8BDACF6BD}"/>
              </a:ext>
            </a:extLst>
          </p:cNvPr>
          <p:cNvGrpSpPr/>
          <p:nvPr/>
        </p:nvGrpSpPr>
        <p:grpSpPr>
          <a:xfrm>
            <a:off x="5356194" y="5364155"/>
            <a:ext cx="2155793" cy="223760"/>
            <a:chOff x="6107835" y="474745"/>
            <a:chExt cx="3480047" cy="36933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4DCA35-DF9A-4E30-A993-E3CB9AC62A3C}"/>
                </a:ext>
              </a:extLst>
            </p:cNvPr>
            <p:cNvSpPr/>
            <p:nvPr/>
          </p:nvSpPr>
          <p:spPr>
            <a:xfrm>
              <a:off x="8717871" y="474745"/>
              <a:ext cx="8700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92AA1F4-9ED8-4052-A7F1-3E82064D8849}"/>
                </a:ext>
              </a:extLst>
            </p:cNvPr>
            <p:cNvSpPr/>
            <p:nvPr/>
          </p:nvSpPr>
          <p:spPr>
            <a:xfrm>
              <a:off x="7847859" y="474745"/>
              <a:ext cx="8700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A80CC2D-D63C-498B-85F4-CD1190BC856B}"/>
                </a:ext>
              </a:extLst>
            </p:cNvPr>
            <p:cNvSpPr/>
            <p:nvPr/>
          </p:nvSpPr>
          <p:spPr>
            <a:xfrm>
              <a:off x="6107835" y="474745"/>
              <a:ext cx="8700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FC3BF7-A23C-4FBA-8C23-20BC3B28B18D}"/>
                </a:ext>
              </a:extLst>
            </p:cNvPr>
            <p:cNvSpPr/>
            <p:nvPr/>
          </p:nvSpPr>
          <p:spPr>
            <a:xfrm>
              <a:off x="6977847" y="474745"/>
              <a:ext cx="8700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7B31D19-2FED-4754-8562-159936BD147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046520" y="1079546"/>
            <a:ext cx="797511" cy="35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9C75567-ECC1-46FD-ACF6-A9C04894E6A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844031" y="1079546"/>
            <a:ext cx="862614" cy="35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AEF3259-F1F9-4109-B023-69A01BE975C8}"/>
              </a:ext>
            </a:extLst>
          </p:cNvPr>
          <p:cNvCxnSpPr>
            <a:stCxn id="34" idx="2"/>
            <a:endCxn id="7" idx="0"/>
          </p:cNvCxnSpPr>
          <p:nvPr/>
        </p:nvCxnSpPr>
        <p:spPr>
          <a:xfrm flipH="1">
            <a:off x="3969799" y="2052770"/>
            <a:ext cx="420394" cy="35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C8EA3CE-A731-4A04-BE64-66B562C4DA6F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4390193" y="2052770"/>
            <a:ext cx="1540830" cy="35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AEF3259-F1F9-4109-B023-69A01BE975C8}"/>
              </a:ext>
            </a:extLst>
          </p:cNvPr>
          <p:cNvCxnSpPr>
            <a:cxnSpLocks/>
            <a:stCxn id="22" idx="2"/>
            <a:endCxn id="9" idx="0"/>
          </p:cNvCxnSpPr>
          <p:nvPr/>
        </p:nvCxnSpPr>
        <p:spPr>
          <a:xfrm flipH="1">
            <a:off x="4359862" y="2996320"/>
            <a:ext cx="1141520" cy="7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AEF3259-F1F9-4109-B023-69A01BE975C8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>
            <a:off x="5501382" y="2996320"/>
            <a:ext cx="1362536" cy="7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AEF3259-F1F9-4109-B023-69A01BE975C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348458" y="4085441"/>
            <a:ext cx="1011404" cy="93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AEF3259-F1F9-4109-B023-69A01BE975C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359862" y="4085441"/>
            <a:ext cx="141488" cy="93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CD80C08-5185-4052-9DD4-5C165D61DB8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359862" y="4085441"/>
            <a:ext cx="1665117" cy="93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5BCE94E-56C9-43BF-A7DA-AE22ECEEC009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4359862" y="4085441"/>
            <a:ext cx="3437692" cy="93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CD80C08-5185-4052-9DD4-5C165D61DB80}"/>
              </a:ext>
            </a:extLst>
          </p:cNvPr>
          <p:cNvCxnSpPr>
            <a:cxnSpLocks/>
            <a:stCxn id="39" idx="2"/>
            <a:endCxn id="15" idx="0"/>
          </p:cNvCxnSpPr>
          <p:nvPr/>
        </p:nvCxnSpPr>
        <p:spPr>
          <a:xfrm flipH="1">
            <a:off x="5171429" y="5587915"/>
            <a:ext cx="454239" cy="53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91D8833-FE39-4D00-B7B6-82FD5E684EE7}"/>
              </a:ext>
            </a:extLst>
          </p:cNvPr>
          <p:cNvCxnSpPr>
            <a:cxnSpLocks/>
            <a:stCxn id="39" idx="2"/>
            <a:endCxn id="18" idx="0"/>
          </p:cNvCxnSpPr>
          <p:nvPr/>
        </p:nvCxnSpPr>
        <p:spPr>
          <a:xfrm>
            <a:off x="5625668" y="5587915"/>
            <a:ext cx="1503841" cy="53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9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Jintao</dc:creator>
  <cp:lastModifiedBy>Han Jintao</cp:lastModifiedBy>
  <cp:revision>2</cp:revision>
  <dcterms:created xsi:type="dcterms:W3CDTF">2020-02-23T10:56:26Z</dcterms:created>
  <dcterms:modified xsi:type="dcterms:W3CDTF">2020-02-23T11:10:20Z</dcterms:modified>
</cp:coreProperties>
</file>