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1"/>
  </p:sldMasterIdLst>
  <p:notesMasterIdLst>
    <p:notesMasterId r:id="rId18"/>
  </p:notesMasterIdLst>
  <p:sldIdLst>
    <p:sldId id="256" r:id="rId2"/>
    <p:sldId id="273" r:id="rId3"/>
    <p:sldId id="257" r:id="rId4"/>
    <p:sldId id="268" r:id="rId5"/>
    <p:sldId id="259" r:id="rId6"/>
    <p:sldId id="272" r:id="rId7"/>
    <p:sldId id="264" r:id="rId8"/>
    <p:sldId id="271" r:id="rId9"/>
    <p:sldId id="270" r:id="rId10"/>
    <p:sldId id="265" r:id="rId11"/>
    <p:sldId id="261" r:id="rId12"/>
    <p:sldId id="262" r:id="rId13"/>
    <p:sldId id="263" r:id="rId14"/>
    <p:sldId id="267" r:id="rId15"/>
    <p:sldId id="266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65049" autoAdjust="0"/>
  </p:normalViewPr>
  <p:slideViewPr>
    <p:cSldViewPr snapToGrid="0" snapToObjects="1">
      <p:cViewPr>
        <p:scale>
          <a:sx n="72" d="100"/>
          <a:sy n="72" d="100"/>
        </p:scale>
        <p:origin x="-6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5D00E-7AE2-3747-A137-FDF285CE8E18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45B0E-2EA7-BF4A-BD7A-C5307F8D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dirty="0" smtClean="0"/>
              <a:t>DBA</a:t>
            </a:r>
            <a:r>
              <a:rPr lang="ko-KR" altLang="en-US" dirty="0" smtClean="0"/>
              <a:t>에서 개발자들의 점검 포인트나 자주하는 실수 유형 체크포인트 달라고 할것</a:t>
            </a:r>
            <a:r>
              <a:rPr lang="en-US" altLang="ko-KR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쿼리를 일정시간에 실행하고 스텝을 정할수 있도록</a:t>
            </a:r>
            <a:r>
              <a:rPr lang="en-US" altLang="ko-KR" smtClean="0"/>
              <a:t>….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SSH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설정 하는것이 잘 안되서 진도 안가고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나머지는 잘 됨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en-US" altLang="ko-KR" baseline="0" dirty="0" smtClean="0"/>
              <a:t> AST</a:t>
            </a:r>
            <a:r>
              <a:rPr lang="ko-KR" altLang="en-US" baseline="0" dirty="0" smtClean="0"/>
              <a:t>구성을 하는데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정보를 잘 빼오는게 쉽지 않음</a:t>
            </a:r>
            <a:r>
              <a:rPr lang="en-US" altLang="ko-KR" baseline="0" dirty="0" smtClean="0"/>
              <a:t>(?)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보여지는 화면은 개발자 뷰 하나인데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dba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이 보는 뷰가 따로 있어야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오라클은 재홍 형에게 부탁하고 나머지 디비는 확인해야합니다</a:t>
            </a:r>
            <a:r>
              <a:rPr lang="en-US" altLang="ko-KR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Sqlite</a:t>
            </a:r>
            <a:r>
              <a:rPr lang="ko-KR" altLang="en-US" dirty="0" smtClean="0"/>
              <a:t>는 없고</a:t>
            </a:r>
            <a:endParaRPr lang="en-US" altLang="ko-KR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CUBRID</a:t>
            </a:r>
            <a:r>
              <a:rPr lang="ko-KR" altLang="en-US" dirty="0" smtClean="0"/>
              <a:t>는 작업하기 난해</a:t>
            </a:r>
            <a:r>
              <a:rPr lang="en-US" altLang="ko-KR" dirty="0" smtClean="0"/>
              <a:t>(?)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- 일단은 디비에서 위와 같은 정보를 주지 않음</a:t>
            </a:r>
            <a:r>
              <a:rPr lang="en-US" altLang="ko-KR" dirty="0" smtClean="0"/>
              <a:t>.(?</a:t>
            </a:r>
            <a:r>
              <a:rPr lang="ko-KR" altLang="en-US" dirty="0" smtClean="0"/>
              <a:t> ㅜㅜ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dirty="0" smtClean="0"/>
              <a:t>	</a:t>
            </a:r>
            <a:r>
              <a:rPr lang="ko-KR" altLang="en-US" dirty="0" smtClean="0"/>
              <a:t>데이터 베이스에서 쿼리로 가져올수 있는 것들을 처리 할수 있어야 합니다</a:t>
            </a:r>
            <a:r>
              <a:rPr lang="en-US" altLang="ko-KR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Auto commit</a:t>
            </a:r>
            <a:r>
              <a:rPr lang="ko-KR" altLang="en-US" dirty="0" smtClean="0"/>
              <a:t>은 다음과 같이 기능을 정의합니다</a:t>
            </a:r>
            <a:r>
              <a:rPr lang="en-US" altLang="ko-KR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dirty="0" smtClean="0"/>
              <a:t>해당 에디터 별로 </a:t>
            </a:r>
            <a:r>
              <a:rPr lang="en-US" altLang="ko-KR" dirty="0" smtClean="0"/>
              <a:t>auto commit</a:t>
            </a:r>
            <a:r>
              <a:rPr lang="ko-KR" altLang="en-US" dirty="0" smtClean="0"/>
              <a:t>을 지원합니다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ko-KR" altLang="en-US" dirty="0" smtClean="0"/>
              <a:t>몽고디비도</a:t>
            </a:r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실행의 쿼리만 있는 것이 아니라 쿼리의 결과와 이유까지 나오도록 수정할 것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5B0E-2EA7-BF4A-BD7A-C5307F8D10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3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0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1F28-AFEF-7C40-A528-0CABBDA5AA3A}" type="datetimeFigureOut">
              <a:rPr lang="en-US" smtClean="0"/>
              <a:t>13. 4. 27.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6C64-A8BA-D940-80EC-0F10B60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Tadpole </a:t>
            </a:r>
            <a:r>
              <a:rPr lang="en-US" smtClean="0"/>
              <a:t>DB Hub</a:t>
            </a:r>
            <a:r>
              <a:rPr lang="ko-KR" altLang="en-US" smtClean="0"/>
              <a:t> </a:t>
            </a:r>
            <a:r>
              <a:rPr lang="en-US" dirty="0" smtClean="0"/>
              <a:t>1.0.0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smtClean="0"/>
              <a:t>2013.03</a:t>
            </a:r>
          </a:p>
          <a:p>
            <a:r>
              <a:rPr lang="en-US" dirty="0" err="1" smtClean="0"/>
              <a:t>hangum@gmail.com</a:t>
            </a:r>
            <a:endParaRPr lang="en-US" dirty="0"/>
          </a:p>
        </p:txBody>
      </p:sp>
      <p:pic>
        <p:nvPicPr>
          <p:cNvPr id="4" name="Picture 1" descr="C:\Users\hangum\Pictures\tadpole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8455" y="740150"/>
            <a:ext cx="928584" cy="1720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2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더블클릭 누르면 해당 오브젝트의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요약 정보가 나오도록 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소스 정보 나오도록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프로시저 실행 다이얼로그</a:t>
            </a:r>
            <a:endParaRPr lang="en-US" dirty="0"/>
          </a:p>
        </p:txBody>
      </p:sp>
      <p:pic>
        <p:nvPicPr>
          <p:cNvPr id="4" name="Picture 3" descr="스크린샷 2013-03-29 오후 5.1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44" y="1576250"/>
            <a:ext cx="2524756" cy="4549913"/>
          </a:xfrm>
          <a:prstGeom prst="rect">
            <a:avLst/>
          </a:prstGeom>
        </p:spPr>
      </p:pic>
      <p:pic>
        <p:nvPicPr>
          <p:cNvPr id="6" name="Picture 5" descr="스크린샷 2013-04-12 오전 11.3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17" y="3959619"/>
            <a:ext cx="2222616" cy="23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SQL assist</a:t>
            </a:r>
          </a:p>
          <a:p>
            <a:pPr lvl="1"/>
            <a:r>
              <a:rPr lang="ko-KR" altLang="en-US" sz="1600" dirty="0" smtClean="0"/>
              <a:t>몽고디비도 </a:t>
            </a:r>
            <a:r>
              <a:rPr lang="en-US" altLang="ko-KR" sz="1600" dirty="0" smtClean="0"/>
              <a:t>server side java script, MR</a:t>
            </a:r>
            <a:r>
              <a:rPr lang="ko-KR" altLang="en-US" sz="1600" dirty="0" smtClean="0"/>
              <a:t>에 고려</a:t>
            </a:r>
            <a:endParaRPr lang="en-US" sz="1600" dirty="0"/>
          </a:p>
          <a:p>
            <a:r>
              <a:rPr lang="en-US" sz="2000" dirty="0" smtClean="0"/>
              <a:t>Single select </a:t>
            </a:r>
            <a:r>
              <a:rPr lang="ko-KR" altLang="en-US" sz="2000" dirty="0" smtClean="0"/>
              <a:t>쿼리일 경우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데이터 수정 및 컬럼 수정</a:t>
            </a:r>
            <a:endParaRPr lang="en-US" sz="2000" dirty="0" smtClean="0"/>
          </a:p>
          <a:p>
            <a:r>
              <a:rPr lang="ko-KR" altLang="en-US" sz="2000" dirty="0" smtClean="0"/>
              <a:t>실행시 </a:t>
            </a:r>
            <a:r>
              <a:rPr lang="en-US" altLang="ko-KR" sz="2000" dirty="0" smtClean="0"/>
              <a:t>statement</a:t>
            </a:r>
            <a:r>
              <a:rPr lang="ko-KR" altLang="en-US" sz="2000" dirty="0" smtClean="0"/>
              <a:t>로 실행</a:t>
            </a:r>
            <a:endParaRPr lang="en-US" altLang="ko-KR" sz="2000" dirty="0" smtClean="0"/>
          </a:p>
          <a:p>
            <a:pPr lvl="1"/>
            <a:r>
              <a:rPr lang="en-US" sz="1600" dirty="0" smtClean="0"/>
              <a:t>Select * from city where </a:t>
            </a:r>
            <a:r>
              <a:rPr lang="en-US" sz="1600" dirty="0" err="1" smtClean="0"/>
              <a:t>city_id</a:t>
            </a:r>
            <a:r>
              <a:rPr lang="en-US" sz="1600" dirty="0" smtClean="0"/>
              <a:t> = ?</a:t>
            </a:r>
            <a:br>
              <a:rPr lang="en-US" sz="1600" dirty="0" smtClean="0"/>
            </a:br>
            <a:r>
              <a:rPr lang="ko-KR" altLang="en-US" sz="1600" dirty="0" smtClean="0"/>
              <a:t>가 있을경우 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를 넣을수 있는 팝업창이 나오고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실행하도록 합니다</a:t>
            </a:r>
            <a:r>
              <a:rPr lang="en-US" altLang="ko-KR" sz="1600" dirty="0" smtClean="0"/>
              <a:t>.</a:t>
            </a:r>
          </a:p>
          <a:p>
            <a:r>
              <a:rPr lang="en-US" sz="2000" dirty="0" smtClean="0"/>
              <a:t>Query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Transaction</a:t>
            </a:r>
            <a:r>
              <a:rPr lang="ko-KR" altLang="en-US" sz="2000" dirty="0" smtClean="0"/>
              <a:t>모드</a:t>
            </a:r>
            <a:endParaRPr lang="en-US" altLang="ko-KR" sz="2000" dirty="0" smtClean="0"/>
          </a:p>
          <a:p>
            <a:pPr lvl="1"/>
            <a:r>
              <a:rPr lang="en-US" sz="1600" dirty="0" smtClean="0"/>
              <a:t>Auto commit true or false</a:t>
            </a:r>
          </a:p>
          <a:p>
            <a:r>
              <a:rPr lang="en-US" sz="2000" dirty="0" smtClean="0"/>
              <a:t>Procedure </a:t>
            </a:r>
            <a:r>
              <a:rPr lang="ko-KR" altLang="en-US" sz="2000" dirty="0" smtClean="0"/>
              <a:t>수정 및 실행 창</a:t>
            </a:r>
            <a:endParaRPr lang="en-US" altLang="ko-KR" sz="2000" dirty="0" smtClean="0"/>
          </a:p>
          <a:p>
            <a:r>
              <a:rPr lang="ko-KR" altLang="en-US" sz="2000" dirty="0" smtClean="0"/>
              <a:t>쿼리수행결과 </a:t>
            </a:r>
            <a:r>
              <a:rPr lang="en-US" altLang="ko-KR" sz="2000" dirty="0" smtClean="0"/>
              <a:t>direct</a:t>
            </a:r>
            <a:r>
              <a:rPr lang="ko-KR" altLang="en-US" sz="2000" dirty="0" smtClean="0"/>
              <a:t>수정하도록</a:t>
            </a:r>
            <a:endParaRPr lang="en-US" sz="2000" dirty="0"/>
          </a:p>
        </p:txBody>
      </p:sp>
      <p:pic>
        <p:nvPicPr>
          <p:cNvPr id="4" name="Picture 3" descr="스크린샷 2013-03-29 오후 3.02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60" y="1294106"/>
            <a:ext cx="3834713" cy="5200012"/>
          </a:xfrm>
          <a:prstGeom prst="rect">
            <a:avLst/>
          </a:prstGeom>
        </p:spPr>
      </p:pic>
      <p:pic>
        <p:nvPicPr>
          <p:cNvPr id="5" name="Picture 4" descr="스크린샷 2013-03-29 오후 3.1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91" y="6238793"/>
            <a:ext cx="2071205" cy="255325"/>
          </a:xfrm>
          <a:prstGeom prst="rect">
            <a:avLst/>
          </a:prstGeom>
        </p:spPr>
      </p:pic>
      <p:pic>
        <p:nvPicPr>
          <p:cNvPr id="7" name="Picture 6" descr="스크린샷 2013-03-29 오후 3.30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23" y="1622286"/>
            <a:ext cx="3061555" cy="23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</a:t>
            </a:r>
            <a:r>
              <a:rPr lang="ko-KR" altLang="en-US" dirty="0" smtClean="0"/>
              <a:t>실행한 쿼리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913" y="6062870"/>
            <a:ext cx="323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쿼리를 공유쿼리로 보낼수 있도록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3" name="Picture 2" descr="스크린샷 2013-04-10 오전 1.4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" y="2004473"/>
            <a:ext cx="8199614" cy="26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Editor</a:t>
            </a:r>
            <a:r>
              <a:rPr lang="ko-KR" altLang="en-US" dirty="0" smtClean="0"/>
              <a:t>공유 쿼리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 쿼리를 정의합니다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쿼리의 실행 한계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개인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그룹쿼리는 생성자 만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그룹원은 읽기전용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항목은 </a:t>
            </a:r>
            <a:endParaRPr lang="en-US" altLang="ko-KR" dirty="0"/>
          </a:p>
          <a:p>
            <a:pPr lvl="2"/>
            <a:r>
              <a:rPr lang="ko-KR" altLang="en-US" dirty="0" smtClean="0"/>
              <a:t>일자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리소스타입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공유</a:t>
            </a:r>
            <a:r>
              <a:rPr lang="en-US" altLang="ko-KR" dirty="0" smtClean="0"/>
              <a:t>),</a:t>
            </a:r>
            <a:r>
              <a:rPr lang="ko-KR" altLang="en-US" dirty="0" smtClean="0"/>
              <a:t> 쿼리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시간에 동작하는 쿼리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(X)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이 기능은 다시 재정의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의견 수렴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05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 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사용자 보기</a:t>
            </a:r>
            <a:endParaRPr lang="en-US" altLang="ko-KR" dirty="0" smtClean="0"/>
          </a:p>
          <a:p>
            <a:r>
              <a:rPr lang="ko-KR" altLang="en-US" dirty="0" smtClean="0"/>
              <a:t>사용자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ko-KR" altLang="en-US" dirty="0" smtClean="0"/>
              <a:t>디비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ko-KR" altLang="en-US" dirty="0" smtClean="0"/>
              <a:t>쿼리 통계보기</a:t>
            </a:r>
            <a:endParaRPr lang="en-US" altLang="ko-KR" dirty="0" smtClean="0"/>
          </a:p>
          <a:p>
            <a:endParaRPr lang="en-US" dirty="0"/>
          </a:p>
        </p:txBody>
      </p:sp>
      <p:pic>
        <p:nvPicPr>
          <p:cNvPr id="4" name="Picture 3" descr="스크린샷 2013-03-29 오후 5.3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36" y="4270067"/>
            <a:ext cx="7212223" cy="22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논리모델</a:t>
            </a:r>
            <a:endParaRPr lang="en-US" altLang="ko-KR" dirty="0" smtClean="0"/>
          </a:p>
          <a:p>
            <a:r>
              <a:rPr lang="ko-KR" altLang="en-US" dirty="0" smtClean="0"/>
              <a:t>물리모델 실제 디비와 싱크</a:t>
            </a:r>
            <a:endParaRPr lang="en-US" altLang="ko-KR" dirty="0" smtClean="0"/>
          </a:p>
          <a:p>
            <a:r>
              <a:rPr lang="ko-KR" altLang="en-US" dirty="0" smtClean="0"/>
              <a:t>테이블 컬럼 수정</a:t>
            </a:r>
            <a:endParaRPr lang="en-US" altLang="ko-KR" dirty="0" smtClean="0"/>
          </a:p>
          <a:p>
            <a:r>
              <a:rPr lang="en-US" dirty="0" smtClean="0"/>
              <a:t>Auto layout</a:t>
            </a:r>
            <a:r>
              <a:rPr lang="ko-KR" altLang="en-US" dirty="0" smtClean="0"/>
              <a:t>종류 추가</a:t>
            </a:r>
            <a:endParaRPr lang="en-US" dirty="0"/>
          </a:p>
        </p:txBody>
      </p:sp>
      <p:pic>
        <p:nvPicPr>
          <p:cNvPr id="4" name="Picture 3" descr="스크린샷 2013-03-29 오후 5.25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09" y="1808981"/>
            <a:ext cx="2639391" cy="43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r>
              <a:rPr lang="ko-KR" altLang="en-US" dirty="0" smtClean="0"/>
              <a:t>를 기본베이스로 확장가능하도록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Cubrid</a:t>
            </a:r>
            <a:r>
              <a:rPr lang="ko-KR" altLang="en-US" dirty="0" smtClean="0"/>
              <a:t>는 당분간 고려하지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dirty="0" smtClean="0"/>
              <a:t>https</a:t>
            </a:r>
            <a:r>
              <a:rPr lang="ko-KR" altLang="en-US" dirty="0" smtClean="0"/>
              <a:t>통신 지원</a:t>
            </a:r>
            <a:r>
              <a:rPr lang="en-US" altLang="ko-KR" dirty="0" smtClean="0"/>
              <a:t>(jetty, tomcat)</a:t>
            </a:r>
          </a:p>
          <a:p>
            <a:r>
              <a:rPr lang="en-US" dirty="0" smtClean="0"/>
              <a:t>API</a:t>
            </a:r>
            <a:r>
              <a:rPr lang="ko-KR" altLang="en-US" dirty="0" smtClean="0"/>
              <a:t>로 확장가능하도록 지원</a:t>
            </a:r>
            <a:endParaRPr lang="en-US" altLang="ko-KR" dirty="0" smtClean="0"/>
          </a:p>
          <a:p>
            <a:pPr lvl="1"/>
            <a:r>
              <a:rPr lang="en-US" dirty="0" smtClean="0"/>
              <a:t>REST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어드민 관리 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V1.0.0 </a:t>
            </a:r>
            <a:r>
              <a:rPr lang="ko-KR" altLang="en-US" dirty="0" smtClean="0"/>
              <a:t>요약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일반 </a:t>
            </a:r>
            <a:r>
              <a:rPr lang="en-US" altLang="ko-KR" dirty="0" smtClean="0">
                <a:solidFill>
                  <a:srgbClr val="0000FF"/>
                </a:solidFill>
              </a:rPr>
              <a:t>DB Client Tool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70%</a:t>
            </a:r>
            <a:r>
              <a:rPr lang="ko-KR" altLang="en-US" dirty="0" smtClean="0">
                <a:solidFill>
                  <a:srgbClr val="0000FF"/>
                </a:solidFill>
              </a:rPr>
              <a:t> 기능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Cloud </a:t>
            </a:r>
            <a:r>
              <a:rPr lang="ko-KR" altLang="en-US" dirty="0" smtClean="0">
                <a:solidFill>
                  <a:srgbClr val="0000FF"/>
                </a:solidFill>
              </a:rPr>
              <a:t>환경에 사용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가능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DB</a:t>
            </a:r>
            <a:r>
              <a:rPr lang="ko-KR" altLang="en-US" dirty="0" smtClean="0">
                <a:solidFill>
                  <a:srgbClr val="0000FF"/>
                </a:solidFill>
              </a:rPr>
              <a:t>들의 허브가 될 수 있도록 확장 가능한 구조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00FF"/>
                </a:solidFill>
              </a:rPr>
              <a:t>데이터 보호</a:t>
            </a:r>
            <a:r>
              <a:rPr lang="en-US" altLang="ko-KR" dirty="0" smtClean="0">
                <a:solidFill>
                  <a:srgbClr val="0000FF"/>
                </a:solidFill>
              </a:rPr>
              <a:t>(?),</a:t>
            </a:r>
            <a:r>
              <a:rPr lang="ko-KR" altLang="en-US" dirty="0" smtClean="0">
                <a:solidFill>
                  <a:srgbClr val="0000FF"/>
                </a:solidFill>
              </a:rPr>
              <a:t> 암호화 툴과 연동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스크린샷 2013-03-29 오후 1.5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99" y="1881149"/>
            <a:ext cx="7173720" cy="3086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1017" y="3818598"/>
            <a:ext cx="26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 List up support language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565" y="3279913"/>
            <a:ext cx="78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한국어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스크린샷 2013-03-29 오후 5.37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" y="1600200"/>
            <a:ext cx="8025670" cy="34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7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1"/>
            <a:r>
              <a:rPr lang="en-US" dirty="0" smtClean="0"/>
              <a:t>Read-only connection</a:t>
            </a:r>
          </a:p>
          <a:p>
            <a:pPr lvl="1"/>
            <a:r>
              <a:rPr lang="en-US" dirty="0" smtClean="0"/>
              <a:t>Auto commit</a:t>
            </a:r>
          </a:p>
          <a:p>
            <a:pPr lvl="1"/>
            <a:r>
              <a:rPr lang="en-US" dirty="0" smtClean="0"/>
              <a:t>Filters</a:t>
            </a:r>
          </a:p>
          <a:p>
            <a:pPr lvl="2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Support </a:t>
            </a:r>
            <a:br>
              <a:rPr lang="en-US" dirty="0" smtClean="0"/>
            </a:br>
            <a:r>
              <a:rPr lang="en-US" dirty="0" smtClean="0"/>
              <a:t>SSH Tunneling…</a:t>
            </a:r>
          </a:p>
          <a:p>
            <a:pPr lvl="1"/>
            <a:r>
              <a:rPr lang="en-US" dirty="0" smtClean="0"/>
              <a:t>AWS RDS support</a:t>
            </a:r>
            <a:endParaRPr lang="en-US" dirty="0"/>
          </a:p>
        </p:txBody>
      </p:sp>
      <p:pic>
        <p:nvPicPr>
          <p:cNvPr id="3" name="Picture 2" descr="스크린샷 2013-04-04 오후 6.5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50" y="3698179"/>
            <a:ext cx="1891309" cy="1592119"/>
          </a:xfrm>
          <a:prstGeom prst="rect">
            <a:avLst/>
          </a:prstGeom>
        </p:spPr>
      </p:pic>
      <p:pic>
        <p:nvPicPr>
          <p:cNvPr id="6" name="Picture 5" descr="스크린샷 2013-04-12 오후 12.42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26" y="1503507"/>
            <a:ext cx="3339881" cy="42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암호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해킹 사고가 </a:t>
            </a:r>
            <a:r>
              <a:rPr lang="ko-KR" altLang="en-US" sz="2800" dirty="0" smtClean="0"/>
              <a:t>많아지면서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의 </a:t>
            </a:r>
            <a:r>
              <a:rPr lang="ko-KR" altLang="en-US" sz="2800" dirty="0"/>
              <a:t>데이터 자체를 </a:t>
            </a:r>
            <a:r>
              <a:rPr lang="ko-KR" altLang="en-US" sz="2800" dirty="0" smtClean="0"/>
              <a:t>암호</a:t>
            </a:r>
            <a:endParaRPr lang="ko-KR" altLang="en-US" sz="2800" dirty="0"/>
          </a:p>
          <a:p>
            <a:pPr marL="0" indent="0">
              <a:buNone/>
            </a:pPr>
            <a:r>
              <a:rPr lang="ko-KR" altLang="en-US" sz="2800" dirty="0"/>
              <a:t>화하여 저장하는 </a:t>
            </a:r>
            <a:r>
              <a:rPr lang="ko-KR" altLang="en-US" sz="2800" dirty="0" smtClean="0"/>
              <a:t>추세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올챙이에 암호화 모듈을 추가 할 수 있는 컨셉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인터페이스를 제공하고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사용자는 </a:t>
            </a:r>
            <a:r>
              <a:rPr lang="ko-KR" altLang="en-US" sz="2400" dirty="0"/>
              <a:t>사용자 </a:t>
            </a:r>
            <a:r>
              <a:rPr lang="ko-KR" altLang="en-US" sz="2400" dirty="0" smtClean="0"/>
              <a:t>암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복호화 </a:t>
            </a:r>
            <a:r>
              <a:rPr lang="ko-KR" altLang="en-US" sz="2400" dirty="0"/>
              <a:t>할수 있는 </a:t>
            </a:r>
            <a:r>
              <a:rPr lang="en-US" altLang="ko-KR" sz="2400" dirty="0" smtClean="0"/>
              <a:t>class</a:t>
            </a:r>
            <a:r>
              <a:rPr lang="ko-KR" altLang="en-US" sz="2400" dirty="0" smtClean="0"/>
              <a:t>를 추가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올챙이는 </a:t>
            </a:r>
            <a:r>
              <a:rPr lang="ko-KR" altLang="en-US" sz="2400" dirty="0"/>
              <a:t>특정 모듈이 추가되어 있으면 해당 기능을 확장하여 데이터를 </a:t>
            </a:r>
            <a:r>
              <a:rPr lang="ko-KR" altLang="en-US" sz="2400" dirty="0" smtClean="0"/>
              <a:t>조작</a:t>
            </a:r>
            <a:endParaRPr lang="en-US" altLang="ko-KR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6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SCRIPT</a:t>
            </a:r>
          </a:p>
          <a:p>
            <a:r>
              <a:rPr lang="en-US" dirty="0" smtClean="0"/>
              <a:t>IMPORT, </a:t>
            </a:r>
            <a:r>
              <a:rPr lang="en-US" dirty="0" smtClean="0"/>
              <a:t>EXPORT Data</a:t>
            </a:r>
            <a:endParaRPr lang="en-US" dirty="0" smtClean="0"/>
          </a:p>
          <a:p>
            <a:r>
              <a:rPr lang="ko-KR" altLang="en-US" dirty="0" smtClean="0"/>
              <a:t>사용자 권한</a:t>
            </a:r>
            <a:endParaRPr lang="en-US" dirty="0"/>
          </a:p>
        </p:txBody>
      </p:sp>
      <p:pic>
        <p:nvPicPr>
          <p:cNvPr id="4" name="Picture 3" descr="스크린샷 2013-03-29 오후 4.23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417638"/>
            <a:ext cx="3746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1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 </a:t>
            </a:r>
            <a:r>
              <a:rPr lang="en-US" altLang="ko-KR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ko-KR" altLang="en-US" dirty="0"/>
              <a:t>현재는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, MySQL</a:t>
            </a:r>
            <a:r>
              <a:rPr lang="ko-KR" altLang="en-US" dirty="0" smtClean="0"/>
              <a:t>만 </a:t>
            </a:r>
            <a:r>
              <a:rPr lang="ko-KR" altLang="en-US" dirty="0"/>
              <a:t>구현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스크린샷 2013-04-12 오전 11.32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2906"/>
            <a:ext cx="8025598" cy="28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3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모니터링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몽고디비 처럼 디비의 </a:t>
            </a:r>
            <a:r>
              <a:rPr lang="en-US" altLang="ko-KR" dirty="0" smtClean="0"/>
              <a:t>dashboard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원하는 디비의 항목을 볼수 있는 데쉬보드 항목을 만들어 보도록 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연결된 디비 전체 </a:t>
            </a:r>
            <a:r>
              <a:rPr lang="en-US" altLang="ko-KR" dirty="0" smtClean="0"/>
              <a:t>dashboard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항목은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디스크</a:t>
            </a:r>
            <a:endParaRPr lang="en-US" altLang="ko-KR" dirty="0"/>
          </a:p>
          <a:p>
            <a:pPr lvl="3"/>
            <a:r>
              <a:rPr lang="ko-KR" altLang="en-US" dirty="0"/>
              <a:t>메모리</a:t>
            </a:r>
            <a:endParaRPr lang="en-US" altLang="ko-KR" dirty="0"/>
          </a:p>
          <a:p>
            <a:pPr lvl="3"/>
            <a:r>
              <a:rPr lang="en-US" altLang="ko-KR" dirty="0"/>
              <a:t>CPU</a:t>
            </a:r>
          </a:p>
          <a:p>
            <a:pPr lvl="3"/>
            <a:r>
              <a:rPr lang="ko-KR" altLang="en-US" dirty="0" smtClean="0"/>
              <a:t>트랜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젝션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쿼리처리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갯수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4" name="Picture 3" descr="스크린샷 2013-03-30 오전 9.2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47" y="3254141"/>
            <a:ext cx="3513053" cy="23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</TotalTime>
  <Words>422</Words>
  <Application>Microsoft Macintosh PowerPoint</Application>
  <PresentationFormat>On-screen Show (4:3)</PresentationFormat>
  <Paragraphs>119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Tadpole DB Hub 1.0.0</vt:lpstr>
      <vt:lpstr>V1.0.0 요약</vt:lpstr>
      <vt:lpstr>Login</vt:lpstr>
      <vt:lpstr>사용자</vt:lpstr>
      <vt:lpstr>Add Database</vt:lpstr>
      <vt:lpstr>데이터 암호</vt:lpstr>
      <vt:lpstr>Connection Manager</vt:lpstr>
      <vt:lpstr>활성화 session</vt:lpstr>
      <vt:lpstr>모니터링</vt:lpstr>
      <vt:lpstr>Object explorer</vt:lpstr>
      <vt:lpstr>Editor</vt:lpstr>
      <vt:lpstr>Editor 실행한 쿼리</vt:lpstr>
      <vt:lpstr>Editor공유 쿼리</vt:lpstr>
      <vt:lpstr>관리 기능</vt:lpstr>
      <vt:lpstr>ERD</vt:lpstr>
      <vt:lpstr>엔진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Tadpole for DB Hub 1.0.0</dc:title>
  <dc:creator>chobo choo</dc:creator>
  <cp:lastModifiedBy>chobo choo</cp:lastModifiedBy>
  <cp:revision>178</cp:revision>
  <dcterms:created xsi:type="dcterms:W3CDTF">2013-03-29T04:39:48Z</dcterms:created>
  <dcterms:modified xsi:type="dcterms:W3CDTF">2013-04-27T10:30:38Z</dcterms:modified>
</cp:coreProperties>
</file>