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>
      <p:cViewPr varScale="1">
        <p:scale>
          <a:sx n="110" d="100"/>
          <a:sy n="110" d="100"/>
        </p:scale>
        <p:origin x="-19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AF442C5-829B-4057-B221-FD48AC12D558}" type="datetimeFigureOut">
              <a:rPr lang="ko-KR" altLang="en-US" smtClean="0"/>
              <a:pPr/>
              <a:t>2012-08-16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AE06492-59A5-43B3-9AD0-BA751D480C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umkj.blogspot.com/" TargetMode="External"/><Relationship Id="rId2" Type="http://schemas.openxmlformats.org/officeDocument/2006/relationships/hyperlink" Target="http://goo.gl/Q6Va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angum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PpyA4" TargetMode="External"/><Relationship Id="rId2" Type="http://schemas.openxmlformats.org/officeDocument/2006/relationships/hyperlink" Target="http://goo.gl/Q6Va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s://github.com/hangum/TadpoleForDBToo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hangum/TadpoleForDBTool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올챙이 소스 까보기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Tadpole for DB </a:t>
            </a:r>
            <a:r>
              <a:rPr lang="en-US" altLang="ko-KR" dirty="0" smtClean="0"/>
              <a:t>Tools 0.0.8 SR3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788024" y="5445224"/>
          <a:ext cx="414340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404"/>
              </a:tblGrid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조현종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/>
                        <a:t>V0.2, 12/08/15)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kumimoji="0" lang="en-US" altLang="ko-KR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http://goo.gl/Q6Vax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http://hangumkj.blogspot.com/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hangum@gmail.com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Startup</a:t>
            </a:r>
          </a:p>
          <a:p>
            <a:pPr lvl="1"/>
            <a:r>
              <a:rPr lang="en-US" altLang="ko-KR" dirty="0" err="1" smtClean="0"/>
              <a:t>com.hangum.db.browser.rap</a:t>
            </a:r>
            <a:r>
              <a:rPr lang="en-US" altLang="ko-KR" dirty="0" smtClean="0"/>
              <a:t> -&gt;</a:t>
            </a:r>
            <a:br>
              <a:rPr lang="en-US" altLang="ko-KR" dirty="0" smtClean="0"/>
            </a:br>
            <a:r>
              <a:rPr lang="en-US" altLang="ko-KR" dirty="0" smtClean="0"/>
              <a:t>	 </a:t>
            </a:r>
            <a:r>
              <a:rPr lang="en-US" altLang="ko-KR" dirty="0" err="1" smtClean="0"/>
              <a:t>com.hangum.db.browser.start</a:t>
            </a:r>
            <a:r>
              <a:rPr lang="en-US" altLang="ko-KR" dirty="0" smtClean="0"/>
              <a:t> -&gt;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com.hangum.db.browser.rap.core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올챙이 현황</a:t>
            </a:r>
            <a:endParaRPr lang="en-US" altLang="ko-KR" dirty="0" smtClean="0"/>
          </a:p>
          <a:p>
            <a:r>
              <a:rPr lang="ko-KR" altLang="en-US" dirty="0" smtClean="0"/>
              <a:t>올챙이 구조</a:t>
            </a:r>
            <a:endParaRPr lang="en-US" altLang="ko-KR" dirty="0" smtClean="0"/>
          </a:p>
          <a:p>
            <a:r>
              <a:rPr lang="en-US" altLang="ko-KR" dirty="0" smtClean="0"/>
              <a:t>Project List</a:t>
            </a:r>
          </a:p>
          <a:p>
            <a:r>
              <a:rPr lang="en-US" altLang="ko-KR" dirty="0" smtClean="0"/>
              <a:t>Project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en-US" altLang="ko-KR" dirty="0" smtClean="0"/>
              <a:t>Source build</a:t>
            </a:r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실행환경</a:t>
            </a:r>
            <a:endParaRPr lang="en-US" altLang="ko-KR" dirty="0" smtClean="0"/>
          </a:p>
          <a:p>
            <a:r>
              <a:rPr lang="ko-KR" altLang="en-US" dirty="0" smtClean="0"/>
              <a:t>소스 설명</a:t>
            </a:r>
            <a:endParaRPr lang="ko-KR" altLang="en-US" dirty="0"/>
          </a:p>
        </p:txBody>
      </p:sp>
      <p:pic>
        <p:nvPicPr>
          <p:cNvPr id="4" name="Picture 3" descr="C:\Users\hangum\Downloads\tadpole-screen-sq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32656"/>
            <a:ext cx="3560430" cy="4071417"/>
          </a:xfrm>
          <a:prstGeom prst="rect">
            <a:avLst/>
          </a:prstGeom>
          <a:noFill/>
        </p:spPr>
      </p:pic>
      <p:pic>
        <p:nvPicPr>
          <p:cNvPr id="1026" name="Picture 2" descr="C:\Users\hangum\Pictures\tadpole-e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708920"/>
            <a:ext cx="3554899" cy="3886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ko-KR" altLang="en-US" dirty="0" smtClean="0"/>
              <a:t>올챙이 현황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507444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시작 </a:t>
            </a:r>
            <a:r>
              <a:rPr lang="en-US" altLang="ko-KR" dirty="0" smtClean="0"/>
              <a:t>~ </a:t>
            </a:r>
            <a:r>
              <a:rPr lang="ko-KR" altLang="en-US" dirty="0" smtClean="0"/>
              <a:t>현재</a:t>
            </a:r>
            <a:endParaRPr lang="en-US" altLang="ko-KR" dirty="0" smtClean="0"/>
          </a:p>
          <a:p>
            <a:r>
              <a:rPr lang="ko-KR" altLang="en-US" dirty="0" smtClean="0"/>
              <a:t>직장은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Tadpole System</a:t>
            </a:r>
          </a:p>
          <a:p>
            <a:r>
              <a:rPr lang="ko-KR" altLang="en-US" dirty="0" smtClean="0"/>
              <a:t>개발공간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프로젝트 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Google site : </a:t>
            </a:r>
            <a:r>
              <a:rPr lang="ko-KR" altLang="en-US" dirty="0" smtClean="0"/>
              <a:t>한글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http://goo.gl/Q6Vax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                       </a:t>
            </a:r>
            <a:r>
              <a:rPr lang="ko-KR" altLang="en-US" dirty="0" smtClean="0"/>
              <a:t>영문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http://goo.gl/PpyA4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4"/>
              </a:rPr>
              <a:t>https://github.com/hangum/TadpoleForDBTools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네이버</a:t>
            </a:r>
            <a:r>
              <a:rPr lang="ko-KR" altLang="en-US" dirty="0" smtClean="0"/>
              <a:t> 개발자센터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 code -&gt;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15</a:t>
            </a:r>
            <a:r>
              <a:rPr lang="ko-KR" altLang="en-US" dirty="0" smtClean="0"/>
              <a:t>개의 서브 프로젝트로 구성</a:t>
            </a:r>
            <a:endParaRPr lang="en-US" altLang="ko-KR" dirty="0" smtClean="0"/>
          </a:p>
          <a:p>
            <a:r>
              <a:rPr lang="en-US" altLang="ko-KR" dirty="0" smtClean="0"/>
              <a:t>0.0.8 </a:t>
            </a:r>
            <a:r>
              <a:rPr lang="ko-KR" altLang="en-US" dirty="0" smtClean="0"/>
              <a:t>버전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평일 하루에 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회 다운로드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 장비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올챙이 데모 서버 </a:t>
            </a:r>
            <a:r>
              <a:rPr lang="en-US" altLang="ko-KR" dirty="0" smtClean="0"/>
              <a:t>(Amazon EC2 micro instance)</a:t>
            </a:r>
          </a:p>
          <a:p>
            <a:pPr lvl="1"/>
            <a:r>
              <a:rPr lang="en-US" altLang="ko-KR" dirty="0" smtClean="0"/>
              <a:t>Oracle Server (Amazon RDS)</a:t>
            </a:r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Server (Amazon RDS, </a:t>
            </a:r>
            <a:r>
              <a:rPr lang="en-US" altLang="ko-KR" dirty="0" err="1" smtClean="0"/>
              <a:t>Ucloud</a:t>
            </a:r>
            <a:r>
              <a:rPr lang="en-US" altLang="ko-KR" dirty="0" smtClean="0"/>
              <a:t> engine)</a:t>
            </a:r>
          </a:p>
        </p:txBody>
      </p:sp>
      <p:pic>
        <p:nvPicPr>
          <p:cNvPr id="6" name="Picture 4" descr="C:\Users\hangum\Downloads\photo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692696"/>
            <a:ext cx="3374433" cy="2520280"/>
          </a:xfrm>
          <a:prstGeom prst="rect">
            <a:avLst/>
          </a:prstGeom>
          <a:noFill/>
        </p:spPr>
      </p:pic>
      <p:pic>
        <p:nvPicPr>
          <p:cNvPr id="7" name="Picture 3" descr="C:\Users\hangum\Pictures\TadpoleForDBToolsSyste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365104"/>
            <a:ext cx="2872972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올챙이 구조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" name="Picture 2" descr="C:\Users\hangum\Downloads\tadpole-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268760"/>
            <a:ext cx="2088232" cy="2282949"/>
          </a:xfrm>
          <a:prstGeom prst="rect">
            <a:avLst/>
          </a:prstGeom>
          <a:noFill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268760"/>
            <a:ext cx="24246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7236296" y="3573016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5004048" y="3573016"/>
            <a:ext cx="158417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988840"/>
            <a:ext cx="1417912" cy="1570965"/>
          </a:xfrm>
          <a:prstGeom prst="rect">
            <a:avLst/>
          </a:prstGeom>
          <a:noFill/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3563888" y="2924944"/>
            <a:ext cx="1534416" cy="1662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1180" y="4039939"/>
            <a:ext cx="2936764" cy="2485405"/>
          </a:xfrm>
          <a:prstGeom prst="rect">
            <a:avLst/>
          </a:prstGeom>
          <a:noFill/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71800" y="6200179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Cubrid.xml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771800" y="5895379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MySQL.xml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771800" y="5572472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Oracle.xml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771800" y="5284440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SQLite.xml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771800" y="4996408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MSSQL.xml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4293096"/>
            <a:ext cx="4045695" cy="1693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LIST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83568" y="1340768"/>
          <a:ext cx="7776864" cy="499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4752528"/>
              </a:tblGrid>
              <a:tr h="352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Package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</a:tr>
              <a:tr h="44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com.hangum.db.browser.rap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스타트</a:t>
                      </a:r>
                      <a:r>
                        <a:rPr lang="ko-KR" altLang="en-US" sz="1200" baseline="0" dirty="0" smtClean="0"/>
                        <a:t> 관련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err="1" smtClean="0"/>
                        <a:t>standalond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배포</a:t>
                      </a:r>
                      <a:endParaRPr lang="ko-KR" altLang="en-US" sz="1200" dirty="0"/>
                    </a:p>
                  </a:txBody>
                  <a:tcPr/>
                </a:tc>
              </a:tr>
              <a:tr h="616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com.hangum.db.browser.rap.core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/>
                        <a:t>Project</a:t>
                      </a:r>
                      <a:r>
                        <a:rPr lang="en-US" altLang="ko-KR" sz="1200" baseline="0" dirty="0" smtClean="0"/>
                        <a:t> explorer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/>
                        <a:t>Object explorer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/>
                        <a:t>RDB </a:t>
                      </a:r>
                      <a:r>
                        <a:rPr lang="ko-KR" altLang="en-US" sz="1200" dirty="0" smtClean="0"/>
                        <a:t>에디터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com.hangum.db.browser.start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프로젝트 워크 벤치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com.hangum.db.commons.libs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공통 라이브러리 관리</a:t>
                      </a:r>
                      <a:r>
                        <a:rPr lang="en-US" altLang="ko-KR" sz="1200" dirty="0" smtClean="0"/>
                        <a:t>(JAR </a:t>
                      </a:r>
                      <a:r>
                        <a:rPr lang="ko-KR" altLang="en-US" sz="1200" dirty="0" smtClean="0"/>
                        <a:t>파일관리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77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com.hangum.db.commons.sql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SQL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관리 및 올챙이 내부 시스템 </a:t>
                      </a:r>
                      <a:r>
                        <a:rPr lang="ko-KR" altLang="en-US" sz="1200" baseline="0" dirty="0" err="1" smtClean="0"/>
                        <a:t>디비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com.hangum.db.rap.commons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공통 코드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com.hangum.sql.parser2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SQL</a:t>
                      </a:r>
                      <a:r>
                        <a:rPr lang="en-US" altLang="ko-KR" sz="1200" baseline="0" dirty="0" smtClean="0"/>
                        <a:t> Parser(</a:t>
                      </a:r>
                      <a:r>
                        <a:rPr lang="ko-KR" altLang="en-US" sz="1200" baseline="0" dirty="0" err="1" smtClean="0"/>
                        <a:t>포맷팅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com.hangum.tadpole.build.war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War </a:t>
                      </a:r>
                      <a:r>
                        <a:rPr lang="ko-KR" altLang="en-US" sz="1200" dirty="0" smtClean="0"/>
                        <a:t>파일 배포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com.hangum.tadpole.erd.core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ERD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com.hangum.tadpole.manager.core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메니저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278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DTO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모델 정의</a:t>
                      </a:r>
                      <a:r>
                        <a:rPr lang="en-US" altLang="ko-KR" sz="1200" baseline="0" dirty="0" smtClean="0"/>
                        <a:t>(ERD</a:t>
                      </a:r>
                      <a:r>
                        <a:rPr lang="ko-KR" altLang="en-US" sz="1200" baseline="0" dirty="0" smtClean="0"/>
                        <a:t>의존적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com.hangum.tadpole.mongodb.core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몽고디비</a:t>
                      </a:r>
                      <a:endParaRPr lang="ko-KR" altLang="en-US" sz="1200" dirty="0"/>
                    </a:p>
                  </a:txBody>
                  <a:tcPr/>
                </a:tc>
              </a:tr>
              <a:tr h="3227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org.eclipselabs.mongo.query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몽고디비</a:t>
                      </a:r>
                      <a:r>
                        <a:rPr lang="ko-KR" altLang="en-US" sz="1200" dirty="0" smtClean="0"/>
                        <a:t> 쿼리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45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targetProject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Target</a:t>
                      </a:r>
                      <a:r>
                        <a:rPr lang="en-US" altLang="ko-KR" sz="1200" baseline="0" dirty="0" smtClean="0"/>
                        <a:t> project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068" y="116632"/>
            <a:ext cx="2393428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7599289" cy="2232248"/>
          </a:xfrm>
          <a:prstGeom prst="rect">
            <a:avLst/>
          </a:prstGeom>
          <a:noFill/>
        </p:spPr>
      </p:pic>
      <p:pic>
        <p:nvPicPr>
          <p:cNvPr id="5" name="Picture 3" descr="C:\Users\hangum\Pictures\TadpoleForDBToolsSyst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149080"/>
            <a:ext cx="2872972" cy="2160240"/>
          </a:xfrm>
          <a:prstGeom prst="rect">
            <a:avLst/>
          </a:prstGeom>
          <a:noFill/>
        </p:spPr>
      </p:pic>
      <p:pic>
        <p:nvPicPr>
          <p:cNvPr id="1741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9836" y="4293096"/>
            <a:ext cx="4588268" cy="20113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build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906072" cy="4572000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tadpole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pull</a:t>
            </a:r>
          </a:p>
          <a:p>
            <a:pPr lvl="1"/>
            <a:r>
              <a:rPr lang="en-US" altLang="ko-KR" sz="2400" dirty="0" smtClean="0">
                <a:hlinkClick r:id="rId2"/>
              </a:rPr>
              <a:t>https://github.com/hangum/TadpoleForDBTools.git</a:t>
            </a:r>
            <a:endParaRPr lang="en-US" altLang="ko-KR" sz="2400" dirty="0" smtClean="0"/>
          </a:p>
          <a:p>
            <a:r>
              <a:rPr lang="en-US" altLang="ko-KR" sz="2800" dirty="0" smtClean="0"/>
              <a:t>CVS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GEF SOURCE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TargetPlatform-description.txt </a:t>
            </a:r>
            <a:r>
              <a:rPr lang="ko-KR" altLang="en-US" sz="2400" dirty="0" smtClean="0"/>
              <a:t>설명으로 소스</a:t>
            </a:r>
            <a:endParaRPr lang="en-US" altLang="ko-KR" sz="2400" dirty="0" smtClean="0"/>
          </a:p>
          <a:p>
            <a:r>
              <a:rPr lang="en-US" altLang="ko-KR" sz="3200" dirty="0" err="1" smtClean="0"/>
              <a:t>TargetProject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설정</a:t>
            </a:r>
            <a:endParaRPr lang="en-US" altLang="ko-KR" sz="3200" dirty="0" smtClean="0"/>
          </a:p>
          <a:p>
            <a:pPr lvl="1"/>
            <a:r>
              <a:rPr lang="en-US" altLang="ko-KR" sz="2400" dirty="0" err="1" smtClean="0"/>
              <a:t>targetProject</a:t>
            </a:r>
            <a:r>
              <a:rPr lang="en-US" altLang="ko-KR" sz="2400" dirty="0" smtClean="0"/>
              <a:t>/ tadpole-rap-1.5.0-emf-standalone.target</a:t>
            </a:r>
          </a:p>
          <a:p>
            <a:pPr lvl="2"/>
            <a:endParaRPr lang="ko-KR" altLang="ko-KR" sz="2000" dirty="0" smtClean="0"/>
          </a:p>
          <a:p>
            <a:pPr lvl="2"/>
            <a:endParaRPr lang="ko-KR" altLang="en-US" sz="2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654589" y="4797152"/>
            <a:ext cx="3997531" cy="1874314"/>
            <a:chOff x="1654589" y="4797152"/>
            <a:chExt cx="3997531" cy="1874314"/>
          </a:xfrm>
        </p:grpSpPr>
        <p:pic>
          <p:nvPicPr>
            <p:cNvPr id="18434" name="Picture 2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54589" y="4797152"/>
              <a:ext cx="3997531" cy="1874314"/>
            </a:xfrm>
            <a:prstGeom prst="rect">
              <a:avLst/>
            </a:prstGeom>
            <a:noFill/>
          </p:spPr>
        </p:pic>
        <p:sp>
          <p:nvSpPr>
            <p:cNvPr id="6" name="직사각형 5"/>
            <p:cNvSpPr/>
            <p:nvPr/>
          </p:nvSpPr>
          <p:spPr>
            <a:xfrm>
              <a:off x="4960658" y="5685883"/>
              <a:ext cx="576064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54589" y="5495026"/>
              <a:ext cx="720080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796136" y="5466928"/>
          <a:ext cx="3120008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200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에디터 버튼을 눌러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git</a:t>
                      </a:r>
                      <a:r>
                        <a:rPr lang="en-US" altLang="ko-KR" dirty="0" smtClean="0"/>
                        <a:t>-tadpole}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변수를 추가하고 </a:t>
                      </a:r>
                      <a:r>
                        <a:rPr lang="en-US" altLang="ko-KR" baseline="0" dirty="0" err="1" smtClean="0"/>
                        <a:t>github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프로젝트 홈을 설정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com.hangum.db.browser.rap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plugin.xml</a:t>
            </a:r>
            <a:endParaRPr lang="ko-KR" altLang="en-US" dirty="0"/>
          </a:p>
        </p:txBody>
      </p:sp>
      <p:pic>
        <p:nvPicPr>
          <p:cNvPr id="3174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348880"/>
            <a:ext cx="4159592" cy="2592288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5940152" y="4572738"/>
            <a:ext cx="936104" cy="15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5452714" cy="4136008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ko-KR" altLang="en-US" smtClean="0"/>
              <a:t>실행환경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48064" y="3286694"/>
            <a:ext cx="8903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52206" y="5182359"/>
            <a:ext cx="782821" cy="195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6072198" y="1714488"/>
            <a:ext cx="2714644" cy="4357718"/>
          </a:xfrm>
        </p:spPr>
        <p:txBody>
          <a:bodyPr>
            <a:noAutofit/>
          </a:bodyPr>
          <a:lstStyle/>
          <a:p>
            <a:r>
              <a:rPr lang="ko-KR" altLang="en-US" sz="1500" dirty="0" smtClean="0"/>
              <a:t>실행 할 플러그인 및         참조해야 할 플러그인 설정한다</a:t>
            </a:r>
            <a:r>
              <a:rPr lang="en-US" altLang="ko-KR" sz="1500" dirty="0" smtClean="0"/>
              <a:t>.</a:t>
            </a: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r>
              <a:rPr lang="ko-KR" altLang="en-US" sz="1500" dirty="0" smtClean="0"/>
              <a:t>실행 할  </a:t>
            </a:r>
            <a:r>
              <a:rPr lang="en-US" altLang="ko-KR" sz="1500" dirty="0" smtClean="0"/>
              <a:t>Plug-ns</a:t>
            </a:r>
            <a:r>
              <a:rPr lang="ko-KR" altLang="en-US" sz="1500" dirty="0" smtClean="0"/>
              <a:t>을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com.study.rap.sampe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선택한 후 </a:t>
            </a:r>
            <a:r>
              <a:rPr lang="en-US" altLang="ko-KR" sz="1500" dirty="0" smtClean="0"/>
              <a:t>-&gt; Add Required Plug-Ins </a:t>
            </a:r>
            <a:r>
              <a:rPr lang="ko-KR" altLang="en-US" sz="1500" dirty="0" smtClean="0"/>
              <a:t>선택한다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선택하면 </a:t>
            </a:r>
            <a:r>
              <a:rPr lang="en-US" altLang="ko-KR" sz="1500" dirty="0" err="1" smtClean="0"/>
              <a:t>com.study.rap.sampe</a:t>
            </a:r>
            <a:r>
              <a:rPr lang="en-US" altLang="ko-KR" sz="1500" dirty="0" smtClean="0"/>
              <a:t> Plug-in</a:t>
            </a:r>
            <a:r>
              <a:rPr lang="ko-KR" altLang="en-US" sz="1500" dirty="0" smtClean="0"/>
              <a:t>이 필요한 플러그인을 자동으로 추가한다</a:t>
            </a:r>
            <a:r>
              <a:rPr lang="en-US" altLang="ko-KR" sz="1500" dirty="0" smtClean="0"/>
              <a:t>.</a:t>
            </a: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r>
              <a:rPr lang="en-US" altLang="ko-KR" sz="1500" dirty="0" smtClean="0"/>
              <a:t>  Validate Plug-ins </a:t>
            </a:r>
            <a:r>
              <a:rPr lang="ko-KR" altLang="en-US" sz="1500" dirty="0" smtClean="0"/>
              <a:t>를 클릭하여 이상이 없다는 메시지가 출력되면 정상이다</a:t>
            </a:r>
            <a:r>
              <a:rPr lang="en-US" altLang="ko-KR" sz="1500" dirty="0" smtClean="0"/>
              <a:t>. </a:t>
            </a:r>
          </a:p>
          <a:p>
            <a:pPr>
              <a:buNone/>
            </a:pP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endParaRPr lang="en-US" altLang="ko-KR" sz="15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88</TotalTime>
  <Words>231</Words>
  <Application>Microsoft Office PowerPoint</Application>
  <PresentationFormat>화면 슬라이드 쇼(4:3)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메트로</vt:lpstr>
      <vt:lpstr>올챙이 소스 까보기</vt:lpstr>
      <vt:lpstr>목차</vt:lpstr>
      <vt:lpstr>올챙이 현황</vt:lpstr>
      <vt:lpstr>슬라이드 4</vt:lpstr>
      <vt:lpstr>Project LIST</vt:lpstr>
      <vt:lpstr>Project 구조</vt:lpstr>
      <vt:lpstr>Source build</vt:lpstr>
      <vt:lpstr>실행</vt:lpstr>
      <vt:lpstr>실행환경</vt:lpstr>
      <vt:lpstr>소스 설명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올챙이 소개</dc:title>
  <dc:creator>hangum</dc:creator>
  <cp:lastModifiedBy>hangum</cp:lastModifiedBy>
  <cp:revision>75</cp:revision>
  <dcterms:created xsi:type="dcterms:W3CDTF">2012-07-19T04:08:25Z</dcterms:created>
  <dcterms:modified xsi:type="dcterms:W3CDTF">2012-08-15T18:16:44Z</dcterms:modified>
</cp:coreProperties>
</file>