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8" r:id="rId3"/>
    <p:sldId id="259" r:id="rId4"/>
    <p:sldId id="265" r:id="rId5"/>
    <p:sldId id="260" r:id="rId6"/>
    <p:sldId id="261" r:id="rId7"/>
    <p:sldId id="267" r:id="rId8"/>
    <p:sldId id="263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54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0807-2403-49FD-81A1-3B11624DCE72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BFECB-A2C4-4690-AC58-2318046D90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개발환경 </a:t>
            </a:r>
            <a:r>
              <a:rPr lang="ko-KR" altLang="en-US" dirty="0" err="1" smtClean="0"/>
              <a:t>셋팅</a:t>
            </a:r>
            <a:r>
              <a:rPr lang="ko-KR" altLang="en-US" baseline="0" dirty="0" smtClean="0"/>
              <a:t> 편의 제공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계속되는 프로젝트마다 변경되는 </a:t>
            </a:r>
            <a:r>
              <a:rPr lang="en-US" altLang="ko-KR" baseline="0" dirty="0" err="1" smtClean="0"/>
              <a:t>dbms</a:t>
            </a:r>
            <a:r>
              <a:rPr lang="ko-KR" altLang="en-US" baseline="0" dirty="0" smtClean="0"/>
              <a:t>별 개발환경 </a:t>
            </a:r>
            <a:r>
              <a:rPr lang="ko-KR" altLang="en-US" baseline="0" dirty="0" err="1" smtClean="0"/>
              <a:t>셋팅</a:t>
            </a:r>
            <a:r>
              <a:rPr lang="ko-KR" altLang="en-US" baseline="0" dirty="0" smtClean="0"/>
              <a:t> 편의성 제공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개발자 개인의 실수로 인한 전체 팀의 영향 최소화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운영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운영중</a:t>
            </a:r>
            <a:r>
              <a:rPr lang="ko-KR" altLang="en-US" baseline="0" dirty="0" smtClean="0"/>
              <a:t> 발생하는 쿼리 수행내역을 관리하여 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후임자간 인수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인계 편의제공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자연스러운 운영 노하우 전수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BFECB-A2C4-4690-AC58-2318046D90A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쿼리 </a:t>
            </a:r>
            <a:r>
              <a:rPr lang="en-US" altLang="ko-KR" dirty="0" err="1" smtClean="0"/>
              <a:t>KnowHow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공유로 개발</a:t>
            </a:r>
            <a:r>
              <a:rPr lang="ko-KR" altLang="en-US" baseline="0" dirty="0" smtClean="0"/>
              <a:t> 생산성 향상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팀 리더의 팀원 쿼리 모니터링 및 </a:t>
            </a:r>
            <a:r>
              <a:rPr lang="en-US" altLang="ko-KR" baseline="0" dirty="0" smtClean="0"/>
              <a:t>Advice </a:t>
            </a:r>
            <a:r>
              <a:rPr lang="ko-KR" altLang="en-US" baseline="0" dirty="0" smtClean="0"/>
              <a:t>가능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운영시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개발팀에서 생성된 모든 리소스가 운영시스템에 그대로 연계하여 원활한 시스템 운영 지원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BFECB-A2C4-4690-AC58-2318046D90A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새로운 프로젝트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프로젝트 성격에 맞게 새로운 </a:t>
            </a:r>
            <a:r>
              <a:rPr lang="en-US" altLang="ko-KR" dirty="0" err="1" smtClean="0"/>
              <a:t>dbms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</a:t>
            </a:r>
            <a:r>
              <a:rPr lang="en-US" altLang="ko-KR" dirty="0" err="1" smtClean="0"/>
              <a:t>dbms</a:t>
            </a:r>
            <a:r>
              <a:rPr lang="ko-KR" altLang="en-US" dirty="0" smtClean="0"/>
              <a:t>도입 </a:t>
            </a:r>
            <a:r>
              <a:rPr lang="ko-KR" altLang="en-US" dirty="0" err="1" smtClean="0"/>
              <a:t>될때마다</a:t>
            </a:r>
            <a:r>
              <a:rPr lang="ko-KR" altLang="en-US" dirty="0" smtClean="0"/>
              <a:t> 새로운 툴로 관리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구축에서 운영까지 연계하여 지원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구축 후 </a:t>
            </a:r>
            <a:r>
              <a:rPr lang="ko-KR" altLang="en-US" baseline="0" dirty="0" err="1" smtClean="0"/>
              <a:t>운영시</a:t>
            </a:r>
            <a:r>
              <a:rPr lang="ko-KR" altLang="en-US" baseline="0" dirty="0" smtClean="0"/>
              <a:t> 동일한 환경에서 관리함으로써 업무효율 증대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운영시</a:t>
            </a:r>
            <a:endParaRPr lang="en-US" altLang="ko-KR" dirty="0" smtClean="0"/>
          </a:p>
          <a:p>
            <a:r>
              <a:rPr lang="ko-KR" altLang="en-US" dirty="0" smtClean="0"/>
              <a:t>운영 중 발생하는 변경사항을 동일한 관점에서 지속적인 관리지원</a:t>
            </a:r>
            <a:endParaRPr lang="en-US" altLang="ko-KR" dirty="0" smtClean="0"/>
          </a:p>
          <a:p>
            <a:r>
              <a:rPr lang="ko-KR" altLang="en-US" dirty="0" smtClean="0"/>
              <a:t>시스템 개발 후 운영 중 발생하는 </a:t>
            </a:r>
            <a:r>
              <a:rPr lang="en-US" altLang="ko-KR" dirty="0" err="1" smtClean="0"/>
              <a:t>dbms</a:t>
            </a:r>
            <a:r>
              <a:rPr lang="ko-KR" altLang="en-US" dirty="0" smtClean="0"/>
              <a:t>의 변화내용에 대한 개발 산출물과의 현행화 관리</a:t>
            </a:r>
            <a:r>
              <a:rPr lang="ko-KR" altLang="en-US" baseline="0" dirty="0" smtClean="0"/>
              <a:t>가 미흡하여 개발 산출물이 더 이상 시스템 운영에 도움을 줄 수 없는 문서가 되어감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BFECB-A2C4-4690-AC58-2318046D90A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쿼리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사용시간</a:t>
            </a:r>
            <a:r>
              <a:rPr lang="en-US" altLang="ko-KR" dirty="0" smtClean="0"/>
              <a:t>, FETCH</a:t>
            </a:r>
            <a:r>
              <a:rPr lang="ko-KR" altLang="en-US" dirty="0" smtClean="0"/>
              <a:t>자료 건수</a:t>
            </a:r>
            <a:r>
              <a:rPr lang="ko-KR" altLang="en-US" baseline="0" dirty="0" smtClean="0"/>
              <a:t> 등 데이터 사용 감사</a:t>
            </a:r>
            <a:r>
              <a:rPr lang="en-US" altLang="ko-KR" baseline="0" dirty="0" smtClean="0"/>
              <a:t>(Audit)</a:t>
            </a:r>
            <a:r>
              <a:rPr lang="ko-KR" altLang="en-US" baseline="0" dirty="0" smtClean="0"/>
              <a:t>기능 제공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BFECB-A2C4-4690-AC58-2318046D90A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 모델링 도구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설계 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반영 또는 동기화 작업된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재 배포 필요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실제 모델과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불일치</a:t>
            </a:r>
            <a:r>
              <a:rPr lang="ko-KR" altLang="en-US" baseline="0" dirty="0" smtClean="0"/>
              <a:t> 존재 가능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설계자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개발자가 실시간으로 동일한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참고 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BFECB-A2C4-4690-AC58-2318046D90A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B3498BC-09FB-4F63-8E79-981316399A06}" type="datetimeFigureOut">
              <a:rPr lang="ko-KR" altLang="en-US" smtClean="0"/>
              <a:pPr/>
              <a:t>2012-09-15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Tadpole for DB Tools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3220188"/>
              </p:ext>
            </p:extLst>
          </p:nvPr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조현종 </a:t>
                      </a:r>
                      <a:r>
                        <a:rPr lang="en-US" altLang="ko-KR" dirty="0" smtClean="0"/>
                        <a:t>(V0.1, 12/09/10)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hangum\Pictures\TadpoleForDBToo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2420888"/>
            <a:ext cx="1584176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en-US" altLang="ko-KR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전체 </a:t>
            </a:r>
            <a:r>
              <a:rPr lang="en-US" altLang="ko-KR" sz="2000" dirty="0" smtClean="0"/>
              <a:t>Collection </a:t>
            </a:r>
            <a:r>
              <a:rPr lang="ko-KR" altLang="en-US" sz="2000" dirty="0" smtClean="0"/>
              <a:t>요약보기</a:t>
            </a:r>
            <a:endParaRPr lang="en-US" altLang="ko-KR" sz="2000" dirty="0" smtClean="0"/>
          </a:p>
          <a:p>
            <a:r>
              <a:rPr lang="ko-KR" altLang="en-US" sz="2000" dirty="0" smtClean="0"/>
              <a:t>검색질의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다양하게 보기</a:t>
            </a:r>
            <a:endParaRPr lang="en-US" altLang="ko-KR" sz="2000" dirty="0" smtClean="0"/>
          </a:p>
          <a:p>
            <a:r>
              <a:rPr lang="ko-KR" altLang="en-US" sz="2000" dirty="0" smtClean="0"/>
              <a:t>쿼리 프로파일</a:t>
            </a:r>
            <a:endParaRPr lang="en-US" altLang="ko-KR" sz="2000" dirty="0" smtClean="0"/>
          </a:p>
          <a:p>
            <a:r>
              <a:rPr lang="en-US" altLang="ko-KR" sz="2000" dirty="0" smtClean="0"/>
              <a:t>Top</a:t>
            </a:r>
          </a:p>
          <a:p>
            <a:r>
              <a:rPr lang="en-US" altLang="ko-KR" sz="2000" dirty="0" err="1" smtClean="0"/>
              <a:t>GridFS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지원</a:t>
            </a:r>
            <a:endParaRPr lang="en-US" altLang="ko-KR" sz="2000" dirty="0" smtClean="0"/>
          </a:p>
          <a:p>
            <a:r>
              <a:rPr lang="en-US" altLang="ko-KR" sz="2000" dirty="0" smtClean="0"/>
              <a:t>Collection Diagram</a:t>
            </a:r>
          </a:p>
        </p:txBody>
      </p:sp>
      <p:pic>
        <p:nvPicPr>
          <p:cNvPr id="205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73" y="1556792"/>
            <a:ext cx="4361983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View</a:t>
            </a:r>
            <a:endParaRPr lang="ko-KR" altLang="en-US" dirty="0"/>
          </a:p>
        </p:txBody>
      </p:sp>
      <p:pic>
        <p:nvPicPr>
          <p:cNvPr id="71683" name="Picture 3" descr="C:\Users\hangum\Pictures\tadpole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4177160" cy="3816424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Table View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설계자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개발자 </a:t>
            </a:r>
            <a:r>
              <a:rPr lang="en-US" altLang="ko-KR" sz="2000" dirty="0" smtClean="0"/>
              <a:t>/ DBA </a:t>
            </a:r>
            <a:r>
              <a:rPr lang="ko-KR" altLang="en-US" sz="2000" dirty="0" smtClean="0"/>
              <a:t>간 동일한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제공으로 오류 최소화 및 능률 향상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3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하나의 툴 사용</a:t>
            </a:r>
            <a:endParaRPr lang="en-US" altLang="ko-KR" sz="2400" dirty="0" smtClean="0"/>
          </a:p>
          <a:p>
            <a:r>
              <a:rPr lang="ko-KR" altLang="en-US" sz="2400" dirty="0" smtClean="0"/>
              <a:t>자주 실행되는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쿼리관리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1475656" y="2276872"/>
            <a:ext cx="2664296" cy="2592288"/>
            <a:chOff x="3635896" y="1700808"/>
            <a:chExt cx="1944215" cy="1728191"/>
          </a:xfrm>
        </p:grpSpPr>
        <p:pic>
          <p:nvPicPr>
            <p:cNvPr id="27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7538" y="1900919"/>
              <a:ext cx="1772573" cy="1528080"/>
            </a:xfrm>
            <a:prstGeom prst="rect">
              <a:avLst/>
            </a:prstGeom>
            <a:noFill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0988" y="2132856"/>
              <a:ext cx="3953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0615" y="2132856"/>
              <a:ext cx="3667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2040" y="2145382"/>
              <a:ext cx="478184" cy="325165"/>
            </a:xfrm>
            <a:prstGeom prst="rect">
              <a:avLst/>
            </a:prstGeom>
            <a:noFill/>
          </p:spPr>
        </p:pic>
        <p:pic>
          <p:nvPicPr>
            <p:cNvPr id="31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42892" y="2552378"/>
              <a:ext cx="360040" cy="367241"/>
            </a:xfrm>
            <a:prstGeom prst="rect">
              <a:avLst/>
            </a:prstGeom>
            <a:noFill/>
          </p:spPr>
        </p:pic>
        <p:pic>
          <p:nvPicPr>
            <p:cNvPr id="32" name="Picture 9" descr="C:\Users\hangum\Downloads\admi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35896" y="1700808"/>
              <a:ext cx="450106" cy="450106"/>
            </a:xfrm>
            <a:prstGeom prst="rect">
              <a:avLst/>
            </a:prstGeom>
            <a:noFill/>
          </p:spPr>
        </p:pic>
        <p:pic>
          <p:nvPicPr>
            <p:cNvPr id="33" name="Picture 11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9992" y="2564904"/>
              <a:ext cx="386959" cy="3600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역할 별 쿼리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팀장 테이블 스키마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팀원 </a:t>
            </a:r>
            <a:r>
              <a:rPr lang="en-US" altLang="ko-KR" sz="2000" dirty="0" smtClean="0"/>
              <a:t>DML</a:t>
            </a:r>
            <a:r>
              <a:rPr lang="ko-KR" altLang="en-US" sz="2000" dirty="0" smtClean="0"/>
              <a:t> 만 실행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팀원들 간의 주요 쿼리 공유</a:t>
            </a:r>
            <a:endParaRPr lang="en-US" altLang="ko-KR" sz="2400" dirty="0" smtClean="0"/>
          </a:p>
          <a:p>
            <a:r>
              <a:rPr lang="en-US" altLang="ko-KR" sz="2400" dirty="0" smtClean="0"/>
              <a:t>Query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Object Source</a:t>
            </a:r>
            <a:r>
              <a:rPr lang="ko-KR" altLang="en-US" sz="2400" dirty="0" smtClean="0"/>
              <a:t>형상관리</a:t>
            </a:r>
            <a:endParaRPr lang="en-US" altLang="ko-KR" sz="24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123728" y="1772816"/>
            <a:ext cx="1304616" cy="1276942"/>
            <a:chOff x="3635896" y="1700808"/>
            <a:chExt cx="1944215" cy="1728191"/>
          </a:xfrm>
        </p:grpSpPr>
        <p:pic>
          <p:nvPicPr>
            <p:cNvPr id="1026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7538" y="1900919"/>
              <a:ext cx="1772573" cy="1528080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0988" y="2132856"/>
              <a:ext cx="3953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0615" y="2132856"/>
              <a:ext cx="3667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2040" y="2145382"/>
              <a:ext cx="478184" cy="325165"/>
            </a:xfrm>
            <a:prstGeom prst="rect">
              <a:avLst/>
            </a:prstGeom>
            <a:noFill/>
          </p:spPr>
        </p:pic>
        <p:pic>
          <p:nvPicPr>
            <p:cNvPr id="1032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42892" y="2552378"/>
              <a:ext cx="360040" cy="367241"/>
            </a:xfrm>
            <a:prstGeom prst="rect">
              <a:avLst/>
            </a:prstGeom>
            <a:noFill/>
          </p:spPr>
        </p:pic>
        <p:pic>
          <p:nvPicPr>
            <p:cNvPr id="1033" name="Picture 9" descr="C:\Users\hangum\Downloads\admi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35896" y="1700808"/>
              <a:ext cx="450106" cy="450106"/>
            </a:xfrm>
            <a:prstGeom prst="rect">
              <a:avLst/>
            </a:prstGeom>
            <a:noFill/>
          </p:spPr>
        </p:pic>
        <p:pic>
          <p:nvPicPr>
            <p:cNvPr id="1035" name="Picture 11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9992" y="2564904"/>
              <a:ext cx="386959" cy="360040"/>
            </a:xfrm>
            <a:prstGeom prst="rect">
              <a:avLst/>
            </a:prstGeom>
            <a:noFill/>
          </p:spPr>
        </p:pic>
      </p:grpSp>
      <p:grpSp>
        <p:nvGrpSpPr>
          <p:cNvPr id="68" name="그룹 67"/>
          <p:cNvGrpSpPr/>
          <p:nvPr/>
        </p:nvGrpSpPr>
        <p:grpSpPr>
          <a:xfrm>
            <a:off x="755576" y="3140968"/>
            <a:ext cx="1008112" cy="1008112"/>
            <a:chOff x="683568" y="3212976"/>
            <a:chExt cx="1584175" cy="1440159"/>
          </a:xfrm>
        </p:grpSpPr>
        <p:pic>
          <p:nvPicPr>
            <p:cNvPr id="69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73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74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75" name="그룹 74"/>
          <p:cNvGrpSpPr/>
          <p:nvPr/>
        </p:nvGrpSpPr>
        <p:grpSpPr>
          <a:xfrm>
            <a:off x="1773962" y="3140968"/>
            <a:ext cx="1008112" cy="1008112"/>
            <a:chOff x="683568" y="3212976"/>
            <a:chExt cx="1584175" cy="1440159"/>
          </a:xfrm>
        </p:grpSpPr>
        <p:pic>
          <p:nvPicPr>
            <p:cNvPr id="76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80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81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89" name="그룹 88"/>
          <p:cNvGrpSpPr/>
          <p:nvPr/>
        </p:nvGrpSpPr>
        <p:grpSpPr>
          <a:xfrm>
            <a:off x="3851920" y="3140968"/>
            <a:ext cx="1008112" cy="1008112"/>
            <a:chOff x="683568" y="3212976"/>
            <a:chExt cx="1584175" cy="1440159"/>
          </a:xfrm>
        </p:grpSpPr>
        <p:pic>
          <p:nvPicPr>
            <p:cNvPr id="90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94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95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97" name="그룹 96"/>
          <p:cNvGrpSpPr/>
          <p:nvPr/>
        </p:nvGrpSpPr>
        <p:grpSpPr>
          <a:xfrm>
            <a:off x="2843808" y="3140968"/>
            <a:ext cx="1008112" cy="1008112"/>
            <a:chOff x="3526310" y="3068960"/>
            <a:chExt cx="1224136" cy="1080120"/>
          </a:xfrm>
        </p:grpSpPr>
        <p:grpSp>
          <p:nvGrpSpPr>
            <p:cNvPr id="82" name="그룹 81"/>
            <p:cNvGrpSpPr/>
            <p:nvPr/>
          </p:nvGrpSpPr>
          <p:grpSpPr>
            <a:xfrm>
              <a:off x="3526310" y="3068960"/>
              <a:ext cx="1224136" cy="1080120"/>
              <a:chOff x="683568" y="3212976"/>
              <a:chExt cx="1584175" cy="1440159"/>
            </a:xfrm>
          </p:grpSpPr>
          <p:pic>
            <p:nvPicPr>
              <p:cNvPr id="83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88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779912" y="3429000"/>
              <a:ext cx="288032" cy="30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2267744" y="50851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DBA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125800" y="184482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Company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/>
              <a:t>DBA</a:t>
            </a:r>
          </a:p>
          <a:p>
            <a:pPr lvl="1"/>
            <a:r>
              <a:rPr lang="en-US" altLang="ko-KR" sz="1800" dirty="0" smtClean="0"/>
              <a:t>Schema </a:t>
            </a:r>
            <a:r>
              <a:rPr lang="ko-KR" altLang="en-US" sz="1800" dirty="0" smtClean="0"/>
              <a:t>관리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Team Control</a:t>
            </a:r>
          </a:p>
          <a:p>
            <a:pPr lvl="1"/>
            <a:r>
              <a:rPr lang="en-US" altLang="ko-KR" sz="1800" dirty="0" smtClean="0"/>
              <a:t>User Control</a:t>
            </a:r>
          </a:p>
          <a:p>
            <a:pPr lvl="1"/>
            <a:r>
              <a:rPr lang="en-US" altLang="ko-KR" sz="1800" dirty="0" smtClean="0"/>
              <a:t>DBA Query 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DBA, </a:t>
            </a:r>
            <a:r>
              <a:rPr lang="ko-KR" altLang="en-US" sz="2200" dirty="0" smtClean="0"/>
              <a:t>팀간의 주요 쿼리 공유</a:t>
            </a:r>
            <a:endParaRPr lang="en-US" altLang="ko-KR" sz="2200" dirty="0" smtClean="0"/>
          </a:p>
          <a:p>
            <a:r>
              <a:rPr lang="ko-KR" altLang="en-US" sz="2200" dirty="0" smtClean="0"/>
              <a:t>실행 쿼리 보고서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Data </a:t>
            </a:r>
            <a:r>
              <a:rPr lang="ko-KR" altLang="en-US" sz="2200" dirty="0" smtClean="0"/>
              <a:t>보호</a:t>
            </a:r>
            <a:endParaRPr lang="en-US" altLang="ko-KR" sz="2200" dirty="0" smtClean="0"/>
          </a:p>
          <a:p>
            <a:pPr lvl="1"/>
            <a:r>
              <a:rPr lang="ko-KR" altLang="en-US" sz="1800" dirty="0" smtClean="0"/>
              <a:t>특정 </a:t>
            </a:r>
            <a:r>
              <a:rPr lang="ko-KR" altLang="en-US" sz="1800" smtClean="0"/>
              <a:t>테이블 </a:t>
            </a:r>
            <a:r>
              <a:rPr lang="en-US" altLang="ko-KR" sz="1800" smtClean="0"/>
              <a:t>DML</a:t>
            </a:r>
            <a:r>
              <a:rPr lang="ko-KR" altLang="en-US" sz="1800" smtClean="0"/>
              <a:t>불가능</a:t>
            </a:r>
            <a:endParaRPr lang="en-US" altLang="ko-KR" sz="1800" dirty="0" smtClean="0"/>
          </a:p>
          <a:p>
            <a:endParaRPr lang="en-US" altLang="ko-KR" sz="2200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1341824" y="2112308"/>
            <a:ext cx="1152128" cy="792088"/>
            <a:chOff x="467544" y="1772816"/>
            <a:chExt cx="4824536" cy="2448272"/>
          </a:xfrm>
        </p:grpSpPr>
        <p:grpSp>
          <p:nvGrpSpPr>
            <p:cNvPr id="2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02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035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3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69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73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74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7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7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8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81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9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9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9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9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8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83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070016" y="184482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286040" y="2112308"/>
            <a:ext cx="1152128" cy="792088"/>
            <a:chOff x="467544" y="1772816"/>
            <a:chExt cx="4824536" cy="2448272"/>
          </a:xfrm>
        </p:grpSpPr>
        <p:grpSp>
          <p:nvGrpSpPr>
            <p:cNvPr id="43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8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8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87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89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96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6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6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7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58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6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63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5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56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57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48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50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1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9" name="Picture 15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115616" y="32849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331640" y="3552468"/>
            <a:ext cx="1152128" cy="792088"/>
            <a:chOff x="467544" y="1772816"/>
            <a:chExt cx="4824536" cy="2448272"/>
          </a:xfrm>
        </p:grpSpPr>
        <p:grpSp>
          <p:nvGrpSpPr>
            <p:cNvPr id="99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2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2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3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31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32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100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2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2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2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2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1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11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1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1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19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2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08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0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1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13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3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104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106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7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5" name="Picture 15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133" name="표 132"/>
          <p:cNvGraphicFramePr>
            <a:graphicFrameLocks noGrp="1"/>
          </p:cNvGraphicFramePr>
          <p:nvPr/>
        </p:nvGraphicFramePr>
        <p:xfrm>
          <a:off x="3070016" y="32849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3286040" y="3552468"/>
            <a:ext cx="1152128" cy="792088"/>
            <a:chOff x="467544" y="1772816"/>
            <a:chExt cx="4824536" cy="2448272"/>
          </a:xfrm>
        </p:grpSpPr>
        <p:grpSp>
          <p:nvGrpSpPr>
            <p:cNvPr id="135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6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6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5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66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67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68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136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5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5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6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61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7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15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5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5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8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4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45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4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49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9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140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142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41" name="Picture 15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6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5776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63416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79440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85190" y="5531643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회사의 상황</a:t>
            </a:r>
            <a:endParaRPr lang="ko-KR" altLang="en-US" dirty="0"/>
          </a:p>
        </p:txBody>
      </p:sp>
      <p:pic>
        <p:nvPicPr>
          <p:cNvPr id="4403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7058025" cy="458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for DB Tools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DB Management</a:t>
            </a:r>
          </a:p>
          <a:p>
            <a:r>
              <a:rPr lang="en-US" altLang="ko-KR" sz="2400" dirty="0" smtClean="0"/>
              <a:t>SQL Tools</a:t>
            </a:r>
          </a:p>
          <a:p>
            <a:r>
              <a:rPr lang="en-US" altLang="ko-KR" sz="2400" dirty="0" smtClean="0"/>
              <a:t>ERD View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User Management</a:t>
            </a:r>
          </a:p>
          <a:p>
            <a:r>
              <a:rPr lang="en-US" altLang="ko-KR" sz="2400" dirty="0" smtClean="0"/>
              <a:t>SQL Authorize</a:t>
            </a:r>
          </a:p>
          <a:p>
            <a:r>
              <a:rPr lang="en-US" altLang="ko-KR" sz="2400" dirty="0" smtClean="0"/>
              <a:t>SQL Profile</a:t>
            </a:r>
          </a:p>
          <a:p>
            <a:r>
              <a:rPr lang="en-US" altLang="ko-KR" sz="2400" dirty="0" smtClean="0"/>
              <a:t>Report</a:t>
            </a:r>
            <a:endParaRPr lang="ko-KR" altLang="en-US" sz="2400" dirty="0"/>
          </a:p>
        </p:txBody>
      </p:sp>
      <p:pic>
        <p:nvPicPr>
          <p:cNvPr id="430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4076700" cy="347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Management</a:t>
            </a:r>
            <a:endParaRPr lang="ko-KR" altLang="en-US" dirty="0"/>
          </a:p>
        </p:txBody>
      </p:sp>
      <p:pic>
        <p:nvPicPr>
          <p:cNvPr id="7270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4282657" cy="2773437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292080" y="1711349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User </a:t>
            </a:r>
            <a:r>
              <a:rPr lang="ko-KR" altLang="en-US" sz="2000" dirty="0" smtClean="0"/>
              <a:t>별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User </a:t>
            </a:r>
            <a:r>
              <a:rPr lang="ko-KR" altLang="en-US" sz="2000" dirty="0" smtClean="0"/>
              <a:t>별 </a:t>
            </a:r>
            <a:r>
              <a:rPr lang="en-US" altLang="ko-KR" sz="2000" dirty="0" smtClean="0"/>
              <a:t>Table</a:t>
            </a:r>
            <a:r>
              <a:rPr lang="ko-KR" altLang="en-US" sz="2000" dirty="0" smtClean="0"/>
              <a:t>권한관리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Management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92080" y="1711349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전체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보기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DB </a:t>
            </a:r>
            <a:r>
              <a:rPr lang="ko-KR" altLang="en-US" sz="2000" dirty="0" smtClean="0"/>
              <a:t>별 유저보기</a:t>
            </a: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dirty="0" smtClean="0"/>
              <a:t>유저에 따른 </a:t>
            </a:r>
            <a:r>
              <a:rPr lang="ko-KR" altLang="en-US" sz="2000" dirty="0" err="1" smtClean="0"/>
              <a:t>디비권한</a:t>
            </a: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dirty="0" smtClean="0"/>
              <a:t>권한 지정 시 반영</a:t>
            </a:r>
            <a:endParaRPr lang="en-US" altLang="ko-KR" sz="20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smtClean="0"/>
              <a:t>	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09" y="1340768"/>
            <a:ext cx="3042411" cy="36375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DML, DDL Template</a:t>
            </a:r>
          </a:p>
          <a:p>
            <a:r>
              <a:rPr lang="ko-KR" altLang="en-US" sz="2000" dirty="0" smtClean="0"/>
              <a:t>쿼리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유저권한에 따른 </a:t>
            </a:r>
            <a:r>
              <a:rPr lang="en-US" altLang="ko-KR" sz="2000" dirty="0" smtClean="0"/>
              <a:t>Table, View, Procedure </a:t>
            </a:r>
            <a:r>
              <a:rPr lang="ko-KR" altLang="en-US" sz="2000" dirty="0" smtClean="0"/>
              <a:t> 관리</a:t>
            </a:r>
            <a:endParaRPr lang="en-US" altLang="ko-KR" sz="2000" dirty="0" smtClean="0"/>
          </a:p>
          <a:p>
            <a:r>
              <a:rPr lang="ko-KR" altLang="en-US" sz="2000" dirty="0" smtClean="0"/>
              <a:t>유저권한에 따른 쿼리 실행</a:t>
            </a:r>
            <a:endParaRPr lang="en-US" altLang="ko-KR" sz="2000" dirty="0" smtClean="0"/>
          </a:p>
          <a:p>
            <a:r>
              <a:rPr lang="ko-KR" altLang="en-US" sz="2000" dirty="0" smtClean="0"/>
              <a:t>유저 쿼리 저장</a:t>
            </a:r>
            <a:endParaRPr lang="en-US" altLang="ko-KR" sz="2000" dirty="0" smtClean="0"/>
          </a:p>
          <a:p>
            <a:r>
              <a:rPr lang="ko-KR" altLang="en-US" sz="2000" dirty="0" smtClean="0"/>
              <a:t>유저 쿼리 공유 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1026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746" y="1412776"/>
            <a:ext cx="4114286" cy="4704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1305</TotalTime>
  <Words>388</Words>
  <Application>Microsoft Office PowerPoint</Application>
  <PresentationFormat>화면 슬라이드 쇼(4:3)</PresentationFormat>
  <Paragraphs>103</Paragraphs>
  <Slides>11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메트로</vt:lpstr>
      <vt:lpstr>introduce</vt:lpstr>
      <vt:lpstr>PERSON</vt:lpstr>
      <vt:lpstr>TEAM</vt:lpstr>
      <vt:lpstr>Company</vt:lpstr>
      <vt:lpstr>회사의 상황</vt:lpstr>
      <vt:lpstr>Tadpole for DB Tools</vt:lpstr>
      <vt:lpstr>User Management</vt:lpstr>
      <vt:lpstr>DB Management</vt:lpstr>
      <vt:lpstr>RDB</vt:lpstr>
      <vt:lpstr>MongoDB</vt:lpstr>
      <vt:lpstr>ERD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 사업화 방안</dc:title>
  <dc:creator>hangum</dc:creator>
  <cp:lastModifiedBy>hangum</cp:lastModifiedBy>
  <cp:revision>275</cp:revision>
  <dcterms:created xsi:type="dcterms:W3CDTF">2012-09-03T03:55:10Z</dcterms:created>
  <dcterms:modified xsi:type="dcterms:W3CDTF">2012-09-14T19:36:59Z</dcterms:modified>
</cp:coreProperties>
</file>