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63" r:id="rId6"/>
    <p:sldId id="261" r:id="rId7"/>
    <p:sldId id="262" r:id="rId8"/>
    <p:sldId id="272" r:id="rId9"/>
    <p:sldId id="264" r:id="rId10"/>
    <p:sldId id="270" r:id="rId11"/>
    <p:sldId id="266" r:id="rId12"/>
    <p:sldId id="267" r:id="rId13"/>
    <p:sldId id="265" r:id="rId14"/>
    <p:sldId id="268" r:id="rId15"/>
    <p:sldId id="259" r:id="rId16"/>
    <p:sldId id="269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78322" autoAdjust="0"/>
  </p:normalViewPr>
  <p:slideViewPr>
    <p:cSldViewPr>
      <p:cViewPr>
        <p:scale>
          <a:sx n="60" d="100"/>
          <a:sy n="60" d="100"/>
        </p:scale>
        <p:origin x="-3084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CB79-5FD0-44C3-B72A-A2DB217F756C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0D69-75F4-4B84-93E9-C3FDC1D78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595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u7PQ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올챙이 개발자 조현종입니다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평범한 개발자가 어떻게 </a:t>
            </a:r>
            <a:r>
              <a:rPr lang="ko-KR" altLang="en-US" dirty="0" err="1" smtClean="0"/>
              <a:t>오픈소스</a:t>
            </a:r>
            <a:r>
              <a:rPr lang="ko-KR" altLang="en-US" baseline="0" dirty="0" smtClean="0"/>
              <a:t> 프로젝트를 시작하게 되었고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진행하고 있는 모습과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먹고 살 계획이나 바라는 바 등을 여러분과 나누고 싶습니다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오버하지 않고 되도록이면 현황을 </a:t>
            </a:r>
            <a:r>
              <a:rPr lang="ko-KR" altLang="en-US" baseline="0" dirty="0" err="1" smtClean="0"/>
              <a:t>말씀드리고</a:t>
            </a:r>
            <a:r>
              <a:rPr lang="ko-KR" altLang="en-US" baseline="0" dirty="0" smtClean="0"/>
              <a:t> 싶어요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피티를</a:t>
            </a:r>
            <a:r>
              <a:rPr lang="ko-KR" altLang="en-US" baseline="0" dirty="0" smtClean="0"/>
              <a:t> 준비하면서 </a:t>
            </a:r>
            <a:r>
              <a:rPr lang="ko-KR" altLang="en-US" baseline="0" dirty="0" err="1" smtClean="0"/>
              <a:t>페이스북에</a:t>
            </a:r>
            <a:r>
              <a:rPr lang="ko-KR" altLang="en-US" baseline="0" dirty="0" smtClean="0"/>
              <a:t> 물어보니 </a:t>
            </a:r>
            <a:r>
              <a:rPr lang="ko-KR" altLang="en-US" baseline="0" dirty="0" err="1" smtClean="0"/>
              <a:t>몇분이</a:t>
            </a:r>
            <a:r>
              <a:rPr lang="ko-KR" altLang="en-US" baseline="0" dirty="0" smtClean="0"/>
              <a:t> 이것을 더 </a:t>
            </a:r>
            <a:r>
              <a:rPr lang="ko-KR" altLang="en-US" baseline="0" dirty="0" err="1" smtClean="0"/>
              <a:t>추천하시더라구요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먹고 살기 </a:t>
            </a:r>
            <a:r>
              <a:rPr lang="en-US" altLang="ko-KR" dirty="0" smtClean="0"/>
              <a:t>-4</a:t>
            </a:r>
            <a:r>
              <a:rPr lang="ko-KR" altLang="en-US" dirty="0" err="1" smtClean="0"/>
              <a:t>명정도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먹고살기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마켓팅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err="1" smtClean="0"/>
              <a:t>명개발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달 동안 수입 없음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다시 직장으로</a:t>
            </a:r>
            <a:endParaRPr lang="en-US" altLang="ko-KR" dirty="0" smtClean="0"/>
          </a:p>
          <a:p>
            <a:pPr>
              <a:buFontTx/>
              <a:buNone/>
            </a:pPr>
            <a:r>
              <a:rPr lang="ko-KR" altLang="en-US" dirty="0" smtClean="0"/>
              <a:t>올챙이가 더 이상 가능성이 없다 싶으면</a:t>
            </a:r>
            <a:endParaRPr lang="en-US" altLang="ko-KR" dirty="0" smtClean="0"/>
          </a:p>
          <a:p>
            <a:pPr>
              <a:buFontTx/>
              <a:buNone/>
            </a:pPr>
            <a:r>
              <a:rPr lang="ko-KR" altLang="en-US" dirty="0" smtClean="0"/>
              <a:t>올챙이를 더 이상 진행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없다 싶으면</a:t>
            </a:r>
            <a:endParaRPr lang="en-US" altLang="ko-KR" dirty="0" smtClean="0"/>
          </a:p>
          <a:p>
            <a:pPr>
              <a:buFontTx/>
              <a:buNone/>
            </a:pPr>
            <a:r>
              <a:rPr lang="ko-KR" altLang="en-US" dirty="0" smtClean="0"/>
              <a:t>좋은 조건이 나타나면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좋은 </a:t>
            </a:r>
            <a:r>
              <a:rPr lang="ko-KR" altLang="en-US" dirty="0" err="1" smtClean="0"/>
              <a:t>스타트</a:t>
            </a:r>
            <a:r>
              <a:rPr lang="ko-KR" altLang="en-US" dirty="0" smtClean="0"/>
              <a:t> 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하고 싶은 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소스</a:t>
            </a:r>
            <a:r>
              <a:rPr lang="ko-KR" altLang="en-US" baseline="0" dirty="0" smtClean="0"/>
              <a:t> 오픈 </a:t>
            </a:r>
            <a:r>
              <a:rPr lang="ko-KR" altLang="en-US" baseline="0" dirty="0" err="1" smtClean="0"/>
              <a:t>되는것에</a:t>
            </a:r>
            <a:r>
              <a:rPr lang="ko-KR" altLang="en-US" baseline="0" dirty="0" smtClean="0"/>
              <a:t> 대한</a:t>
            </a:r>
            <a:r>
              <a:rPr lang="ko-KR" altLang="en-US" dirty="0" smtClean="0"/>
              <a:t> 부끄럽다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재미</a:t>
            </a:r>
            <a:r>
              <a:rPr lang="en-US" altLang="ko-KR" dirty="0" smtClean="0"/>
              <a:t>? </a:t>
            </a:r>
            <a:r>
              <a:rPr lang="ko-KR" altLang="en-US" dirty="0" smtClean="0"/>
              <a:t>내가 하고 싶은 것을 개발하는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재미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나에게 맞게 내가 </a:t>
            </a:r>
            <a:r>
              <a:rPr lang="ko-KR" altLang="en-US" dirty="0" err="1" smtClean="0"/>
              <a:t>원하는것을</a:t>
            </a:r>
            <a:r>
              <a:rPr lang="ko-KR" altLang="en-US" dirty="0" smtClean="0"/>
              <a:t> 하는 재미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쟁이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요즘 개발은 대게 무언가 규격화 논리화 시키려고 해요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디자인패턴을 모르면 안되고</a:t>
            </a:r>
            <a:r>
              <a:rPr lang="en-US" altLang="ko-KR" baseline="0" dirty="0" smtClean="0"/>
              <a:t>.. </a:t>
            </a:r>
            <a:r>
              <a:rPr lang="en-US" altLang="ko-KR" baseline="0" dirty="0" err="1" smtClean="0"/>
              <a:t>Jsp</a:t>
            </a:r>
            <a:r>
              <a:rPr lang="ko-KR" altLang="en-US" baseline="0" dirty="0" err="1" smtClean="0"/>
              <a:t>코딩하거나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si</a:t>
            </a:r>
            <a:r>
              <a:rPr lang="ko-KR" altLang="en-US" baseline="0" dirty="0" smtClean="0"/>
              <a:t>하는 분들은 기술력이 부족하고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r>
              <a:rPr lang="ko-KR" altLang="en-US" baseline="0" dirty="0" smtClean="0"/>
              <a:t>혹은 무엇을 모르면 </a:t>
            </a:r>
            <a:r>
              <a:rPr lang="en-US" altLang="ko-KR" baseline="0" dirty="0" smtClean="0"/>
              <a:t>…  </a:t>
            </a:r>
            <a:r>
              <a:rPr lang="ko-KR" altLang="en-US" baseline="0" dirty="0" smtClean="0"/>
              <a:t>개인적으로 무엇을 알고 모르고가 모순되지만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 중요하지 </a:t>
            </a:r>
            <a:r>
              <a:rPr lang="ko-KR" altLang="en-US" baseline="0" dirty="0" err="1" smtClean="0"/>
              <a:t>않은듯도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열정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무언가 도전하고 최고가 </a:t>
            </a:r>
            <a:r>
              <a:rPr lang="ko-KR" altLang="en-US" baseline="0" dirty="0" err="1" smtClean="0"/>
              <a:t>되고싶은</a:t>
            </a:r>
            <a:r>
              <a:rPr lang="ko-KR" altLang="en-US" baseline="0" dirty="0" smtClean="0"/>
              <a:t> 열정이 중요하지 않나 싶습니다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새로운 도전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 대한 흥미로움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평범함</a:t>
            </a:r>
            <a:r>
              <a:rPr lang="en-US" altLang="ko-KR" dirty="0" smtClean="0"/>
              <a:t>?  </a:t>
            </a:r>
            <a:r>
              <a:rPr lang="ko-KR" altLang="en-US" dirty="0" err="1" smtClean="0"/>
              <a:t>소스오픈하고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직장그만두고</a:t>
            </a:r>
            <a:r>
              <a:rPr lang="ko-KR" altLang="en-US" dirty="0" smtClean="0"/>
              <a:t> 올챙이 하고 있으니 특별하다고 </a:t>
            </a:r>
            <a:r>
              <a:rPr lang="ko-KR" altLang="en-US" dirty="0" err="1" smtClean="0"/>
              <a:t>용기있다고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직장그만둔것은</a:t>
            </a:r>
            <a:r>
              <a:rPr lang="ko-KR" altLang="en-US" dirty="0" smtClean="0"/>
              <a:t> 새로운 가능성이란 생각이 듭니다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새롭게 도전하면서 현재까지 </a:t>
            </a:r>
            <a:r>
              <a:rPr lang="ko-KR" altLang="en-US" dirty="0" err="1" smtClean="0"/>
              <a:t>잃은것은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몇개월간의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월급정도입니다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err="1" smtClean="0"/>
              <a:t>월급정도를</a:t>
            </a:r>
            <a:r>
              <a:rPr lang="ko-KR" altLang="en-US" dirty="0" smtClean="0"/>
              <a:t> 손해보고 </a:t>
            </a:r>
            <a:r>
              <a:rPr lang="ko-KR" altLang="en-US" dirty="0" err="1" smtClean="0"/>
              <a:t>새로운것을</a:t>
            </a:r>
            <a:r>
              <a:rPr lang="ko-KR" altLang="en-US" dirty="0" smtClean="0"/>
              <a:t> 도전하는 것은 많이 얻은듯합니다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지금까지는 어플리케이션 서버나 </a:t>
            </a:r>
            <a:r>
              <a:rPr lang="ko-KR" altLang="en-US" dirty="0" err="1" smtClean="0"/>
              <a:t>디비</a:t>
            </a:r>
            <a:r>
              <a:rPr lang="ko-KR" altLang="en-US" dirty="0" smtClean="0"/>
              <a:t> 등을 개발자가 컴퓨터에 인스톨 하여 사용했잖아요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요즘 개발은 다음과 같은 </a:t>
            </a:r>
            <a:r>
              <a:rPr lang="ko-KR" altLang="en-US" dirty="0" err="1" smtClean="0"/>
              <a:t>트렌드가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요즘은 </a:t>
            </a:r>
            <a:endParaRPr lang="en-US" altLang="ko-KR" dirty="0" smtClean="0"/>
          </a:p>
          <a:p>
            <a:r>
              <a:rPr lang="ko-KR" altLang="en-US" dirty="0" smtClean="0"/>
              <a:t>개발 한  어플리케이션을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마이크로소프트 </a:t>
            </a:r>
            <a:r>
              <a:rPr lang="ko-KR" altLang="en-US" dirty="0" err="1" smtClean="0"/>
              <a:t>애저나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vmware</a:t>
            </a:r>
            <a:r>
              <a:rPr lang="ko-KR" altLang="en-US" dirty="0" smtClean="0"/>
              <a:t>의 클라우드 </a:t>
            </a:r>
            <a:r>
              <a:rPr lang="ko-KR" altLang="en-US" dirty="0" err="1" smtClean="0"/>
              <a:t>파운드리에</a:t>
            </a:r>
            <a:r>
              <a:rPr lang="ko-KR" altLang="en-US" dirty="0" smtClean="0"/>
              <a:t> 올려서 테스트합니다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디비는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아마존 </a:t>
            </a:r>
            <a:r>
              <a:rPr lang="en-US" altLang="ko-KR" dirty="0" err="1" smtClean="0"/>
              <a:t>rds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oracle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접속합니다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서버는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아마존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를 임대하여 사용구요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서비스를 신청하는 즉시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이내에</a:t>
            </a:r>
            <a:r>
              <a:rPr lang="ko-KR" altLang="en-US" baseline="0" dirty="0" smtClean="0"/>
              <a:t> 원하는 서비스를 즉시 </a:t>
            </a:r>
            <a:r>
              <a:rPr lang="ko-KR" altLang="en-US" dirty="0" smtClean="0"/>
              <a:t>사용하는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저는 제 작년부터 이런 서비스를 개발하고 사용해 보고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정말 편하고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만족도가 좋습니다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혹시 이렇게 서비스를 사용하고 계시는 분들이 손들어 주시겠어요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앞으로 이렇게 사용할 것이다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요즘 개발</a:t>
            </a:r>
            <a:r>
              <a:rPr lang="ko-KR" altLang="en-US" baseline="0" dirty="0" smtClean="0"/>
              <a:t> 방향을 살펴 보았는데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 툴도 다음과 같이 변하고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파운데이션에서는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4.2 </a:t>
            </a:r>
            <a:r>
              <a:rPr lang="en-US" altLang="ko-KR" dirty="0" err="1" smtClean="0"/>
              <a:t>juno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일에 발표했지요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4(e4)</a:t>
            </a:r>
            <a:r>
              <a:rPr lang="ko-KR" altLang="en-US" dirty="0" smtClean="0"/>
              <a:t>의 후보군</a:t>
            </a:r>
            <a:r>
              <a:rPr lang="ko-KR" altLang="en-US" baseline="0" dirty="0" smtClean="0"/>
              <a:t> 중에 </a:t>
            </a:r>
            <a:r>
              <a:rPr lang="en-US" altLang="ko-KR" baseline="0" dirty="0" err="1" smtClean="0"/>
              <a:t>orionhub</a:t>
            </a:r>
            <a:r>
              <a:rPr lang="ko-KR" altLang="en-US" baseline="0" dirty="0" smtClean="0"/>
              <a:t>라는 이클립스를  웹으로 대체 하려는 노력이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웹브라우저에서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이클립스와</a:t>
            </a:r>
            <a:r>
              <a:rPr lang="ko-KR" altLang="en-US" baseline="0" dirty="0" smtClean="0"/>
              <a:t> 같은 역할을 </a:t>
            </a:r>
            <a:r>
              <a:rPr lang="ko-KR" altLang="en-US" baseline="0" dirty="0" err="1" smtClean="0"/>
              <a:t>하는것이죠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웹 브라우저에서 </a:t>
            </a:r>
            <a:r>
              <a:rPr lang="ko-KR" altLang="en-US" baseline="0" dirty="0" err="1" smtClean="0"/>
              <a:t>깃허브의</a:t>
            </a:r>
            <a:r>
              <a:rPr lang="ko-KR" altLang="en-US" baseline="0" dirty="0" smtClean="0"/>
              <a:t> 소스를 가져와서 </a:t>
            </a:r>
            <a:r>
              <a:rPr lang="ko-KR" altLang="en-US" baseline="0" dirty="0" err="1" smtClean="0"/>
              <a:t>에디트하고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빌드하고</a:t>
            </a:r>
            <a:r>
              <a:rPr lang="ko-KR" altLang="en-US" baseline="0" dirty="0" smtClean="0"/>
              <a:t> 배포하는 것이지요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이클립스처럼</a:t>
            </a:r>
            <a:r>
              <a:rPr lang="ko-KR" altLang="en-US" baseline="0" dirty="0" smtClean="0"/>
              <a:t> 원하는 플러그인도 꼽아 넣고 확장하구요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물런</a:t>
            </a:r>
            <a:r>
              <a:rPr lang="ko-KR" altLang="en-US" baseline="0" dirty="0" smtClean="0"/>
              <a:t> 오리온허브는 </a:t>
            </a:r>
            <a:r>
              <a:rPr lang="en-US" altLang="ko-KR" baseline="0" dirty="0" smtClean="0"/>
              <a:t>E4</a:t>
            </a:r>
            <a:r>
              <a:rPr lang="ko-KR" altLang="en-US" baseline="0" dirty="0" smtClean="0"/>
              <a:t>에서 탈락하였지만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여전히 활발한 개발이 </a:t>
            </a:r>
            <a:r>
              <a:rPr lang="ko-KR" altLang="en-US" baseline="0" dirty="0" err="1" smtClean="0"/>
              <a:t>진행중입니다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 </a:t>
            </a:r>
            <a:r>
              <a:rPr lang="en-US" altLang="ko-KR" dirty="0" err="1" smtClean="0"/>
              <a:t>eXo</a:t>
            </a:r>
            <a:r>
              <a:rPr lang="ko-KR" altLang="en-US" baseline="0" dirty="0" smtClean="0"/>
              <a:t>의 </a:t>
            </a:r>
            <a:r>
              <a:rPr lang="en-US" altLang="ko-KR" dirty="0" smtClean="0"/>
              <a:t>cloud-</a:t>
            </a:r>
            <a:r>
              <a:rPr lang="en-US" altLang="ko-KR" dirty="0" err="1" smtClean="0"/>
              <a:t>ide</a:t>
            </a:r>
            <a:r>
              <a:rPr lang="ko-KR" altLang="en-US" dirty="0" smtClean="0"/>
              <a:t>는 오리온 허브를 확장하여 상용으로 서비스를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파이어폭스에</a:t>
            </a:r>
            <a:r>
              <a:rPr lang="ko-KR" altLang="en-US" dirty="0" smtClean="0"/>
              <a:t> 디폴트 에디터로 선정되었습니다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Cloud9</a:t>
            </a:r>
            <a:r>
              <a:rPr lang="ko-KR" altLang="en-US" dirty="0" smtClean="0"/>
              <a:t>도 웹에서 개발할 수 있도록 해주는 툴이이죠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smtClean="0"/>
              <a:t>얼마 전에 상용서비스를 시작했습니다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한국에서는 </a:t>
            </a:r>
            <a:r>
              <a:rPr lang="en-US" altLang="ko-KR" dirty="0" err="1" smtClean="0"/>
              <a:t>bpm</a:t>
            </a:r>
            <a:r>
              <a:rPr lang="ko-KR" altLang="en-US" dirty="0" smtClean="0"/>
              <a:t>툴로 유명한 </a:t>
            </a:r>
            <a:r>
              <a:rPr lang="en-US" altLang="ko-KR" dirty="0" err="1" smtClean="0"/>
              <a:t>uEngine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uClipse</a:t>
            </a:r>
            <a:r>
              <a:rPr lang="ko-KR" altLang="en-US" dirty="0" smtClean="0"/>
              <a:t>라는 오픈소스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cloud </a:t>
            </a:r>
            <a:r>
              <a:rPr lang="en-US" altLang="ko-KR" dirty="0" err="1" smtClean="0"/>
              <a:t>ide</a:t>
            </a:r>
            <a:r>
              <a:rPr lang="ko-KR" altLang="en-US" dirty="0" smtClean="0"/>
              <a:t>프로젝트를  진행하고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이런 </a:t>
            </a:r>
            <a:r>
              <a:rPr lang="ko-KR" altLang="en-US" dirty="0" err="1" smtClean="0"/>
              <a:t>웹기반</a:t>
            </a:r>
            <a:r>
              <a:rPr lang="ko-KR" altLang="en-US" dirty="0" smtClean="0"/>
              <a:t> 개발</a:t>
            </a:r>
            <a:r>
              <a:rPr lang="ko-KR" altLang="en-US" baseline="0" dirty="0" smtClean="0"/>
              <a:t> 툴이 아직은 사용하기 불편하고 까다롭습니다만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 서비스의 흐름이나 웹 기반 기술의 성숙도로 </a:t>
            </a:r>
            <a:r>
              <a:rPr lang="ko-KR" altLang="en-US" baseline="0" dirty="0" err="1" smtClean="0"/>
              <a:t>보았을때는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개발</a:t>
            </a:r>
            <a:r>
              <a:rPr lang="ko-KR" altLang="en-US" baseline="0" dirty="0" smtClean="0"/>
              <a:t> 툴도 분위기는 바뀌어 갈 것이라 예상해 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저는 이런 상상을 해보게 됩니다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Ide</a:t>
            </a:r>
            <a:r>
              <a:rPr lang="ko-KR" altLang="en-US" baseline="0" dirty="0" smtClean="0"/>
              <a:t>가 웹브라우저로 만족스럽게 동작한다면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대부분의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도 가능할것이라 예상해보고요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 앞장에서 살펴본 개발 흐름과 함께 </a:t>
            </a:r>
            <a:r>
              <a:rPr lang="en-US" altLang="ko-KR" baseline="0" dirty="0" err="1" smtClean="0"/>
              <a:t>ui</a:t>
            </a:r>
            <a:r>
              <a:rPr lang="ko-KR" altLang="en-US" baseline="0" dirty="0" smtClean="0"/>
              <a:t>개발도 판도가 </a:t>
            </a:r>
            <a:r>
              <a:rPr lang="ko-KR" altLang="en-US" baseline="0" dirty="0" err="1" smtClean="0"/>
              <a:t>바뀔것이라</a:t>
            </a:r>
            <a:r>
              <a:rPr lang="ko-KR" altLang="en-US" baseline="0" dirty="0" smtClean="0"/>
              <a:t> 예상해봅니다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서비스를 </a:t>
            </a:r>
            <a:r>
              <a:rPr lang="ko-KR" altLang="en-US" dirty="0" err="1" smtClean="0"/>
              <a:t>개발할때</a:t>
            </a:r>
            <a:r>
              <a:rPr lang="ko-KR" altLang="en-US" dirty="0" smtClean="0"/>
              <a:t> 웹을 </a:t>
            </a:r>
            <a:r>
              <a:rPr lang="ko-KR" altLang="en-US" dirty="0" err="1" smtClean="0"/>
              <a:t>지원해야하고</a:t>
            </a:r>
            <a:r>
              <a:rPr lang="ko-KR" altLang="en-US" dirty="0" smtClean="0"/>
              <a:t> 웹이 </a:t>
            </a:r>
            <a:r>
              <a:rPr lang="en-US" altLang="ko-KR" dirty="0" err="1" smtClean="0"/>
              <a:t>paas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saas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형태의 서비스를 지원해야 한다는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올챙이는</a:t>
            </a:r>
            <a:r>
              <a:rPr lang="en-US" altLang="ko-KR" dirty="0" smtClean="0"/>
              <a:t>?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3"/>
              </a:rPr>
              <a:t>http://goo.gl/eu7PQ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dirty="0" smtClean="0"/>
              <a:t>웹 브라우저에서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개발 및 관리 솔루션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 :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CUBRID,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MSSQL, Oracle,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NoSQL</a:t>
            </a:r>
            <a:r>
              <a:rPr lang="en-US" altLang="ko-KR" dirty="0" smtClean="0"/>
              <a:t> :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올챙이 주변에 곁가지가 많이 붙어 가고 있어서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altLang="ko-KR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aseline="0" dirty="0" smtClean="0">
                <a:solidFill>
                  <a:schemeClr val="accent1">
                    <a:lumMod val="75000"/>
                  </a:schemeClr>
                </a:solidFill>
              </a:rPr>
              <a:t>예전 직장 </a:t>
            </a:r>
            <a:r>
              <a:rPr lang="ko-KR" altLang="en-US" baseline="0" dirty="0" err="1" smtClean="0">
                <a:solidFill>
                  <a:schemeClr val="accent1">
                    <a:lumMod val="75000"/>
                  </a:schemeClr>
                </a:solidFill>
              </a:rPr>
              <a:t>동료분은</a:t>
            </a:r>
            <a:r>
              <a:rPr lang="ko-KR" altLang="en-US" baseline="0" dirty="0" smtClean="0">
                <a:solidFill>
                  <a:schemeClr val="accent1">
                    <a:lumMod val="75000"/>
                  </a:schemeClr>
                </a:solidFill>
              </a:rPr>
              <a:t> 문어가 연상된다고 </a:t>
            </a:r>
            <a:r>
              <a:rPr lang="ko-KR" altLang="en-US" baseline="0" dirty="0" err="1" smtClean="0">
                <a:solidFill>
                  <a:schemeClr val="accent1">
                    <a:lumMod val="75000"/>
                  </a:schemeClr>
                </a:solidFill>
              </a:rPr>
              <a:t>하시더라구요</a:t>
            </a:r>
            <a:r>
              <a:rPr lang="en-US" altLang="ko-KR" baseline="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ko-KR" altLang="en-US" baseline="0" dirty="0" smtClean="0">
                <a:solidFill>
                  <a:schemeClr val="accent1">
                    <a:lumMod val="75000"/>
                  </a:schemeClr>
                </a:solidFill>
              </a:rPr>
              <a:t>계속 곁가지가 붙어가서요</a:t>
            </a:r>
            <a:r>
              <a:rPr lang="en-US" altLang="ko-KR" baseline="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Server : Tomcat war </a:t>
            </a:r>
            <a:r>
              <a:rPr lang="ko-KR" altLang="en-US" dirty="0" smtClean="0"/>
              <a:t>및 서버실행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Standalone : win, mac,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gtk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en-US" altLang="ko-KR" dirty="0" smtClean="0"/>
              <a:t>(?)</a:t>
            </a:r>
          </a:p>
          <a:p>
            <a:pPr lvl="0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처음에는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개발자 센터에 코드를 두었다가</a:t>
            </a:r>
            <a:endParaRPr lang="en-US" altLang="ko-KR" dirty="0" smtClean="0"/>
          </a:p>
          <a:p>
            <a:r>
              <a:rPr lang="ko-KR" altLang="en-US" dirty="0" err="1" smtClean="0"/>
              <a:t>구글코드로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옮겼구요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구글코드에서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옮겼습니다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smtClean="0"/>
              <a:t>동료들 </a:t>
            </a:r>
            <a:endParaRPr lang="en-US" altLang="ko-KR" baseline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ko-KR" altLang="en-US" baseline="0" dirty="0" smtClean="0"/>
              <a:t>개발에 관한 일상적인 잡담</a:t>
            </a:r>
            <a:endParaRPr lang="en-US" altLang="ko-KR" baseline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ko-KR" altLang="en-US" baseline="0" dirty="0" smtClean="0"/>
              <a:t>프로젝트에 대한 잡담</a:t>
            </a:r>
            <a:endParaRPr lang="en-US" altLang="ko-KR" baseline="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ko-KR" altLang="en-US" baseline="0" dirty="0" smtClean="0"/>
              <a:t>일상에 대한 잡담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모든 일에 만능</a:t>
            </a:r>
            <a:endParaRPr lang="en-US" altLang="ko-KR" dirty="0" smtClean="0"/>
          </a:p>
          <a:p>
            <a:pPr marL="6858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dirty="0" smtClean="0"/>
              <a:t>기획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홍보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설계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디자인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테스트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모든 일을 다 해야 하니까는</a:t>
            </a:r>
            <a:r>
              <a:rPr lang="en-US" altLang="ko-KR" sz="1200" dirty="0" smtClean="0"/>
              <a:t>…</a:t>
            </a:r>
          </a:p>
          <a:p>
            <a:pPr marL="6858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dirty="0" smtClean="0"/>
              <a:t>사실 다 잘 할</a:t>
            </a:r>
            <a:r>
              <a:rPr lang="ko-KR" altLang="en-US" sz="1200" baseline="0" dirty="0" smtClean="0"/>
              <a:t> 하기 힘들다</a:t>
            </a:r>
            <a:r>
              <a:rPr lang="en-US" altLang="ko-KR" sz="1200" baseline="0" dirty="0" smtClean="0"/>
              <a:t>.</a:t>
            </a:r>
          </a:p>
          <a:p>
            <a:pPr marL="6858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200" dirty="0" smtClean="0"/>
              <a:t>하루에 많은 시간이 이러한 일에 소비 되는듯하다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개발하기에도 팍팍한데</a:t>
            </a:r>
            <a:r>
              <a:rPr lang="en-US" altLang="ko-KR" sz="1200" dirty="0" smtClean="0"/>
              <a:t>..)</a:t>
            </a:r>
          </a:p>
          <a:p>
            <a:endParaRPr lang="en-US" altLang="ko-KR" dirty="0" smtClean="0"/>
          </a:p>
          <a:p>
            <a:pPr marL="228600" indent="-228600">
              <a:buFont typeface="Arial" pitchFamily="34" charset="0"/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먹고살기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ko-KR" altLang="en-US" dirty="0" smtClean="0"/>
              <a:t>회사에서 진행하는 프로젝트도 아니고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스폰서도 없고</a:t>
            </a:r>
            <a:r>
              <a:rPr lang="en-US" altLang="ko-KR" dirty="0" smtClean="0"/>
              <a:t>..</a:t>
            </a:r>
          </a:p>
          <a:p>
            <a:pPr marL="228600" lvl="0" indent="-228600">
              <a:buFont typeface="Arial" pitchFamily="34" charset="0"/>
              <a:buNone/>
            </a:pPr>
            <a:endParaRPr lang="en-US" altLang="ko-KR" dirty="0" smtClean="0"/>
          </a:p>
          <a:p>
            <a:pPr marL="228600" lvl="0" indent="-228600">
              <a:buFont typeface="Arial" pitchFamily="34" charset="0"/>
              <a:buNone/>
            </a:pPr>
            <a:r>
              <a:rPr lang="en-US" altLang="ko-KR" dirty="0" smtClean="0"/>
              <a:t>4.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가족</a:t>
            </a:r>
            <a:r>
              <a:rPr lang="en-US" altLang="ko-KR" baseline="0" dirty="0" smtClean="0"/>
              <a:t>(?)</a:t>
            </a:r>
          </a:p>
          <a:p>
            <a:pPr marL="228600" lvl="0" indent="-228600">
              <a:buFont typeface="Arial" pitchFamily="34" charset="0"/>
              <a:buChar char="•"/>
            </a:pPr>
            <a:r>
              <a:rPr lang="ko-KR" altLang="en-US" baseline="0" dirty="0" smtClean="0"/>
              <a:t>집이 일터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가족과 불편해</a:t>
            </a:r>
            <a:r>
              <a:rPr lang="en-US" altLang="ko-KR" baseline="0" dirty="0" smtClean="0"/>
              <a:t>(?), </a:t>
            </a:r>
            <a:r>
              <a:rPr lang="ko-KR" altLang="en-US" baseline="0" dirty="0" smtClean="0"/>
              <a:t>어색하고</a:t>
            </a:r>
            <a:r>
              <a:rPr lang="en-US" altLang="ko-KR" baseline="0" dirty="0" smtClean="0"/>
              <a:t>…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오픈테크넷</a:t>
            </a:r>
            <a:r>
              <a:rPr lang="ko-KR" altLang="en-US" dirty="0" smtClean="0"/>
              <a:t> 포럼에 올챙이 소개 자료를 올림</a:t>
            </a:r>
            <a:endParaRPr lang="en-US" altLang="ko-KR" dirty="0" smtClean="0"/>
          </a:p>
          <a:p>
            <a:r>
              <a:rPr lang="ko-KR" altLang="en-US" dirty="0" smtClean="0"/>
              <a:t>조민재님이 </a:t>
            </a:r>
            <a:r>
              <a:rPr lang="ko-KR" altLang="en-US" dirty="0" err="1" smtClean="0"/>
              <a:t>멋진다면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CUBRID </a:t>
            </a:r>
            <a:r>
              <a:rPr lang="ko-KR" altLang="en-US" dirty="0" smtClean="0"/>
              <a:t>정병주 사장님 코멘트</a:t>
            </a:r>
            <a:endParaRPr lang="en-US" altLang="ko-KR" dirty="0" smtClean="0"/>
          </a:p>
          <a:p>
            <a:r>
              <a:rPr lang="ko-KR" altLang="en-US" dirty="0" smtClean="0"/>
              <a:t>정병주 사장님 요청</a:t>
            </a:r>
            <a:endParaRPr lang="en-US" altLang="ko-KR" dirty="0" smtClean="0"/>
          </a:p>
          <a:p>
            <a:r>
              <a:rPr lang="ko-KR" altLang="en-US" dirty="0" smtClean="0"/>
              <a:t>개발 시작</a:t>
            </a:r>
            <a:endParaRPr lang="en-US" altLang="ko-KR" dirty="0" smtClean="0"/>
          </a:p>
          <a:p>
            <a:r>
              <a:rPr lang="ko-KR" altLang="en-US" dirty="0" smtClean="0"/>
              <a:t>개발 중 막히는 문제 질문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 NBP(NHN Business Platform)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Laura Oh</a:t>
            </a:r>
            <a:r>
              <a:rPr lang="ko-KR" altLang="en-US" baseline="0" dirty="0" smtClean="0"/>
              <a:t>님 연결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질문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해결</a:t>
            </a:r>
            <a:endParaRPr lang="en-US" altLang="ko-KR" baseline="0" dirty="0" smtClean="0"/>
          </a:p>
          <a:p>
            <a:r>
              <a:rPr lang="ko-KR" altLang="en-US" baseline="0" dirty="0" smtClean="0"/>
              <a:t>사용자들에게 </a:t>
            </a:r>
            <a:r>
              <a:rPr lang="ko-KR" altLang="en-US" baseline="0" dirty="0" err="1" smtClean="0"/>
              <a:t>페이스북을</a:t>
            </a:r>
            <a:r>
              <a:rPr lang="ko-KR" altLang="en-US" baseline="0" dirty="0" smtClean="0"/>
              <a:t> 통해 의견을 듣고 해결해 가는 통로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소셜개발</a:t>
            </a:r>
            <a:r>
              <a:rPr lang="en-US" altLang="ko-KR" baseline="0" dirty="0" smtClean="0"/>
              <a:t>(?))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err="1" smtClean="0"/>
              <a:t>다른시각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개발에 대한 다른 관점이 생김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개발한 결과물은 이상에 가까운 것이고 현실은 냉정하고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0D69-75F4-4B84-93E9-C3FDC1D7888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C00C871-450E-4CB0-A92C-3617276AA46A}" type="datetimeFigureOut">
              <a:rPr lang="ko-KR" altLang="en-US" smtClean="0"/>
              <a:pPr/>
              <a:t>2012-07-09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BB2E68D-6A8E-4F0A-A0E0-0B4F6CA905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ngum@gmail.com" TargetMode="External"/><Relationship Id="rId5" Type="http://schemas.openxmlformats.org/officeDocument/2006/relationships/hyperlink" Target="http://hangumkj.blogspot.com/" TargetMode="External"/><Relationship Id="rId4" Type="http://schemas.openxmlformats.org/officeDocument/2006/relationships/hyperlink" Target="http://goo.gl/Q6Va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eclipse.org/orion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uclipse.co.kr/" TargetMode="External"/><Relationship Id="rId4" Type="http://schemas.openxmlformats.org/officeDocument/2006/relationships/hyperlink" Target="c9.io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u7PQ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goo.gl/p3DMA" TargetMode="External"/><Relationship Id="rId4" Type="http://schemas.openxmlformats.org/officeDocument/2006/relationships/hyperlink" Target="http://www.facebook.com/TadpoleForDbToo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6Vax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github.com/hangum/TadpoleForDBTools" TargetMode="External"/><Relationship Id="rId4" Type="http://schemas.openxmlformats.org/officeDocument/2006/relationships/hyperlink" Target="http://goo.gl/PpyA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 smtClean="0"/>
              <a:t>올챙이로 살펴보는 개발 툴과 </a:t>
            </a:r>
            <a:r>
              <a:rPr lang="en-US" altLang="ko-KR" sz="3200" dirty="0" smtClean="0"/>
              <a:t>Cloud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대한민국 </a:t>
            </a:r>
            <a:r>
              <a:rPr lang="ko-KR" altLang="en-US" dirty="0" err="1" smtClean="0"/>
              <a:t>커뮤니티데이</a:t>
            </a:r>
            <a:endParaRPr lang="ko-KR" altLang="en-US" dirty="0"/>
          </a:p>
        </p:txBody>
      </p:sp>
      <p:pic>
        <p:nvPicPr>
          <p:cNvPr id="5122" name="Picture 2" descr="C:\Users\hangum\Pictures\TadpoleForDBToo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708920"/>
            <a:ext cx="1440160" cy="144016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788024" y="5445224"/>
          <a:ext cx="414340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404"/>
              </a:tblGrid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조현종 </a:t>
                      </a:r>
                      <a:r>
                        <a:rPr lang="en-US" altLang="ko-KR" dirty="0" smtClean="0"/>
                        <a:t>(V0.1, 12/07/07)</a:t>
                      </a:r>
                    </a:p>
                    <a:p>
                      <a:pPr latinLnBrk="1"/>
                      <a:r>
                        <a:rPr kumimoji="0" lang="en-US" altLang="ko-KR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http://goo.gl/Q6Vax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http://hangumkj.blogspot.com/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hlinkClick r:id="rId6"/>
                        </a:rPr>
                        <a:t>hangum@gmail.com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303"/>
    </mc:Choice>
    <mc:Fallback>
      <p:transition spd="slow" advTm="253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5" name="Picture 3" descr="C:\Users\hangum\Downloads\mongodb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6253" y="1340768"/>
            <a:ext cx="4384219" cy="3600400"/>
          </a:xfrm>
          <a:prstGeom prst="rect">
            <a:avLst/>
          </a:prstGeom>
          <a:noFill/>
        </p:spPr>
      </p:pic>
      <p:pic>
        <p:nvPicPr>
          <p:cNvPr id="6" name="Picture 2" descr="C:\Users\hangum\Downloads\tadpole-e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5462" y="3356992"/>
            <a:ext cx="2741337" cy="2996952"/>
          </a:xfrm>
          <a:prstGeom prst="rect">
            <a:avLst/>
          </a:prstGeom>
          <a:noFill/>
        </p:spPr>
      </p:pic>
      <p:pic>
        <p:nvPicPr>
          <p:cNvPr id="7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337" y="1340768"/>
            <a:ext cx="3262916" cy="3456384"/>
          </a:xfrm>
          <a:prstGeom prst="rect">
            <a:avLst/>
          </a:prstGeom>
          <a:noFill/>
        </p:spPr>
      </p:pic>
      <p:pic>
        <p:nvPicPr>
          <p:cNvPr id="8" name="Picture 4" descr="C:\Users\hangum\Downloads\tadpole-screen-sq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3134" y="3356992"/>
            <a:ext cx="2935669" cy="33569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48"/>
    </mc:Choice>
    <mc:Fallback>
      <p:transition spd="slow" advTm="294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4413805"/>
              </p:ext>
            </p:extLst>
          </p:nvPr>
        </p:nvGraphicFramePr>
        <p:xfrm>
          <a:off x="1475656" y="1457960"/>
          <a:ext cx="6912768" cy="495102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456384"/>
                <a:gridCol w="3456384"/>
              </a:tblGrid>
              <a:tr h="338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앞으로</a:t>
                      </a:r>
                      <a:endParaRPr lang="ko-KR" altLang="en-US" dirty="0"/>
                    </a:p>
                  </a:txBody>
                  <a:tcPr/>
                </a:tc>
              </a:tr>
              <a:tr h="4585263">
                <a:tc>
                  <a:txBody>
                    <a:bodyPr/>
                    <a:lstStyle/>
                    <a:p>
                      <a:pPr lvl="0">
                        <a:buFontTx/>
                        <a:buChar char="-"/>
                      </a:pPr>
                      <a:r>
                        <a:rPr lang="en-US" altLang="ko-KR" dirty="0" smtClean="0"/>
                        <a:t>0.0.8 release</a:t>
                      </a: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select, Insert, Update, Delete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Syntax Highlighting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SQL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Statement &lt;-&gt; Java, PHP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Assist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SQL Statement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Result Set to CSV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History And Export text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SQL Statement</a:t>
                      </a:r>
                      <a:b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 ER Diagram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0"/>
                      <a:r>
                        <a:rPr kumimoji="0" lang="en-US" altLang="ko-KR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(Auto Layout)</a:t>
                      </a:r>
                      <a:endParaRPr kumimoji="0"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Tx/>
                        <a:buChar char="-"/>
                      </a:pPr>
                      <a:endParaRPr lang="en-US" altLang="ko-KR" dirty="0" smtClean="0"/>
                    </a:p>
                    <a:p>
                      <a:pPr lvl="0">
                        <a:buFontTx/>
                        <a:buChar char="-"/>
                      </a:pPr>
                      <a:r>
                        <a:rPr lang="ko-KR" altLang="en-US" dirty="0" smtClean="0"/>
                        <a:t>공개소프트웨어 개발자대회</a:t>
                      </a:r>
                      <a:endParaRPr lang="en-US" altLang="ko-KR" dirty="0" smtClean="0"/>
                    </a:p>
                    <a:p>
                      <a:pPr lvl="0">
                        <a:buFontTx/>
                        <a:buChar char="-"/>
                      </a:pPr>
                      <a:r>
                        <a:rPr lang="en-US" altLang="ko-KR" dirty="0" smtClean="0"/>
                        <a:t> CUBRID AFFILIATES Program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kumimoji="0" lang="en-US" altLang="ko-KR" kern="1200" dirty="0" smtClean="0"/>
                        <a:t> </a:t>
                      </a:r>
                      <a:r>
                        <a:rPr lang="en-US" altLang="ko-KR" dirty="0" smtClean="0"/>
                        <a:t>0.0.9 version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b="1" baseline="0" dirty="0" smtClean="0"/>
                        <a:t>          </a:t>
                      </a:r>
                      <a:r>
                        <a:rPr lang="ko-KR" altLang="en-US" sz="1500" b="1" baseline="0" dirty="0" smtClean="0"/>
                        <a:t>상용버전 고민</a:t>
                      </a:r>
                      <a:r>
                        <a:rPr lang="en-US" altLang="ko-KR" sz="1500" b="1" baseline="0" dirty="0" smtClean="0"/>
                        <a:t>(?)</a:t>
                      </a:r>
                      <a:endParaRPr lang="en-US" altLang="ko-KR" sz="1500" b="1" dirty="0" smtClean="0"/>
                    </a:p>
                    <a:p>
                      <a:pPr lvl="1"/>
                      <a:r>
                        <a:rPr lang="en-US" altLang="ko-KR" sz="1500" b="1" dirty="0" smtClean="0"/>
                        <a:t>RDB</a:t>
                      </a:r>
                    </a:p>
                    <a:p>
                      <a:pPr lvl="2"/>
                      <a:r>
                        <a:rPr lang="ko-KR" altLang="en-US" sz="1500" dirty="0" smtClean="0"/>
                        <a:t>기본기능 향상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en-US" altLang="ko-KR" sz="1500" dirty="0" smtClean="0"/>
                        <a:t>DB to DB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ERD </a:t>
                      </a:r>
                      <a:r>
                        <a:rPr lang="ko-KR" altLang="en-US" sz="1500" dirty="0" smtClean="0"/>
                        <a:t>새롭게 구현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en-US" altLang="ko-KR" sz="1500" dirty="0" err="1" smtClean="0"/>
                        <a:t>PostgreSQL</a:t>
                      </a:r>
                      <a:r>
                        <a:rPr lang="en-US" altLang="ko-KR" sz="1500" dirty="0" smtClean="0"/>
                        <a:t>, DB2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 </a:t>
                      </a:r>
                      <a:endParaRPr lang="en-US" altLang="ko-KR" sz="1500" dirty="0" smtClean="0"/>
                    </a:p>
                    <a:p>
                      <a:pPr lvl="1"/>
                      <a:r>
                        <a:rPr lang="en-US" altLang="ko-KR" sz="1500" b="1" dirty="0" err="1" smtClean="0"/>
                        <a:t>NoSQL</a:t>
                      </a:r>
                      <a:endParaRPr lang="en-US" altLang="ko-KR" sz="1500" b="1" dirty="0" smtClean="0"/>
                    </a:p>
                    <a:p>
                      <a:pPr lvl="2"/>
                      <a:r>
                        <a:rPr lang="ko-KR" altLang="en-US" sz="1500" dirty="0" smtClean="0"/>
                        <a:t>기본 기능 향상</a:t>
                      </a:r>
                      <a:r>
                        <a:rPr lang="en-US" altLang="ko-KR" sz="1500" dirty="0" smtClean="0"/>
                        <a:t/>
                      </a:r>
                      <a:br>
                        <a:rPr lang="en-US" altLang="ko-KR" sz="1500" dirty="0" smtClean="0"/>
                      </a:br>
                      <a:r>
                        <a:rPr lang="en-US" altLang="ko-KR" sz="1500" dirty="0" smtClean="0"/>
                        <a:t>RDB to </a:t>
                      </a:r>
                      <a:r>
                        <a:rPr lang="en-US" altLang="ko-KR" sz="1500" dirty="0" err="1" smtClean="0"/>
                        <a:t>NoSQL</a:t>
                      </a:r>
                      <a:r>
                        <a:rPr lang="en-US" altLang="ko-KR" sz="1500" dirty="0" smtClean="0"/>
                        <a:t> migration</a:t>
                      </a:r>
                    </a:p>
                    <a:p>
                      <a:pPr lvl="2"/>
                      <a:r>
                        <a:rPr lang="en-US" altLang="ko-KR" sz="1500" dirty="0" smtClean="0"/>
                        <a:t>Apache Cassandra </a:t>
                      </a:r>
                      <a:r>
                        <a:rPr lang="ko-KR" altLang="en-US" sz="1500" dirty="0" smtClean="0"/>
                        <a:t>추가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모델링 도구 개발</a:t>
                      </a:r>
                      <a:endParaRPr lang="en-US" altLang="ko-KR" sz="1500" dirty="0" smtClean="0"/>
                    </a:p>
                    <a:p>
                      <a:pPr lvl="2"/>
                      <a:r>
                        <a:rPr lang="ko-KR" altLang="en-US" sz="1500" dirty="0" smtClean="0"/>
                        <a:t>모니터링 기능</a:t>
                      </a:r>
                      <a:r>
                        <a:rPr lang="ko-KR" altLang="en-US" dirty="0" smtClean="0"/>
                        <a:t> </a:t>
                      </a:r>
                      <a:endParaRPr kumimoji="0" lang="en-US" altLang="ko-KR" kern="1200" dirty="0" smtClean="0"/>
                    </a:p>
                    <a:p>
                      <a:pPr>
                        <a:buFontTx/>
                        <a:buChar char="-"/>
                      </a:pPr>
                      <a:endParaRPr lang="en-US" altLang="ko-KR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dirty="0" smtClean="0"/>
                        <a:t>1.0.0 version </a:t>
                      </a:r>
                      <a:r>
                        <a:rPr lang="en-US" altLang="ko-KR" dirty="0" smtClean="0">
                          <a:sym typeface="Wingdings" pitchFamily="2" charset="2"/>
                        </a:rPr>
                        <a:t></a:t>
                      </a:r>
                      <a:r>
                        <a:rPr lang="en-US" altLang="ko-KR" baseline="0" dirty="0" smtClean="0">
                          <a:sym typeface="Wingdings" pitchFamily="2" charset="2"/>
                        </a:rPr>
                        <a:t> ?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ko-KR" altLang="en-US" dirty="0" smtClean="0"/>
                        <a:t> 상용버전 출시</a:t>
                      </a:r>
                      <a:endParaRPr lang="en-US" altLang="ko-KR" baseline="0" dirty="0" smtClean="0">
                        <a:sym typeface="Wingdings" pitchFamily="2" charset="2"/>
                      </a:endParaRPr>
                    </a:p>
                    <a:p>
                      <a:pPr>
                        <a:buFontTx/>
                        <a:buChar char="-"/>
                      </a:pP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5585"/>
    </mc:Choice>
    <mc:Fallback>
      <p:transition spd="slow" advTm="13558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어려운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동료들</a:t>
            </a:r>
            <a:endParaRPr lang="en-US" altLang="ko-KR" dirty="0" smtClean="0"/>
          </a:p>
          <a:p>
            <a:r>
              <a:rPr lang="ko-KR" altLang="en-US" dirty="0" smtClean="0"/>
              <a:t>모든 일에 만능</a:t>
            </a:r>
            <a:r>
              <a:rPr lang="en-US" altLang="ko-KR" dirty="0" smtClean="0"/>
              <a:t>(?)</a:t>
            </a:r>
          </a:p>
          <a:p>
            <a:pPr lvl="1"/>
            <a:r>
              <a:rPr lang="ko-KR" altLang="en-US" sz="2200" dirty="0" smtClean="0"/>
              <a:t>기획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홍보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분석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설계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개발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디자인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테스트</a:t>
            </a:r>
            <a:r>
              <a:rPr lang="en-US" altLang="ko-KR" sz="2200" dirty="0" smtClean="0"/>
              <a:t>,</a:t>
            </a:r>
            <a:r>
              <a:rPr lang="ko-KR" altLang="en-US" sz="2200" dirty="0" err="1" smtClean="0"/>
              <a:t>빌드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……….</a:t>
            </a:r>
          </a:p>
          <a:p>
            <a:r>
              <a:rPr lang="ko-KR" altLang="en-US" dirty="0" smtClean="0"/>
              <a:t>먹고 살기</a:t>
            </a:r>
            <a:r>
              <a:rPr lang="en-US" altLang="ko-KR" dirty="0" smtClean="0"/>
              <a:t>(?)</a:t>
            </a:r>
          </a:p>
          <a:p>
            <a:r>
              <a:rPr lang="ko-KR" altLang="en-US" dirty="0" smtClean="0"/>
              <a:t>가족</a:t>
            </a:r>
            <a:r>
              <a:rPr lang="en-US" altLang="ko-KR" dirty="0" smtClean="0"/>
              <a:t>(?)</a:t>
            </a:r>
          </a:p>
          <a:p>
            <a:r>
              <a:rPr lang="ko-KR" altLang="en-US" dirty="0" smtClean="0"/>
              <a:t>회사</a:t>
            </a:r>
            <a:r>
              <a:rPr lang="en-US" altLang="ko-KR" dirty="0" smtClean="0"/>
              <a:t>(?) -&gt; </a:t>
            </a:r>
            <a:r>
              <a:rPr lang="ko-KR" altLang="en-US" dirty="0" smtClean="0"/>
              <a:t>어떻게</a:t>
            </a:r>
            <a:endParaRPr lang="ko-KR" altLang="en-US" dirty="0"/>
          </a:p>
        </p:txBody>
      </p:sp>
      <p:pic>
        <p:nvPicPr>
          <p:cNvPr id="11265" name="Picture 1" descr="C:\Users\hangum\Downloads\photo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645024"/>
            <a:ext cx="2054923" cy="2751361"/>
          </a:xfrm>
          <a:prstGeom prst="rect">
            <a:avLst/>
          </a:prstGeom>
          <a:noFill/>
        </p:spPr>
      </p:pic>
      <p:pic>
        <p:nvPicPr>
          <p:cNvPr id="11266" name="Picture 2" descr="C:\Users\hangum\Downloads\photo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04664"/>
            <a:ext cx="2982665" cy="22276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5274"/>
    </mc:Choice>
    <mc:Fallback>
      <p:transition spd="slow" advTm="1452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Source </a:t>
            </a:r>
            <a:r>
              <a:rPr lang="ko-KR" altLang="en-US" dirty="0" smtClean="0"/>
              <a:t>개발자들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CUBRID  </a:t>
            </a:r>
            <a:r>
              <a:rPr lang="ko-KR" altLang="en-US" dirty="0" smtClean="0"/>
              <a:t>개발 이야기</a:t>
            </a:r>
            <a:endParaRPr lang="en-US" altLang="ko-KR" dirty="0" smtClean="0"/>
          </a:p>
          <a:p>
            <a:r>
              <a:rPr lang="ko-KR" altLang="en-US" dirty="0" smtClean="0"/>
              <a:t>다른 시각</a:t>
            </a:r>
            <a:r>
              <a:rPr lang="en-US" altLang="ko-KR" dirty="0" smtClean="0"/>
              <a:t>(?)</a:t>
            </a:r>
          </a:p>
          <a:p>
            <a:r>
              <a:rPr lang="ko-KR" altLang="en-US" dirty="0" smtClean="0"/>
              <a:t>열정</a:t>
            </a:r>
            <a:endParaRPr lang="ko-KR" altLang="en-US" dirty="0"/>
          </a:p>
        </p:txBody>
      </p:sp>
      <p:pic>
        <p:nvPicPr>
          <p:cNvPr id="4098" name="Picture 2" descr="C:\Users\hangum\Downloads\제목 없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700808"/>
            <a:ext cx="2631911" cy="4753552"/>
          </a:xfrm>
          <a:prstGeom prst="rect">
            <a:avLst/>
          </a:prstGeom>
          <a:noFill/>
        </p:spPr>
      </p:pic>
      <p:pic>
        <p:nvPicPr>
          <p:cNvPr id="4099" name="Picture 3" descr="C:\Users\hangum\Downloads\cubrid-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363589"/>
            <a:ext cx="1694490" cy="30897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74299"/>
    </mc:Choice>
    <mc:Fallback>
      <p:transition spd="slow" advTm="17429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상상하기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먹고 살기</a:t>
            </a:r>
            <a:endParaRPr lang="en-US" altLang="ko-KR" dirty="0" smtClean="0"/>
          </a:p>
          <a:p>
            <a:r>
              <a:rPr lang="en-US" altLang="ko-KR" dirty="0" smtClean="0"/>
              <a:t>Sponsors</a:t>
            </a:r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의 기본 개발 툴</a:t>
            </a:r>
            <a:endParaRPr lang="en-US" altLang="ko-KR" dirty="0" smtClean="0"/>
          </a:p>
          <a:p>
            <a:r>
              <a:rPr lang="ko-KR" altLang="en-US" dirty="0" smtClean="0"/>
              <a:t>회사의 기본 솔루션</a:t>
            </a:r>
            <a:endParaRPr lang="en-US" altLang="ko-KR" dirty="0" smtClean="0"/>
          </a:p>
          <a:p>
            <a:r>
              <a:rPr lang="en-US" altLang="ko-KR" dirty="0" err="1" smtClean="0"/>
              <a:t>PaaS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ko-KR" altLang="en-US" dirty="0" smtClean="0"/>
              <a:t>에서의 활용</a:t>
            </a:r>
            <a:endParaRPr lang="en-US" altLang="ko-KR" dirty="0" smtClean="0"/>
          </a:p>
          <a:p>
            <a:r>
              <a:rPr lang="ko-KR" altLang="en-US" dirty="0" smtClean="0"/>
              <a:t>개발자들의 애용 툴</a:t>
            </a:r>
            <a:r>
              <a:rPr lang="en-US" altLang="ko-KR" dirty="0" smtClean="0"/>
              <a:t>(?)</a:t>
            </a:r>
          </a:p>
          <a:p>
            <a:r>
              <a:rPr lang="ko-KR" altLang="en-US" dirty="0" smtClean="0"/>
              <a:t>모</a:t>
            </a:r>
            <a:r>
              <a:rPr lang="ko-KR" altLang="en-US" dirty="0"/>
              <a:t>델</a:t>
            </a:r>
          </a:p>
        </p:txBody>
      </p:sp>
      <p:pic>
        <p:nvPicPr>
          <p:cNvPr id="184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700808"/>
            <a:ext cx="2817516" cy="4869160"/>
          </a:xfrm>
          <a:prstGeom prst="rect">
            <a:avLst/>
          </a:prstGeom>
          <a:noFill/>
        </p:spPr>
      </p:pic>
      <p:pic>
        <p:nvPicPr>
          <p:cNvPr id="1536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5157192"/>
            <a:ext cx="1584176" cy="13072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6308"/>
    </mc:Choice>
    <mc:Fallback>
      <p:transition spd="slow" advTm="11630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먹고 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기업체 강의</a:t>
            </a:r>
            <a:endParaRPr lang="en-US" altLang="ko-KR" dirty="0" smtClean="0"/>
          </a:p>
          <a:p>
            <a:r>
              <a:rPr lang="ko-KR" altLang="en-US" dirty="0" smtClean="0"/>
              <a:t>오픈 소스 개발자대회 출전</a:t>
            </a:r>
            <a:endParaRPr lang="en-US" altLang="ko-KR" dirty="0" smtClean="0"/>
          </a:p>
          <a:p>
            <a:r>
              <a:rPr lang="en-US" altLang="ko-KR" dirty="0" smtClean="0"/>
              <a:t>CUBRID Affiliates Program</a:t>
            </a:r>
            <a:r>
              <a:rPr lang="ko-KR" altLang="en-US" dirty="0" smtClean="0"/>
              <a:t>에 조인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직장으로</a:t>
            </a:r>
            <a:r>
              <a:rPr lang="en-US" altLang="ko-KR" dirty="0" smtClean="0"/>
              <a:t>(?)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383"/>
    </mc:Choice>
    <mc:Fallback>
      <p:transition spd="slow" advTm="5538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나에게 오픈 소스는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부끄러움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재미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흥미로움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쟁이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도전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평범함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퇴사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특별함</a:t>
            </a:r>
            <a:r>
              <a:rPr lang="en-US" altLang="ko-KR" dirty="0" smtClean="0"/>
              <a:t>(?) &lt;- </a:t>
            </a:r>
            <a:r>
              <a:rPr lang="ko-KR" altLang="en-US" dirty="0" smtClean="0"/>
              <a:t>올챙이</a:t>
            </a:r>
            <a:endParaRPr lang="en-US" altLang="ko-KR" dirty="0" smtClean="0"/>
          </a:p>
          <a:p>
            <a:r>
              <a:rPr lang="ko-KR" altLang="en-US" smtClean="0"/>
              <a:t>상용제품과 </a:t>
            </a:r>
            <a:r>
              <a:rPr lang="ko-KR" altLang="en-US" dirty="0" smtClean="0"/>
              <a:t>동급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62563"/>
    </mc:Choice>
    <mc:Fallback>
      <p:transition spd="slow" advTm="16256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28"/>
    </mc:Choice>
    <mc:Fallback>
      <p:transition spd="slow" advTm="37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요즘 개발 따라잡기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개발 툴의 흐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올챙이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r>
              <a:rPr lang="ko-KR" altLang="en-US" dirty="0" smtClean="0"/>
              <a:t>올챙이 배경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올챙이 현황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올챙이 구조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데모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Feature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어려운 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좋은 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상상하기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먹고 살기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나에게 오픈 소스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7" name="Picture 3" descr="C:\Users\hangum\Downloads\tadpole-screen-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980728"/>
            <a:ext cx="3560430" cy="407141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3484"/>
    </mc:Choice>
    <mc:Fallback>
      <p:transition spd="slow" advTm="4348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요즘 개발 따라잡기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Cloud : Platform Shift</a:t>
            </a:r>
          </a:p>
          <a:p>
            <a:endParaRPr lang="ko-KR" altLang="en-US" dirty="0"/>
          </a:p>
        </p:txBody>
      </p:sp>
      <p:pic>
        <p:nvPicPr>
          <p:cNvPr id="20482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48680"/>
            <a:ext cx="2000250" cy="657225"/>
          </a:xfrm>
          <a:prstGeom prst="rect">
            <a:avLst/>
          </a:prstGeom>
          <a:noFill/>
        </p:spPr>
      </p:pic>
      <p:pic>
        <p:nvPicPr>
          <p:cNvPr id="20484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844824"/>
            <a:ext cx="1609725" cy="781050"/>
          </a:xfrm>
          <a:prstGeom prst="rect">
            <a:avLst/>
          </a:prstGeom>
          <a:noFill/>
        </p:spPr>
      </p:pic>
      <p:pic>
        <p:nvPicPr>
          <p:cNvPr id="20486" name="Picture 6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268760"/>
            <a:ext cx="1752600" cy="1114425"/>
          </a:xfrm>
          <a:prstGeom prst="rect">
            <a:avLst/>
          </a:prstGeom>
          <a:noFill/>
        </p:spPr>
      </p:pic>
      <p:pic>
        <p:nvPicPr>
          <p:cNvPr id="20488" name="Picture 8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2665714"/>
            <a:ext cx="6264696" cy="34995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68"/>
    </mc:Choice>
    <mc:Fallback>
      <p:transition spd="slow" advTm="9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툴의 흐</a:t>
            </a:r>
            <a:r>
              <a:rPr lang="ko-KR" altLang="en-US" dirty="0"/>
              <a:t>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Eclipse Foundation</a:t>
            </a:r>
          </a:p>
          <a:p>
            <a:pPr lvl="1"/>
            <a:r>
              <a:rPr lang="en-US" altLang="ko-KR" dirty="0" err="1" smtClean="0"/>
              <a:t>OrionHub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www.eclipse.org/orion/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IBM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Eclipse </a:t>
            </a:r>
            <a:r>
              <a:rPr lang="ko-KR" altLang="en-US" dirty="0" smtClean="0"/>
              <a:t>차기 프로젝트로 시작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탈락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를 구현하고 함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Cloud9(</a:t>
            </a:r>
            <a:r>
              <a:rPr lang="en-US" altLang="ko-KR" dirty="0" smtClean="0">
                <a:hlinkClick r:id="rId4" action="ppaction://hlinkfile"/>
              </a:rPr>
              <a:t>c9.io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Uclipse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5"/>
              </a:rPr>
              <a:t>http://uclipse.co.kr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  <a:p>
            <a:pPr lvl="3"/>
            <a:endParaRPr lang="ko-KR" altLang="en-US" dirty="0"/>
          </a:p>
        </p:txBody>
      </p:sp>
      <p:pic>
        <p:nvPicPr>
          <p:cNvPr id="19458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4437112"/>
            <a:ext cx="3086100" cy="647700"/>
          </a:xfrm>
          <a:prstGeom prst="rect">
            <a:avLst/>
          </a:prstGeom>
          <a:noFill/>
        </p:spPr>
      </p:pic>
      <p:pic>
        <p:nvPicPr>
          <p:cNvPr id="19460" name="Picture 4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4288" y="2924944"/>
            <a:ext cx="1305239" cy="1008112"/>
          </a:xfrm>
          <a:prstGeom prst="rect">
            <a:avLst/>
          </a:prstGeom>
          <a:noFill/>
        </p:spPr>
      </p:pic>
      <p:pic>
        <p:nvPicPr>
          <p:cNvPr id="1843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5229200"/>
            <a:ext cx="1905000" cy="676275"/>
          </a:xfrm>
          <a:prstGeom prst="rect">
            <a:avLst/>
          </a:prstGeom>
          <a:noFill/>
        </p:spPr>
      </p:pic>
      <p:pic>
        <p:nvPicPr>
          <p:cNvPr id="23554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2160" y="188640"/>
            <a:ext cx="2968348" cy="22401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1466"/>
    </mc:Choice>
    <mc:Fallback>
      <p:transition spd="slow" advTm="1314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올챙이는</a:t>
            </a:r>
            <a:r>
              <a:rPr lang="en-US" altLang="ko-KR" dirty="0" smtClean="0"/>
              <a:t>?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3"/>
              </a:rPr>
              <a:t>http://goo.gl/eu7PQ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dirty="0" smtClean="0"/>
              <a:t>웹 브라우저에서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개발 및 관리 솔루션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RDB :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CUBRID,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, MSSQL, Oracle,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SQLite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 smtClean="0"/>
              <a:t>NoSQL</a:t>
            </a:r>
            <a:r>
              <a:rPr lang="en-US" altLang="ko-KR" dirty="0" smtClean="0"/>
              <a:t> :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MongoDB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smtClean="0"/>
              <a:t>배포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 : Tomcat war </a:t>
            </a:r>
            <a:r>
              <a:rPr lang="ko-KR" altLang="en-US" dirty="0" smtClean="0"/>
              <a:t>및 서버실행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Standalone : win, </a:t>
            </a:r>
            <a:r>
              <a:rPr lang="en-US" altLang="ko-KR" dirty="0" err="1" smtClean="0"/>
              <a:t>mac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gtk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SaaS</a:t>
            </a:r>
            <a:r>
              <a:rPr lang="en-US" altLang="ko-KR" dirty="0" smtClean="0"/>
              <a:t>(?)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 home</a:t>
            </a:r>
          </a:p>
          <a:p>
            <a:pPr lvl="1"/>
            <a:r>
              <a:rPr lang="en-US" altLang="ko-KR" sz="2100" dirty="0" smtClean="0">
                <a:hlinkClick r:id="rId4"/>
              </a:rPr>
              <a:t>http://www.facebook.com/TadpoleForDbTools</a:t>
            </a:r>
            <a:endParaRPr lang="en-US" altLang="ko-KR" sz="2100" dirty="0" smtClean="0"/>
          </a:p>
          <a:p>
            <a:r>
              <a:rPr lang="ko-KR" altLang="en-US" dirty="0" smtClean="0"/>
              <a:t>데모사이트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5"/>
              </a:rPr>
              <a:t>http://goo.gl/p3DMA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Picture 3" descr="C:\Users\hangum\Downloads\TadpoleForDBToolsArc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88641"/>
            <a:ext cx="2642622" cy="1944215"/>
          </a:xfrm>
          <a:prstGeom prst="rect">
            <a:avLst/>
          </a:prstGeom>
          <a:noFill/>
        </p:spPr>
      </p:pic>
      <p:pic>
        <p:nvPicPr>
          <p:cNvPr id="6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21404" y="3356992"/>
            <a:ext cx="2855052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0137"/>
    </mc:Choice>
    <mc:Fallback>
      <p:transition spd="slow" advTm="9013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520" y="4653136"/>
            <a:ext cx="1813997" cy="199340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2010</a:t>
            </a:r>
            <a:r>
              <a:rPr lang="ko-KR" altLang="en-US" dirty="0" smtClean="0"/>
              <a:t>년 말부터 </a:t>
            </a:r>
            <a:r>
              <a:rPr lang="en-US" altLang="ko-KR" dirty="0" err="1" smtClean="0"/>
              <a:t>PaaS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Eclipse IDE</a:t>
            </a:r>
            <a:r>
              <a:rPr lang="ko-KR" altLang="en-US" dirty="0" smtClean="0"/>
              <a:t>부분 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사 분은 </a:t>
            </a:r>
            <a:r>
              <a:rPr lang="en-US" altLang="ko-KR" dirty="0" smtClean="0"/>
              <a:t>VM</a:t>
            </a:r>
            <a:r>
              <a:rPr lang="ko-KR" altLang="en-US" dirty="0" smtClean="0"/>
              <a:t>하나에 개발환경을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(Eclipse IDE, </a:t>
            </a:r>
            <a:r>
              <a:rPr lang="ko-KR" altLang="en-US" dirty="0" smtClean="0"/>
              <a:t>형상관리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서버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JCO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Eclipse RAP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개발환경을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동작가능 하도록 만들어보자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Java IDE(?) -&gt; SQL IDE(?)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21"/>
    </mc:Choice>
    <mc:Fallback>
      <p:transition spd="slow" advTm="82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올챙이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07444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시작 </a:t>
            </a:r>
            <a:r>
              <a:rPr lang="en-US" altLang="ko-KR" dirty="0" smtClean="0"/>
              <a:t>~ </a:t>
            </a:r>
            <a:r>
              <a:rPr lang="ko-KR" altLang="en-US" dirty="0" smtClean="0"/>
              <a:t>현재</a:t>
            </a:r>
            <a:endParaRPr lang="en-US" altLang="ko-KR" dirty="0" smtClean="0"/>
          </a:p>
          <a:p>
            <a:r>
              <a:rPr lang="ko-KR" altLang="en-US" dirty="0" smtClean="0"/>
              <a:t>직장은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Tadpole System</a:t>
            </a:r>
          </a:p>
          <a:p>
            <a:r>
              <a:rPr lang="ko-KR" altLang="en-US" dirty="0" smtClean="0"/>
              <a:t>개발공간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 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Google site : </a:t>
            </a:r>
            <a:r>
              <a:rPr lang="ko-KR" altLang="en-US" dirty="0" smtClean="0"/>
              <a:t>한글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http://goo.gl/Q6Vax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                   </a:t>
            </a:r>
            <a:r>
              <a:rPr lang="ko-KR" altLang="en-US" dirty="0" smtClean="0"/>
              <a:t>영문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4"/>
              </a:rPr>
              <a:t>http://goo.gl/PpyA4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5"/>
              </a:rPr>
              <a:t>https://github.com/hangum/TadpoleForDBTools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네이버</a:t>
            </a:r>
            <a:r>
              <a:rPr lang="ko-KR" altLang="en-US" dirty="0" smtClean="0"/>
              <a:t> 개발자센터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 code -&gt;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개의 서브 프로젝트로 구성</a:t>
            </a:r>
            <a:endParaRPr lang="en-US" altLang="ko-KR" dirty="0" smtClean="0"/>
          </a:p>
          <a:p>
            <a:r>
              <a:rPr lang="en-US" altLang="ko-KR" dirty="0" smtClean="0"/>
              <a:t>0.0.8 </a:t>
            </a:r>
            <a:r>
              <a:rPr lang="ko-KR" altLang="en-US" dirty="0" smtClean="0"/>
              <a:t>버전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평일 하루에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 다운로드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 장비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올챙이 데모 서버 </a:t>
            </a:r>
            <a:r>
              <a:rPr lang="en-US" altLang="ko-KR" dirty="0" smtClean="0"/>
              <a:t>(Amazon EC2 micro instance)</a:t>
            </a:r>
          </a:p>
          <a:p>
            <a:pPr lvl="1"/>
            <a:r>
              <a:rPr lang="en-US" altLang="ko-KR" dirty="0" smtClean="0"/>
              <a:t>Oracle Server (Amazon RDS)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Server (Amazon RDS, </a:t>
            </a:r>
            <a:r>
              <a:rPr lang="en-US" altLang="ko-KR" dirty="0" err="1" smtClean="0"/>
              <a:t>Ucloud</a:t>
            </a:r>
            <a:r>
              <a:rPr lang="en-US" altLang="ko-KR" dirty="0" smtClean="0"/>
              <a:t> engine)</a:t>
            </a:r>
          </a:p>
        </p:txBody>
      </p:sp>
      <p:pic>
        <p:nvPicPr>
          <p:cNvPr id="2052" name="Picture 4" descr="C:\Users\hangum\Downloads\photo 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692696"/>
            <a:ext cx="3374433" cy="2520280"/>
          </a:xfrm>
          <a:prstGeom prst="rect">
            <a:avLst/>
          </a:prstGeom>
          <a:noFill/>
        </p:spPr>
      </p:pic>
      <p:pic>
        <p:nvPicPr>
          <p:cNvPr id="6" name="Picture 3" descr="C:\Users\hangum\Pictures\TadpoleForDBToolsSyste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2160" y="4365104"/>
            <a:ext cx="2872972" cy="2160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8272"/>
    </mc:Choice>
    <mc:Fallback>
      <p:transition spd="slow" advTm="10827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Eclipse RAP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2006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6</a:t>
            </a:r>
            <a:r>
              <a:rPr lang="ko-KR" altLang="en-US" sz="2500" dirty="0" smtClean="0"/>
              <a:t>월 시작</a:t>
            </a:r>
            <a:endParaRPr lang="en-US" altLang="ko-KR" sz="2500" dirty="0" smtClean="0"/>
          </a:p>
          <a:p>
            <a:r>
              <a:rPr lang="en-US" altLang="ko-KR" sz="2500" dirty="0" smtClean="0"/>
              <a:t>Eclipse IDE</a:t>
            </a:r>
            <a:r>
              <a:rPr lang="ko-KR" altLang="en-US" sz="2500" dirty="0" smtClean="0"/>
              <a:t>를 웹으로</a:t>
            </a:r>
            <a:r>
              <a:rPr lang="en-US" altLang="ko-KR" sz="2500" dirty="0" smtClean="0"/>
              <a:t>(?) -&gt; RAP(Rich Ajax Platform)</a:t>
            </a:r>
          </a:p>
          <a:p>
            <a:r>
              <a:rPr lang="ko-KR" altLang="en-US" sz="2500" dirty="0" smtClean="0"/>
              <a:t>대부분 브라우저 호환성 유지</a:t>
            </a:r>
            <a:endParaRPr lang="en-US" altLang="ko-KR" sz="2500" dirty="0" smtClean="0"/>
          </a:p>
          <a:p>
            <a:r>
              <a:rPr lang="ko-KR" altLang="en-US" sz="2500" dirty="0" smtClean="0"/>
              <a:t>대부분 웹 컨테이너 지원</a:t>
            </a:r>
            <a:r>
              <a:rPr lang="en-US" altLang="ko-KR" sz="2500" dirty="0" smtClean="0"/>
              <a:t>(Tomcat, </a:t>
            </a:r>
            <a:r>
              <a:rPr lang="en-US" altLang="ko-KR" sz="2500" dirty="0" err="1" smtClean="0"/>
              <a:t>WebLogic</a:t>
            </a:r>
            <a:r>
              <a:rPr lang="en-US" altLang="ko-KR" sz="2500" dirty="0" smtClean="0"/>
              <a:t> …)</a:t>
            </a:r>
          </a:p>
          <a:p>
            <a:r>
              <a:rPr lang="en-US" altLang="ko-KR" sz="3200" dirty="0" smtClean="0"/>
              <a:t>Server UI Callback </a:t>
            </a:r>
            <a:r>
              <a:rPr lang="ko-KR" altLang="en-US" sz="3200" dirty="0" smtClean="0"/>
              <a:t>지원</a:t>
            </a:r>
            <a:endParaRPr lang="en-US" altLang="ko-KR" sz="3200" dirty="0" smtClean="0"/>
          </a:p>
          <a:p>
            <a:endParaRPr lang="en-US" altLang="ko-KR" sz="3000" dirty="0" smtClean="0"/>
          </a:p>
          <a:p>
            <a:endParaRPr lang="en-US" altLang="ko-KR" sz="3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3010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4104456" cy="2129907"/>
          </a:xfrm>
          <a:prstGeom prst="rect">
            <a:avLst/>
          </a:prstGeom>
          <a:noFill/>
        </p:spPr>
      </p:pic>
      <p:pic>
        <p:nvPicPr>
          <p:cNvPr id="5" name="Picture 3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645023"/>
            <a:ext cx="2736304" cy="30316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856"/>
    </mc:Choice>
    <mc:Fallback>
      <p:transition spd="slow" advTm="558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올챙이 구조</a:t>
            </a:r>
            <a:endParaRPr lang="ko-KR" altLang="en-US" dirty="0"/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3" name="Picture 2" descr="C:\Users\hangum\Downloads\tadpole-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268760"/>
            <a:ext cx="2088232" cy="2282949"/>
          </a:xfrm>
          <a:prstGeom prst="rect">
            <a:avLst/>
          </a:prstGeom>
          <a:noFill/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268760"/>
            <a:ext cx="24246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직선 화살표 연결선 44"/>
          <p:cNvCxnSpPr/>
          <p:nvPr/>
        </p:nvCxnSpPr>
        <p:spPr>
          <a:xfrm flipH="1" flipV="1">
            <a:off x="7236296" y="3573016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5004048" y="3573016"/>
            <a:ext cx="15841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988840"/>
            <a:ext cx="1417912" cy="1570965"/>
          </a:xfrm>
          <a:prstGeom prst="rect">
            <a:avLst/>
          </a:prstGeom>
          <a:noFill/>
        </p:spPr>
      </p:pic>
      <p:cxnSp>
        <p:nvCxnSpPr>
          <p:cNvPr id="48" name="직선 화살표 연결선 47"/>
          <p:cNvCxnSpPr/>
          <p:nvPr/>
        </p:nvCxnSpPr>
        <p:spPr>
          <a:xfrm flipH="1" flipV="1">
            <a:off x="3563888" y="2924944"/>
            <a:ext cx="1534416" cy="166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5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1180" y="4039939"/>
            <a:ext cx="2936764" cy="2485405"/>
          </a:xfrm>
          <a:prstGeom prst="rect">
            <a:avLst/>
          </a:prstGeom>
          <a:noFill/>
        </p:spPr>
      </p:pic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771800" y="6200179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Cubrid.xml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771800" y="5895379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MySQL.xml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771800" y="5572472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Oracle.xml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771800" y="5284440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SQLite.xml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771800" y="4996408"/>
          <a:ext cx="1247800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800"/>
              </a:tblGrid>
              <a:tr h="23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MSSQL.xml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" name="Picture 2" descr="C:\Users\hangum\AppData\Local\Temp\msohtmlclip1\01\clip_image00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4293096"/>
            <a:ext cx="4045695" cy="16931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9805"/>
    </mc:Choice>
    <mc:Fallback>
      <p:transition spd="slow" advTm="129805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1839</TotalTime>
  <Words>924</Words>
  <Application>Microsoft Office PowerPoint</Application>
  <PresentationFormat>화면 슬라이드 쇼(4:3)</PresentationFormat>
  <Paragraphs>267</Paragraphs>
  <Slides>17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메트로</vt:lpstr>
      <vt:lpstr>올챙이로 살펴보는 개발 툴과 Cloud</vt:lpstr>
      <vt:lpstr>목차</vt:lpstr>
      <vt:lpstr>요즘 개발 따라잡기</vt:lpstr>
      <vt:lpstr>개발 툴의 흐름</vt:lpstr>
      <vt:lpstr>올챙이?</vt:lpstr>
      <vt:lpstr>올챙이 배경</vt:lpstr>
      <vt:lpstr>올챙이 현황</vt:lpstr>
      <vt:lpstr>Eclipse RAP란? </vt:lpstr>
      <vt:lpstr>올챙이 구조</vt:lpstr>
      <vt:lpstr>데모</vt:lpstr>
      <vt:lpstr>Feature 소개</vt:lpstr>
      <vt:lpstr>어려운 점</vt:lpstr>
      <vt:lpstr>좋은 점</vt:lpstr>
      <vt:lpstr>상상하기</vt:lpstr>
      <vt:lpstr>먹고 살기</vt:lpstr>
      <vt:lpstr>나에게 오픈 소스는?</vt:lpstr>
      <vt:lpstr>질문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올챙이로 살펴보는 개발툴과 Cloud</dc:title>
  <dc:creator>hangum</dc:creator>
  <cp:lastModifiedBy>hangum</cp:lastModifiedBy>
  <cp:revision>633</cp:revision>
  <dcterms:created xsi:type="dcterms:W3CDTF">2012-06-26T07:54:32Z</dcterms:created>
  <dcterms:modified xsi:type="dcterms:W3CDTF">2012-07-09T00:49:19Z</dcterms:modified>
</cp:coreProperties>
</file>