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61" r:id="rId3"/>
    <p:sldId id="258" r:id="rId4"/>
    <p:sldId id="268" r:id="rId5"/>
    <p:sldId id="259" r:id="rId6"/>
    <p:sldId id="269" r:id="rId7"/>
    <p:sldId id="265" r:id="rId8"/>
    <p:sldId id="260" r:id="rId9"/>
    <p:sldId id="267" r:id="rId10"/>
    <p:sldId id="263" r:id="rId11"/>
    <p:sldId id="262" r:id="rId12"/>
    <p:sldId id="264" r:id="rId13"/>
    <p:sldId id="266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 autoAdjust="0"/>
    <p:restoredTop sz="81728" autoAdjust="0"/>
  </p:normalViewPr>
  <p:slideViewPr>
    <p:cSldViewPr>
      <p:cViewPr>
        <p:scale>
          <a:sx n="90" d="100"/>
          <a:sy n="90" d="100"/>
        </p:scale>
        <p:origin x="-30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D82EE-2680-42BF-A2F4-2632274841C8}" type="datetimeFigureOut">
              <a:rPr lang="ko-KR" altLang="en-US" smtClean="0"/>
              <a:pPr/>
              <a:t>2012-09-16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38985-1F2A-4E42-AF36-EF0AB212CF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권한</a:t>
            </a:r>
            <a:endParaRPr lang="en-US" altLang="ko-KR" dirty="0" smtClean="0"/>
          </a:p>
          <a:p>
            <a:r>
              <a:rPr lang="ko-KR" altLang="en-US" dirty="0" smtClean="0"/>
              <a:t>팀원들간의 주요 쿼리 공유</a:t>
            </a:r>
            <a:endParaRPr lang="en-US" altLang="ko-KR" dirty="0" smtClean="0"/>
          </a:p>
          <a:p>
            <a:r>
              <a:rPr lang="en-US" altLang="ko-KR" dirty="0" smtClean="0"/>
              <a:t>Query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Object</a:t>
            </a:r>
            <a:r>
              <a:rPr lang="en-US" altLang="ko-KR" baseline="0" dirty="0" smtClean="0"/>
              <a:t> Source </a:t>
            </a:r>
            <a:r>
              <a:rPr lang="ko-KR" altLang="en-US" baseline="0" dirty="0" smtClean="0"/>
              <a:t>형상관리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38985-1F2A-4E42-AF36-EF0AB212CFE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3498BC-09FB-4F63-8E79-981316399A06}" type="datetimeFigureOut">
              <a:rPr lang="ko-KR" altLang="en-US" smtClean="0"/>
              <a:pPr/>
              <a:t>2012-09-16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EC076-09BD-44F4-8607-C91F1A7A87B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직사각형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56" name="직사각형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직사각형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직사각형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직사각형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3498BC-09FB-4F63-8E79-981316399A06}" type="datetimeFigureOut">
              <a:rPr lang="ko-KR" altLang="en-US" smtClean="0"/>
              <a:pPr/>
              <a:t>2012-09-16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EC076-09BD-44F4-8607-C91F1A7A8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3498BC-09FB-4F63-8E79-981316399A06}" type="datetimeFigureOut">
              <a:rPr lang="ko-KR" altLang="en-US" smtClean="0"/>
              <a:pPr/>
              <a:t>2012-09-16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EC076-09BD-44F4-8607-C91F1A7A8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3498BC-09FB-4F63-8E79-981316399A06}" type="datetimeFigureOut">
              <a:rPr lang="ko-KR" altLang="en-US" smtClean="0"/>
              <a:pPr/>
              <a:t>2012-09-16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EC076-09BD-44F4-8607-C91F1A7A8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자유형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자유형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자유형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자유형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자유형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자유형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자유형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3498BC-09FB-4F63-8E79-981316399A06}" type="datetimeFigureOut">
              <a:rPr lang="ko-KR" altLang="en-US" smtClean="0"/>
              <a:pPr/>
              <a:t>2012-09-16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EC076-09BD-44F4-8607-C91F1A7A87B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3498BC-09FB-4F63-8E79-981316399A06}" type="datetimeFigureOut">
              <a:rPr lang="ko-KR" altLang="en-US" smtClean="0"/>
              <a:pPr/>
              <a:t>2012-09-16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EC076-09BD-44F4-8607-C91F1A7A8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3498BC-09FB-4F63-8E79-981316399A06}" type="datetimeFigureOut">
              <a:rPr lang="ko-KR" altLang="en-US" smtClean="0"/>
              <a:pPr/>
              <a:t>2012-09-16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EC076-09BD-44F4-8607-C91F1A7A87B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직사각형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3498BC-09FB-4F63-8E79-981316399A06}" type="datetimeFigureOut">
              <a:rPr lang="ko-KR" altLang="en-US" smtClean="0"/>
              <a:pPr/>
              <a:t>2012-09-16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EC076-09BD-44F4-8607-C91F1A7A8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3498BC-09FB-4F63-8E79-981316399A06}" type="datetimeFigureOut">
              <a:rPr lang="ko-KR" altLang="en-US" smtClean="0"/>
              <a:pPr/>
              <a:t>2012-09-16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EC076-09BD-44F4-8607-C91F1A7A8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3498BC-09FB-4F63-8E79-981316399A06}" type="datetimeFigureOut">
              <a:rPr lang="ko-KR" altLang="en-US" smtClean="0"/>
              <a:pPr/>
              <a:t>2012-09-16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0EC076-09BD-44F4-8607-C91F1A7A8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직선 연결선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직선 연결선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직선 연결선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2B3498BC-09FB-4F63-8E79-981316399A06}" type="datetimeFigureOut">
              <a:rPr lang="ko-KR" altLang="en-US" smtClean="0"/>
              <a:pPr/>
              <a:t>2012-09-16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6B0EC076-09BD-44F4-8607-C91F1A7A8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직사각형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B3498BC-09FB-4F63-8E79-981316399A06}" type="datetimeFigureOut">
              <a:rPr lang="ko-KR" altLang="en-US" smtClean="0"/>
              <a:pPr/>
              <a:t>2012-09-16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6B0EC076-09BD-44F4-8607-C91F1A7A8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1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1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umkj.blogspot.com/" TargetMode="External"/><Relationship Id="rId2" Type="http://schemas.openxmlformats.org/officeDocument/2006/relationships/hyperlink" Target="http://goo.gl/Q6Vax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hangum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7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introduce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Tadpole for DB Tools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33220188"/>
              </p:ext>
            </p:extLst>
          </p:nvPr>
        </p:nvGraphicFramePr>
        <p:xfrm>
          <a:off x="4788024" y="5445224"/>
          <a:ext cx="4143404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3404"/>
              </a:tblGrid>
              <a:tr h="11430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Cho </a:t>
                      </a:r>
                      <a:r>
                        <a:rPr lang="en-US" altLang="ko-KR" dirty="0" err="1" smtClean="0"/>
                        <a:t>hyun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jong</a:t>
                      </a:r>
                      <a:r>
                        <a:rPr lang="en-US" altLang="ko-KR" dirty="0" smtClean="0"/>
                        <a:t>(V0.1, 12/09/10)</a:t>
                      </a:r>
                    </a:p>
                    <a:p>
                      <a:pPr latinLnBrk="1"/>
                      <a:r>
                        <a:rPr kumimoji="0" lang="en-US" altLang="ko-KR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http://goo.gl/Q6Vax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>
                          <a:hlinkClick r:id="rId3"/>
                        </a:rPr>
                        <a:t>http://hangumkj.blogspot.com/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>
                          <a:hlinkClick r:id="rId4"/>
                        </a:rPr>
                        <a:t>hangum@gmail.com</a:t>
                      </a:r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 descr="C:\Users\hangum\Pictures\TadpoleForDBTool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76256" y="2420888"/>
            <a:ext cx="1584176" cy="15841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Management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292080" y="1711349"/>
            <a:ext cx="33947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Add, Delete Database</a:t>
            </a:r>
          </a:p>
        </p:txBody>
      </p:sp>
      <p:pic>
        <p:nvPicPr>
          <p:cNvPr id="3074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12776"/>
            <a:ext cx="3042411" cy="36375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RDB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292080" y="1711349"/>
            <a:ext cx="3394720" cy="452596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DML, DDL Template</a:t>
            </a:r>
          </a:p>
          <a:p>
            <a:r>
              <a:rPr lang="en-US" altLang="ko-KR" sz="2000" dirty="0" smtClean="0"/>
              <a:t>Execute query</a:t>
            </a:r>
          </a:p>
          <a:p>
            <a:r>
              <a:rPr lang="en-US" altLang="ko-KR" sz="2000" dirty="0" smtClean="0"/>
              <a:t>Export query data</a:t>
            </a:r>
          </a:p>
          <a:p>
            <a:r>
              <a:rPr lang="en-US" altLang="ko-KR" sz="2000" dirty="0" smtClean="0"/>
              <a:t>Direct edit table</a:t>
            </a:r>
          </a:p>
          <a:p>
            <a:r>
              <a:rPr lang="en-US" altLang="ko-KR" sz="2000" dirty="0" smtClean="0"/>
              <a:t>Authority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Table, View, Procedure</a:t>
            </a:r>
          </a:p>
          <a:p>
            <a:r>
              <a:rPr lang="en-US" altLang="ko-KR" sz="2000" dirty="0" smtClean="0"/>
              <a:t>Save user query</a:t>
            </a:r>
          </a:p>
          <a:p>
            <a:r>
              <a:rPr lang="en-US" altLang="ko-KR" sz="2000" dirty="0" smtClean="0"/>
              <a:t>Share user query</a:t>
            </a:r>
          </a:p>
          <a:p>
            <a:r>
              <a:rPr lang="en-US" altLang="ko-KR" sz="2000" dirty="0" smtClean="0"/>
              <a:t>Generate Sample data</a:t>
            </a:r>
          </a:p>
          <a:p>
            <a:endParaRPr lang="en-US" altLang="ko-KR" sz="2000" dirty="0" smtClean="0"/>
          </a:p>
        </p:txBody>
      </p:sp>
      <p:pic>
        <p:nvPicPr>
          <p:cNvPr id="1026" name="Picture 2" descr="C:\Users\hangum\Pictures\tadpole-screen-sq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746" y="1412776"/>
            <a:ext cx="4114286" cy="4704762"/>
          </a:xfrm>
          <a:prstGeom prst="rect">
            <a:avLst/>
          </a:prstGeom>
          <a:noFill/>
        </p:spPr>
      </p:pic>
      <p:pic>
        <p:nvPicPr>
          <p:cNvPr id="3074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5157192"/>
            <a:ext cx="3996444" cy="1368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endParaRPr lang="en-US" altLang="ko-KR" dirty="0" smtClean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292080" y="1711349"/>
            <a:ext cx="3394720" cy="452596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Show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Collection Summary</a:t>
            </a:r>
          </a:p>
          <a:p>
            <a:r>
              <a:rPr lang="en-US" altLang="ko-KR" sz="2000" dirty="0" smtClean="0"/>
              <a:t>Show Collection, Field</a:t>
            </a:r>
          </a:p>
          <a:p>
            <a:r>
              <a:rPr lang="en-US" altLang="ko-KR" sz="2000" dirty="0" smtClean="0"/>
              <a:t>Query</a:t>
            </a:r>
          </a:p>
          <a:p>
            <a:r>
              <a:rPr lang="en-US" altLang="ko-KR" sz="2000" dirty="0" smtClean="0"/>
              <a:t>Top</a:t>
            </a:r>
          </a:p>
          <a:p>
            <a:r>
              <a:rPr lang="en-US" altLang="ko-KR" sz="2000" dirty="0" smtClean="0"/>
              <a:t>Support </a:t>
            </a:r>
            <a:r>
              <a:rPr lang="en-US" altLang="ko-KR" sz="2000" dirty="0" err="1" smtClean="0"/>
              <a:t>GridFS</a:t>
            </a:r>
            <a:endParaRPr lang="en-US" altLang="ko-KR" sz="2000" dirty="0" smtClean="0"/>
          </a:p>
          <a:p>
            <a:r>
              <a:rPr lang="en-US" altLang="ko-KR" sz="2000" dirty="0" smtClean="0"/>
              <a:t>Support Profile</a:t>
            </a:r>
          </a:p>
          <a:p>
            <a:r>
              <a:rPr lang="en-US" altLang="ko-KR" sz="2000" dirty="0" smtClean="0"/>
              <a:t>Collection Diagram</a:t>
            </a:r>
          </a:p>
        </p:txBody>
      </p:sp>
      <p:pic>
        <p:nvPicPr>
          <p:cNvPr id="2050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73" y="1556792"/>
            <a:ext cx="4361983" cy="4536504"/>
          </a:xfrm>
          <a:prstGeom prst="rect">
            <a:avLst/>
          </a:prstGeom>
          <a:noFill/>
        </p:spPr>
      </p:pic>
      <p:pic>
        <p:nvPicPr>
          <p:cNvPr id="2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4365104"/>
            <a:ext cx="2928516" cy="19093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 View</a:t>
            </a:r>
            <a:endParaRPr lang="ko-KR" altLang="en-US" dirty="0"/>
          </a:p>
        </p:txBody>
      </p:sp>
      <p:pic>
        <p:nvPicPr>
          <p:cNvPr id="71683" name="Picture 3" descr="C:\Users\hangum\Pictures\tadpole-e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72816"/>
            <a:ext cx="4177160" cy="3816424"/>
          </a:xfrm>
          <a:prstGeom prst="rect">
            <a:avLst/>
          </a:prstGeom>
          <a:noFill/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292080" y="1711349"/>
            <a:ext cx="3394720" cy="452596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All Table View</a:t>
            </a:r>
          </a:p>
          <a:p>
            <a:r>
              <a:rPr lang="en-US" altLang="ko-KR" sz="2000" dirty="0" smtClean="0"/>
              <a:t>Auto Layout</a:t>
            </a:r>
          </a:p>
          <a:p>
            <a:endParaRPr lang="en-US" altLang="ko-KR" sz="2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Tadpole for DB Tools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5292080" y="1711349"/>
            <a:ext cx="3394720" cy="4525963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DB Management</a:t>
            </a:r>
          </a:p>
          <a:p>
            <a:r>
              <a:rPr lang="en-US" altLang="ko-KR" sz="2400" dirty="0" smtClean="0"/>
              <a:t>SQL Tools</a:t>
            </a:r>
          </a:p>
          <a:p>
            <a:r>
              <a:rPr lang="en-US" altLang="ko-KR" sz="2400" dirty="0" smtClean="0"/>
              <a:t>ERD View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User Management</a:t>
            </a:r>
          </a:p>
          <a:p>
            <a:r>
              <a:rPr lang="en-US" altLang="ko-KR" sz="2400" dirty="0" smtClean="0"/>
              <a:t>SQL Authorize</a:t>
            </a:r>
          </a:p>
          <a:p>
            <a:r>
              <a:rPr lang="en-US" altLang="ko-KR" sz="2400" dirty="0" smtClean="0"/>
              <a:t>SQL Profile</a:t>
            </a:r>
          </a:p>
          <a:p>
            <a:r>
              <a:rPr lang="en-US" altLang="ko-KR" sz="2400" dirty="0" smtClean="0"/>
              <a:t>Report</a:t>
            </a:r>
            <a:endParaRPr lang="ko-KR" altLang="en-US" sz="2400" dirty="0"/>
          </a:p>
        </p:txBody>
      </p:sp>
      <p:pic>
        <p:nvPicPr>
          <p:cNvPr id="43010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88840"/>
            <a:ext cx="4076700" cy="3476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Person</a:t>
            </a:r>
            <a:endParaRPr lang="ko-KR" altLang="en-US" dirty="0"/>
          </a:p>
        </p:txBody>
      </p:sp>
      <p:sp>
        <p:nvSpPr>
          <p:cNvPr id="36" name="내용 개체 틀 2"/>
          <p:cNvSpPr>
            <a:spLocks noGrp="1"/>
          </p:cNvSpPr>
          <p:nvPr>
            <p:ph idx="1"/>
          </p:nvPr>
        </p:nvSpPr>
        <p:spPr>
          <a:xfrm>
            <a:off x="5292080" y="1711349"/>
            <a:ext cx="3394720" cy="4525963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Only one tools</a:t>
            </a:r>
          </a:p>
          <a:p>
            <a:r>
              <a:rPr lang="en-US" altLang="ko-KR" sz="2400" dirty="0" smtClean="0"/>
              <a:t>Favorite query save</a:t>
            </a:r>
          </a:p>
          <a:p>
            <a:endParaRPr lang="en-US" altLang="ko-KR" sz="2400" dirty="0" smtClean="0"/>
          </a:p>
        </p:txBody>
      </p:sp>
      <p:grpSp>
        <p:nvGrpSpPr>
          <p:cNvPr id="25" name="그룹 24"/>
          <p:cNvGrpSpPr/>
          <p:nvPr/>
        </p:nvGrpSpPr>
        <p:grpSpPr>
          <a:xfrm>
            <a:off x="1475656" y="2276872"/>
            <a:ext cx="2664296" cy="2592288"/>
            <a:chOff x="3635896" y="1700808"/>
            <a:chExt cx="1944215" cy="1728191"/>
          </a:xfrm>
        </p:grpSpPr>
        <p:pic>
          <p:nvPicPr>
            <p:cNvPr id="27" name="Picture 2" descr="C:\Users\hangum\Downloads\comput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07538" y="1900919"/>
              <a:ext cx="1772573" cy="1528080"/>
            </a:xfrm>
            <a:prstGeom prst="rect">
              <a:avLst/>
            </a:prstGeom>
            <a:noFill/>
          </p:spPr>
        </p:pic>
        <p:pic>
          <p:nvPicPr>
            <p:cNvPr id="2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20988" y="2132856"/>
              <a:ext cx="395337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90615" y="2132856"/>
              <a:ext cx="36671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6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932040" y="2145382"/>
              <a:ext cx="478184" cy="325165"/>
            </a:xfrm>
            <a:prstGeom prst="rect">
              <a:avLst/>
            </a:prstGeom>
            <a:noFill/>
          </p:spPr>
        </p:pic>
        <p:pic>
          <p:nvPicPr>
            <p:cNvPr id="31" name="Picture 8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042892" y="2552378"/>
              <a:ext cx="360040" cy="367241"/>
            </a:xfrm>
            <a:prstGeom prst="rect">
              <a:avLst/>
            </a:prstGeom>
            <a:noFill/>
          </p:spPr>
        </p:pic>
        <p:pic>
          <p:nvPicPr>
            <p:cNvPr id="32" name="Picture 9" descr="C:\Users\hangum\Downloads\admin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635896" y="1700808"/>
              <a:ext cx="450106" cy="450106"/>
            </a:xfrm>
            <a:prstGeom prst="rect">
              <a:avLst/>
            </a:prstGeom>
            <a:noFill/>
          </p:spPr>
        </p:pic>
        <p:pic>
          <p:nvPicPr>
            <p:cNvPr id="33" name="Picture 11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499992" y="2564904"/>
              <a:ext cx="386959" cy="36004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Tadpole - Person User</a:t>
            </a:r>
            <a:endParaRPr lang="ko-KR" altLang="en-US" dirty="0"/>
          </a:p>
        </p:txBody>
      </p:sp>
      <p:pic>
        <p:nvPicPr>
          <p:cNvPr id="1027" name="Picture 3" descr="C:\Users\hangum\Pictures\menual\all-rd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844824"/>
            <a:ext cx="4319187" cy="3240360"/>
          </a:xfrm>
          <a:prstGeom prst="rect">
            <a:avLst/>
          </a:prstGeom>
          <a:noFill/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292080" y="1711349"/>
            <a:ext cx="3394720" cy="4525963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Support DB</a:t>
            </a:r>
          </a:p>
          <a:p>
            <a:pPr lvl="1"/>
            <a:r>
              <a:rPr lang="en-US" altLang="ko-KR" sz="2000" dirty="0" smtClean="0"/>
              <a:t>Oracle</a:t>
            </a:r>
          </a:p>
          <a:p>
            <a:pPr lvl="1"/>
            <a:r>
              <a:rPr lang="en-US" altLang="ko-KR" sz="2000" dirty="0" err="1" smtClean="0"/>
              <a:t>MySQL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PostgreSQL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CUBRID</a:t>
            </a:r>
          </a:p>
          <a:p>
            <a:pPr lvl="1"/>
            <a:r>
              <a:rPr lang="en-US" altLang="ko-KR" sz="2000" dirty="0" smtClean="0"/>
              <a:t>MSSQL</a:t>
            </a:r>
          </a:p>
          <a:p>
            <a:pPr lvl="1"/>
            <a:r>
              <a:rPr lang="en-US" altLang="ko-KR" sz="2000" dirty="0" err="1" smtClean="0"/>
              <a:t>SQLite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MongoDB</a:t>
            </a:r>
            <a:endParaRPr lang="en-US" altLang="ko-KR" sz="2000" dirty="0" smtClean="0"/>
          </a:p>
          <a:p>
            <a:r>
              <a:rPr lang="en-US" altLang="ko-KR" sz="2400" dirty="0" smtClean="0"/>
              <a:t>Favorite query save</a:t>
            </a:r>
          </a:p>
          <a:p>
            <a:endParaRPr lang="en-US" altLang="ko-KR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TEAM</a:t>
            </a:r>
            <a:endParaRPr lang="ko-KR" altLang="en-US" dirty="0"/>
          </a:p>
        </p:txBody>
      </p:sp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5076056" y="1711349"/>
            <a:ext cx="3610744" cy="4525963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Authorize</a:t>
            </a:r>
          </a:p>
          <a:p>
            <a:pPr lvl="1"/>
            <a:r>
              <a:rPr lang="en-US" altLang="ko-KR" sz="2000" dirty="0" smtClean="0"/>
              <a:t>Team leader : table schema creation</a:t>
            </a:r>
          </a:p>
          <a:p>
            <a:pPr lvl="1"/>
            <a:r>
              <a:rPr lang="en-US" altLang="ko-KR" sz="2000" dirty="0" smtClean="0"/>
              <a:t>Team member : DML only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query sharing between team member</a:t>
            </a:r>
          </a:p>
          <a:p>
            <a:r>
              <a:rPr lang="en-US" altLang="ko-KR" sz="2400" dirty="0" smtClean="0"/>
              <a:t>DML and Object Source Configuration Management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grpSp>
        <p:nvGrpSpPr>
          <p:cNvPr id="33" name="그룹 32"/>
          <p:cNvGrpSpPr/>
          <p:nvPr/>
        </p:nvGrpSpPr>
        <p:grpSpPr>
          <a:xfrm>
            <a:off x="2123728" y="1772816"/>
            <a:ext cx="1304616" cy="1276942"/>
            <a:chOff x="3635896" y="1700808"/>
            <a:chExt cx="1944215" cy="1728191"/>
          </a:xfrm>
        </p:grpSpPr>
        <p:pic>
          <p:nvPicPr>
            <p:cNvPr id="1026" name="Picture 2" descr="C:\Users\hangum\Downloads\comput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07538" y="1900919"/>
              <a:ext cx="1772573" cy="1528080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20988" y="2132856"/>
              <a:ext cx="395337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490615" y="2132856"/>
              <a:ext cx="36671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0" name="Picture 6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932040" y="2145382"/>
              <a:ext cx="478184" cy="325165"/>
            </a:xfrm>
            <a:prstGeom prst="rect">
              <a:avLst/>
            </a:prstGeom>
            <a:noFill/>
          </p:spPr>
        </p:pic>
        <p:pic>
          <p:nvPicPr>
            <p:cNvPr id="1032" name="Picture 8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042892" y="2552378"/>
              <a:ext cx="360040" cy="367241"/>
            </a:xfrm>
            <a:prstGeom prst="rect">
              <a:avLst/>
            </a:prstGeom>
            <a:noFill/>
          </p:spPr>
        </p:pic>
        <p:pic>
          <p:nvPicPr>
            <p:cNvPr id="1033" name="Picture 9" descr="C:\Users\hangum\Downloads\admin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635896" y="1700808"/>
              <a:ext cx="450106" cy="450106"/>
            </a:xfrm>
            <a:prstGeom prst="rect">
              <a:avLst/>
            </a:prstGeom>
            <a:noFill/>
          </p:spPr>
        </p:pic>
        <p:pic>
          <p:nvPicPr>
            <p:cNvPr id="1035" name="Picture 11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499992" y="2564904"/>
              <a:ext cx="386959" cy="360040"/>
            </a:xfrm>
            <a:prstGeom prst="rect">
              <a:avLst/>
            </a:prstGeom>
            <a:noFill/>
          </p:spPr>
        </p:pic>
      </p:grpSp>
      <p:grpSp>
        <p:nvGrpSpPr>
          <p:cNvPr id="68" name="그룹 67"/>
          <p:cNvGrpSpPr/>
          <p:nvPr/>
        </p:nvGrpSpPr>
        <p:grpSpPr>
          <a:xfrm>
            <a:off x="755576" y="3140968"/>
            <a:ext cx="1008112" cy="1008112"/>
            <a:chOff x="683568" y="3212976"/>
            <a:chExt cx="1584175" cy="1440159"/>
          </a:xfrm>
        </p:grpSpPr>
        <p:pic>
          <p:nvPicPr>
            <p:cNvPr id="69" name="Picture 2" descr="C:\Users\hangum\Downloads\comput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3424" y="3507075"/>
              <a:ext cx="1444319" cy="1146060"/>
            </a:xfrm>
            <a:prstGeom prst="rect">
              <a:avLst/>
            </a:prstGeom>
            <a:noFill/>
          </p:spPr>
        </p:pic>
        <p:pic>
          <p:nvPicPr>
            <p:cNvPr id="70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97347" y="3681028"/>
              <a:ext cx="322126" cy="270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80006" y="3681028"/>
              <a:ext cx="298802" cy="275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2" name="Picture 6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39685" y="3690422"/>
              <a:ext cx="389631" cy="243874"/>
            </a:xfrm>
            <a:prstGeom prst="rect">
              <a:avLst/>
            </a:prstGeom>
            <a:noFill/>
          </p:spPr>
        </p:pic>
        <p:pic>
          <p:nvPicPr>
            <p:cNvPr id="73" name="Picture 8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015194" y="3995669"/>
              <a:ext cx="293366" cy="275431"/>
            </a:xfrm>
            <a:prstGeom prst="rect">
              <a:avLst/>
            </a:prstGeom>
            <a:noFill/>
          </p:spPr>
        </p:pic>
        <p:pic>
          <p:nvPicPr>
            <p:cNvPr id="74" name="Picture 12" descr="C:\Users\hangum\Downloads\user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83568" y="3212976"/>
              <a:ext cx="431055" cy="431055"/>
            </a:xfrm>
            <a:prstGeom prst="rect">
              <a:avLst/>
            </a:prstGeom>
            <a:noFill/>
          </p:spPr>
        </p:pic>
      </p:grpSp>
      <p:grpSp>
        <p:nvGrpSpPr>
          <p:cNvPr id="75" name="그룹 74"/>
          <p:cNvGrpSpPr/>
          <p:nvPr/>
        </p:nvGrpSpPr>
        <p:grpSpPr>
          <a:xfrm>
            <a:off x="1773962" y="3140968"/>
            <a:ext cx="1008112" cy="1008112"/>
            <a:chOff x="683568" y="3212976"/>
            <a:chExt cx="1584175" cy="1440159"/>
          </a:xfrm>
        </p:grpSpPr>
        <p:pic>
          <p:nvPicPr>
            <p:cNvPr id="76" name="Picture 2" descr="C:\Users\hangum\Downloads\comput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3424" y="3507075"/>
              <a:ext cx="1444319" cy="1146060"/>
            </a:xfrm>
            <a:prstGeom prst="rect">
              <a:avLst/>
            </a:prstGeom>
            <a:noFill/>
          </p:spPr>
        </p:pic>
        <p:pic>
          <p:nvPicPr>
            <p:cNvPr id="7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97347" y="3681028"/>
              <a:ext cx="322126" cy="270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80006" y="3681028"/>
              <a:ext cx="298802" cy="275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9" name="Picture 6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39685" y="3690422"/>
              <a:ext cx="389631" cy="243874"/>
            </a:xfrm>
            <a:prstGeom prst="rect">
              <a:avLst/>
            </a:prstGeom>
            <a:noFill/>
          </p:spPr>
        </p:pic>
        <p:pic>
          <p:nvPicPr>
            <p:cNvPr id="80" name="Picture 8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015194" y="3995669"/>
              <a:ext cx="293366" cy="275431"/>
            </a:xfrm>
            <a:prstGeom prst="rect">
              <a:avLst/>
            </a:prstGeom>
            <a:noFill/>
          </p:spPr>
        </p:pic>
        <p:pic>
          <p:nvPicPr>
            <p:cNvPr id="81" name="Picture 12" descr="C:\Users\hangum\Downloads\user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83568" y="3212976"/>
              <a:ext cx="431055" cy="431055"/>
            </a:xfrm>
            <a:prstGeom prst="rect">
              <a:avLst/>
            </a:prstGeom>
            <a:noFill/>
          </p:spPr>
        </p:pic>
      </p:grpSp>
      <p:grpSp>
        <p:nvGrpSpPr>
          <p:cNvPr id="89" name="그룹 88"/>
          <p:cNvGrpSpPr/>
          <p:nvPr/>
        </p:nvGrpSpPr>
        <p:grpSpPr>
          <a:xfrm>
            <a:off x="3851920" y="3140968"/>
            <a:ext cx="1008112" cy="1008112"/>
            <a:chOff x="683568" y="3212976"/>
            <a:chExt cx="1584175" cy="1440159"/>
          </a:xfrm>
        </p:grpSpPr>
        <p:pic>
          <p:nvPicPr>
            <p:cNvPr id="90" name="Picture 2" descr="C:\Users\hangum\Downloads\comput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3424" y="3507075"/>
              <a:ext cx="1444319" cy="1146060"/>
            </a:xfrm>
            <a:prstGeom prst="rect">
              <a:avLst/>
            </a:prstGeom>
            <a:noFill/>
          </p:spPr>
        </p:pic>
        <p:pic>
          <p:nvPicPr>
            <p:cNvPr id="9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97347" y="3681028"/>
              <a:ext cx="322126" cy="270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80006" y="3681028"/>
              <a:ext cx="298802" cy="275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3" name="Picture 6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39685" y="3690422"/>
              <a:ext cx="389631" cy="243874"/>
            </a:xfrm>
            <a:prstGeom prst="rect">
              <a:avLst/>
            </a:prstGeom>
            <a:noFill/>
          </p:spPr>
        </p:pic>
        <p:pic>
          <p:nvPicPr>
            <p:cNvPr id="94" name="Picture 8" descr="C:\Users\hangum\AppData\Local\Temp\msohtmlclip1\01\clip_image001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015194" y="3995669"/>
              <a:ext cx="293366" cy="275431"/>
            </a:xfrm>
            <a:prstGeom prst="rect">
              <a:avLst/>
            </a:prstGeom>
            <a:noFill/>
          </p:spPr>
        </p:pic>
        <p:pic>
          <p:nvPicPr>
            <p:cNvPr id="95" name="Picture 12" descr="C:\Users\hangum\Downloads\user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83568" y="3212976"/>
              <a:ext cx="431055" cy="431055"/>
            </a:xfrm>
            <a:prstGeom prst="rect">
              <a:avLst/>
            </a:prstGeom>
            <a:noFill/>
          </p:spPr>
        </p:pic>
      </p:grpSp>
      <p:grpSp>
        <p:nvGrpSpPr>
          <p:cNvPr id="97" name="그룹 96"/>
          <p:cNvGrpSpPr/>
          <p:nvPr/>
        </p:nvGrpSpPr>
        <p:grpSpPr>
          <a:xfrm>
            <a:off x="2843808" y="3140968"/>
            <a:ext cx="1008112" cy="1008112"/>
            <a:chOff x="3526310" y="3068960"/>
            <a:chExt cx="1224136" cy="1080120"/>
          </a:xfrm>
        </p:grpSpPr>
        <p:grpSp>
          <p:nvGrpSpPr>
            <p:cNvPr id="82" name="그룹 81"/>
            <p:cNvGrpSpPr/>
            <p:nvPr/>
          </p:nvGrpSpPr>
          <p:grpSpPr>
            <a:xfrm>
              <a:off x="3526310" y="3068960"/>
              <a:ext cx="1224136" cy="1080120"/>
              <a:chOff x="683568" y="3212976"/>
              <a:chExt cx="1584175" cy="1440159"/>
            </a:xfrm>
          </p:grpSpPr>
          <p:pic>
            <p:nvPicPr>
              <p:cNvPr id="83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23424" y="3507075"/>
                <a:ext cx="1444319" cy="1146060"/>
              </a:xfrm>
              <a:prstGeom prst="rect">
                <a:avLst/>
              </a:prstGeom>
              <a:noFill/>
            </p:spPr>
          </p:pic>
          <p:pic>
            <p:nvPicPr>
              <p:cNvPr id="88" name="Picture 12" descr="C:\Users\hangum\Downloads\user.pn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683568" y="3212976"/>
                <a:ext cx="431055" cy="431055"/>
              </a:xfrm>
              <a:prstGeom prst="rect">
                <a:avLst/>
              </a:prstGeom>
              <a:noFill/>
            </p:spPr>
          </p:pic>
        </p:grpSp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779912" y="3429000"/>
              <a:ext cx="288032" cy="301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Tadpole – Team User</a:t>
            </a:r>
            <a:endParaRPr lang="ko-KR" altLang="en-US" dirty="0"/>
          </a:p>
        </p:txBody>
      </p:sp>
      <p:pic>
        <p:nvPicPr>
          <p:cNvPr id="1026" name="Picture 2" descr="C:\Users\hangum\Pictures\menual\admin-u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4"/>
            <a:ext cx="4123539" cy="2664296"/>
          </a:xfrm>
          <a:prstGeom prst="rect">
            <a:avLst/>
          </a:prstGeom>
          <a:noFill/>
        </p:spPr>
      </p:pic>
      <p:pic>
        <p:nvPicPr>
          <p:cNvPr id="1027" name="Picture 3" descr="C:\Users\hangum\Pictures\menual\manager-us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212976"/>
            <a:ext cx="4106667" cy="2660000"/>
          </a:xfrm>
          <a:prstGeom prst="rect">
            <a:avLst/>
          </a:prstGeom>
          <a:noFill/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292080" y="1711349"/>
            <a:ext cx="3394720" cy="4525963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User  Authorize</a:t>
            </a:r>
          </a:p>
          <a:p>
            <a:r>
              <a:rPr lang="en-US" altLang="ko-KR" sz="2400" dirty="0" smtClean="0"/>
              <a:t>DB Authorize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Sharing Query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pic>
        <p:nvPicPr>
          <p:cNvPr id="1028" name="Picture 4" descr="C:\Users\hangum\Pictures\menual\sharing quer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4869160"/>
            <a:ext cx="4751016" cy="16195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표 170"/>
          <p:cNvGraphicFramePr>
            <a:graphicFrameLocks noGrp="1"/>
          </p:cNvGraphicFramePr>
          <p:nvPr/>
        </p:nvGraphicFramePr>
        <p:xfrm>
          <a:off x="2267744" y="5085184"/>
          <a:ext cx="1512168" cy="11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11521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DBA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en-US" altLang="ko-KR" sz="1300" dirty="0" smtClean="0"/>
                        <a:t>Team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1125800" y="1844824"/>
          <a:ext cx="1512168" cy="11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11521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A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en-US" altLang="ko-KR" sz="1300" dirty="0" smtClean="0"/>
                        <a:t>Team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Company</a:t>
            </a:r>
            <a:endParaRPr lang="ko-KR" altLang="en-US" dirty="0"/>
          </a:p>
        </p:txBody>
      </p:sp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5292080" y="1711349"/>
            <a:ext cx="3394720" cy="4525963"/>
          </a:xfrm>
        </p:spPr>
        <p:txBody>
          <a:bodyPr>
            <a:normAutofit lnSpcReduction="10000"/>
          </a:bodyPr>
          <a:lstStyle/>
          <a:p>
            <a:r>
              <a:rPr lang="en-US" altLang="ko-KR" sz="2200" dirty="0" smtClean="0"/>
              <a:t>DBA</a:t>
            </a:r>
          </a:p>
          <a:p>
            <a:pPr lvl="1"/>
            <a:r>
              <a:rPr lang="en-US" altLang="ko-KR" sz="1800" dirty="0" smtClean="0"/>
              <a:t>Schema  management</a:t>
            </a:r>
          </a:p>
          <a:p>
            <a:pPr lvl="1"/>
            <a:r>
              <a:rPr lang="en-US" altLang="ko-KR" sz="1800" dirty="0" smtClean="0"/>
              <a:t>Team Control</a:t>
            </a:r>
          </a:p>
          <a:p>
            <a:pPr lvl="1"/>
            <a:r>
              <a:rPr lang="en-US" altLang="ko-KR" sz="1800" dirty="0" smtClean="0"/>
              <a:t>User Control</a:t>
            </a:r>
          </a:p>
          <a:p>
            <a:pPr lvl="1"/>
            <a:r>
              <a:rPr lang="en-US" altLang="ko-KR" sz="1800" dirty="0" smtClean="0"/>
              <a:t>DBA Query </a:t>
            </a:r>
          </a:p>
          <a:p>
            <a:endParaRPr lang="en-US" altLang="ko-KR" sz="2200" dirty="0" smtClean="0"/>
          </a:p>
          <a:p>
            <a:r>
              <a:rPr lang="en-US" altLang="ko-KR" sz="2200" dirty="0" smtClean="0"/>
              <a:t>Query sharing DBA and Team member</a:t>
            </a:r>
          </a:p>
          <a:p>
            <a:r>
              <a:rPr lang="en-US" altLang="ko-KR" sz="2200" dirty="0" smtClean="0"/>
              <a:t>Report execute query</a:t>
            </a:r>
          </a:p>
          <a:p>
            <a:endParaRPr lang="en-US" altLang="ko-KR" sz="2200" dirty="0" smtClean="0"/>
          </a:p>
          <a:p>
            <a:r>
              <a:rPr lang="en-US" altLang="ko-KR" sz="2200" dirty="0" smtClean="0"/>
              <a:t>Data Security</a:t>
            </a:r>
          </a:p>
          <a:p>
            <a:pPr lvl="1"/>
            <a:r>
              <a:rPr lang="en-US" altLang="ko-KR" sz="1800" dirty="0" smtClean="0"/>
              <a:t>Specific table DML ,DDL impossible</a:t>
            </a:r>
          </a:p>
          <a:p>
            <a:endParaRPr lang="en-US" altLang="ko-KR" sz="2200" dirty="0" smtClean="0"/>
          </a:p>
        </p:txBody>
      </p:sp>
      <p:grpSp>
        <p:nvGrpSpPr>
          <p:cNvPr id="38" name="그룹 37"/>
          <p:cNvGrpSpPr/>
          <p:nvPr/>
        </p:nvGrpSpPr>
        <p:grpSpPr>
          <a:xfrm>
            <a:off x="1341824" y="2112308"/>
            <a:ext cx="1152128" cy="792088"/>
            <a:chOff x="467544" y="1772816"/>
            <a:chExt cx="4824536" cy="2448272"/>
          </a:xfrm>
        </p:grpSpPr>
        <p:grpSp>
          <p:nvGrpSpPr>
            <p:cNvPr id="2" name="그룹 32"/>
            <p:cNvGrpSpPr/>
            <p:nvPr/>
          </p:nvGrpSpPr>
          <p:grpSpPr>
            <a:xfrm>
              <a:off x="2123728" y="1772816"/>
              <a:ext cx="1584176" cy="1368152"/>
              <a:chOff x="3635896" y="1700808"/>
              <a:chExt cx="1944215" cy="1728191"/>
            </a:xfrm>
          </p:grpSpPr>
          <p:pic>
            <p:nvPicPr>
              <p:cNvPr id="1026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807538" y="1900919"/>
                <a:ext cx="1772573" cy="1528080"/>
              </a:xfrm>
              <a:prstGeom prst="rect">
                <a:avLst/>
              </a:prstGeom>
              <a:noFill/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020988" y="2132856"/>
                <a:ext cx="395337" cy="360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490615" y="2132856"/>
                <a:ext cx="366712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30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932040" y="2145382"/>
                <a:ext cx="478184" cy="325165"/>
              </a:xfrm>
              <a:prstGeom prst="rect">
                <a:avLst/>
              </a:prstGeom>
              <a:noFill/>
            </p:spPr>
          </p:pic>
          <p:pic>
            <p:nvPicPr>
              <p:cNvPr id="1032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042892" y="2552378"/>
                <a:ext cx="360040" cy="367241"/>
              </a:xfrm>
              <a:prstGeom prst="rect">
                <a:avLst/>
              </a:prstGeom>
              <a:noFill/>
            </p:spPr>
          </p:pic>
          <p:pic>
            <p:nvPicPr>
              <p:cNvPr id="1033" name="Picture 9" descr="C:\Users\hangum\Downloads\admin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635896" y="1700808"/>
                <a:ext cx="450106" cy="450106"/>
              </a:xfrm>
              <a:prstGeom prst="rect">
                <a:avLst/>
              </a:prstGeom>
              <a:noFill/>
            </p:spPr>
          </p:pic>
          <p:pic>
            <p:nvPicPr>
              <p:cNvPr id="1035" name="Picture 11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499992" y="2564904"/>
                <a:ext cx="386959" cy="360040"/>
              </a:xfrm>
              <a:prstGeom prst="rect">
                <a:avLst/>
              </a:prstGeom>
              <a:noFill/>
            </p:spPr>
          </p:pic>
        </p:grpSp>
        <p:grpSp>
          <p:nvGrpSpPr>
            <p:cNvPr id="3" name="그룹 67"/>
            <p:cNvGrpSpPr/>
            <p:nvPr/>
          </p:nvGrpSpPr>
          <p:grpSpPr>
            <a:xfrm>
              <a:off x="467544" y="3140968"/>
              <a:ext cx="1224136" cy="1080120"/>
              <a:chOff x="683568" y="3212976"/>
              <a:chExt cx="1584175" cy="1440159"/>
            </a:xfrm>
          </p:grpSpPr>
          <p:pic>
            <p:nvPicPr>
              <p:cNvPr id="69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23424" y="3507075"/>
                <a:ext cx="1444319" cy="1146060"/>
              </a:xfrm>
              <a:prstGeom prst="rect">
                <a:avLst/>
              </a:prstGeom>
              <a:noFill/>
            </p:spPr>
          </p:pic>
          <p:pic>
            <p:nvPicPr>
              <p:cNvPr id="70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97347" y="3681028"/>
                <a:ext cx="322126" cy="270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1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80006" y="3681028"/>
                <a:ext cx="298802" cy="275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2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739685" y="3690422"/>
                <a:ext cx="389631" cy="243874"/>
              </a:xfrm>
              <a:prstGeom prst="rect">
                <a:avLst/>
              </a:prstGeom>
              <a:noFill/>
            </p:spPr>
          </p:pic>
          <p:pic>
            <p:nvPicPr>
              <p:cNvPr id="73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015194" y="3995669"/>
                <a:ext cx="293366" cy="275431"/>
              </a:xfrm>
              <a:prstGeom prst="rect">
                <a:avLst/>
              </a:prstGeom>
              <a:noFill/>
            </p:spPr>
          </p:pic>
          <p:pic>
            <p:nvPicPr>
              <p:cNvPr id="74" name="Picture 12" descr="C:\Users\hangum\Downloads\user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683568" y="3212976"/>
                <a:ext cx="431055" cy="431055"/>
              </a:xfrm>
              <a:prstGeom prst="rect">
                <a:avLst/>
              </a:prstGeom>
              <a:noFill/>
            </p:spPr>
          </p:pic>
        </p:grpSp>
        <p:grpSp>
          <p:nvGrpSpPr>
            <p:cNvPr id="4" name="그룹 74"/>
            <p:cNvGrpSpPr/>
            <p:nvPr/>
          </p:nvGrpSpPr>
          <p:grpSpPr>
            <a:xfrm>
              <a:off x="1691680" y="3140968"/>
              <a:ext cx="1224136" cy="1080120"/>
              <a:chOff x="683568" y="3212976"/>
              <a:chExt cx="1584175" cy="1440159"/>
            </a:xfrm>
          </p:grpSpPr>
          <p:pic>
            <p:nvPicPr>
              <p:cNvPr id="76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23424" y="3507075"/>
                <a:ext cx="1444319" cy="1146060"/>
              </a:xfrm>
              <a:prstGeom prst="rect">
                <a:avLst/>
              </a:prstGeom>
              <a:noFill/>
            </p:spPr>
          </p:pic>
          <p:pic>
            <p:nvPicPr>
              <p:cNvPr id="77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97347" y="3681028"/>
                <a:ext cx="322126" cy="270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8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80006" y="3681028"/>
                <a:ext cx="298802" cy="275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9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739685" y="3690422"/>
                <a:ext cx="389631" cy="243874"/>
              </a:xfrm>
              <a:prstGeom prst="rect">
                <a:avLst/>
              </a:prstGeom>
              <a:noFill/>
            </p:spPr>
          </p:pic>
          <p:pic>
            <p:nvPicPr>
              <p:cNvPr id="80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015194" y="3995669"/>
                <a:ext cx="293366" cy="275431"/>
              </a:xfrm>
              <a:prstGeom prst="rect">
                <a:avLst/>
              </a:prstGeom>
              <a:noFill/>
            </p:spPr>
          </p:pic>
          <p:pic>
            <p:nvPicPr>
              <p:cNvPr id="81" name="Picture 12" descr="C:\Users\hangum\Downloads\user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683568" y="3212976"/>
                <a:ext cx="431055" cy="431055"/>
              </a:xfrm>
              <a:prstGeom prst="rect">
                <a:avLst/>
              </a:prstGeom>
              <a:noFill/>
            </p:spPr>
          </p:pic>
        </p:grpSp>
        <p:grpSp>
          <p:nvGrpSpPr>
            <p:cNvPr id="6" name="그룹 88"/>
            <p:cNvGrpSpPr/>
            <p:nvPr/>
          </p:nvGrpSpPr>
          <p:grpSpPr>
            <a:xfrm>
              <a:off x="4067944" y="3140968"/>
              <a:ext cx="1224136" cy="1080120"/>
              <a:chOff x="683568" y="3212976"/>
              <a:chExt cx="1584175" cy="1440159"/>
            </a:xfrm>
          </p:grpSpPr>
          <p:pic>
            <p:nvPicPr>
              <p:cNvPr id="90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23424" y="3507075"/>
                <a:ext cx="1444319" cy="1146060"/>
              </a:xfrm>
              <a:prstGeom prst="rect">
                <a:avLst/>
              </a:prstGeom>
              <a:noFill/>
            </p:spPr>
          </p:pic>
          <p:pic>
            <p:nvPicPr>
              <p:cNvPr id="91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97347" y="3681028"/>
                <a:ext cx="322126" cy="270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80006" y="3681028"/>
                <a:ext cx="298802" cy="275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3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739685" y="3690422"/>
                <a:ext cx="389631" cy="243874"/>
              </a:xfrm>
              <a:prstGeom prst="rect">
                <a:avLst/>
              </a:prstGeom>
              <a:noFill/>
            </p:spPr>
          </p:pic>
          <p:pic>
            <p:nvPicPr>
              <p:cNvPr id="94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015194" y="3995669"/>
                <a:ext cx="293366" cy="275431"/>
              </a:xfrm>
              <a:prstGeom prst="rect">
                <a:avLst/>
              </a:prstGeom>
              <a:noFill/>
            </p:spPr>
          </p:pic>
          <p:pic>
            <p:nvPicPr>
              <p:cNvPr id="95" name="Picture 12" descr="C:\Users\hangum\Downloads\user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683568" y="3212976"/>
                <a:ext cx="431055" cy="431055"/>
              </a:xfrm>
              <a:prstGeom prst="rect">
                <a:avLst/>
              </a:prstGeom>
              <a:noFill/>
            </p:spPr>
          </p:pic>
        </p:grpSp>
        <p:grpSp>
          <p:nvGrpSpPr>
            <p:cNvPr id="7" name="그룹 96"/>
            <p:cNvGrpSpPr/>
            <p:nvPr/>
          </p:nvGrpSpPr>
          <p:grpSpPr>
            <a:xfrm>
              <a:off x="2843808" y="3140968"/>
              <a:ext cx="1224136" cy="1080120"/>
              <a:chOff x="3526310" y="3068960"/>
              <a:chExt cx="1224136" cy="1080120"/>
            </a:xfrm>
          </p:grpSpPr>
          <p:grpSp>
            <p:nvGrpSpPr>
              <p:cNvPr id="8" name="그룹 81"/>
              <p:cNvGrpSpPr/>
              <p:nvPr/>
            </p:nvGrpSpPr>
            <p:grpSpPr>
              <a:xfrm>
                <a:off x="3526310" y="3068960"/>
                <a:ext cx="1224136" cy="1080120"/>
                <a:chOff x="683568" y="3212976"/>
                <a:chExt cx="1584175" cy="1440159"/>
              </a:xfrm>
            </p:grpSpPr>
            <p:pic>
              <p:nvPicPr>
                <p:cNvPr id="83" name="Picture 2" descr="C:\Users\hangum\Downloads\computer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823424" y="3507075"/>
                  <a:ext cx="1444319" cy="11460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88" name="Picture 12" descr="C:\Users\hangum\Downloads\user.png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683568" y="3212976"/>
                  <a:ext cx="431055" cy="431055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1039" name="Picture 15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779912" y="3429000"/>
                <a:ext cx="288032" cy="301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3070016" y="1844824"/>
          <a:ext cx="1512168" cy="11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11521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B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en-US" altLang="ko-KR" sz="1300" dirty="0" smtClean="0"/>
                        <a:t>Team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3286040" y="2112308"/>
            <a:ext cx="1152128" cy="792088"/>
            <a:chOff x="467544" y="1772816"/>
            <a:chExt cx="4824536" cy="2448272"/>
          </a:xfrm>
        </p:grpSpPr>
        <p:grpSp>
          <p:nvGrpSpPr>
            <p:cNvPr id="43" name="그룹 32"/>
            <p:cNvGrpSpPr/>
            <p:nvPr/>
          </p:nvGrpSpPr>
          <p:grpSpPr>
            <a:xfrm>
              <a:off x="2123728" y="1772816"/>
              <a:ext cx="1584176" cy="1368152"/>
              <a:chOff x="3635896" y="1700808"/>
              <a:chExt cx="1944215" cy="1728191"/>
            </a:xfrm>
          </p:grpSpPr>
          <p:pic>
            <p:nvPicPr>
              <p:cNvPr id="82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807538" y="1900919"/>
                <a:ext cx="1772573" cy="1528080"/>
              </a:xfrm>
              <a:prstGeom prst="rect">
                <a:avLst/>
              </a:prstGeom>
              <a:noFill/>
            </p:spPr>
          </p:pic>
          <p:pic>
            <p:nvPicPr>
              <p:cNvPr id="84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020988" y="2132856"/>
                <a:ext cx="395337" cy="360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5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490615" y="2132856"/>
                <a:ext cx="366712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6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932040" y="2145382"/>
                <a:ext cx="478184" cy="325165"/>
              </a:xfrm>
              <a:prstGeom prst="rect">
                <a:avLst/>
              </a:prstGeom>
              <a:noFill/>
            </p:spPr>
          </p:pic>
          <p:pic>
            <p:nvPicPr>
              <p:cNvPr id="87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042892" y="2552378"/>
                <a:ext cx="360040" cy="367241"/>
              </a:xfrm>
              <a:prstGeom prst="rect">
                <a:avLst/>
              </a:prstGeom>
              <a:noFill/>
            </p:spPr>
          </p:pic>
          <p:pic>
            <p:nvPicPr>
              <p:cNvPr id="89" name="Picture 9" descr="C:\Users\hangum\Downloads\admin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635896" y="1700808"/>
                <a:ext cx="450106" cy="450106"/>
              </a:xfrm>
              <a:prstGeom prst="rect">
                <a:avLst/>
              </a:prstGeom>
              <a:noFill/>
            </p:spPr>
          </p:pic>
          <p:pic>
            <p:nvPicPr>
              <p:cNvPr id="96" name="Picture 11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499992" y="2564904"/>
                <a:ext cx="386959" cy="360040"/>
              </a:xfrm>
              <a:prstGeom prst="rect">
                <a:avLst/>
              </a:prstGeom>
              <a:noFill/>
            </p:spPr>
          </p:pic>
        </p:grpSp>
        <p:grpSp>
          <p:nvGrpSpPr>
            <p:cNvPr id="44" name="그룹 67"/>
            <p:cNvGrpSpPr/>
            <p:nvPr/>
          </p:nvGrpSpPr>
          <p:grpSpPr>
            <a:xfrm>
              <a:off x="467544" y="3140968"/>
              <a:ext cx="1224136" cy="1080120"/>
              <a:chOff x="683568" y="3212976"/>
              <a:chExt cx="1584175" cy="1440159"/>
            </a:xfrm>
          </p:grpSpPr>
          <p:pic>
            <p:nvPicPr>
              <p:cNvPr id="64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23424" y="3507075"/>
                <a:ext cx="1444319" cy="1146060"/>
              </a:xfrm>
              <a:prstGeom prst="rect">
                <a:avLst/>
              </a:prstGeom>
              <a:noFill/>
            </p:spPr>
          </p:pic>
          <p:pic>
            <p:nvPicPr>
              <p:cNvPr id="65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97347" y="3681028"/>
                <a:ext cx="322126" cy="270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6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80006" y="3681028"/>
                <a:ext cx="298802" cy="275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7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739685" y="3690422"/>
                <a:ext cx="389631" cy="243874"/>
              </a:xfrm>
              <a:prstGeom prst="rect">
                <a:avLst/>
              </a:prstGeom>
              <a:noFill/>
            </p:spPr>
          </p:pic>
          <p:pic>
            <p:nvPicPr>
              <p:cNvPr id="68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015194" y="3995669"/>
                <a:ext cx="293366" cy="275431"/>
              </a:xfrm>
              <a:prstGeom prst="rect">
                <a:avLst/>
              </a:prstGeom>
              <a:noFill/>
            </p:spPr>
          </p:pic>
          <p:pic>
            <p:nvPicPr>
              <p:cNvPr id="75" name="Picture 12" descr="C:\Users\hangum\Downloads\user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683568" y="3212976"/>
                <a:ext cx="431055" cy="431055"/>
              </a:xfrm>
              <a:prstGeom prst="rect">
                <a:avLst/>
              </a:prstGeom>
              <a:noFill/>
            </p:spPr>
          </p:pic>
        </p:grpSp>
        <p:grpSp>
          <p:nvGrpSpPr>
            <p:cNvPr id="45" name="그룹 74"/>
            <p:cNvGrpSpPr/>
            <p:nvPr/>
          </p:nvGrpSpPr>
          <p:grpSpPr>
            <a:xfrm>
              <a:off x="1691680" y="3140968"/>
              <a:ext cx="1224136" cy="1080120"/>
              <a:chOff x="683568" y="3212976"/>
              <a:chExt cx="1584175" cy="1440159"/>
            </a:xfrm>
          </p:grpSpPr>
          <p:pic>
            <p:nvPicPr>
              <p:cNvPr id="58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23424" y="3507075"/>
                <a:ext cx="1444319" cy="1146060"/>
              </a:xfrm>
              <a:prstGeom prst="rect">
                <a:avLst/>
              </a:prstGeom>
              <a:noFill/>
            </p:spPr>
          </p:pic>
          <p:pic>
            <p:nvPicPr>
              <p:cNvPr id="59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97347" y="3681028"/>
                <a:ext cx="322126" cy="270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0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80006" y="3681028"/>
                <a:ext cx="298802" cy="275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739685" y="3690422"/>
                <a:ext cx="389631" cy="243874"/>
              </a:xfrm>
              <a:prstGeom prst="rect">
                <a:avLst/>
              </a:prstGeom>
              <a:noFill/>
            </p:spPr>
          </p:pic>
          <p:pic>
            <p:nvPicPr>
              <p:cNvPr id="62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015194" y="3995669"/>
                <a:ext cx="293366" cy="275431"/>
              </a:xfrm>
              <a:prstGeom prst="rect">
                <a:avLst/>
              </a:prstGeom>
              <a:noFill/>
            </p:spPr>
          </p:pic>
          <p:pic>
            <p:nvPicPr>
              <p:cNvPr id="63" name="Picture 12" descr="C:\Users\hangum\Downloads\user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683568" y="3212976"/>
                <a:ext cx="431055" cy="431055"/>
              </a:xfrm>
              <a:prstGeom prst="rect">
                <a:avLst/>
              </a:prstGeom>
              <a:noFill/>
            </p:spPr>
          </p:pic>
        </p:grpSp>
        <p:grpSp>
          <p:nvGrpSpPr>
            <p:cNvPr id="46" name="그룹 88"/>
            <p:cNvGrpSpPr/>
            <p:nvPr/>
          </p:nvGrpSpPr>
          <p:grpSpPr>
            <a:xfrm>
              <a:off x="4067944" y="3140968"/>
              <a:ext cx="1224136" cy="1080120"/>
              <a:chOff x="683568" y="3212976"/>
              <a:chExt cx="1584175" cy="1440159"/>
            </a:xfrm>
          </p:grpSpPr>
          <p:pic>
            <p:nvPicPr>
              <p:cNvPr id="52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23424" y="3507075"/>
                <a:ext cx="1444319" cy="1146060"/>
              </a:xfrm>
              <a:prstGeom prst="rect">
                <a:avLst/>
              </a:prstGeom>
              <a:noFill/>
            </p:spPr>
          </p:pic>
          <p:pic>
            <p:nvPicPr>
              <p:cNvPr id="53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97347" y="3681028"/>
                <a:ext cx="322126" cy="270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4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80006" y="3681028"/>
                <a:ext cx="298802" cy="275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5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739685" y="3690422"/>
                <a:ext cx="389631" cy="243874"/>
              </a:xfrm>
              <a:prstGeom prst="rect">
                <a:avLst/>
              </a:prstGeom>
              <a:noFill/>
            </p:spPr>
          </p:pic>
          <p:pic>
            <p:nvPicPr>
              <p:cNvPr id="56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015194" y="3995669"/>
                <a:ext cx="293366" cy="275431"/>
              </a:xfrm>
              <a:prstGeom prst="rect">
                <a:avLst/>
              </a:prstGeom>
              <a:noFill/>
            </p:spPr>
          </p:pic>
          <p:pic>
            <p:nvPicPr>
              <p:cNvPr id="57" name="Picture 12" descr="C:\Users\hangum\Downloads\user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683568" y="3212976"/>
                <a:ext cx="431055" cy="431055"/>
              </a:xfrm>
              <a:prstGeom prst="rect">
                <a:avLst/>
              </a:prstGeom>
              <a:noFill/>
            </p:spPr>
          </p:pic>
        </p:grpSp>
        <p:grpSp>
          <p:nvGrpSpPr>
            <p:cNvPr id="47" name="그룹 96"/>
            <p:cNvGrpSpPr/>
            <p:nvPr/>
          </p:nvGrpSpPr>
          <p:grpSpPr>
            <a:xfrm>
              <a:off x="2843808" y="3140968"/>
              <a:ext cx="1224136" cy="1080120"/>
              <a:chOff x="3526310" y="3068960"/>
              <a:chExt cx="1224136" cy="1080120"/>
            </a:xfrm>
          </p:grpSpPr>
          <p:grpSp>
            <p:nvGrpSpPr>
              <p:cNvPr id="48" name="그룹 81"/>
              <p:cNvGrpSpPr/>
              <p:nvPr/>
            </p:nvGrpSpPr>
            <p:grpSpPr>
              <a:xfrm>
                <a:off x="3526310" y="3068960"/>
                <a:ext cx="1224136" cy="1080120"/>
                <a:chOff x="683568" y="3212976"/>
                <a:chExt cx="1584175" cy="1440159"/>
              </a:xfrm>
            </p:grpSpPr>
            <p:pic>
              <p:nvPicPr>
                <p:cNvPr id="50" name="Picture 2" descr="C:\Users\hangum\Downloads\computer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823424" y="3507075"/>
                  <a:ext cx="1444319" cy="11460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51" name="Picture 12" descr="C:\Users\hangum\Downloads\user.png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683568" y="3212976"/>
                  <a:ext cx="431055" cy="431055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49" name="Picture 15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779912" y="3429000"/>
                <a:ext cx="288032" cy="301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aphicFrame>
        <p:nvGraphicFramePr>
          <p:cNvPr id="97" name="표 96"/>
          <p:cNvGraphicFramePr>
            <a:graphicFrameLocks noGrp="1"/>
          </p:cNvGraphicFramePr>
          <p:nvPr/>
        </p:nvGraphicFramePr>
        <p:xfrm>
          <a:off x="1115616" y="3284984"/>
          <a:ext cx="1512168" cy="11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11521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C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en-US" altLang="ko-KR" sz="1300" dirty="0" smtClean="0"/>
                        <a:t>Team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98" name="그룹 97"/>
          <p:cNvGrpSpPr/>
          <p:nvPr/>
        </p:nvGrpSpPr>
        <p:grpSpPr>
          <a:xfrm>
            <a:off x="1331640" y="3552468"/>
            <a:ext cx="1152128" cy="792088"/>
            <a:chOff x="467544" y="1772816"/>
            <a:chExt cx="4824536" cy="2448272"/>
          </a:xfrm>
        </p:grpSpPr>
        <p:grpSp>
          <p:nvGrpSpPr>
            <p:cNvPr id="99" name="그룹 32"/>
            <p:cNvGrpSpPr/>
            <p:nvPr/>
          </p:nvGrpSpPr>
          <p:grpSpPr>
            <a:xfrm>
              <a:off x="2123728" y="1772816"/>
              <a:ext cx="1584176" cy="1368152"/>
              <a:chOff x="3635896" y="1700808"/>
              <a:chExt cx="1944215" cy="1728191"/>
            </a:xfrm>
          </p:grpSpPr>
          <p:pic>
            <p:nvPicPr>
              <p:cNvPr id="126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807538" y="1900919"/>
                <a:ext cx="1772573" cy="1528080"/>
              </a:xfrm>
              <a:prstGeom prst="rect">
                <a:avLst/>
              </a:prstGeom>
              <a:noFill/>
            </p:spPr>
          </p:pic>
          <p:pic>
            <p:nvPicPr>
              <p:cNvPr id="127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020988" y="2132856"/>
                <a:ext cx="395337" cy="360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8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490615" y="2132856"/>
                <a:ext cx="366712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9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932040" y="2145382"/>
                <a:ext cx="478184" cy="325165"/>
              </a:xfrm>
              <a:prstGeom prst="rect">
                <a:avLst/>
              </a:prstGeom>
              <a:noFill/>
            </p:spPr>
          </p:pic>
          <p:pic>
            <p:nvPicPr>
              <p:cNvPr id="130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042892" y="2552378"/>
                <a:ext cx="360040" cy="367241"/>
              </a:xfrm>
              <a:prstGeom prst="rect">
                <a:avLst/>
              </a:prstGeom>
              <a:noFill/>
            </p:spPr>
          </p:pic>
          <p:pic>
            <p:nvPicPr>
              <p:cNvPr id="131" name="Picture 9" descr="C:\Users\hangum\Downloads\admin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635896" y="1700808"/>
                <a:ext cx="450106" cy="450106"/>
              </a:xfrm>
              <a:prstGeom prst="rect">
                <a:avLst/>
              </a:prstGeom>
              <a:noFill/>
            </p:spPr>
          </p:pic>
          <p:pic>
            <p:nvPicPr>
              <p:cNvPr id="132" name="Picture 11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499992" y="2564904"/>
                <a:ext cx="386959" cy="360040"/>
              </a:xfrm>
              <a:prstGeom prst="rect">
                <a:avLst/>
              </a:prstGeom>
              <a:noFill/>
            </p:spPr>
          </p:pic>
        </p:grpSp>
        <p:grpSp>
          <p:nvGrpSpPr>
            <p:cNvPr id="100" name="그룹 67"/>
            <p:cNvGrpSpPr/>
            <p:nvPr/>
          </p:nvGrpSpPr>
          <p:grpSpPr>
            <a:xfrm>
              <a:off x="467544" y="3140968"/>
              <a:ext cx="1224136" cy="1080120"/>
              <a:chOff x="683568" y="3212976"/>
              <a:chExt cx="1584175" cy="1440159"/>
            </a:xfrm>
          </p:grpSpPr>
          <p:pic>
            <p:nvPicPr>
              <p:cNvPr id="120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23424" y="3507075"/>
                <a:ext cx="1444319" cy="1146060"/>
              </a:xfrm>
              <a:prstGeom prst="rect">
                <a:avLst/>
              </a:prstGeom>
              <a:noFill/>
            </p:spPr>
          </p:pic>
          <p:pic>
            <p:nvPicPr>
              <p:cNvPr id="121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97347" y="3681028"/>
                <a:ext cx="322126" cy="270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2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80006" y="3681028"/>
                <a:ext cx="298802" cy="275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739685" y="3690422"/>
                <a:ext cx="389631" cy="243874"/>
              </a:xfrm>
              <a:prstGeom prst="rect">
                <a:avLst/>
              </a:prstGeom>
              <a:noFill/>
            </p:spPr>
          </p:pic>
          <p:pic>
            <p:nvPicPr>
              <p:cNvPr id="124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015194" y="3995669"/>
                <a:ext cx="293366" cy="275431"/>
              </a:xfrm>
              <a:prstGeom prst="rect">
                <a:avLst/>
              </a:prstGeom>
              <a:noFill/>
            </p:spPr>
          </p:pic>
          <p:pic>
            <p:nvPicPr>
              <p:cNvPr id="125" name="Picture 12" descr="C:\Users\hangum\Downloads\user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683568" y="3212976"/>
                <a:ext cx="431055" cy="431055"/>
              </a:xfrm>
              <a:prstGeom prst="rect">
                <a:avLst/>
              </a:prstGeom>
              <a:noFill/>
            </p:spPr>
          </p:pic>
        </p:grpSp>
        <p:grpSp>
          <p:nvGrpSpPr>
            <p:cNvPr id="101" name="그룹 74"/>
            <p:cNvGrpSpPr/>
            <p:nvPr/>
          </p:nvGrpSpPr>
          <p:grpSpPr>
            <a:xfrm>
              <a:off x="1691680" y="3140968"/>
              <a:ext cx="1224136" cy="1080120"/>
              <a:chOff x="683568" y="3212976"/>
              <a:chExt cx="1584175" cy="1440159"/>
            </a:xfrm>
          </p:grpSpPr>
          <p:pic>
            <p:nvPicPr>
              <p:cNvPr id="114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23424" y="3507075"/>
                <a:ext cx="1444319" cy="1146060"/>
              </a:xfrm>
              <a:prstGeom prst="rect">
                <a:avLst/>
              </a:prstGeom>
              <a:noFill/>
            </p:spPr>
          </p:pic>
          <p:pic>
            <p:nvPicPr>
              <p:cNvPr id="115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97347" y="3681028"/>
                <a:ext cx="322126" cy="270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6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80006" y="3681028"/>
                <a:ext cx="298802" cy="275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7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739685" y="3690422"/>
                <a:ext cx="389631" cy="243874"/>
              </a:xfrm>
              <a:prstGeom prst="rect">
                <a:avLst/>
              </a:prstGeom>
              <a:noFill/>
            </p:spPr>
          </p:pic>
          <p:pic>
            <p:nvPicPr>
              <p:cNvPr id="118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015194" y="3995669"/>
                <a:ext cx="293366" cy="275431"/>
              </a:xfrm>
              <a:prstGeom prst="rect">
                <a:avLst/>
              </a:prstGeom>
              <a:noFill/>
            </p:spPr>
          </p:pic>
          <p:pic>
            <p:nvPicPr>
              <p:cNvPr id="119" name="Picture 12" descr="C:\Users\hangum\Downloads\user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683568" y="3212976"/>
                <a:ext cx="431055" cy="431055"/>
              </a:xfrm>
              <a:prstGeom prst="rect">
                <a:avLst/>
              </a:prstGeom>
              <a:noFill/>
            </p:spPr>
          </p:pic>
        </p:grpSp>
        <p:grpSp>
          <p:nvGrpSpPr>
            <p:cNvPr id="102" name="그룹 88"/>
            <p:cNvGrpSpPr/>
            <p:nvPr/>
          </p:nvGrpSpPr>
          <p:grpSpPr>
            <a:xfrm>
              <a:off x="4067944" y="3140968"/>
              <a:ext cx="1224136" cy="1080120"/>
              <a:chOff x="683568" y="3212976"/>
              <a:chExt cx="1584175" cy="1440159"/>
            </a:xfrm>
          </p:grpSpPr>
          <p:pic>
            <p:nvPicPr>
              <p:cNvPr id="108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23424" y="3507075"/>
                <a:ext cx="1444319" cy="1146060"/>
              </a:xfrm>
              <a:prstGeom prst="rect">
                <a:avLst/>
              </a:prstGeom>
              <a:noFill/>
            </p:spPr>
          </p:pic>
          <p:pic>
            <p:nvPicPr>
              <p:cNvPr id="109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97347" y="3681028"/>
                <a:ext cx="322126" cy="270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0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80006" y="3681028"/>
                <a:ext cx="298802" cy="275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1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739685" y="3690422"/>
                <a:ext cx="389631" cy="243874"/>
              </a:xfrm>
              <a:prstGeom prst="rect">
                <a:avLst/>
              </a:prstGeom>
              <a:noFill/>
            </p:spPr>
          </p:pic>
          <p:pic>
            <p:nvPicPr>
              <p:cNvPr id="112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015194" y="3995669"/>
                <a:ext cx="293366" cy="275431"/>
              </a:xfrm>
              <a:prstGeom prst="rect">
                <a:avLst/>
              </a:prstGeom>
              <a:noFill/>
            </p:spPr>
          </p:pic>
          <p:pic>
            <p:nvPicPr>
              <p:cNvPr id="113" name="Picture 12" descr="C:\Users\hangum\Downloads\user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683568" y="3212976"/>
                <a:ext cx="431055" cy="431055"/>
              </a:xfrm>
              <a:prstGeom prst="rect">
                <a:avLst/>
              </a:prstGeom>
              <a:noFill/>
            </p:spPr>
          </p:pic>
        </p:grpSp>
        <p:grpSp>
          <p:nvGrpSpPr>
            <p:cNvPr id="103" name="그룹 96"/>
            <p:cNvGrpSpPr/>
            <p:nvPr/>
          </p:nvGrpSpPr>
          <p:grpSpPr>
            <a:xfrm>
              <a:off x="2843808" y="3140968"/>
              <a:ext cx="1224136" cy="1080120"/>
              <a:chOff x="3526310" y="3068960"/>
              <a:chExt cx="1224136" cy="1080120"/>
            </a:xfrm>
          </p:grpSpPr>
          <p:grpSp>
            <p:nvGrpSpPr>
              <p:cNvPr id="104" name="그룹 81"/>
              <p:cNvGrpSpPr/>
              <p:nvPr/>
            </p:nvGrpSpPr>
            <p:grpSpPr>
              <a:xfrm>
                <a:off x="3526310" y="3068960"/>
                <a:ext cx="1224136" cy="1080120"/>
                <a:chOff x="683568" y="3212976"/>
                <a:chExt cx="1584175" cy="1440159"/>
              </a:xfrm>
            </p:grpSpPr>
            <p:pic>
              <p:nvPicPr>
                <p:cNvPr id="106" name="Picture 2" descr="C:\Users\hangum\Downloads\computer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823424" y="3507075"/>
                  <a:ext cx="1444319" cy="11460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7" name="Picture 12" descr="C:\Users\hangum\Downloads\user.png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683568" y="3212976"/>
                  <a:ext cx="431055" cy="431055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105" name="Picture 15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779912" y="3429000"/>
                <a:ext cx="288032" cy="301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aphicFrame>
        <p:nvGraphicFramePr>
          <p:cNvPr id="133" name="표 132"/>
          <p:cNvGraphicFramePr>
            <a:graphicFrameLocks noGrp="1"/>
          </p:cNvGraphicFramePr>
          <p:nvPr/>
        </p:nvGraphicFramePr>
        <p:xfrm>
          <a:off x="3070016" y="3284984"/>
          <a:ext cx="1512168" cy="11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11521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D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en-US" altLang="ko-KR" sz="1300" dirty="0" smtClean="0"/>
                        <a:t>Team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34" name="그룹 133"/>
          <p:cNvGrpSpPr/>
          <p:nvPr/>
        </p:nvGrpSpPr>
        <p:grpSpPr>
          <a:xfrm>
            <a:off x="3286040" y="3552468"/>
            <a:ext cx="1152128" cy="792088"/>
            <a:chOff x="467544" y="1772816"/>
            <a:chExt cx="4824536" cy="2448272"/>
          </a:xfrm>
        </p:grpSpPr>
        <p:grpSp>
          <p:nvGrpSpPr>
            <p:cNvPr id="135" name="그룹 32"/>
            <p:cNvGrpSpPr/>
            <p:nvPr/>
          </p:nvGrpSpPr>
          <p:grpSpPr>
            <a:xfrm>
              <a:off x="2123728" y="1772816"/>
              <a:ext cx="1584176" cy="1368152"/>
              <a:chOff x="3635896" y="1700808"/>
              <a:chExt cx="1944215" cy="1728191"/>
            </a:xfrm>
          </p:grpSpPr>
          <p:pic>
            <p:nvPicPr>
              <p:cNvPr id="162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807538" y="1900919"/>
                <a:ext cx="1772573" cy="1528080"/>
              </a:xfrm>
              <a:prstGeom prst="rect">
                <a:avLst/>
              </a:prstGeom>
              <a:noFill/>
            </p:spPr>
          </p:pic>
          <p:pic>
            <p:nvPicPr>
              <p:cNvPr id="163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020988" y="2132856"/>
                <a:ext cx="395337" cy="360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4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490615" y="2132856"/>
                <a:ext cx="366712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5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932040" y="2145382"/>
                <a:ext cx="478184" cy="325165"/>
              </a:xfrm>
              <a:prstGeom prst="rect">
                <a:avLst/>
              </a:prstGeom>
              <a:noFill/>
            </p:spPr>
          </p:pic>
          <p:pic>
            <p:nvPicPr>
              <p:cNvPr id="166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042892" y="2552378"/>
                <a:ext cx="360040" cy="367241"/>
              </a:xfrm>
              <a:prstGeom prst="rect">
                <a:avLst/>
              </a:prstGeom>
              <a:noFill/>
            </p:spPr>
          </p:pic>
          <p:pic>
            <p:nvPicPr>
              <p:cNvPr id="167" name="Picture 9" descr="C:\Users\hangum\Downloads\admin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635896" y="1700808"/>
                <a:ext cx="450106" cy="450106"/>
              </a:xfrm>
              <a:prstGeom prst="rect">
                <a:avLst/>
              </a:prstGeom>
              <a:noFill/>
            </p:spPr>
          </p:pic>
          <p:pic>
            <p:nvPicPr>
              <p:cNvPr id="168" name="Picture 11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499992" y="2564904"/>
                <a:ext cx="386959" cy="360040"/>
              </a:xfrm>
              <a:prstGeom prst="rect">
                <a:avLst/>
              </a:prstGeom>
              <a:noFill/>
            </p:spPr>
          </p:pic>
        </p:grpSp>
        <p:grpSp>
          <p:nvGrpSpPr>
            <p:cNvPr id="136" name="그룹 67"/>
            <p:cNvGrpSpPr/>
            <p:nvPr/>
          </p:nvGrpSpPr>
          <p:grpSpPr>
            <a:xfrm>
              <a:off x="467544" y="3140968"/>
              <a:ext cx="1224136" cy="1080120"/>
              <a:chOff x="683568" y="3212976"/>
              <a:chExt cx="1584175" cy="1440159"/>
            </a:xfrm>
          </p:grpSpPr>
          <p:pic>
            <p:nvPicPr>
              <p:cNvPr id="156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23424" y="3507075"/>
                <a:ext cx="1444319" cy="1146060"/>
              </a:xfrm>
              <a:prstGeom prst="rect">
                <a:avLst/>
              </a:prstGeom>
              <a:noFill/>
            </p:spPr>
          </p:pic>
          <p:pic>
            <p:nvPicPr>
              <p:cNvPr id="157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97347" y="3681028"/>
                <a:ext cx="322126" cy="270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8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80006" y="3681028"/>
                <a:ext cx="298802" cy="275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9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739685" y="3690422"/>
                <a:ext cx="389631" cy="243874"/>
              </a:xfrm>
              <a:prstGeom prst="rect">
                <a:avLst/>
              </a:prstGeom>
              <a:noFill/>
            </p:spPr>
          </p:pic>
          <p:pic>
            <p:nvPicPr>
              <p:cNvPr id="160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015194" y="3995669"/>
                <a:ext cx="293366" cy="275431"/>
              </a:xfrm>
              <a:prstGeom prst="rect">
                <a:avLst/>
              </a:prstGeom>
              <a:noFill/>
            </p:spPr>
          </p:pic>
          <p:pic>
            <p:nvPicPr>
              <p:cNvPr id="161" name="Picture 12" descr="C:\Users\hangum\Downloads\user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683568" y="3212976"/>
                <a:ext cx="431055" cy="431055"/>
              </a:xfrm>
              <a:prstGeom prst="rect">
                <a:avLst/>
              </a:prstGeom>
              <a:noFill/>
            </p:spPr>
          </p:pic>
        </p:grpSp>
        <p:grpSp>
          <p:nvGrpSpPr>
            <p:cNvPr id="137" name="그룹 74"/>
            <p:cNvGrpSpPr/>
            <p:nvPr/>
          </p:nvGrpSpPr>
          <p:grpSpPr>
            <a:xfrm>
              <a:off x="1691680" y="3140968"/>
              <a:ext cx="1224136" cy="1080120"/>
              <a:chOff x="683568" y="3212976"/>
              <a:chExt cx="1584175" cy="1440159"/>
            </a:xfrm>
          </p:grpSpPr>
          <p:pic>
            <p:nvPicPr>
              <p:cNvPr id="150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23424" y="3507075"/>
                <a:ext cx="1444319" cy="1146060"/>
              </a:xfrm>
              <a:prstGeom prst="rect">
                <a:avLst/>
              </a:prstGeom>
              <a:noFill/>
            </p:spPr>
          </p:pic>
          <p:pic>
            <p:nvPicPr>
              <p:cNvPr id="151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97347" y="3681028"/>
                <a:ext cx="322126" cy="270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2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80006" y="3681028"/>
                <a:ext cx="298802" cy="275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3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739685" y="3690422"/>
                <a:ext cx="389631" cy="243874"/>
              </a:xfrm>
              <a:prstGeom prst="rect">
                <a:avLst/>
              </a:prstGeom>
              <a:noFill/>
            </p:spPr>
          </p:pic>
          <p:pic>
            <p:nvPicPr>
              <p:cNvPr id="154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015194" y="3995669"/>
                <a:ext cx="293366" cy="275431"/>
              </a:xfrm>
              <a:prstGeom prst="rect">
                <a:avLst/>
              </a:prstGeom>
              <a:noFill/>
            </p:spPr>
          </p:pic>
          <p:pic>
            <p:nvPicPr>
              <p:cNvPr id="155" name="Picture 12" descr="C:\Users\hangum\Downloads\user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683568" y="3212976"/>
                <a:ext cx="431055" cy="431055"/>
              </a:xfrm>
              <a:prstGeom prst="rect">
                <a:avLst/>
              </a:prstGeom>
              <a:noFill/>
            </p:spPr>
          </p:pic>
        </p:grpSp>
        <p:grpSp>
          <p:nvGrpSpPr>
            <p:cNvPr id="138" name="그룹 88"/>
            <p:cNvGrpSpPr/>
            <p:nvPr/>
          </p:nvGrpSpPr>
          <p:grpSpPr>
            <a:xfrm>
              <a:off x="4067944" y="3140968"/>
              <a:ext cx="1224136" cy="1080120"/>
              <a:chOff x="683568" y="3212976"/>
              <a:chExt cx="1584175" cy="1440159"/>
            </a:xfrm>
          </p:grpSpPr>
          <p:pic>
            <p:nvPicPr>
              <p:cNvPr id="144" name="Picture 2" descr="C:\Users\hangum\Downloads\computer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23424" y="3507075"/>
                <a:ext cx="1444319" cy="1146060"/>
              </a:xfrm>
              <a:prstGeom prst="rect">
                <a:avLst/>
              </a:prstGeom>
              <a:noFill/>
            </p:spPr>
          </p:pic>
          <p:pic>
            <p:nvPicPr>
              <p:cNvPr id="145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97347" y="3681028"/>
                <a:ext cx="322126" cy="270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6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80006" y="3681028"/>
                <a:ext cx="298802" cy="275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7" name="Picture 6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739685" y="3690422"/>
                <a:ext cx="389631" cy="243874"/>
              </a:xfrm>
              <a:prstGeom prst="rect">
                <a:avLst/>
              </a:prstGeom>
              <a:noFill/>
            </p:spPr>
          </p:pic>
          <p:pic>
            <p:nvPicPr>
              <p:cNvPr id="148" name="Picture 8" descr="C:\Users\hangum\AppData\Local\Temp\msohtmlclip1\01\clip_image001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015194" y="3995669"/>
                <a:ext cx="293366" cy="275431"/>
              </a:xfrm>
              <a:prstGeom prst="rect">
                <a:avLst/>
              </a:prstGeom>
              <a:noFill/>
            </p:spPr>
          </p:pic>
          <p:pic>
            <p:nvPicPr>
              <p:cNvPr id="149" name="Picture 12" descr="C:\Users\hangum\Downloads\user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683568" y="3212976"/>
                <a:ext cx="431055" cy="431055"/>
              </a:xfrm>
              <a:prstGeom prst="rect">
                <a:avLst/>
              </a:prstGeom>
              <a:noFill/>
            </p:spPr>
          </p:pic>
        </p:grpSp>
        <p:grpSp>
          <p:nvGrpSpPr>
            <p:cNvPr id="139" name="그룹 96"/>
            <p:cNvGrpSpPr/>
            <p:nvPr/>
          </p:nvGrpSpPr>
          <p:grpSpPr>
            <a:xfrm>
              <a:off x="2843808" y="3140968"/>
              <a:ext cx="1224136" cy="1080120"/>
              <a:chOff x="3526310" y="3068960"/>
              <a:chExt cx="1224136" cy="1080120"/>
            </a:xfrm>
          </p:grpSpPr>
          <p:grpSp>
            <p:nvGrpSpPr>
              <p:cNvPr id="140" name="그룹 81"/>
              <p:cNvGrpSpPr/>
              <p:nvPr/>
            </p:nvGrpSpPr>
            <p:grpSpPr>
              <a:xfrm>
                <a:off x="3526310" y="3068960"/>
                <a:ext cx="1224136" cy="1080120"/>
                <a:chOff x="683568" y="3212976"/>
                <a:chExt cx="1584175" cy="1440159"/>
              </a:xfrm>
            </p:grpSpPr>
            <p:pic>
              <p:nvPicPr>
                <p:cNvPr id="142" name="Picture 2" descr="C:\Users\hangum\Downloads\computer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823424" y="3507075"/>
                  <a:ext cx="1444319" cy="11460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" name="Picture 12" descr="C:\Users\hangum\Downloads\user.png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683568" y="3212976"/>
                  <a:ext cx="431055" cy="431055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141" name="Picture 15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779912" y="3429000"/>
                <a:ext cx="288032" cy="301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pic>
        <p:nvPicPr>
          <p:cNvPr id="169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555776" y="5517232"/>
            <a:ext cx="1524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2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763416" y="5517232"/>
            <a:ext cx="1524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3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979440" y="5517232"/>
            <a:ext cx="1524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185190" y="5531643"/>
            <a:ext cx="1524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Company’s situation</a:t>
            </a:r>
            <a:endParaRPr lang="ko-KR" altLang="en-US" dirty="0"/>
          </a:p>
        </p:txBody>
      </p:sp>
      <p:pic>
        <p:nvPicPr>
          <p:cNvPr id="7170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700808"/>
            <a:ext cx="6654367" cy="43924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Management</a:t>
            </a:r>
            <a:endParaRPr lang="ko-KR" altLang="en-US" dirty="0"/>
          </a:p>
        </p:txBody>
      </p:sp>
      <p:pic>
        <p:nvPicPr>
          <p:cNvPr id="72706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132856"/>
            <a:ext cx="4282657" cy="2773437"/>
          </a:xfrm>
          <a:prstGeom prst="rect">
            <a:avLst/>
          </a:prstGeom>
          <a:noFill/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5292080" y="1711349"/>
            <a:ext cx="33947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 Management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000" dirty="0" smtClean="0"/>
              <a:t>DB user management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000" dirty="0" smtClean="0"/>
              <a:t>User table permission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ko-KR" sz="20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ko-KR" sz="2000" dirty="0" smtClean="0"/>
          </a:p>
        </p:txBody>
      </p:sp>
      <p:pic>
        <p:nvPicPr>
          <p:cNvPr id="4100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3429000"/>
            <a:ext cx="2678636" cy="1765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트로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메트로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1876</TotalTime>
  <Words>210</Words>
  <Application>Microsoft Office PowerPoint</Application>
  <PresentationFormat>화면 슬라이드 쇼(4:3)</PresentationFormat>
  <Paragraphs>88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메트로</vt:lpstr>
      <vt:lpstr>introduce</vt:lpstr>
      <vt:lpstr>Tadpole for DB Tools</vt:lpstr>
      <vt:lpstr>Person</vt:lpstr>
      <vt:lpstr>Tadpole - Person User</vt:lpstr>
      <vt:lpstr>TEAM</vt:lpstr>
      <vt:lpstr>Tadpole – Team User</vt:lpstr>
      <vt:lpstr>Company</vt:lpstr>
      <vt:lpstr>Company’s situation</vt:lpstr>
      <vt:lpstr>User Management</vt:lpstr>
      <vt:lpstr>DB Management</vt:lpstr>
      <vt:lpstr>RDB</vt:lpstr>
      <vt:lpstr>MongoDB</vt:lpstr>
      <vt:lpstr>ERD 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올챙이 사업화 방안</dc:title>
  <dc:creator>hangum</dc:creator>
  <cp:lastModifiedBy>hangum</cp:lastModifiedBy>
  <cp:revision>355</cp:revision>
  <dcterms:created xsi:type="dcterms:W3CDTF">2012-09-03T03:55:10Z</dcterms:created>
  <dcterms:modified xsi:type="dcterms:W3CDTF">2012-09-16T18:54:46Z</dcterms:modified>
</cp:coreProperties>
</file>