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639123-4A42-EE43-9B71-A941B95A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773605-B14D-1346-B4DF-A6AE5AB67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VN" sz="2000" dirty="0">
                <a:solidFill>
                  <a:srgbClr val="212121"/>
                </a:solidFill>
                <a:latin typeface="Times New Roman" panose="02020603050405020304" pitchFamily="18" charset="0"/>
              </a:rPr>
              <a:t>Giờ bắt đầu check trên thời khóa biểu.</a:t>
            </a:r>
          </a:p>
          <a:p>
            <a:pPr>
              <a:lnSpc>
                <a:spcPct val="150000"/>
              </a:lnSpc>
            </a:pPr>
            <a:endParaRPr lang="en-VN" sz="2000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2000" dirty="0">
                <a:solidFill>
                  <a:srgbClr val="212121"/>
                </a:solidFill>
                <a:latin typeface="Times New Roman" panose="02020603050405020304" pitchFamily="18" charset="0"/>
              </a:rPr>
              <a:t>Nghỉ quá 20% số giờ môn học sẽ không được thi hết môn</a:t>
            </a:r>
          </a:p>
          <a:p>
            <a:pPr>
              <a:lnSpc>
                <a:spcPct val="150000"/>
              </a:lnSpc>
            </a:pPr>
            <a:endParaRPr lang="en-VN" sz="2000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2000" dirty="0">
                <a:solidFill>
                  <a:srgbClr val="212121"/>
                </a:solidFill>
                <a:latin typeface="Times New Roman" panose="02020603050405020304" pitchFamily="18" charset="0"/>
              </a:rPr>
              <a:t>Điểm qua môn: 4</a:t>
            </a: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AC10-AE8A-A641-B1E3-D701C53F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Mark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A199-EE4A-1E4F-9F03-897E02D7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VN" dirty="0"/>
              <a:t>10% : Tham gia học tập trên lớp.</a:t>
            </a:r>
          </a:p>
          <a:p>
            <a:pPr lvl="1">
              <a:lnSpc>
                <a:spcPct val="170000"/>
              </a:lnSpc>
            </a:pPr>
            <a:r>
              <a:rPr lang="en-VN" dirty="0"/>
              <a:t>8%: Điểm danh</a:t>
            </a:r>
          </a:p>
          <a:p>
            <a:pPr lvl="1">
              <a:lnSpc>
                <a:spcPct val="170000"/>
              </a:lnSpc>
            </a:pPr>
            <a:r>
              <a:rPr lang="en-VN" dirty="0"/>
              <a:t>2%: Thảo luận trên lớp: Trả lời câu hỏi bài giảng theo yêu cầu giảng viên</a:t>
            </a:r>
          </a:p>
          <a:p>
            <a:pPr>
              <a:lnSpc>
                <a:spcPct val="160000"/>
              </a:lnSpc>
            </a:pPr>
            <a:r>
              <a:rPr lang="en-VN" dirty="0"/>
              <a:t>20%: Bài tập thảo luận trên lớp, đưa ra một giải pháp lập trình cho bài toán quy mô vừa, có sử dụng CSDL</a:t>
            </a:r>
          </a:p>
          <a:p>
            <a:endParaRPr lang="en-VN" dirty="0"/>
          </a:p>
          <a:p>
            <a:r>
              <a:rPr lang="en-VN" dirty="0"/>
              <a:t>10% Kiểm tra giữa kì: Trắc nghiệm và code bài tập trên lab</a:t>
            </a:r>
          </a:p>
          <a:p>
            <a:endParaRPr lang="en-VN" dirty="0"/>
          </a:p>
          <a:p>
            <a:r>
              <a:rPr lang="en-VN" dirty="0"/>
              <a:t>60%: Kiểm tra cuối kì, thực hành trên lab</a:t>
            </a:r>
          </a:p>
        </p:txBody>
      </p:sp>
    </p:spTree>
    <p:extLst>
      <p:ext uri="{BB962C8B-B14F-4D97-AF65-F5344CB8AC3E}">
        <p14:creationId xmlns:p14="http://schemas.microsoft.com/office/powerpoint/2010/main" val="19042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A013-547A-014C-A190-176A8D13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Bài tập lớn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0503-4AF9-A74C-B737-2CA8C2D7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3115"/>
            <a:ext cx="8371490" cy="5070247"/>
          </a:xfrm>
        </p:spPr>
        <p:txBody>
          <a:bodyPr>
            <a:normAutofit lnSpcReduction="10000"/>
          </a:bodyPr>
          <a:lstStyle/>
          <a:p>
            <a:r>
              <a:rPr lang="en-VN" sz="2400" dirty="0"/>
              <a:t>Học sinh được tự do lựa chọn chủ đề, ví dụ một số chủ đề như sau</a:t>
            </a:r>
          </a:p>
          <a:p>
            <a:endParaRPr lang="en-VN" sz="2400" dirty="0"/>
          </a:p>
          <a:p>
            <a:endParaRPr lang="en-VN" sz="2400" dirty="0"/>
          </a:p>
          <a:p>
            <a:endParaRPr lang="en-VN" sz="2400" dirty="0"/>
          </a:p>
          <a:p>
            <a:pPr marL="0" indent="0">
              <a:buNone/>
            </a:pPr>
            <a:endParaRPr lang="en-VN" sz="2400" dirty="0"/>
          </a:p>
          <a:p>
            <a:pPr marL="0" indent="0">
              <a:buNone/>
            </a:pPr>
            <a:endParaRPr lang="en-VN" sz="2400" dirty="0"/>
          </a:p>
          <a:p>
            <a:r>
              <a:rPr lang="en-VN" sz="2400" dirty="0"/>
              <a:t>Yêu cầu: Làm một ứng dụng Java console/web để thực hiện 1 đề tài chủ đề tùy chọn</a:t>
            </a:r>
          </a:p>
          <a:p>
            <a:r>
              <a:rPr lang="en-VN" sz="2400" dirty="0"/>
              <a:t>Sản phẩm: Source code + báo cáo+ thuyết trình về sản phẩm (Tuần 14/15)</a:t>
            </a:r>
          </a:p>
          <a:p>
            <a:r>
              <a:rPr lang="en-VN" sz="2400" dirty="0"/>
              <a:t>Số người trong nhóm: 3</a:t>
            </a:r>
          </a:p>
          <a:p>
            <a:r>
              <a:rPr lang="en-VN" sz="2400" dirty="0"/>
              <a:t>Số lượng chức năng mỗi người thuộc use case: 3 = 9 use cases</a:t>
            </a:r>
          </a:p>
          <a:p>
            <a:endParaRPr lang="en-VN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72A453F-234F-2B4A-B8E0-6951F990D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80667"/>
              </p:ext>
            </p:extLst>
          </p:nvPr>
        </p:nvGraphicFramePr>
        <p:xfrm>
          <a:off x="1781503" y="1947455"/>
          <a:ext cx="573834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174">
                  <a:extLst>
                    <a:ext uri="{9D8B030D-6E8A-4147-A177-3AD203B41FA5}">
                      <a16:colId xmlns:a16="http://schemas.microsoft.com/office/drawing/2014/main" val="3497337228"/>
                    </a:ext>
                  </a:extLst>
                </a:gridCol>
                <a:gridCol w="2869174">
                  <a:extLst>
                    <a:ext uri="{9D8B030D-6E8A-4147-A177-3AD203B41FA5}">
                      <a16:colId xmlns:a16="http://schemas.microsoft.com/office/drawing/2014/main" val="1441889171"/>
                    </a:ext>
                  </a:extLst>
                </a:gridCol>
              </a:tblGrid>
              <a:tr h="346122">
                <a:tc>
                  <a:txBody>
                    <a:bodyPr/>
                    <a:lstStyle/>
                    <a:p>
                      <a:r>
                        <a:rPr lang="en-VN" dirty="0"/>
                        <a:t>Chủ đề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Chủ đề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70024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r>
                        <a:rPr lang="en-VN" dirty="0"/>
                        <a:t>Quản lí tài 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Thương mại điện tử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24282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dirty="0"/>
                        <a:t>Quản lí nhà hàng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Quản lí học tập sinh viên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35072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dirty="0"/>
                        <a:t>Quản lí kho vận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dirty="0"/>
                        <a:t>Quản lí tin tức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73560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r>
                        <a:rPr lang="en-V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99558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377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60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1F44-1FAA-6F4F-A913-CA25E4DF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Thế nào gọi là 1 usecase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0712-F8E7-C54E-8267-4A275594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VN" dirty="0"/>
              <a:t>1 use case sẽ được tính là 1 chức năng quản lí đầy đủ</a:t>
            </a:r>
          </a:p>
          <a:p>
            <a:endParaRPr lang="en-VN" dirty="0"/>
          </a:p>
          <a:p>
            <a:r>
              <a:rPr lang="en-VN" dirty="0"/>
              <a:t>Ví dụ quản lí sách là: thêm mới sách, xóa sách, xem danh sách sách đọc và sửa thông tin sách </a:t>
            </a:r>
            <a:r>
              <a:rPr lang="en-VN" dirty="0">
                <a:sym typeface="Wingdings" pitchFamily="2" charset="2"/>
              </a:rPr>
              <a:t> 1 usecase</a:t>
            </a:r>
          </a:p>
          <a:p>
            <a:endParaRPr lang="en-VN" dirty="0">
              <a:sym typeface="Wingdings" pitchFamily="2" charset="2"/>
            </a:endParaRPr>
          </a:p>
          <a:p>
            <a:r>
              <a:rPr lang="en-VN"/>
              <a:t>Một số usecase sẽ được gộp thành authentication: logout/login/register </a:t>
            </a:r>
            <a:r>
              <a:rPr lang="en-VN">
                <a:sym typeface="Wingdings" pitchFamily="2" charset="2"/>
              </a:rPr>
              <a:t> 2 use case: (1) cho logout – login và (2): register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701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AC3D-1999-7743-8977-F31F6A0E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Yêu cầu với bài tập lớn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F5EC-7AA6-DE44-9B22-E264B6A2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sz="2800" dirty="0"/>
              <a:t>Source code copy nguyên trên mạng sẽ bị 0 điểm – cần phải tự làm.</a:t>
            </a:r>
          </a:p>
          <a:p>
            <a:endParaRPr lang="en-VN" sz="2800" dirty="0"/>
          </a:p>
          <a:p>
            <a:r>
              <a:rPr lang="en-VN" sz="2800" dirty="0"/>
              <a:t>Được phép tham khảo tài liệu</a:t>
            </a:r>
          </a:p>
          <a:p>
            <a:endParaRPr lang="en-VN" sz="2800" dirty="0"/>
          </a:p>
          <a:p>
            <a:endParaRPr lang="en-VN" sz="2800" dirty="0"/>
          </a:p>
          <a:p>
            <a:endParaRPr lang="en-VN" sz="2800" dirty="0"/>
          </a:p>
        </p:txBody>
      </p:sp>
    </p:spTree>
    <p:extLst>
      <p:ext uri="{BB962C8B-B14F-4D97-AF65-F5344CB8AC3E}">
        <p14:creationId xmlns:p14="http://schemas.microsoft.com/office/powerpoint/2010/main" val="146007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A64A-9EDF-4642-8020-C16AB1EB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Ktra giữa kì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F0A2-DEFD-BF41-BC6C-B0A6594D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Thực hiện trong giờ lab. Thực hiện code bài toán theo yêu cầu giảng viên</a:t>
            </a:r>
          </a:p>
        </p:txBody>
      </p:sp>
    </p:spTree>
    <p:extLst>
      <p:ext uri="{BB962C8B-B14F-4D97-AF65-F5344CB8AC3E}">
        <p14:creationId xmlns:p14="http://schemas.microsoft.com/office/powerpoint/2010/main" val="362953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a53d1b6-f3ed-4e99-a48d-bf81f47a8038">
      <Terms xmlns="http://schemas.microsoft.com/office/infopath/2007/PartnerControls"/>
    </lcf76f155ced4ddcb4097134ff3c332f>
    <TaxCatchAll xmlns="99f4900d-eedf-4665-8fab-96cc71c4a48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C954DAD9C90AF8478BC08560DF7BFCA0" ma:contentTypeVersion="13" ma:contentTypeDescription="Tạo tài liệu mới." ma:contentTypeScope="" ma:versionID="f12f2780edbe79acbb2d918bb3b0b7eb">
  <xsd:schema xmlns:xsd="http://www.w3.org/2001/XMLSchema" xmlns:xs="http://www.w3.org/2001/XMLSchema" xmlns:p="http://schemas.microsoft.com/office/2006/metadata/properties" xmlns:ns2="9a53d1b6-f3ed-4e99-a48d-bf81f47a8038" xmlns:ns3="99f4900d-eedf-4665-8fab-96cc71c4a484" targetNamespace="http://schemas.microsoft.com/office/2006/metadata/properties" ma:root="true" ma:fieldsID="47621290633f40c16c68b4b16af9a7bd" ns2:_="" ns3:_="">
    <xsd:import namespace="9a53d1b6-f3ed-4e99-a48d-bf81f47a8038"/>
    <xsd:import namespace="99f4900d-eedf-4665-8fab-96cc71c4a4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3d1b6-f3ed-4e99-a48d-bf81f47a8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Thẻ Hình ảnh" ma:readOnly="false" ma:fieldId="{5cf76f15-5ced-4ddc-b409-7134ff3c332f}" ma:taxonomyMulti="true" ma:sspId="9c46f244-8ed5-424b-a2bd-3bf2439a3d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4900d-eedf-4665-8fab-96cc71c4a48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ff6f19b3-e94d-4c59-a42e-b2d3df6ce5ac}" ma:internalName="TaxCatchAll" ma:showField="CatchAllData" ma:web="99f4900d-eedf-4665-8fab-96cc71c4a4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CD927-ECF3-4391-8991-33CF39CBF00F}">
  <ds:schemaRefs>
    <ds:schemaRef ds:uri="http://schemas.microsoft.com/office/2006/metadata/properties"/>
    <ds:schemaRef ds:uri="http://schemas.microsoft.com/office/infopath/2007/PartnerControls"/>
    <ds:schemaRef ds:uri="9a53d1b6-f3ed-4e99-a48d-bf81f47a8038"/>
    <ds:schemaRef ds:uri="99f4900d-eedf-4665-8fab-96cc71c4a484"/>
  </ds:schemaRefs>
</ds:datastoreItem>
</file>

<file path=customXml/itemProps2.xml><?xml version="1.0" encoding="utf-8"?>
<ds:datastoreItem xmlns:ds="http://schemas.openxmlformats.org/officeDocument/2006/customXml" ds:itemID="{F6C8A411-8BA9-4080-871A-FA38437D7F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278701-52C1-4696-9E15-4EF443BF40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3d1b6-f3ed-4e99-a48d-bf81f47a8038"/>
    <ds:schemaRef ds:uri="99f4900d-eedf-4665-8fab-96cc71c4a4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354</Words>
  <Application>Microsoft Macintosh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Rules</vt:lpstr>
      <vt:lpstr>Mark distribution</vt:lpstr>
      <vt:lpstr>Bài tập lớn</vt:lpstr>
      <vt:lpstr>Thế nào gọi là 1 usecase</vt:lpstr>
      <vt:lpstr>Yêu cầu với bài tập lớn</vt:lpstr>
      <vt:lpstr>Ktra giữa kì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cam nguyen huu</cp:lastModifiedBy>
  <cp:revision>128</cp:revision>
  <dcterms:created xsi:type="dcterms:W3CDTF">2014-01-14T12:05:24Z</dcterms:created>
  <dcterms:modified xsi:type="dcterms:W3CDTF">2024-07-03T00:46:18Z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0x010100C954DAD9C90AF8478BC08560DF7BFCA0</vt:lpwstr>
  </property>
</Properties>
</file>