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819" r:id="rId4"/>
    <p:sldMasterId id="2147485848" r:id="rId5"/>
    <p:sldMasterId id="2147485855" r:id="rId6"/>
  </p:sldMasterIdLst>
  <p:notesMasterIdLst>
    <p:notesMasterId r:id="rId22"/>
  </p:notesMasterIdLst>
  <p:handoutMasterIdLst>
    <p:handoutMasterId r:id="rId23"/>
  </p:handoutMasterIdLst>
  <p:sldIdLst>
    <p:sldId id="827" r:id="rId7"/>
    <p:sldId id="820" r:id="rId8"/>
    <p:sldId id="828" r:id="rId9"/>
    <p:sldId id="814" r:id="rId10"/>
    <p:sldId id="813" r:id="rId11"/>
    <p:sldId id="815" r:id="rId12"/>
    <p:sldId id="816" r:id="rId13"/>
    <p:sldId id="829" r:id="rId14"/>
    <p:sldId id="822" r:id="rId15"/>
    <p:sldId id="823" r:id="rId16"/>
    <p:sldId id="825" r:id="rId17"/>
    <p:sldId id="830" r:id="rId18"/>
    <p:sldId id="824" r:id="rId19"/>
    <p:sldId id="821" r:id="rId20"/>
    <p:sldId id="826" r:id="rId21"/>
  </p:sldIdLst>
  <p:sldSz cx="12192000" cy="6858000"/>
  <p:notesSz cx="6797675" cy="9926638"/>
  <p:custDataLst>
    <p:tags r:id="rId24"/>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614" userDrawn="1">
          <p15:clr>
            <a:srgbClr val="A4A3A4"/>
          </p15:clr>
        </p15:guide>
        <p15:guide id="2" orient="horz" pos="663" userDrawn="1">
          <p15:clr>
            <a:srgbClr val="A4A3A4"/>
          </p15:clr>
        </p15:guide>
        <p15:guide id="3" orient="horz" pos="2160" userDrawn="1">
          <p15:clr>
            <a:srgbClr val="A4A3A4"/>
          </p15:clr>
        </p15:guide>
        <p15:guide id="4" orient="horz" pos="3906" userDrawn="1">
          <p15:clr>
            <a:srgbClr val="A4A3A4"/>
          </p15:clr>
        </p15:guide>
        <p15:guide id="5" pos="7423" userDrawn="1">
          <p15:clr>
            <a:srgbClr val="A4A3A4"/>
          </p15:clr>
        </p15:guide>
        <p15:guide id="6" pos="272" userDrawn="1">
          <p15:clr>
            <a:srgbClr val="A4A3A4"/>
          </p15:clr>
        </p15:guide>
        <p15:guide id="7" pos="2872" userDrawn="1">
          <p15:clr>
            <a:srgbClr val="A4A3A4"/>
          </p15:clr>
        </p15:guide>
        <p15:guide id="8" pos="7227" userDrawn="1">
          <p15:clr>
            <a:srgbClr val="A4A3A4"/>
          </p15:clr>
        </p15:guide>
        <p15:guide id="9" pos="1119" userDrawn="1">
          <p15:clr>
            <a:srgbClr val="A4A3A4"/>
          </p15:clr>
        </p15:guide>
        <p15:guide id="10" orient="horz" pos="206">
          <p15:clr>
            <a:srgbClr val="A4A3A4"/>
          </p15:clr>
        </p15:guide>
        <p15:guide id="11" orient="horz" pos="2208">
          <p15:clr>
            <a:srgbClr val="A4A3A4"/>
          </p15:clr>
        </p15:guide>
        <p15:guide id="12" orient="horz" pos="4201" userDrawn="1">
          <p15:clr>
            <a:srgbClr val="A4A3A4"/>
          </p15:clr>
        </p15:guide>
        <p15:guide id="13" orient="horz" pos="2047" userDrawn="1">
          <p15:clr>
            <a:srgbClr val="A4A3A4"/>
          </p15:clr>
        </p15:guide>
        <p15:guide id="14" orient="horz" pos="3854">
          <p15:clr>
            <a:srgbClr val="A4A3A4"/>
          </p15:clr>
        </p15:guide>
        <p15:guide id="15" orient="horz" pos="4086">
          <p15:clr>
            <a:srgbClr val="A4A3A4"/>
          </p15:clr>
        </p15:guide>
        <p15:guide id="16" orient="horz" pos="684">
          <p15:clr>
            <a:srgbClr val="A4A3A4"/>
          </p15:clr>
        </p15:guide>
        <p15:guide id="17" pos="7443">
          <p15:clr>
            <a:srgbClr val="A4A3A4"/>
          </p15:clr>
        </p15:guide>
        <p15:guide id="18" pos="223">
          <p15:clr>
            <a:srgbClr val="A4A3A4"/>
          </p15:clr>
        </p15:guide>
        <p15:guide id="19" pos="5065" userDrawn="1">
          <p15:clr>
            <a:srgbClr val="A4A3A4"/>
          </p15:clr>
        </p15:guide>
        <p15:guide id="20" pos="2112">
          <p15:clr>
            <a:srgbClr val="A4A3A4"/>
          </p15:clr>
        </p15:guide>
        <p15:guide id="21" pos="2631">
          <p15:clr>
            <a:srgbClr val="A4A3A4"/>
          </p15:clr>
        </p15:guide>
        <p15:guide id="22" pos="3613" userDrawn="1">
          <p15:clr>
            <a:srgbClr val="A4A3A4"/>
          </p15:clr>
        </p15:guide>
        <p15:guide id="23" pos="878">
          <p15:clr>
            <a:srgbClr val="A4A3A4"/>
          </p15:clr>
        </p15:guide>
        <p15:guide id="24" pos="3840" userDrawn="1">
          <p15:clr>
            <a:srgbClr val="A4A3A4"/>
          </p15:clr>
        </p15:guide>
        <p15:guide id="25" pos="4067">
          <p15:clr>
            <a:srgbClr val="A4A3A4"/>
          </p15:clr>
        </p15:guide>
        <p15:guide id="26" orient="horz" pos="55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6EB"/>
    <a:srgbClr val="00A5DC"/>
    <a:srgbClr val="054696"/>
    <a:srgbClr val="3C9BA5"/>
    <a:srgbClr val="78B4B9"/>
    <a:srgbClr val="AACDD2"/>
    <a:srgbClr val="006E78"/>
    <a:srgbClr val="67A6AB"/>
    <a:srgbClr val="318A94"/>
    <a:srgbClr val="9BC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91" autoAdjust="0"/>
  </p:normalViewPr>
  <p:slideViewPr>
    <p:cSldViewPr snapToGrid="0" snapToObjects="1">
      <p:cViewPr varScale="1">
        <p:scale>
          <a:sx n="81" d="100"/>
          <a:sy n="81" d="100"/>
        </p:scale>
        <p:origin x="48" y="48"/>
      </p:cViewPr>
      <p:guideLst>
        <p:guide orient="horz" pos="2614"/>
        <p:guide orient="horz" pos="663"/>
        <p:guide orient="horz" pos="2160"/>
        <p:guide orient="horz" pos="3906"/>
        <p:guide pos="7423"/>
        <p:guide pos="272"/>
        <p:guide pos="2872"/>
        <p:guide pos="7227"/>
        <p:guide pos="1119"/>
        <p:guide orient="horz" pos="206"/>
        <p:guide orient="horz" pos="2208"/>
        <p:guide orient="horz" pos="4201"/>
        <p:guide orient="horz" pos="2047"/>
        <p:guide orient="horz" pos="3854"/>
        <p:guide orient="horz" pos="4086"/>
        <p:guide orient="horz" pos="684"/>
        <p:guide pos="7443"/>
        <p:guide pos="223"/>
        <p:guide pos="5065"/>
        <p:guide pos="2112"/>
        <p:guide pos="2631"/>
        <p:guide pos="3613"/>
        <p:guide pos="878"/>
        <p:guide pos="3840"/>
        <p:guide pos="4067"/>
        <p:guide orient="horz" pos="55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Objects="1">
      <p:cViewPr varScale="1">
        <p:scale>
          <a:sx n="58" d="100"/>
          <a:sy n="58" d="100"/>
        </p:scale>
        <p:origin x="3254" y="8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5300"/>
          </a:xfrm>
          <a:prstGeom prst="rect">
            <a:avLst/>
          </a:prstGeom>
        </p:spPr>
        <p:txBody>
          <a:bodyPr vert="horz" lIns="90952" tIns="45477" rIns="90952" bIns="45477" rtlCol="0"/>
          <a:lstStyle>
            <a:lvl1pPr algn="l" eaLnBrk="1" hangingPunct="1">
              <a:defRPr sz="1200">
                <a:latin typeface="Arial" charset="0"/>
                <a:cs typeface="Arial" charset="0"/>
              </a:defRPr>
            </a:lvl1pPr>
          </a:lstStyle>
          <a:p>
            <a:pPr>
              <a:defRPr/>
            </a:pPr>
            <a:endParaRPr lang="de-DE"/>
          </a:p>
        </p:txBody>
      </p:sp>
      <p:sp>
        <p:nvSpPr>
          <p:cNvPr id="3" name="Datumsplatzhalter 2"/>
          <p:cNvSpPr>
            <a:spLocks noGrp="1"/>
          </p:cNvSpPr>
          <p:nvPr>
            <p:ph type="dt" sz="quarter" idx="1"/>
          </p:nvPr>
        </p:nvSpPr>
        <p:spPr>
          <a:xfrm>
            <a:off x="3851275" y="0"/>
            <a:ext cx="2944813" cy="495300"/>
          </a:xfrm>
          <a:prstGeom prst="rect">
            <a:avLst/>
          </a:prstGeom>
        </p:spPr>
        <p:txBody>
          <a:bodyPr vert="horz" lIns="90952" tIns="45477" rIns="90952" bIns="45477" rtlCol="0"/>
          <a:lstStyle>
            <a:lvl1pPr algn="r" eaLnBrk="1" hangingPunct="1">
              <a:defRPr sz="1200">
                <a:latin typeface="Arial" charset="0"/>
                <a:cs typeface="Arial" charset="0"/>
              </a:defRPr>
            </a:lvl1pPr>
          </a:lstStyle>
          <a:p>
            <a:pPr>
              <a:defRPr/>
            </a:pPr>
            <a:fld id="{89D2F577-BD7E-49CD-AA9F-B72C58996C62}" type="datetimeFigureOut">
              <a:rPr lang="de-DE"/>
              <a:pPr>
                <a:defRPr/>
              </a:pPr>
              <a:t>07.02.2021</a:t>
            </a:fld>
            <a:endParaRPr lang="de-DE"/>
          </a:p>
        </p:txBody>
      </p:sp>
      <p:sp>
        <p:nvSpPr>
          <p:cNvPr id="4" name="Fußzeilenplatzhalter 3"/>
          <p:cNvSpPr>
            <a:spLocks noGrp="1"/>
          </p:cNvSpPr>
          <p:nvPr>
            <p:ph type="ftr" sz="quarter" idx="2"/>
          </p:nvPr>
        </p:nvSpPr>
        <p:spPr>
          <a:xfrm>
            <a:off x="0" y="9429750"/>
            <a:ext cx="2946400" cy="495300"/>
          </a:xfrm>
          <a:prstGeom prst="rect">
            <a:avLst/>
          </a:prstGeom>
        </p:spPr>
        <p:txBody>
          <a:bodyPr vert="horz" lIns="90952" tIns="45477" rIns="90952" bIns="45477" rtlCol="0" anchor="b"/>
          <a:lstStyle>
            <a:lvl1pPr algn="l" eaLnBrk="1" hangingPunct="1">
              <a:defRPr sz="1200">
                <a:latin typeface="Arial" charset="0"/>
                <a:cs typeface="Arial" charset="0"/>
              </a:defRPr>
            </a:lvl1pPr>
          </a:lstStyle>
          <a:p>
            <a:pPr>
              <a:defRPr/>
            </a:pPr>
            <a:endParaRPr lang="de-DE"/>
          </a:p>
        </p:txBody>
      </p:sp>
      <p:sp>
        <p:nvSpPr>
          <p:cNvPr id="5" name="Foliennummernplatzhalter 4"/>
          <p:cNvSpPr>
            <a:spLocks noGrp="1"/>
          </p:cNvSpPr>
          <p:nvPr>
            <p:ph type="sldNum" sz="quarter" idx="3"/>
          </p:nvPr>
        </p:nvSpPr>
        <p:spPr>
          <a:xfrm>
            <a:off x="3851275" y="9429750"/>
            <a:ext cx="2944813" cy="495300"/>
          </a:xfrm>
          <a:prstGeom prst="rect">
            <a:avLst/>
          </a:prstGeom>
        </p:spPr>
        <p:txBody>
          <a:bodyPr vert="horz" wrap="square" lIns="90952" tIns="45477" rIns="90952" bIns="45477" numCol="1" anchor="b" anchorCtr="0" compatLnSpc="1">
            <a:prstTxWarp prst="textNoShape">
              <a:avLst/>
            </a:prstTxWarp>
          </a:bodyPr>
          <a:lstStyle>
            <a:lvl1pPr algn="r" eaLnBrk="1" hangingPunct="1">
              <a:defRPr sz="1200"/>
            </a:lvl1pPr>
          </a:lstStyle>
          <a:p>
            <a:fld id="{FC0642B5-4A91-43F1-8658-E360099D9D47}" type="slidenum">
              <a:rPr lang="de-DE" altLang="en-US"/>
              <a:pPr/>
              <a:t>‹#›</a:t>
            </a:fld>
            <a:endParaRPr lang="de-DE" altLang="en-US"/>
          </a:p>
        </p:txBody>
      </p:sp>
    </p:spTree>
    <p:extLst>
      <p:ext uri="{BB962C8B-B14F-4D97-AF65-F5344CB8AC3E}">
        <p14:creationId xmlns:p14="http://schemas.microsoft.com/office/powerpoint/2010/main" val="724309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0949" tIns="45476" rIns="90949" bIns="45476" numCol="1" anchor="t" anchorCtr="0" compatLnSpc="1">
            <a:prstTxWarp prst="textNoShape">
              <a:avLst/>
            </a:prstTxWarp>
          </a:bodyPr>
          <a:lstStyle>
            <a:lvl1pPr eaLnBrk="1" hangingPunct="1">
              <a:defRPr sz="1200">
                <a:latin typeface="Arial" charset="0"/>
                <a:cs typeface="+mn-cs"/>
              </a:defRPr>
            </a:lvl1pPr>
          </a:lstStyle>
          <a:p>
            <a:pPr>
              <a:defRPr/>
            </a:pPr>
            <a:endParaRPr lang="de-DE"/>
          </a:p>
        </p:txBody>
      </p:sp>
      <p:sp>
        <p:nvSpPr>
          <p:cNvPr id="123907" name="Rectangle 3"/>
          <p:cNvSpPr>
            <a:spLocks noGrp="1" noChangeArrowheads="1"/>
          </p:cNvSpPr>
          <p:nvPr>
            <p:ph type="dt" idx="1"/>
          </p:nvPr>
        </p:nvSpPr>
        <p:spPr bwMode="auto">
          <a:xfrm>
            <a:off x="3851275" y="0"/>
            <a:ext cx="2944813" cy="495300"/>
          </a:xfrm>
          <a:prstGeom prst="rect">
            <a:avLst/>
          </a:prstGeom>
          <a:noFill/>
          <a:ln w="9525">
            <a:noFill/>
            <a:miter lim="800000"/>
            <a:headEnd/>
            <a:tailEnd/>
          </a:ln>
          <a:effectLst/>
        </p:spPr>
        <p:txBody>
          <a:bodyPr vert="horz" wrap="square" lIns="90949" tIns="45476" rIns="90949" bIns="45476" numCol="1" anchor="t" anchorCtr="0" compatLnSpc="1">
            <a:prstTxWarp prst="textNoShape">
              <a:avLst/>
            </a:prstTxWarp>
          </a:bodyPr>
          <a:lstStyle>
            <a:lvl1pPr algn="r" eaLnBrk="1" hangingPunct="1">
              <a:defRPr sz="1200">
                <a:latin typeface="Arial" charset="0"/>
                <a:cs typeface="+mn-cs"/>
              </a:defRPr>
            </a:lvl1pPr>
          </a:lstStyle>
          <a:p>
            <a:pPr>
              <a:defRPr/>
            </a:pPr>
            <a:endParaRPr lang="de-DE"/>
          </a:p>
        </p:txBody>
      </p:sp>
      <p:sp>
        <p:nvSpPr>
          <p:cNvPr id="64516"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3909" name="Rectangle 5"/>
          <p:cNvSpPr>
            <a:spLocks noGrp="1" noChangeArrowheads="1"/>
          </p:cNvSpPr>
          <p:nvPr>
            <p:ph type="body" sz="quarter" idx="3"/>
          </p:nvPr>
        </p:nvSpPr>
        <p:spPr bwMode="auto">
          <a:xfrm>
            <a:off x="681038" y="4714875"/>
            <a:ext cx="5437187" cy="4467225"/>
          </a:xfrm>
          <a:prstGeom prst="rect">
            <a:avLst/>
          </a:prstGeom>
          <a:noFill/>
          <a:ln w="9525">
            <a:noFill/>
            <a:miter lim="800000"/>
            <a:headEnd/>
            <a:tailEnd/>
          </a:ln>
          <a:effectLst/>
        </p:spPr>
        <p:txBody>
          <a:bodyPr vert="horz" wrap="square" lIns="90949" tIns="45476" rIns="90949" bIns="45476"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23910" name="Rectangle 6"/>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90949" tIns="45476" rIns="90949" bIns="45476" numCol="1" anchor="b" anchorCtr="0" compatLnSpc="1">
            <a:prstTxWarp prst="textNoShape">
              <a:avLst/>
            </a:prstTxWarp>
          </a:bodyPr>
          <a:lstStyle>
            <a:lvl1pPr eaLnBrk="1" hangingPunct="1">
              <a:defRPr sz="1200">
                <a:latin typeface="Arial" charset="0"/>
                <a:cs typeface="+mn-cs"/>
              </a:defRPr>
            </a:lvl1pPr>
          </a:lstStyle>
          <a:p>
            <a:pPr>
              <a:defRPr/>
            </a:pPr>
            <a:endParaRPr lang="de-DE"/>
          </a:p>
        </p:txBody>
      </p:sp>
      <p:sp>
        <p:nvSpPr>
          <p:cNvPr id="123911" name="Rectangle 7"/>
          <p:cNvSpPr>
            <a:spLocks noGrp="1" noChangeArrowheads="1"/>
          </p:cNvSpPr>
          <p:nvPr>
            <p:ph type="sldNum" sz="quarter" idx="5"/>
          </p:nvPr>
        </p:nvSpPr>
        <p:spPr bwMode="auto">
          <a:xfrm>
            <a:off x="3851275" y="9429750"/>
            <a:ext cx="2944813" cy="495300"/>
          </a:xfrm>
          <a:prstGeom prst="rect">
            <a:avLst/>
          </a:prstGeom>
          <a:noFill/>
          <a:ln w="9525">
            <a:noFill/>
            <a:miter lim="800000"/>
            <a:headEnd/>
            <a:tailEnd/>
          </a:ln>
          <a:effectLst/>
        </p:spPr>
        <p:txBody>
          <a:bodyPr vert="horz" wrap="square" lIns="90949" tIns="45476" rIns="90949" bIns="45476" numCol="1" anchor="b" anchorCtr="0" compatLnSpc="1">
            <a:prstTxWarp prst="textNoShape">
              <a:avLst/>
            </a:prstTxWarp>
          </a:bodyPr>
          <a:lstStyle>
            <a:lvl1pPr algn="r" eaLnBrk="1" hangingPunct="1">
              <a:defRPr sz="1200"/>
            </a:lvl1pPr>
          </a:lstStyle>
          <a:p>
            <a:fld id="{D8FEB434-D596-4A9D-9AFE-FAAC81C6F0F2}" type="slidenum">
              <a:rPr lang="de-DE" altLang="en-US"/>
              <a:pPr/>
              <a:t>‹#›</a:t>
            </a:fld>
            <a:endParaRPr lang="de-DE" altLang="en-US"/>
          </a:p>
        </p:txBody>
      </p:sp>
    </p:spTree>
    <p:extLst>
      <p:ext uri="{BB962C8B-B14F-4D97-AF65-F5344CB8AC3E}">
        <p14:creationId xmlns:p14="http://schemas.microsoft.com/office/powerpoint/2010/main" val="17911799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FEB434-D596-4A9D-9AFE-FAAC81C6F0F2}" type="slidenum">
              <a:rPr lang="de-DE" altLang="en-US" smtClean="0"/>
              <a:pPr/>
              <a:t>1</a:t>
            </a:fld>
            <a:endParaRPr lang="de-DE" altLang="en-US"/>
          </a:p>
        </p:txBody>
      </p:sp>
    </p:spTree>
    <p:extLst>
      <p:ext uri="{BB962C8B-B14F-4D97-AF65-F5344CB8AC3E}">
        <p14:creationId xmlns:p14="http://schemas.microsoft.com/office/powerpoint/2010/main" val="310474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94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 Long presentation title with image ">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96F7A06-40D5-F74C-8A7B-02598C866A5D}"/>
              </a:ext>
            </a:extLst>
          </p:cNvPr>
          <p:cNvSpPr/>
          <p:nvPr userDrawn="1"/>
        </p:nvSpPr>
        <p:spPr bwMode="auto">
          <a:xfrm>
            <a:off x="0" y="-1"/>
            <a:ext cx="12192000" cy="6858001"/>
          </a:xfrm>
          <a:prstGeom prst="rect">
            <a:avLst/>
          </a:prstGeom>
          <a:solidFill>
            <a:schemeClr val="tx2"/>
          </a:solidFill>
          <a:ln w="9525" algn="ctr">
            <a:noFill/>
            <a:round/>
            <a:headEnd/>
            <a:tailEnd/>
          </a:ln>
        </p:spPr>
        <p:txBody>
          <a:bodyPr lIns="108000" tIns="108000" rIns="90000" bIns="46800" rtlCol="0" anchor="ctr"/>
          <a:lstStyle/>
          <a:p>
            <a:pPr marL="0" indent="0" algn="ctr">
              <a:buClr>
                <a:srgbClr val="2C4592"/>
              </a:buClr>
              <a:buFont typeface="Wingdings" pitchFamily="2" charset="2"/>
              <a:buNone/>
            </a:pPr>
            <a:endParaRPr lang="de-DE" sz="1200" kern="0" dirty="0"/>
          </a:p>
        </p:txBody>
      </p:sp>
      <p:pic>
        <p:nvPicPr>
          <p:cNvPr id="11" name="Bild 12" descr="WHU_Claim_White.png">
            <a:extLst>
              <a:ext uri="{FF2B5EF4-FFF2-40B4-BE49-F238E27FC236}">
                <a16:creationId xmlns:a16="http://schemas.microsoft.com/office/drawing/2014/main" id="{23ADC963-DCCC-0D48-AEBF-C15C4B7450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13" y="327025"/>
            <a:ext cx="847344" cy="469392"/>
          </a:xfrm>
          <a:prstGeom prst="rect">
            <a:avLst/>
          </a:prstGeom>
        </p:spPr>
      </p:pic>
      <p:pic>
        <p:nvPicPr>
          <p:cNvPr id="12" name="Bild 13" descr="WHU_Logo_RGB_White_Screen.png">
            <a:extLst>
              <a:ext uri="{FF2B5EF4-FFF2-40B4-BE49-F238E27FC236}">
                <a16:creationId xmlns:a16="http://schemas.microsoft.com/office/drawing/2014/main" id="{9C79310F-7B6F-DC49-9CAA-F48FFF1B29A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24735" y="327024"/>
            <a:ext cx="1391028" cy="459407"/>
          </a:xfrm>
          <a:prstGeom prst="rect">
            <a:avLst/>
          </a:prstGeom>
        </p:spPr>
      </p:pic>
      <p:sp>
        <p:nvSpPr>
          <p:cNvPr id="14" name="Textplatzhalter 19">
            <a:extLst>
              <a:ext uri="{FF2B5EF4-FFF2-40B4-BE49-F238E27FC236}">
                <a16:creationId xmlns:a16="http://schemas.microsoft.com/office/drawing/2014/main" id="{4DDD5526-5BA4-D14D-B951-2C3F45E63229}"/>
              </a:ext>
            </a:extLst>
          </p:cNvPr>
          <p:cNvSpPr>
            <a:spLocks noGrp="1"/>
          </p:cNvSpPr>
          <p:nvPr>
            <p:ph type="body" sz="quarter" idx="15" hasCustomPrompt="1"/>
          </p:nvPr>
        </p:nvSpPr>
        <p:spPr>
          <a:xfrm>
            <a:off x="354006" y="1055089"/>
            <a:ext cx="10496323" cy="1179810"/>
          </a:xfrm>
          <a:prstGeom prst="rect">
            <a:avLst/>
          </a:prstGeom>
        </p:spPr>
        <p:txBody>
          <a:bodyPr wrap="square" lIns="0" tIns="0" rIns="0" bIns="0">
            <a:spAutoFit/>
          </a:bodyPr>
          <a:lstStyle>
            <a:lvl1pPr marL="0" indent="0">
              <a:lnSpc>
                <a:spcPts val="4600"/>
              </a:lnSpc>
              <a:spcBef>
                <a:spcPts val="0"/>
              </a:spcBef>
              <a:buNone/>
              <a:defRPr sz="4400" b="1">
                <a:solidFill>
                  <a:schemeClr val="bg1"/>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A long presentation title that should</a:t>
            </a:r>
          </a:p>
          <a:p>
            <a:pPr lvl="0"/>
            <a:r>
              <a:rPr lang="en-US" noProof="0"/>
              <a:t>be up to three lines long.</a:t>
            </a:r>
          </a:p>
        </p:txBody>
      </p:sp>
      <p:sp>
        <p:nvSpPr>
          <p:cNvPr id="15" name="Textplatzhalter 19">
            <a:extLst>
              <a:ext uri="{FF2B5EF4-FFF2-40B4-BE49-F238E27FC236}">
                <a16:creationId xmlns:a16="http://schemas.microsoft.com/office/drawing/2014/main" id="{9EF8D9FF-3829-554A-9D5F-E100DD69A8AD}"/>
              </a:ext>
            </a:extLst>
          </p:cNvPr>
          <p:cNvSpPr>
            <a:spLocks noGrp="1"/>
          </p:cNvSpPr>
          <p:nvPr>
            <p:ph type="body" sz="quarter" idx="16" hasCustomPrompt="1"/>
          </p:nvPr>
        </p:nvSpPr>
        <p:spPr>
          <a:xfrm>
            <a:off x="354006" y="2252416"/>
            <a:ext cx="10496323" cy="589905"/>
          </a:xfrm>
          <a:prstGeom prst="rect">
            <a:avLst/>
          </a:prstGeom>
        </p:spPr>
        <p:txBody>
          <a:bodyPr wrap="square" lIns="0" tIns="0" rIns="0" bIns="0">
            <a:spAutoFit/>
          </a:bodyPr>
          <a:lstStyle>
            <a:lvl1pPr marL="0" indent="0">
              <a:lnSpc>
                <a:spcPts val="4600"/>
              </a:lnSpc>
              <a:spcBef>
                <a:spcPts val="0"/>
              </a:spcBef>
              <a:buNone/>
              <a:defRPr sz="4400" b="1">
                <a:solidFill>
                  <a:schemeClr val="bg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The font is Arial Bold.</a:t>
            </a:r>
          </a:p>
        </p:txBody>
      </p:sp>
      <p:sp>
        <p:nvSpPr>
          <p:cNvPr id="16" name="Datumsplatzhalter 4">
            <a:extLst>
              <a:ext uri="{FF2B5EF4-FFF2-40B4-BE49-F238E27FC236}">
                <a16:creationId xmlns:a16="http://schemas.microsoft.com/office/drawing/2014/main" id="{38BB0CFD-47DC-F74D-9786-02C482B94183}"/>
              </a:ext>
            </a:extLst>
          </p:cNvPr>
          <p:cNvSpPr>
            <a:spLocks noGrp="1"/>
          </p:cNvSpPr>
          <p:nvPr>
            <p:ph type="dt" sz="half" idx="10"/>
          </p:nvPr>
        </p:nvSpPr>
        <p:spPr>
          <a:xfrm>
            <a:off x="386092" y="3553787"/>
            <a:ext cx="2743200" cy="246221"/>
          </a:xfrm>
          <a:prstGeom prst="rect">
            <a:avLst/>
          </a:prstGeom>
        </p:spPr>
        <p:txBody>
          <a:bodyPr lIns="0" tIns="0" rIns="0" bIns="0">
            <a:spAutoFit/>
          </a:bodyPr>
          <a:lstStyle>
            <a:lvl1pPr>
              <a:defRPr sz="1600">
                <a:solidFill>
                  <a:schemeClr val="bg1"/>
                </a:solidFill>
              </a:defRPr>
            </a:lvl1pPr>
          </a:lstStyle>
          <a:p>
            <a:fld id="{875FA30F-3A4D-416B-9915-94AAE5F575F4}" type="datetime4">
              <a:rPr lang="en-US" smtClean="0"/>
              <a:t>February 7, 2021</a:t>
            </a:fld>
            <a:endParaRPr lang="de-DE" dirty="0"/>
          </a:p>
        </p:txBody>
      </p:sp>
      <p:sp>
        <p:nvSpPr>
          <p:cNvPr id="17" name="Textplatzhalter 17">
            <a:extLst>
              <a:ext uri="{FF2B5EF4-FFF2-40B4-BE49-F238E27FC236}">
                <a16:creationId xmlns:a16="http://schemas.microsoft.com/office/drawing/2014/main" id="{7BF1F88D-A9CB-AC4A-967D-9020FC5DB3D3}"/>
              </a:ext>
            </a:extLst>
          </p:cNvPr>
          <p:cNvSpPr>
            <a:spLocks noGrp="1"/>
          </p:cNvSpPr>
          <p:nvPr>
            <p:ph type="body" sz="quarter" idx="14" hasCustomPrompt="1"/>
          </p:nvPr>
        </p:nvSpPr>
        <p:spPr>
          <a:xfrm>
            <a:off x="386092" y="3845745"/>
            <a:ext cx="3181350" cy="221599"/>
          </a:xfrm>
          <a:prstGeom prst="rect">
            <a:avLst/>
          </a:prstGeom>
        </p:spPr>
        <p:txBody>
          <a:bodyPr lIns="0" tIns="0" rIns="0" bIns="0">
            <a:spAutoFit/>
          </a:bodyPr>
          <a:lstStyle>
            <a:lvl1pPr marL="0" indent="0">
              <a:buNone/>
              <a:defRPr sz="1600">
                <a:solidFill>
                  <a:schemeClr val="bg1"/>
                </a:solidFill>
              </a:defRPr>
            </a:lvl1pPr>
            <a:lvl2pPr marL="457200" indent="0">
              <a:buNone/>
              <a:defRPr sz="1600">
                <a:solidFill>
                  <a:schemeClr val="tx2"/>
                </a:solidFill>
              </a:defRPr>
            </a:lvl2pPr>
            <a:lvl3pPr marL="914400" indent="0">
              <a:buNone/>
              <a:defRPr sz="1600">
                <a:solidFill>
                  <a:schemeClr val="tx2"/>
                </a:solidFill>
              </a:defRPr>
            </a:lvl3pPr>
            <a:lvl4pPr marL="1371600" indent="0">
              <a:buNone/>
              <a:defRPr sz="1600">
                <a:solidFill>
                  <a:schemeClr val="tx2"/>
                </a:solidFill>
              </a:defRPr>
            </a:lvl4pPr>
            <a:lvl5pPr marL="1828800" indent="0">
              <a:buNone/>
              <a:defRPr sz="1600">
                <a:solidFill>
                  <a:schemeClr val="tx2"/>
                </a:solidFill>
              </a:defRPr>
            </a:lvl5pPr>
          </a:lstStyle>
          <a:p>
            <a:pPr lvl="0"/>
            <a:r>
              <a:rPr lang="en-US" noProof="0"/>
              <a:t>Author | Department</a:t>
            </a:r>
          </a:p>
        </p:txBody>
      </p:sp>
    </p:spTree>
    <p:extLst>
      <p:ext uri="{BB962C8B-B14F-4D97-AF65-F5344CB8AC3E}">
        <p14:creationId xmlns:p14="http://schemas.microsoft.com/office/powerpoint/2010/main" val="353227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llogg_Titelchart">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FB6B4889-23EF-DA42-BC40-58CA64BA8B79}"/>
              </a:ext>
            </a:extLst>
          </p:cNvPr>
          <p:cNvSpPr/>
          <p:nvPr userDrawn="1"/>
        </p:nvSpPr>
        <p:spPr bwMode="auto">
          <a:xfrm>
            <a:off x="0" y="0"/>
            <a:ext cx="12192000" cy="6858000"/>
          </a:xfrm>
          <a:prstGeom prst="rect">
            <a:avLst/>
          </a:prstGeom>
          <a:solidFill>
            <a:srgbClr val="4F2683"/>
          </a:solidFill>
          <a:ln w="9525" algn="ctr">
            <a:noFill/>
            <a:round/>
            <a:headEnd/>
            <a:tailEnd/>
          </a:ln>
        </p:spPr>
        <p:txBody>
          <a:bodyPr lIns="108000" tIns="108000" rIns="90000" bIns="46800" rtlCol="0" anchor="ctr"/>
          <a:lstStyle/>
          <a:p>
            <a:pPr marL="0" indent="0" algn="ctr">
              <a:buClr>
                <a:srgbClr val="2C4592"/>
              </a:buClr>
              <a:buFont typeface="Wingdings" pitchFamily="2" charset="2"/>
              <a:buNone/>
            </a:pPr>
            <a:endParaRPr lang="de-DE" sz="1200" kern="0" dirty="0"/>
          </a:p>
        </p:txBody>
      </p:sp>
      <p:pic>
        <p:nvPicPr>
          <p:cNvPr id="4" name="Bild 5" descr="KEL_WHU_White-01.png">
            <a:extLst>
              <a:ext uri="{FF2B5EF4-FFF2-40B4-BE49-F238E27FC236}">
                <a16:creationId xmlns:a16="http://schemas.microsoft.com/office/drawing/2014/main" id="{80E4CF4D-2874-EF43-87C8-94D0F458753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4488" y="5965623"/>
            <a:ext cx="2383539" cy="626332"/>
          </a:xfrm>
          <a:prstGeom prst="rect">
            <a:avLst/>
          </a:prstGeom>
        </p:spPr>
      </p:pic>
      <p:sp>
        <p:nvSpPr>
          <p:cNvPr id="5" name="Datumsplatzhalter 4">
            <a:extLst>
              <a:ext uri="{FF2B5EF4-FFF2-40B4-BE49-F238E27FC236}">
                <a16:creationId xmlns:a16="http://schemas.microsoft.com/office/drawing/2014/main" id="{F6A57780-6908-5049-8E7E-3381B8179967}"/>
              </a:ext>
            </a:extLst>
          </p:cNvPr>
          <p:cNvSpPr>
            <a:spLocks noGrp="1"/>
          </p:cNvSpPr>
          <p:nvPr>
            <p:ph type="dt" sz="half" idx="10"/>
          </p:nvPr>
        </p:nvSpPr>
        <p:spPr>
          <a:xfrm>
            <a:off x="354006" y="2753247"/>
            <a:ext cx="2743200" cy="307777"/>
          </a:xfrm>
          <a:prstGeom prst="rect">
            <a:avLst/>
          </a:prstGeom>
        </p:spPr>
        <p:txBody>
          <a:bodyPr lIns="0" tIns="0" rIns="0" bIns="0">
            <a:spAutoFit/>
          </a:bodyPr>
          <a:lstStyle>
            <a:lvl1pPr>
              <a:defRPr sz="2000">
                <a:solidFill>
                  <a:schemeClr val="bg1"/>
                </a:solidFill>
              </a:defRPr>
            </a:lvl1pPr>
          </a:lstStyle>
          <a:p>
            <a:fld id="{72C0B610-37E7-4ADE-9C08-F0AEF73C5D54}" type="datetime4">
              <a:rPr lang="en-US" smtClean="0"/>
              <a:t>February 7, 2021</a:t>
            </a:fld>
            <a:endParaRPr lang="de-DE" dirty="0"/>
          </a:p>
        </p:txBody>
      </p:sp>
      <p:sp>
        <p:nvSpPr>
          <p:cNvPr id="6" name="Textplatzhalter 17">
            <a:extLst>
              <a:ext uri="{FF2B5EF4-FFF2-40B4-BE49-F238E27FC236}">
                <a16:creationId xmlns:a16="http://schemas.microsoft.com/office/drawing/2014/main" id="{64593798-EF06-AB4C-8D05-68F9645D39C5}"/>
              </a:ext>
            </a:extLst>
          </p:cNvPr>
          <p:cNvSpPr>
            <a:spLocks noGrp="1"/>
          </p:cNvSpPr>
          <p:nvPr>
            <p:ph type="body" sz="quarter" idx="13" hasCustomPrompt="1"/>
          </p:nvPr>
        </p:nvSpPr>
        <p:spPr>
          <a:xfrm>
            <a:off x="354006" y="3115507"/>
            <a:ext cx="3181350" cy="276999"/>
          </a:xfrm>
          <a:prstGeom prst="rect">
            <a:avLst/>
          </a:prstGeom>
        </p:spPr>
        <p:txBody>
          <a:bodyPr lIns="0" tIns="0" rIns="0" bIns="0">
            <a:spAutoFit/>
          </a:bodyPr>
          <a:lstStyle>
            <a:lvl1pPr marL="0" indent="0">
              <a:buNone/>
              <a:defRPr sz="2000">
                <a:solidFill>
                  <a:schemeClr val="bg1"/>
                </a:solidFill>
              </a:defRPr>
            </a:lvl1pPr>
            <a:lvl2pPr marL="457200" indent="0">
              <a:buNone/>
              <a:defRPr sz="1600">
                <a:solidFill>
                  <a:schemeClr val="tx2"/>
                </a:solidFill>
              </a:defRPr>
            </a:lvl2pPr>
            <a:lvl3pPr marL="914400" indent="0">
              <a:buNone/>
              <a:defRPr sz="1600">
                <a:solidFill>
                  <a:schemeClr val="tx2"/>
                </a:solidFill>
              </a:defRPr>
            </a:lvl3pPr>
            <a:lvl4pPr marL="1371600" indent="0">
              <a:buNone/>
              <a:defRPr sz="1600">
                <a:solidFill>
                  <a:schemeClr val="tx2"/>
                </a:solidFill>
              </a:defRPr>
            </a:lvl4pPr>
            <a:lvl5pPr marL="1828800" indent="0">
              <a:buNone/>
              <a:defRPr sz="1600">
                <a:solidFill>
                  <a:schemeClr val="tx2"/>
                </a:solidFill>
              </a:defRPr>
            </a:lvl5pPr>
          </a:lstStyle>
          <a:p>
            <a:pPr lvl="0"/>
            <a:r>
              <a:rPr lang="en-US" noProof="0"/>
              <a:t>Author | Department</a:t>
            </a:r>
          </a:p>
        </p:txBody>
      </p:sp>
      <p:sp>
        <p:nvSpPr>
          <p:cNvPr id="7" name="Textplatzhalter 19">
            <a:extLst>
              <a:ext uri="{FF2B5EF4-FFF2-40B4-BE49-F238E27FC236}">
                <a16:creationId xmlns:a16="http://schemas.microsoft.com/office/drawing/2014/main" id="{C17EE8DF-3AA4-824E-8470-A42BB44CCCB0}"/>
              </a:ext>
            </a:extLst>
          </p:cNvPr>
          <p:cNvSpPr>
            <a:spLocks noGrp="1"/>
          </p:cNvSpPr>
          <p:nvPr>
            <p:ph type="body" sz="quarter" idx="15" hasCustomPrompt="1"/>
          </p:nvPr>
        </p:nvSpPr>
        <p:spPr>
          <a:xfrm>
            <a:off x="354006" y="332776"/>
            <a:ext cx="10496323" cy="1179810"/>
          </a:xfrm>
          <a:prstGeom prst="rect">
            <a:avLst/>
          </a:prstGeom>
        </p:spPr>
        <p:txBody>
          <a:bodyPr wrap="square" lIns="0" tIns="0" rIns="0" bIns="0">
            <a:spAutoFit/>
          </a:bodyPr>
          <a:lstStyle>
            <a:lvl1pPr marL="0" indent="0">
              <a:lnSpc>
                <a:spcPts val="4600"/>
              </a:lnSpc>
              <a:spcBef>
                <a:spcPts val="0"/>
              </a:spcBef>
              <a:buNone/>
              <a:defRPr sz="4400" b="0">
                <a:solidFill>
                  <a:schemeClr val="bg1"/>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A long presentation title that should</a:t>
            </a:r>
          </a:p>
          <a:p>
            <a:pPr lvl="0"/>
            <a:r>
              <a:rPr lang="en-US" noProof="0"/>
              <a:t>be up to three lines long.</a:t>
            </a:r>
          </a:p>
        </p:txBody>
      </p:sp>
      <p:sp>
        <p:nvSpPr>
          <p:cNvPr id="8" name="Textplatzhalter 19">
            <a:extLst>
              <a:ext uri="{FF2B5EF4-FFF2-40B4-BE49-F238E27FC236}">
                <a16:creationId xmlns:a16="http://schemas.microsoft.com/office/drawing/2014/main" id="{23D66B00-2E18-664A-AF5A-786B572A9DBC}"/>
              </a:ext>
            </a:extLst>
          </p:cNvPr>
          <p:cNvSpPr>
            <a:spLocks noGrp="1"/>
          </p:cNvSpPr>
          <p:nvPr>
            <p:ph type="body" sz="quarter" idx="16" hasCustomPrompt="1"/>
          </p:nvPr>
        </p:nvSpPr>
        <p:spPr>
          <a:xfrm>
            <a:off x="354006" y="1515927"/>
            <a:ext cx="9542112" cy="589905"/>
          </a:xfrm>
          <a:prstGeom prst="rect">
            <a:avLst/>
          </a:prstGeom>
        </p:spPr>
        <p:txBody>
          <a:bodyPr wrap="square" lIns="0" tIns="0" rIns="0" bIns="0">
            <a:noAutofit/>
          </a:bodyPr>
          <a:lstStyle>
            <a:lvl1pPr marL="0" indent="0">
              <a:lnSpc>
                <a:spcPts val="4600"/>
              </a:lnSpc>
              <a:spcBef>
                <a:spcPts val="0"/>
              </a:spcBef>
              <a:buNone/>
              <a:defRPr sz="4400" b="1">
                <a:solidFill>
                  <a:schemeClr val="bg1"/>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The font is Arial Bold.</a:t>
            </a:r>
          </a:p>
        </p:txBody>
      </p:sp>
      <p:cxnSp>
        <p:nvCxnSpPr>
          <p:cNvPr id="11" name="Gerade Verbindung 10">
            <a:extLst>
              <a:ext uri="{FF2B5EF4-FFF2-40B4-BE49-F238E27FC236}">
                <a16:creationId xmlns:a16="http://schemas.microsoft.com/office/drawing/2014/main" id="{A8392102-B8B5-AE47-89F3-7CB3E10CD2F7}"/>
              </a:ext>
            </a:extLst>
          </p:cNvPr>
          <p:cNvCxnSpPr/>
          <p:nvPr userDrawn="1"/>
        </p:nvCxnSpPr>
        <p:spPr>
          <a:xfrm>
            <a:off x="354013" y="2458900"/>
            <a:ext cx="8197320" cy="0"/>
          </a:xfrm>
          <a:prstGeom prst="line">
            <a:avLst/>
          </a:prstGeom>
          <a:ln w="19050" cmpd="sng">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502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WHU White">
    <p:spTree>
      <p:nvGrpSpPr>
        <p:cNvPr id="1" name=""/>
        <p:cNvGrpSpPr/>
        <p:nvPr/>
      </p:nvGrpSpPr>
      <p:grpSpPr>
        <a:xfrm>
          <a:off x="0" y="0"/>
          <a:ext cx="0" cy="0"/>
          <a:chOff x="0" y="0"/>
          <a:chExt cx="0" cy="0"/>
        </a:xfrm>
      </p:grpSpPr>
      <p:pic>
        <p:nvPicPr>
          <p:cNvPr id="40" name="Bild 39" descr="WHU_Logo_RGB_Scre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0966" y="6386352"/>
            <a:ext cx="984797" cy="325244"/>
          </a:xfrm>
          <a:prstGeom prst="rect">
            <a:avLst/>
          </a:prstGeom>
        </p:spPr>
      </p:pic>
      <p:sp>
        <p:nvSpPr>
          <p:cNvPr id="41" name="Textplatzhalter 2"/>
          <p:cNvSpPr>
            <a:spLocks noGrp="1"/>
          </p:cNvSpPr>
          <p:nvPr>
            <p:ph type="body" sz="quarter" idx="10" hasCustomPrompt="1"/>
          </p:nvPr>
        </p:nvSpPr>
        <p:spPr>
          <a:xfrm>
            <a:off x="2203573" y="6344292"/>
            <a:ext cx="2482406" cy="277606"/>
          </a:xfrm>
          <a:prstGeom prst="rect">
            <a:avLst/>
          </a:prstGeom>
        </p:spPr>
        <p:txBody>
          <a:bodyPr vert="horz" lIns="0" tIns="0" rIns="0" bIns="0" anchor="b" anchorCtr="0"/>
          <a:lstStyle>
            <a:lvl1pPr marL="0" indent="0">
              <a:buNone/>
              <a:defRPr sz="1000" b="1">
                <a:solidFill>
                  <a:schemeClr val="tx2"/>
                </a:solidFill>
              </a:defRPr>
            </a:lvl1pPr>
          </a:lstStyle>
          <a:p>
            <a:pPr lvl="0"/>
            <a:r>
              <a:rPr lang="de-DE" dirty="0"/>
              <a:t> Ha Nguyen</a:t>
            </a:r>
          </a:p>
        </p:txBody>
      </p:sp>
      <p:cxnSp>
        <p:nvCxnSpPr>
          <p:cNvPr id="42" name="Gerade Verbindung 41"/>
          <p:cNvCxnSpPr/>
          <p:nvPr userDrawn="1"/>
        </p:nvCxnSpPr>
        <p:spPr bwMode="auto">
          <a:xfrm>
            <a:off x="68401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cxnSp>
        <p:nvCxnSpPr>
          <p:cNvPr id="32" name="Gerade Verbindung 31"/>
          <p:cNvCxnSpPr/>
          <p:nvPr userDrawn="1"/>
        </p:nvCxnSpPr>
        <p:spPr bwMode="auto">
          <a:xfrm>
            <a:off x="212799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sp>
        <p:nvSpPr>
          <p:cNvPr id="33" name="Rechteck 32"/>
          <p:cNvSpPr/>
          <p:nvPr userDrawn="1"/>
        </p:nvSpPr>
        <p:spPr bwMode="auto">
          <a:xfrm>
            <a:off x="12367001" y="2130966"/>
            <a:ext cx="122767" cy="968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34" name="Rechteck 33"/>
          <p:cNvSpPr/>
          <p:nvPr userDrawn="1"/>
        </p:nvSpPr>
        <p:spPr bwMode="auto">
          <a:xfrm>
            <a:off x="12367001" y="2283366"/>
            <a:ext cx="122767" cy="968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35" name="Rechteck 34"/>
          <p:cNvSpPr/>
          <p:nvPr userDrawn="1"/>
        </p:nvSpPr>
        <p:spPr bwMode="auto">
          <a:xfrm>
            <a:off x="12367001" y="3050325"/>
            <a:ext cx="122767" cy="968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3"/>
              </a:solidFill>
              <a:cs typeface="Arial" pitchFamily="34" charset="0"/>
            </a:endParaRPr>
          </a:p>
        </p:txBody>
      </p:sp>
      <p:sp>
        <p:nvSpPr>
          <p:cNvPr id="36" name="Rechteck 35"/>
          <p:cNvSpPr/>
          <p:nvPr userDrawn="1"/>
        </p:nvSpPr>
        <p:spPr bwMode="auto">
          <a:xfrm>
            <a:off x="12367001" y="3504088"/>
            <a:ext cx="122767" cy="968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7" name="Rechteck 36"/>
          <p:cNvSpPr/>
          <p:nvPr userDrawn="1"/>
        </p:nvSpPr>
        <p:spPr bwMode="auto">
          <a:xfrm>
            <a:off x="12367001" y="3648552"/>
            <a:ext cx="122767" cy="968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9" name="Rechteck 38"/>
          <p:cNvSpPr/>
          <p:nvPr userDrawn="1"/>
        </p:nvSpPr>
        <p:spPr bwMode="auto">
          <a:xfrm>
            <a:off x="12367001" y="2732824"/>
            <a:ext cx="122767" cy="968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43" name="Rechteck 42"/>
          <p:cNvSpPr/>
          <p:nvPr userDrawn="1"/>
        </p:nvSpPr>
        <p:spPr bwMode="auto">
          <a:xfrm>
            <a:off x="12367001" y="2885225"/>
            <a:ext cx="122767" cy="968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2"/>
              </a:solidFill>
              <a:cs typeface="Arial" pitchFamily="34" charset="0"/>
            </a:endParaRPr>
          </a:p>
        </p:txBody>
      </p:sp>
      <p:sp>
        <p:nvSpPr>
          <p:cNvPr id="44" name="Rechteck 43"/>
          <p:cNvSpPr/>
          <p:nvPr userDrawn="1"/>
        </p:nvSpPr>
        <p:spPr bwMode="auto">
          <a:xfrm>
            <a:off x="12367001" y="3799906"/>
            <a:ext cx="122767" cy="968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45" name="Rechteck 44"/>
          <p:cNvSpPr/>
          <p:nvPr userDrawn="1"/>
        </p:nvSpPr>
        <p:spPr bwMode="auto">
          <a:xfrm>
            <a:off x="12367001" y="3944370"/>
            <a:ext cx="122767" cy="96837"/>
          </a:xfrm>
          <a:prstGeom prst="rect">
            <a:avLst/>
          </a:prstGeom>
          <a:solidFill>
            <a:srgbClr val="FFE4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46" name="Rechteck 45"/>
          <p:cNvSpPr/>
          <p:nvPr userDrawn="1"/>
        </p:nvSpPr>
        <p:spPr bwMode="auto">
          <a:xfrm>
            <a:off x="12367001" y="4429435"/>
            <a:ext cx="122767" cy="96838"/>
          </a:xfrm>
          <a:prstGeom prst="rect">
            <a:avLst/>
          </a:prstGeom>
          <a:solidFill>
            <a:srgbClr val="006E7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47" name="Rechteck 46"/>
          <p:cNvSpPr/>
          <p:nvPr userDrawn="1"/>
        </p:nvSpPr>
        <p:spPr bwMode="auto">
          <a:xfrm>
            <a:off x="12367001" y="4573899"/>
            <a:ext cx="122767" cy="96837"/>
          </a:xfrm>
          <a:prstGeom prst="rect">
            <a:avLst/>
          </a:prstGeom>
          <a:solidFill>
            <a:srgbClr val="3C9BA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54" name="Rechteck 53"/>
          <p:cNvSpPr/>
          <p:nvPr userDrawn="1"/>
        </p:nvSpPr>
        <p:spPr bwMode="auto">
          <a:xfrm>
            <a:off x="12367001" y="4725253"/>
            <a:ext cx="122767" cy="96838"/>
          </a:xfrm>
          <a:prstGeom prst="rect">
            <a:avLst/>
          </a:prstGeom>
          <a:solidFill>
            <a:srgbClr val="78B4B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55" name="Rechteck 54"/>
          <p:cNvSpPr/>
          <p:nvPr userDrawn="1"/>
        </p:nvSpPr>
        <p:spPr bwMode="auto">
          <a:xfrm>
            <a:off x="12367001" y="4869717"/>
            <a:ext cx="122767" cy="96837"/>
          </a:xfrm>
          <a:prstGeom prst="rect">
            <a:avLst/>
          </a:prstGeom>
          <a:solidFill>
            <a:srgbClr val="AACDD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56" name="Rechteck 55"/>
          <p:cNvSpPr/>
          <p:nvPr userDrawn="1"/>
        </p:nvSpPr>
        <p:spPr bwMode="auto">
          <a:xfrm>
            <a:off x="12367001" y="5014181"/>
            <a:ext cx="122767" cy="96837"/>
          </a:xfrm>
          <a:prstGeom prst="rect">
            <a:avLst/>
          </a:prstGeom>
          <a:solidFill>
            <a:srgbClr val="D7E6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57" name="Rechteck 56"/>
          <p:cNvSpPr/>
          <p:nvPr userDrawn="1"/>
        </p:nvSpPr>
        <p:spPr bwMode="auto">
          <a:xfrm>
            <a:off x="12321118" y="1141744"/>
            <a:ext cx="2800349" cy="442400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p>
            <a:pPr eaLnBrk="1" hangingPunct="1">
              <a:defRPr/>
            </a:pPr>
            <a:endParaRPr lang="en-US" sz="1000" b="1" dirty="0">
              <a:solidFill>
                <a:schemeClr val="bg1"/>
              </a:solidFill>
              <a:latin typeface="Arial"/>
              <a:cs typeface="Arial"/>
            </a:endParaRPr>
          </a:p>
          <a:p>
            <a:pPr eaLnBrk="1" hangingPunct="1">
              <a:defRPr/>
            </a:pPr>
            <a:r>
              <a:rPr lang="en-US" sz="1000" b="1" dirty="0">
                <a:solidFill>
                  <a:schemeClr val="tx1"/>
                </a:solidFill>
                <a:latin typeface="Arial"/>
                <a:cs typeface="Arial"/>
              </a:rPr>
              <a:t>Font</a:t>
            </a:r>
          </a:p>
          <a:p>
            <a:pPr eaLnBrk="1" hangingPunct="1">
              <a:defRPr/>
            </a:pPr>
            <a:r>
              <a:rPr lang="en-US" sz="1000" dirty="0">
                <a:solidFill>
                  <a:schemeClr val="tx1"/>
                </a:solidFill>
                <a:latin typeface="Arial"/>
                <a:cs typeface="Arial"/>
              </a:rPr>
              <a:t>Arial</a:t>
            </a:r>
          </a:p>
          <a:p>
            <a:pPr eaLnBrk="1" hangingPunct="1">
              <a:defRPr/>
            </a:pPr>
            <a:r>
              <a:rPr lang="en-US" sz="1000" dirty="0">
                <a:solidFill>
                  <a:schemeClr val="tx1"/>
                </a:solidFill>
                <a:latin typeface="Arial"/>
                <a:cs typeface="Arial"/>
              </a:rPr>
              <a:t>16 </a:t>
            </a:r>
            <a:r>
              <a:rPr lang="en-US" sz="1000" dirty="0" err="1">
                <a:solidFill>
                  <a:schemeClr val="tx1"/>
                </a:solidFill>
                <a:latin typeface="Arial"/>
                <a:cs typeface="Arial"/>
              </a:rPr>
              <a:t>pt</a:t>
            </a:r>
            <a:r>
              <a:rPr lang="en-US" sz="1000" dirty="0">
                <a:solidFill>
                  <a:schemeClr val="tx1"/>
                </a:solidFill>
                <a:latin typeface="Arial"/>
                <a:cs typeface="Arial"/>
              </a:rPr>
              <a:t> average</a:t>
            </a:r>
          </a:p>
          <a:p>
            <a:pPr eaLnBrk="1" hangingPunct="1">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Primary 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Blue: 5 / 70 / 150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Light Blue: 0 / 165 / 220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Secondary Colors</a:t>
            </a:r>
          </a:p>
          <a:p>
            <a:pPr eaLnBrk="1" fontAlgn="auto" hangingPunct="1">
              <a:spcBef>
                <a:spcPts val="0"/>
              </a:spcBef>
              <a:spcAft>
                <a:spcPts val="0"/>
              </a:spcAft>
              <a:tabLst>
                <a:tab pos="180975" algn="l"/>
              </a:tabLst>
              <a:defRPr/>
            </a:pPr>
            <a:r>
              <a:rPr lang="en-US" sz="1000" dirty="0">
                <a:solidFill>
                  <a:schemeClr val="tx1"/>
                </a:solidFill>
                <a:latin typeface="Arial"/>
                <a:cs typeface="Arial"/>
              </a:rPr>
              <a:t>     Silver Grey: 230 / 235 / 240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Anthracite: 80 / 84 / 89</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Black: 0 / 0 / 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Highlight Colors</a:t>
            </a:r>
            <a:endParaRPr lang="en-US" sz="1000" dirty="0">
              <a:solidFill>
                <a:schemeClr val="tx1"/>
              </a:solidFill>
              <a:latin typeface="Arial"/>
              <a:cs typeface="Arial"/>
            </a:endParaRP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Petrol: 0 / 170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Orange: 235 / 90 / 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Yellow: 255 / 230</a:t>
            </a:r>
            <a:r>
              <a:rPr lang="en-US" sz="1000" baseline="0" dirty="0">
                <a:solidFill>
                  <a:schemeClr val="tx1"/>
                </a:solidFill>
                <a:latin typeface="Arial"/>
                <a:cs typeface="Arial"/>
              </a:rPr>
              <a:t> </a:t>
            </a:r>
            <a:r>
              <a:rPr lang="en-US" sz="1000" dirty="0">
                <a:solidFill>
                  <a:schemeClr val="tx1"/>
                </a:solidFill>
                <a:latin typeface="Arial"/>
                <a:cs typeface="Arial"/>
              </a:rPr>
              <a:t>/ 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Chart </a:t>
            </a:r>
            <a:r>
              <a:rPr lang="en-US" sz="1000" b="1" baseline="0" dirty="0">
                <a:solidFill>
                  <a:schemeClr val="tx1"/>
                </a:solidFill>
                <a:latin typeface="Arial"/>
                <a:cs typeface="Arial"/>
              </a:rPr>
              <a:t>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80% Dark Petrol: 60 / 155 / 165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60% Dark Petrol: 120 / 180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40% Dark Petrol: 170 / 205 / 210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20% Dark Petrol: 215 / 230 / 235</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eaLnBrk="1" hangingPunct="1">
              <a:tabLst>
                <a:tab pos="180975" algn="l"/>
              </a:tabLst>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Bullet points</a:t>
            </a:r>
          </a:p>
          <a:p>
            <a:pPr eaLnBrk="1" hangingPunct="1">
              <a:defRPr/>
            </a:pPr>
            <a:r>
              <a:rPr lang="en-US" sz="1000" dirty="0">
                <a:solidFill>
                  <a:schemeClr val="tx1"/>
                </a:solidFill>
                <a:latin typeface="Arial"/>
                <a:cs typeface="Arial"/>
              </a:rPr>
              <a:t>Level 1: “</a:t>
            </a:r>
            <a:r>
              <a:rPr lang="en-US" sz="1000" dirty="0">
                <a:solidFill>
                  <a:schemeClr val="bg2"/>
                </a:solidFill>
                <a:latin typeface="Arial"/>
                <a:cs typeface="Arial"/>
              </a:rPr>
              <a:t>–</a:t>
            </a:r>
            <a:r>
              <a:rPr lang="en-US" sz="1000" dirty="0">
                <a:solidFill>
                  <a:schemeClr val="tx1"/>
                </a:solidFill>
                <a:latin typeface="Arial"/>
                <a:cs typeface="Arial"/>
              </a:rPr>
              <a:t>”  in WHU 1</a:t>
            </a:r>
          </a:p>
          <a:p>
            <a:pPr eaLnBrk="1" hangingPunct="1">
              <a:defRPr/>
            </a:pPr>
            <a:r>
              <a:rPr lang="en-US" sz="1000" dirty="0">
                <a:solidFill>
                  <a:schemeClr val="tx1"/>
                </a:solidFill>
                <a:latin typeface="Arial"/>
                <a:cs typeface="Arial"/>
              </a:rPr>
              <a:t>Level 2/3: “</a:t>
            </a:r>
            <a:r>
              <a:rPr lang="en-US" sz="1000" dirty="0">
                <a:solidFill>
                  <a:schemeClr val="bg2"/>
                </a:solidFill>
                <a:latin typeface="Arial"/>
                <a:cs typeface="Arial"/>
              </a:rPr>
              <a:t>-</a:t>
            </a:r>
            <a:r>
              <a:rPr lang="en-US" sz="1000" dirty="0">
                <a:solidFill>
                  <a:schemeClr val="tx1"/>
                </a:solidFill>
                <a:latin typeface="Arial"/>
                <a:cs typeface="Arial"/>
              </a:rPr>
              <a:t>”  in 80%</a:t>
            </a:r>
            <a:endParaRPr lang="en-US" sz="1000" dirty="0">
              <a:solidFill>
                <a:schemeClr val="bg1"/>
              </a:solidFill>
              <a:latin typeface="Arial"/>
              <a:cs typeface="Arial"/>
            </a:endParaRPr>
          </a:p>
        </p:txBody>
      </p:sp>
      <p:sp>
        <p:nvSpPr>
          <p:cNvPr id="23" name="Datumsplatzhalter 3"/>
          <p:cNvSpPr txBox="1">
            <a:spLocks/>
          </p:cNvSpPr>
          <p:nvPr userDrawn="1"/>
        </p:nvSpPr>
        <p:spPr>
          <a:xfrm>
            <a:off x="767296" y="6348054"/>
            <a:ext cx="1302057" cy="273844"/>
          </a:xfrm>
          <a:prstGeom prst="rect">
            <a:avLst/>
          </a:prstGeom>
        </p:spPr>
        <p:txBody>
          <a:bodyPr vert="horz" lIns="0" tIns="0" rIns="0" bIns="0" rtlCol="0" anchor="b" anchorCtr="0"/>
          <a:lstStyle>
            <a:defPPr>
              <a:defRPr lang="de-DE"/>
            </a:defPPr>
            <a:lvl1pPr algn="ctr" rtl="0" eaLnBrk="0" fontAlgn="base" hangingPunct="0">
              <a:spcBef>
                <a:spcPct val="0"/>
              </a:spcBef>
              <a:spcAft>
                <a:spcPct val="0"/>
              </a:spcAft>
              <a:defRPr sz="1000" b="1" i="0" kern="1200">
                <a:solidFill>
                  <a:schemeClr val="tx2"/>
                </a:solidFill>
                <a:latin typeface="+mj-lt"/>
                <a:ea typeface="+mn-ea"/>
                <a:cs typeface="Montserrat"/>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F6E53F3D-0D12-4B6E-A889-F319E39643A3}" type="datetime4">
              <a:rPr lang="en-US" smtClean="0"/>
              <a:t>February 7, 2021</a:t>
            </a:fld>
            <a:endParaRPr lang="en-GB" dirty="0"/>
          </a:p>
        </p:txBody>
      </p:sp>
      <p:sp>
        <p:nvSpPr>
          <p:cNvPr id="27" name="Foliennummernplatzhalter 5">
            <a:extLst>
              <a:ext uri="{FF2B5EF4-FFF2-40B4-BE49-F238E27FC236}">
                <a16:creationId xmlns:a16="http://schemas.microsoft.com/office/drawing/2014/main" id="{F484DEB4-9AC1-9849-8ECD-45DD9F6F4C36}"/>
              </a:ext>
            </a:extLst>
          </p:cNvPr>
          <p:cNvSpPr>
            <a:spLocks noGrp="1"/>
          </p:cNvSpPr>
          <p:nvPr>
            <p:ph type="sldNum" sz="quarter" idx="4"/>
          </p:nvPr>
        </p:nvSpPr>
        <p:spPr>
          <a:xfrm>
            <a:off x="344488" y="6369351"/>
            <a:ext cx="422808" cy="273844"/>
          </a:xfrm>
          <a:prstGeom prst="rect">
            <a:avLst/>
          </a:prstGeom>
        </p:spPr>
        <p:txBody>
          <a:bodyPr vert="horz" lIns="0" tIns="0" rIns="0" bIns="0" rtlCol="0" anchor="b" anchorCtr="0"/>
          <a:lstStyle>
            <a:lvl1pPr algn="l">
              <a:defRPr sz="1300" b="1" i="0">
                <a:solidFill>
                  <a:schemeClr val="tx2"/>
                </a:solidFill>
                <a:latin typeface="Arial" panose="020B0604020202020204" pitchFamily="34" charset="0"/>
                <a:cs typeface="Arial" panose="020B0604020202020204" pitchFamily="34" charset="0"/>
              </a:defRPr>
            </a:lvl1pPr>
          </a:lstStyle>
          <a:p>
            <a:fld id="{6766EDDE-833B-4344-9721-5E0524BAF04E}" type="slidenum">
              <a:rPr lang="de-DE" smtClean="0"/>
              <a:pPr/>
              <a:t>‹#›</a:t>
            </a:fld>
            <a:endParaRPr lang="de-DE" dirty="0"/>
          </a:p>
        </p:txBody>
      </p:sp>
    </p:spTree>
    <p:extLst>
      <p:ext uri="{BB962C8B-B14F-4D97-AF65-F5344CB8AC3E}">
        <p14:creationId xmlns:p14="http://schemas.microsoft.com/office/powerpoint/2010/main" val="37158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U White Textmaster">
    <p:spTree>
      <p:nvGrpSpPr>
        <p:cNvPr id="1" name=""/>
        <p:cNvGrpSpPr/>
        <p:nvPr/>
      </p:nvGrpSpPr>
      <p:grpSpPr>
        <a:xfrm>
          <a:off x="0" y="0"/>
          <a:ext cx="0" cy="0"/>
          <a:chOff x="0" y="0"/>
          <a:chExt cx="0" cy="0"/>
        </a:xfrm>
      </p:grpSpPr>
      <p:pic>
        <p:nvPicPr>
          <p:cNvPr id="23" name="Bild 39" descr="WHU_Logo_RGB_Screen.png">
            <a:extLst>
              <a:ext uri="{FF2B5EF4-FFF2-40B4-BE49-F238E27FC236}">
                <a16:creationId xmlns:a16="http://schemas.microsoft.com/office/drawing/2014/main" id="{F8AF296D-7F60-BC4D-B291-5E5ADADEF2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0966" y="6386352"/>
            <a:ext cx="984797" cy="325244"/>
          </a:xfrm>
          <a:prstGeom prst="rect">
            <a:avLst/>
          </a:prstGeom>
        </p:spPr>
      </p:pic>
      <p:sp>
        <p:nvSpPr>
          <p:cNvPr id="33" name="Textplatzhalter 32">
            <a:extLst>
              <a:ext uri="{FF2B5EF4-FFF2-40B4-BE49-F238E27FC236}">
                <a16:creationId xmlns:a16="http://schemas.microsoft.com/office/drawing/2014/main" id="{7E3346F3-1D8B-914A-9F43-14A959BDB8E7}"/>
              </a:ext>
            </a:extLst>
          </p:cNvPr>
          <p:cNvSpPr>
            <a:spLocks noGrp="1"/>
          </p:cNvSpPr>
          <p:nvPr>
            <p:ph type="body" sz="quarter" idx="11" hasCustomPrompt="1"/>
          </p:nvPr>
        </p:nvSpPr>
        <p:spPr>
          <a:xfrm>
            <a:off x="344488" y="569680"/>
            <a:ext cx="11628437" cy="1128514"/>
          </a:xfrm>
          <a:prstGeom prst="rect">
            <a:avLst/>
          </a:prstGeom>
        </p:spPr>
        <p:txBody>
          <a:bodyPr lIns="0" tIns="0" rIns="0" bIns="0">
            <a:spAutoFit/>
          </a:bodyPr>
          <a:lstStyle>
            <a:lvl1pPr marL="0" indent="0">
              <a:lnSpc>
                <a:spcPts val="4400"/>
              </a:lnSpc>
              <a:spcBef>
                <a:spcPts val="0"/>
              </a:spcBef>
              <a:buNone/>
              <a:defRPr sz="4000" b="1">
                <a:solidFill>
                  <a:schemeClr val="tx2"/>
                </a:solidFill>
              </a:defRPr>
            </a:lvl1pPr>
          </a:lstStyle>
          <a:p>
            <a:pPr lvl="0"/>
            <a:r>
              <a:rPr lang="en-US" b="1" noProof="0"/>
              <a:t>Here is a two-line headline written </a:t>
            </a:r>
            <a:br>
              <a:rPr lang="en-US" b="1" noProof="0"/>
            </a:br>
            <a:r>
              <a:rPr lang="en-US" b="1" noProof="0"/>
              <a:t>in 40pt font size. (Click to change)</a:t>
            </a:r>
            <a:endParaRPr lang="en-US" noProof="0"/>
          </a:p>
        </p:txBody>
      </p:sp>
      <p:sp>
        <p:nvSpPr>
          <p:cNvPr id="37" name="Textplatzhalter 36">
            <a:extLst>
              <a:ext uri="{FF2B5EF4-FFF2-40B4-BE49-F238E27FC236}">
                <a16:creationId xmlns:a16="http://schemas.microsoft.com/office/drawing/2014/main" id="{4A152FA0-6236-8B42-84A3-BC8DEB08DCFC}"/>
              </a:ext>
            </a:extLst>
          </p:cNvPr>
          <p:cNvSpPr>
            <a:spLocks noGrp="1"/>
          </p:cNvSpPr>
          <p:nvPr>
            <p:ph type="body" sz="quarter" idx="12" hasCustomPrompt="1"/>
          </p:nvPr>
        </p:nvSpPr>
        <p:spPr>
          <a:xfrm>
            <a:off x="371475" y="296687"/>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US" noProof="0" dirty="0"/>
              <a:t>Topic (click to change)</a:t>
            </a:r>
          </a:p>
        </p:txBody>
      </p:sp>
      <p:sp>
        <p:nvSpPr>
          <p:cNvPr id="38" name="Textplatzhalter 36">
            <a:extLst>
              <a:ext uri="{FF2B5EF4-FFF2-40B4-BE49-F238E27FC236}">
                <a16:creationId xmlns:a16="http://schemas.microsoft.com/office/drawing/2014/main" id="{CB953CA5-19A7-0344-83A4-548F00403A59}"/>
              </a:ext>
            </a:extLst>
          </p:cNvPr>
          <p:cNvSpPr>
            <a:spLocks noGrp="1"/>
          </p:cNvSpPr>
          <p:nvPr>
            <p:ph type="body" sz="quarter" idx="13" hasCustomPrompt="1"/>
          </p:nvPr>
        </p:nvSpPr>
        <p:spPr>
          <a:xfrm>
            <a:off x="371474" y="1928761"/>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US" noProof="0"/>
              <a:t>Headline (click to change)</a:t>
            </a:r>
          </a:p>
        </p:txBody>
      </p:sp>
      <p:sp>
        <p:nvSpPr>
          <p:cNvPr id="39" name="Textplatzhalter 36">
            <a:extLst>
              <a:ext uri="{FF2B5EF4-FFF2-40B4-BE49-F238E27FC236}">
                <a16:creationId xmlns:a16="http://schemas.microsoft.com/office/drawing/2014/main" id="{3371A6B4-7D0E-3A4F-BA7B-2FA821D56FD6}"/>
              </a:ext>
            </a:extLst>
          </p:cNvPr>
          <p:cNvSpPr>
            <a:spLocks noGrp="1"/>
          </p:cNvSpPr>
          <p:nvPr>
            <p:ph type="body" sz="quarter" idx="14" hasCustomPrompt="1"/>
          </p:nvPr>
        </p:nvSpPr>
        <p:spPr>
          <a:xfrm>
            <a:off x="371475" y="2312988"/>
            <a:ext cx="7200000" cy="246221"/>
          </a:xfrm>
          <a:prstGeom prst="rect">
            <a:avLst/>
          </a:prstGeom>
        </p:spPr>
        <p:txBody>
          <a:bodyPr wrap="square" lIns="0" tIns="0" rIns="0" bIns="0">
            <a:spAutoFit/>
          </a:bodyPr>
          <a:lstStyle>
            <a:lvl1pPr marL="0" indent="0">
              <a:lnSpc>
                <a:spcPct val="100000"/>
              </a:lnSpc>
              <a:buNone/>
              <a:defRPr sz="1600">
                <a:solidFill>
                  <a:schemeClr val="tx1"/>
                </a:solidFill>
              </a:defRPr>
            </a:lvl1pPr>
          </a:lstStyle>
          <a:p>
            <a:pPr lvl="0"/>
            <a:r>
              <a:rPr lang="en-US" sz="1600" noProof="0"/>
              <a:t>Bodytext: Lorem ipsum dolor sit amet,</a:t>
            </a:r>
            <a:r>
              <a:rPr lang="en-US" noProof="0"/>
              <a:t> (click to change)</a:t>
            </a:r>
          </a:p>
        </p:txBody>
      </p:sp>
      <p:sp>
        <p:nvSpPr>
          <p:cNvPr id="21" name="Textplatzhalter 2"/>
          <p:cNvSpPr>
            <a:spLocks noGrp="1"/>
          </p:cNvSpPr>
          <p:nvPr>
            <p:ph type="body" sz="quarter" idx="10" hasCustomPrompt="1"/>
          </p:nvPr>
        </p:nvSpPr>
        <p:spPr>
          <a:xfrm>
            <a:off x="2203573" y="6344292"/>
            <a:ext cx="2482406" cy="277606"/>
          </a:xfrm>
          <a:prstGeom prst="rect">
            <a:avLst/>
          </a:prstGeom>
        </p:spPr>
        <p:txBody>
          <a:bodyPr vert="horz" lIns="0" tIns="0" rIns="0" bIns="0" anchor="b" anchorCtr="0"/>
          <a:lstStyle>
            <a:lvl1pPr marL="0" indent="0">
              <a:buNone/>
              <a:defRPr sz="1000" b="1">
                <a:solidFill>
                  <a:schemeClr val="tx2"/>
                </a:solidFill>
              </a:defRPr>
            </a:lvl1pPr>
          </a:lstStyle>
          <a:p>
            <a:pPr lvl="0"/>
            <a:r>
              <a:rPr lang="de-DE" dirty="0"/>
              <a:t> </a:t>
            </a:r>
            <a:r>
              <a:rPr lang="de-DE" dirty="0" err="1"/>
              <a:t>Author</a:t>
            </a:r>
            <a:endParaRPr lang="de-DE" dirty="0"/>
          </a:p>
        </p:txBody>
      </p:sp>
      <p:cxnSp>
        <p:nvCxnSpPr>
          <p:cNvPr id="22" name="Gerade Verbindung 21"/>
          <p:cNvCxnSpPr/>
          <p:nvPr userDrawn="1"/>
        </p:nvCxnSpPr>
        <p:spPr bwMode="auto">
          <a:xfrm>
            <a:off x="68401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cxnSp>
        <p:nvCxnSpPr>
          <p:cNvPr id="25" name="Gerade Verbindung 24"/>
          <p:cNvCxnSpPr/>
          <p:nvPr userDrawn="1"/>
        </p:nvCxnSpPr>
        <p:spPr bwMode="auto">
          <a:xfrm>
            <a:off x="212799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sp>
        <p:nvSpPr>
          <p:cNvPr id="12" name="Datumsplatzhalter 3"/>
          <p:cNvSpPr txBox="1">
            <a:spLocks/>
          </p:cNvSpPr>
          <p:nvPr userDrawn="1"/>
        </p:nvSpPr>
        <p:spPr>
          <a:xfrm>
            <a:off x="767296" y="6348054"/>
            <a:ext cx="1302057" cy="273844"/>
          </a:xfrm>
          <a:prstGeom prst="rect">
            <a:avLst/>
          </a:prstGeom>
        </p:spPr>
        <p:txBody>
          <a:bodyPr vert="horz" lIns="0" tIns="0" rIns="0" bIns="0" rtlCol="0" anchor="b" anchorCtr="0"/>
          <a:lstStyle>
            <a:defPPr>
              <a:defRPr lang="de-DE"/>
            </a:defPPr>
            <a:lvl1pPr algn="ctr" rtl="0" eaLnBrk="0" fontAlgn="base" hangingPunct="0">
              <a:spcBef>
                <a:spcPct val="0"/>
              </a:spcBef>
              <a:spcAft>
                <a:spcPct val="0"/>
              </a:spcAft>
              <a:defRPr sz="1000" b="1" i="0" kern="1200">
                <a:solidFill>
                  <a:schemeClr val="tx2"/>
                </a:solidFill>
                <a:latin typeface="+mj-lt"/>
                <a:ea typeface="+mn-ea"/>
                <a:cs typeface="Montserrat"/>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45C20A2E-A78D-4A8C-8B7C-17A9D8560086}" type="datetime4">
              <a:rPr lang="en-US" smtClean="0"/>
              <a:t>February 7, 2021</a:t>
            </a:fld>
            <a:endParaRPr lang="en-GB" dirty="0"/>
          </a:p>
        </p:txBody>
      </p:sp>
      <p:sp>
        <p:nvSpPr>
          <p:cNvPr id="13" name="Foliennummernplatzhalter 5">
            <a:extLst>
              <a:ext uri="{FF2B5EF4-FFF2-40B4-BE49-F238E27FC236}">
                <a16:creationId xmlns:a16="http://schemas.microsoft.com/office/drawing/2014/main" id="{F484DEB4-9AC1-9849-8ECD-45DD9F6F4C36}"/>
              </a:ext>
            </a:extLst>
          </p:cNvPr>
          <p:cNvSpPr>
            <a:spLocks noGrp="1"/>
          </p:cNvSpPr>
          <p:nvPr>
            <p:ph type="sldNum" sz="quarter" idx="4"/>
          </p:nvPr>
        </p:nvSpPr>
        <p:spPr>
          <a:xfrm>
            <a:off x="344488" y="6369351"/>
            <a:ext cx="422808" cy="273844"/>
          </a:xfrm>
          <a:prstGeom prst="rect">
            <a:avLst/>
          </a:prstGeom>
        </p:spPr>
        <p:txBody>
          <a:bodyPr vert="horz" lIns="0" tIns="0" rIns="0" bIns="0" rtlCol="0" anchor="b" anchorCtr="0"/>
          <a:lstStyle>
            <a:lvl1pPr algn="l">
              <a:defRPr sz="1300" b="1" i="0">
                <a:solidFill>
                  <a:schemeClr val="tx2"/>
                </a:solidFill>
                <a:latin typeface="Arial" panose="020B0604020202020204" pitchFamily="34" charset="0"/>
                <a:cs typeface="Arial" panose="020B0604020202020204" pitchFamily="34" charset="0"/>
              </a:defRPr>
            </a:lvl1pPr>
          </a:lstStyle>
          <a:p>
            <a:fld id="{6766EDDE-833B-4344-9721-5E0524BAF04E}" type="slidenum">
              <a:rPr lang="de-DE" smtClean="0"/>
              <a:pPr/>
              <a:t>‹#›</a:t>
            </a:fld>
            <a:endParaRPr lang="de-DE" dirty="0"/>
          </a:p>
        </p:txBody>
      </p:sp>
    </p:spTree>
    <p:extLst>
      <p:ext uri="{BB962C8B-B14F-4D97-AF65-F5344CB8AC3E}">
        <p14:creationId xmlns:p14="http://schemas.microsoft.com/office/powerpoint/2010/main" val="489395442"/>
      </p:ext>
    </p:extLst>
  </p:cSld>
  <p:clrMapOvr>
    <a:masterClrMapping/>
  </p:clrMapOvr>
  <p:extLst>
    <p:ext uri="{DCECCB84-F9BA-43D5-87BE-67443E8EF086}">
      <p15:sldGuideLst xmlns:p15="http://schemas.microsoft.com/office/powerpoint/2012/main">
        <p15:guide id="1" pos="234" userDrawn="1">
          <p15:clr>
            <a:srgbClr val="FBAE40"/>
          </p15:clr>
        </p15:guide>
        <p15:guide id="2" orient="horz" pos="401" userDrawn="1">
          <p15:clr>
            <a:srgbClr val="FBAE40"/>
          </p15:clr>
        </p15:guide>
        <p15:guide id="3" orient="horz" pos="1230" userDrawn="1">
          <p15:clr>
            <a:srgbClr val="FBAE40"/>
          </p15:clr>
        </p15:guide>
        <p15:guide id="4" orient="horz" pos="1457" userDrawn="1">
          <p15:clr>
            <a:srgbClr val="FBAE40"/>
          </p15:clr>
        </p15:guide>
        <p15:guide id="5" orient="horz" pos="203" userDrawn="1">
          <p15:clr>
            <a:srgbClr val="FBAE40"/>
          </p15:clr>
        </p15:guide>
        <p15:guide id="6" orient="horz" pos="390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U Blue Textmaster">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A2C7C364-1799-684E-AA2B-23B446E2E989}"/>
              </a:ext>
            </a:extLst>
          </p:cNvPr>
          <p:cNvSpPr/>
          <p:nvPr userDrawn="1"/>
        </p:nvSpPr>
        <p:spPr bwMode="auto">
          <a:xfrm>
            <a:off x="0" y="-1"/>
            <a:ext cx="12192000" cy="6228000"/>
          </a:xfrm>
          <a:prstGeom prst="rect">
            <a:avLst/>
          </a:prstGeom>
          <a:solidFill>
            <a:schemeClr val="tx2"/>
          </a:solidFill>
          <a:ln w="9525" algn="ctr">
            <a:noFill/>
            <a:round/>
            <a:headEnd/>
            <a:tailEnd/>
          </a:ln>
        </p:spPr>
        <p:txBody>
          <a:bodyPr lIns="108000" tIns="108000" rIns="90000" bIns="46800" rtlCol="0" anchor="ctr"/>
          <a:lstStyle/>
          <a:p>
            <a:pPr marL="0" indent="0" algn="ctr">
              <a:buClr>
                <a:srgbClr val="2C4592"/>
              </a:buClr>
              <a:buFont typeface="Wingdings" pitchFamily="2" charset="2"/>
              <a:buNone/>
            </a:pPr>
            <a:endParaRPr lang="en-GB" sz="1200" kern="0" noProof="0">
              <a:solidFill>
                <a:srgbClr val="2C4592"/>
              </a:solidFill>
            </a:endParaRPr>
          </a:p>
        </p:txBody>
      </p:sp>
      <p:pic>
        <p:nvPicPr>
          <p:cNvPr id="23" name="Bild 39" descr="WHU_Logo_RGB_Screen.png">
            <a:extLst>
              <a:ext uri="{FF2B5EF4-FFF2-40B4-BE49-F238E27FC236}">
                <a16:creationId xmlns:a16="http://schemas.microsoft.com/office/drawing/2014/main" id="{F8AF296D-7F60-BC4D-B291-5E5ADADEF2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0966" y="6386352"/>
            <a:ext cx="984797" cy="325244"/>
          </a:xfrm>
          <a:prstGeom prst="rect">
            <a:avLst/>
          </a:prstGeom>
        </p:spPr>
      </p:pic>
      <p:sp>
        <p:nvSpPr>
          <p:cNvPr id="37" name="Textplatzhalter 36">
            <a:extLst>
              <a:ext uri="{FF2B5EF4-FFF2-40B4-BE49-F238E27FC236}">
                <a16:creationId xmlns:a16="http://schemas.microsoft.com/office/drawing/2014/main" id="{4A152FA0-6236-8B42-84A3-BC8DEB08DCFC}"/>
              </a:ext>
            </a:extLst>
          </p:cNvPr>
          <p:cNvSpPr>
            <a:spLocks noGrp="1"/>
          </p:cNvSpPr>
          <p:nvPr>
            <p:ph type="body" sz="quarter" idx="12" hasCustomPrompt="1"/>
          </p:nvPr>
        </p:nvSpPr>
        <p:spPr>
          <a:xfrm>
            <a:off x="371475" y="296687"/>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GB" noProof="0"/>
              <a:t>Topic (click to change)</a:t>
            </a:r>
          </a:p>
        </p:txBody>
      </p:sp>
      <p:sp>
        <p:nvSpPr>
          <p:cNvPr id="38" name="Textplatzhalter 36">
            <a:extLst>
              <a:ext uri="{FF2B5EF4-FFF2-40B4-BE49-F238E27FC236}">
                <a16:creationId xmlns:a16="http://schemas.microsoft.com/office/drawing/2014/main" id="{CB953CA5-19A7-0344-83A4-548F00403A59}"/>
              </a:ext>
            </a:extLst>
          </p:cNvPr>
          <p:cNvSpPr>
            <a:spLocks noGrp="1"/>
          </p:cNvSpPr>
          <p:nvPr>
            <p:ph type="body" sz="quarter" idx="13" hasCustomPrompt="1"/>
          </p:nvPr>
        </p:nvSpPr>
        <p:spPr>
          <a:xfrm>
            <a:off x="371474" y="1928761"/>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GB" noProof="0"/>
              <a:t>Headline (click to change)</a:t>
            </a:r>
          </a:p>
        </p:txBody>
      </p:sp>
      <p:sp>
        <p:nvSpPr>
          <p:cNvPr id="39" name="Textplatzhalter 36">
            <a:extLst>
              <a:ext uri="{FF2B5EF4-FFF2-40B4-BE49-F238E27FC236}">
                <a16:creationId xmlns:a16="http://schemas.microsoft.com/office/drawing/2014/main" id="{3371A6B4-7D0E-3A4F-BA7B-2FA821D56FD6}"/>
              </a:ext>
            </a:extLst>
          </p:cNvPr>
          <p:cNvSpPr>
            <a:spLocks noGrp="1"/>
          </p:cNvSpPr>
          <p:nvPr>
            <p:ph type="body" sz="quarter" idx="14" hasCustomPrompt="1"/>
          </p:nvPr>
        </p:nvSpPr>
        <p:spPr>
          <a:xfrm>
            <a:off x="371475" y="2312988"/>
            <a:ext cx="7200000" cy="246221"/>
          </a:xfrm>
          <a:prstGeom prst="rect">
            <a:avLst/>
          </a:prstGeom>
        </p:spPr>
        <p:txBody>
          <a:bodyPr wrap="square" lIns="0" tIns="0" rIns="0" bIns="0">
            <a:spAutoFit/>
          </a:bodyPr>
          <a:lstStyle>
            <a:lvl1pPr marL="0" indent="0">
              <a:lnSpc>
                <a:spcPct val="100000"/>
              </a:lnSpc>
              <a:buNone/>
              <a:defRPr sz="1600">
                <a:solidFill>
                  <a:schemeClr val="bg1"/>
                </a:solidFill>
              </a:defRPr>
            </a:lvl1pPr>
          </a:lstStyle>
          <a:p>
            <a:pPr lvl="0"/>
            <a:r>
              <a:rPr lang="en-GB" sz="1600" noProof="0"/>
              <a:t>Bodytext: Lorem ipsum dolor sit amet,</a:t>
            </a:r>
            <a:r>
              <a:rPr lang="en-GB" noProof="0"/>
              <a:t> (click to change)</a:t>
            </a:r>
          </a:p>
        </p:txBody>
      </p:sp>
      <p:sp>
        <p:nvSpPr>
          <p:cNvPr id="12" name="Textplatzhalter 32">
            <a:extLst>
              <a:ext uri="{FF2B5EF4-FFF2-40B4-BE49-F238E27FC236}">
                <a16:creationId xmlns:a16="http://schemas.microsoft.com/office/drawing/2014/main" id="{926CF12C-983A-B345-BB72-5DA1F3FBD52E}"/>
              </a:ext>
            </a:extLst>
          </p:cNvPr>
          <p:cNvSpPr>
            <a:spLocks noGrp="1"/>
          </p:cNvSpPr>
          <p:nvPr>
            <p:ph type="body" sz="quarter" idx="11" hasCustomPrompt="1"/>
          </p:nvPr>
        </p:nvSpPr>
        <p:spPr>
          <a:xfrm>
            <a:off x="344488" y="569680"/>
            <a:ext cx="11628437" cy="1128514"/>
          </a:xfrm>
          <a:prstGeom prst="rect">
            <a:avLst/>
          </a:prstGeom>
        </p:spPr>
        <p:txBody>
          <a:bodyPr lIns="0" tIns="0" rIns="0" bIns="0">
            <a:spAutoFit/>
          </a:bodyPr>
          <a:lstStyle>
            <a:lvl1pPr marL="0" indent="0">
              <a:lnSpc>
                <a:spcPts val="4400"/>
              </a:lnSpc>
              <a:spcBef>
                <a:spcPts val="0"/>
              </a:spcBef>
              <a:buNone/>
              <a:defRPr sz="4000" b="1">
                <a:solidFill>
                  <a:schemeClr val="bg1"/>
                </a:solidFill>
              </a:defRPr>
            </a:lvl1pPr>
          </a:lstStyle>
          <a:p>
            <a:pPr lvl="0"/>
            <a:r>
              <a:rPr lang="en-GB" b="1" noProof="0"/>
              <a:t>Here is a two-line headline written </a:t>
            </a:r>
            <a:br>
              <a:rPr lang="en-GB" b="1" noProof="0"/>
            </a:br>
            <a:r>
              <a:rPr lang="en-GB" b="1" noProof="0"/>
              <a:t>in 40pt font size. (Click to change)</a:t>
            </a:r>
            <a:endParaRPr lang="en-GB" noProof="0"/>
          </a:p>
        </p:txBody>
      </p:sp>
      <p:sp>
        <p:nvSpPr>
          <p:cNvPr id="16" name="Textplatzhalter 2"/>
          <p:cNvSpPr>
            <a:spLocks noGrp="1"/>
          </p:cNvSpPr>
          <p:nvPr>
            <p:ph type="body" sz="quarter" idx="10" hasCustomPrompt="1"/>
          </p:nvPr>
        </p:nvSpPr>
        <p:spPr>
          <a:xfrm>
            <a:off x="2203573" y="6344292"/>
            <a:ext cx="2482406" cy="277606"/>
          </a:xfrm>
          <a:prstGeom prst="rect">
            <a:avLst/>
          </a:prstGeom>
        </p:spPr>
        <p:txBody>
          <a:bodyPr vert="horz" lIns="0" tIns="0" rIns="0" bIns="0" anchor="b" anchorCtr="0"/>
          <a:lstStyle>
            <a:lvl1pPr marL="0" indent="0">
              <a:buNone/>
              <a:defRPr sz="1000" b="1">
                <a:solidFill>
                  <a:schemeClr val="tx2"/>
                </a:solidFill>
              </a:defRPr>
            </a:lvl1pPr>
          </a:lstStyle>
          <a:p>
            <a:pPr lvl="0"/>
            <a:r>
              <a:rPr lang="de-DE" dirty="0"/>
              <a:t> </a:t>
            </a:r>
            <a:r>
              <a:rPr lang="de-DE" dirty="0" err="1"/>
              <a:t>Author</a:t>
            </a:r>
            <a:endParaRPr lang="de-DE" dirty="0"/>
          </a:p>
        </p:txBody>
      </p:sp>
      <p:cxnSp>
        <p:nvCxnSpPr>
          <p:cNvPr id="19" name="Gerade Verbindung 18"/>
          <p:cNvCxnSpPr/>
          <p:nvPr userDrawn="1"/>
        </p:nvCxnSpPr>
        <p:spPr bwMode="auto">
          <a:xfrm>
            <a:off x="68401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cxnSp>
        <p:nvCxnSpPr>
          <p:cNvPr id="21" name="Gerade Verbindung 20"/>
          <p:cNvCxnSpPr/>
          <p:nvPr userDrawn="1"/>
        </p:nvCxnSpPr>
        <p:spPr bwMode="auto">
          <a:xfrm>
            <a:off x="212799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sp>
        <p:nvSpPr>
          <p:cNvPr id="13" name="Datumsplatzhalter 3"/>
          <p:cNvSpPr txBox="1">
            <a:spLocks/>
          </p:cNvSpPr>
          <p:nvPr userDrawn="1"/>
        </p:nvSpPr>
        <p:spPr>
          <a:xfrm>
            <a:off x="767296" y="6348054"/>
            <a:ext cx="1302057" cy="273844"/>
          </a:xfrm>
          <a:prstGeom prst="rect">
            <a:avLst/>
          </a:prstGeom>
        </p:spPr>
        <p:txBody>
          <a:bodyPr vert="horz" lIns="0" tIns="0" rIns="0" bIns="0" rtlCol="0" anchor="b" anchorCtr="0"/>
          <a:lstStyle>
            <a:defPPr>
              <a:defRPr lang="de-DE"/>
            </a:defPPr>
            <a:lvl1pPr algn="ctr" rtl="0" eaLnBrk="0" fontAlgn="base" hangingPunct="0">
              <a:spcBef>
                <a:spcPct val="0"/>
              </a:spcBef>
              <a:spcAft>
                <a:spcPct val="0"/>
              </a:spcAft>
              <a:defRPr sz="1000" b="1" i="0" kern="1200">
                <a:solidFill>
                  <a:schemeClr val="tx2"/>
                </a:solidFill>
                <a:latin typeface="+mj-lt"/>
                <a:ea typeface="+mn-ea"/>
                <a:cs typeface="Montserrat"/>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7C0E12D3-CEB6-43D1-AA6E-D59B7F6106D9}" type="datetime4">
              <a:rPr lang="en-US" smtClean="0"/>
              <a:t>February 7, 2021</a:t>
            </a:fld>
            <a:endParaRPr lang="en-GB" dirty="0"/>
          </a:p>
        </p:txBody>
      </p:sp>
      <p:sp>
        <p:nvSpPr>
          <p:cNvPr id="14" name="Foliennummernplatzhalter 5">
            <a:extLst>
              <a:ext uri="{FF2B5EF4-FFF2-40B4-BE49-F238E27FC236}">
                <a16:creationId xmlns:a16="http://schemas.microsoft.com/office/drawing/2014/main" id="{F484DEB4-9AC1-9849-8ECD-45DD9F6F4C36}"/>
              </a:ext>
            </a:extLst>
          </p:cNvPr>
          <p:cNvSpPr>
            <a:spLocks noGrp="1"/>
          </p:cNvSpPr>
          <p:nvPr>
            <p:ph type="sldNum" sz="quarter" idx="4"/>
          </p:nvPr>
        </p:nvSpPr>
        <p:spPr>
          <a:xfrm>
            <a:off x="344488" y="6369351"/>
            <a:ext cx="422808" cy="273844"/>
          </a:xfrm>
          <a:prstGeom prst="rect">
            <a:avLst/>
          </a:prstGeom>
        </p:spPr>
        <p:txBody>
          <a:bodyPr vert="horz" lIns="0" tIns="0" rIns="0" bIns="0" rtlCol="0" anchor="b" anchorCtr="0"/>
          <a:lstStyle>
            <a:lvl1pPr algn="l">
              <a:defRPr sz="1300" b="1" i="0">
                <a:solidFill>
                  <a:schemeClr val="tx2"/>
                </a:solidFill>
                <a:latin typeface="Arial" panose="020B0604020202020204" pitchFamily="34" charset="0"/>
                <a:cs typeface="Arial" panose="020B0604020202020204" pitchFamily="34" charset="0"/>
              </a:defRPr>
            </a:lvl1pPr>
          </a:lstStyle>
          <a:p>
            <a:fld id="{6766EDDE-833B-4344-9721-5E0524BAF04E}" type="slidenum">
              <a:rPr lang="de-DE" smtClean="0"/>
              <a:pPr/>
              <a:t>‹#›</a:t>
            </a:fld>
            <a:endParaRPr lang="de-DE" dirty="0"/>
          </a:p>
        </p:txBody>
      </p:sp>
    </p:spTree>
    <p:extLst>
      <p:ext uri="{BB962C8B-B14F-4D97-AF65-F5344CB8AC3E}">
        <p14:creationId xmlns:p14="http://schemas.microsoft.com/office/powerpoint/2010/main" val="3397097973"/>
      </p:ext>
    </p:extLst>
  </p:cSld>
  <p:clrMapOvr>
    <a:masterClrMapping/>
  </p:clrMapOvr>
  <p:extLst>
    <p:ext uri="{DCECCB84-F9BA-43D5-87BE-67443E8EF086}">
      <p15:sldGuideLst xmlns:p15="http://schemas.microsoft.com/office/powerpoint/2012/main">
        <p15:guide id="1" pos="234">
          <p15:clr>
            <a:srgbClr val="FBAE40"/>
          </p15:clr>
        </p15:guide>
        <p15:guide id="2" orient="horz" pos="401">
          <p15:clr>
            <a:srgbClr val="FBAE40"/>
          </p15:clr>
        </p15:guide>
        <p15:guide id="3" orient="horz" pos="1230">
          <p15:clr>
            <a:srgbClr val="FBAE40"/>
          </p15:clr>
        </p15:guide>
        <p15:guide id="4" orient="horz" pos="1457">
          <p15:clr>
            <a:srgbClr val="FBAE40"/>
          </p15:clr>
        </p15:guide>
        <p15:guide id="5" orient="horz" pos="203">
          <p15:clr>
            <a:srgbClr val="FBAE40"/>
          </p15:clr>
        </p15:guide>
        <p15:guide id="6" orient="horz" pos="39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U Light-Blue Textmaster">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CB0BA1C-EA3D-2D44-A324-5F2493D4F19C}"/>
              </a:ext>
            </a:extLst>
          </p:cNvPr>
          <p:cNvSpPr/>
          <p:nvPr userDrawn="1"/>
        </p:nvSpPr>
        <p:spPr bwMode="auto">
          <a:xfrm>
            <a:off x="0" y="-1"/>
            <a:ext cx="12192000" cy="6228000"/>
          </a:xfrm>
          <a:prstGeom prst="rect">
            <a:avLst/>
          </a:prstGeom>
          <a:solidFill>
            <a:schemeClr val="bg2"/>
          </a:solidFill>
          <a:ln w="9525" algn="ctr">
            <a:noFill/>
            <a:round/>
            <a:headEnd/>
            <a:tailEnd/>
          </a:ln>
        </p:spPr>
        <p:txBody>
          <a:bodyPr lIns="108000" tIns="108000" rIns="90000" bIns="46800" rtlCol="0" anchor="ctr"/>
          <a:lstStyle/>
          <a:p>
            <a:pPr marL="0" indent="0" algn="ctr">
              <a:buClr>
                <a:srgbClr val="2C4592"/>
              </a:buClr>
              <a:buFont typeface="Wingdings" pitchFamily="2" charset="2"/>
              <a:buNone/>
            </a:pPr>
            <a:endParaRPr lang="en-US" sz="1200" kern="0" noProof="0"/>
          </a:p>
        </p:txBody>
      </p:sp>
      <p:pic>
        <p:nvPicPr>
          <p:cNvPr id="23" name="Bild 39" descr="WHU_Logo_RGB_Screen.png">
            <a:extLst>
              <a:ext uri="{FF2B5EF4-FFF2-40B4-BE49-F238E27FC236}">
                <a16:creationId xmlns:a16="http://schemas.microsoft.com/office/drawing/2014/main" id="{F8AF296D-7F60-BC4D-B291-5E5ADADEF2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0966" y="6386352"/>
            <a:ext cx="984797" cy="325244"/>
          </a:xfrm>
          <a:prstGeom prst="rect">
            <a:avLst/>
          </a:prstGeom>
        </p:spPr>
      </p:pic>
      <p:sp>
        <p:nvSpPr>
          <p:cNvPr id="37" name="Textplatzhalter 36">
            <a:extLst>
              <a:ext uri="{FF2B5EF4-FFF2-40B4-BE49-F238E27FC236}">
                <a16:creationId xmlns:a16="http://schemas.microsoft.com/office/drawing/2014/main" id="{4A152FA0-6236-8B42-84A3-BC8DEB08DCFC}"/>
              </a:ext>
            </a:extLst>
          </p:cNvPr>
          <p:cNvSpPr>
            <a:spLocks noGrp="1"/>
          </p:cNvSpPr>
          <p:nvPr>
            <p:ph type="body" sz="quarter" idx="12" hasCustomPrompt="1"/>
          </p:nvPr>
        </p:nvSpPr>
        <p:spPr>
          <a:xfrm>
            <a:off x="371475" y="296687"/>
            <a:ext cx="2963863" cy="221599"/>
          </a:xfrm>
          <a:prstGeom prst="rect">
            <a:avLst/>
          </a:prstGeom>
        </p:spPr>
        <p:txBody>
          <a:bodyPr lIns="0" tIns="0" rIns="0" bIns="0">
            <a:spAutoFit/>
          </a:bodyPr>
          <a:lstStyle>
            <a:lvl1pPr marL="0" indent="0">
              <a:buNone/>
              <a:defRPr sz="1600">
                <a:solidFill>
                  <a:schemeClr val="tx2"/>
                </a:solidFill>
              </a:defRPr>
            </a:lvl1pPr>
          </a:lstStyle>
          <a:p>
            <a:pPr lvl="0"/>
            <a:r>
              <a:rPr lang="en-US" noProof="0"/>
              <a:t>Topic (click to change)</a:t>
            </a:r>
          </a:p>
        </p:txBody>
      </p:sp>
      <p:sp>
        <p:nvSpPr>
          <p:cNvPr id="38" name="Textplatzhalter 36">
            <a:extLst>
              <a:ext uri="{FF2B5EF4-FFF2-40B4-BE49-F238E27FC236}">
                <a16:creationId xmlns:a16="http://schemas.microsoft.com/office/drawing/2014/main" id="{CB953CA5-19A7-0344-83A4-548F00403A59}"/>
              </a:ext>
            </a:extLst>
          </p:cNvPr>
          <p:cNvSpPr>
            <a:spLocks noGrp="1"/>
          </p:cNvSpPr>
          <p:nvPr>
            <p:ph type="body" sz="quarter" idx="13" hasCustomPrompt="1"/>
          </p:nvPr>
        </p:nvSpPr>
        <p:spPr>
          <a:xfrm>
            <a:off x="371474" y="1928761"/>
            <a:ext cx="2963863" cy="221599"/>
          </a:xfrm>
          <a:prstGeom prst="rect">
            <a:avLst/>
          </a:prstGeom>
        </p:spPr>
        <p:txBody>
          <a:bodyPr lIns="0" tIns="0" rIns="0" bIns="0">
            <a:spAutoFit/>
          </a:bodyPr>
          <a:lstStyle>
            <a:lvl1pPr marL="0" indent="0">
              <a:buNone/>
              <a:defRPr sz="1600">
                <a:solidFill>
                  <a:schemeClr val="tx2"/>
                </a:solidFill>
              </a:defRPr>
            </a:lvl1pPr>
          </a:lstStyle>
          <a:p>
            <a:pPr lvl="0"/>
            <a:r>
              <a:rPr lang="en-US" noProof="0"/>
              <a:t>Headline (click to change)</a:t>
            </a:r>
          </a:p>
        </p:txBody>
      </p:sp>
      <p:sp>
        <p:nvSpPr>
          <p:cNvPr id="39" name="Textplatzhalter 36">
            <a:extLst>
              <a:ext uri="{FF2B5EF4-FFF2-40B4-BE49-F238E27FC236}">
                <a16:creationId xmlns:a16="http://schemas.microsoft.com/office/drawing/2014/main" id="{3371A6B4-7D0E-3A4F-BA7B-2FA821D56FD6}"/>
              </a:ext>
            </a:extLst>
          </p:cNvPr>
          <p:cNvSpPr>
            <a:spLocks noGrp="1"/>
          </p:cNvSpPr>
          <p:nvPr>
            <p:ph type="body" sz="quarter" idx="14" hasCustomPrompt="1"/>
          </p:nvPr>
        </p:nvSpPr>
        <p:spPr>
          <a:xfrm>
            <a:off x="371475" y="2312988"/>
            <a:ext cx="7200000" cy="246221"/>
          </a:xfrm>
          <a:prstGeom prst="rect">
            <a:avLst/>
          </a:prstGeom>
        </p:spPr>
        <p:txBody>
          <a:bodyPr wrap="square" lIns="0" tIns="0" rIns="0" bIns="0">
            <a:spAutoFit/>
          </a:bodyPr>
          <a:lstStyle>
            <a:lvl1pPr marL="0" indent="0">
              <a:lnSpc>
                <a:spcPct val="100000"/>
              </a:lnSpc>
              <a:buNone/>
              <a:defRPr sz="1600">
                <a:solidFill>
                  <a:schemeClr val="bg1"/>
                </a:solidFill>
              </a:defRPr>
            </a:lvl1pPr>
          </a:lstStyle>
          <a:p>
            <a:pPr lvl="0"/>
            <a:r>
              <a:rPr lang="en-US" sz="1600" noProof="0"/>
              <a:t>Bodytext: Lorem ipsum dolor sit amet,</a:t>
            </a:r>
            <a:r>
              <a:rPr lang="en-US" noProof="0"/>
              <a:t> (click to change)</a:t>
            </a:r>
          </a:p>
        </p:txBody>
      </p:sp>
      <p:sp>
        <p:nvSpPr>
          <p:cNvPr id="12" name="Textplatzhalter 32">
            <a:extLst>
              <a:ext uri="{FF2B5EF4-FFF2-40B4-BE49-F238E27FC236}">
                <a16:creationId xmlns:a16="http://schemas.microsoft.com/office/drawing/2014/main" id="{CB23336C-9DFA-F74A-B6F1-D403A616C3E1}"/>
              </a:ext>
            </a:extLst>
          </p:cNvPr>
          <p:cNvSpPr>
            <a:spLocks noGrp="1"/>
          </p:cNvSpPr>
          <p:nvPr>
            <p:ph type="body" sz="quarter" idx="11" hasCustomPrompt="1"/>
          </p:nvPr>
        </p:nvSpPr>
        <p:spPr>
          <a:xfrm>
            <a:off x="344488" y="569680"/>
            <a:ext cx="11628437" cy="1128514"/>
          </a:xfrm>
          <a:prstGeom prst="rect">
            <a:avLst/>
          </a:prstGeom>
        </p:spPr>
        <p:txBody>
          <a:bodyPr lIns="0" tIns="0" rIns="0" bIns="0">
            <a:spAutoFit/>
          </a:bodyPr>
          <a:lstStyle>
            <a:lvl1pPr marL="0" indent="0">
              <a:lnSpc>
                <a:spcPts val="4400"/>
              </a:lnSpc>
              <a:spcBef>
                <a:spcPts val="0"/>
              </a:spcBef>
              <a:buNone/>
              <a:defRPr sz="4000" b="1">
                <a:solidFill>
                  <a:schemeClr val="bg1"/>
                </a:solidFill>
              </a:defRPr>
            </a:lvl1pPr>
          </a:lstStyle>
          <a:p>
            <a:pPr lvl="0"/>
            <a:r>
              <a:rPr lang="en-US" b="1" noProof="0"/>
              <a:t>Here is a two-line headline written </a:t>
            </a:r>
            <a:br>
              <a:rPr lang="en-US" b="1" noProof="0"/>
            </a:br>
            <a:r>
              <a:rPr lang="en-US" b="1" noProof="0"/>
              <a:t>in 40pt font size. (Click to change)</a:t>
            </a:r>
            <a:endParaRPr lang="en-US" noProof="0"/>
          </a:p>
        </p:txBody>
      </p:sp>
      <p:sp>
        <p:nvSpPr>
          <p:cNvPr id="16" name="Textplatzhalter 2"/>
          <p:cNvSpPr>
            <a:spLocks noGrp="1"/>
          </p:cNvSpPr>
          <p:nvPr>
            <p:ph type="body" sz="quarter" idx="10" hasCustomPrompt="1"/>
          </p:nvPr>
        </p:nvSpPr>
        <p:spPr>
          <a:xfrm>
            <a:off x="2203573" y="6344292"/>
            <a:ext cx="2482406" cy="277606"/>
          </a:xfrm>
          <a:prstGeom prst="rect">
            <a:avLst/>
          </a:prstGeom>
        </p:spPr>
        <p:txBody>
          <a:bodyPr vert="horz" lIns="0" tIns="0" rIns="0" bIns="0" anchor="b" anchorCtr="0"/>
          <a:lstStyle>
            <a:lvl1pPr marL="0" indent="0">
              <a:buNone/>
              <a:defRPr sz="1000" b="1">
                <a:solidFill>
                  <a:schemeClr val="tx2"/>
                </a:solidFill>
              </a:defRPr>
            </a:lvl1pPr>
          </a:lstStyle>
          <a:p>
            <a:pPr lvl="0"/>
            <a:r>
              <a:rPr lang="de-DE" dirty="0"/>
              <a:t> </a:t>
            </a:r>
            <a:r>
              <a:rPr lang="de-DE" dirty="0" err="1"/>
              <a:t>Author</a:t>
            </a:r>
            <a:endParaRPr lang="de-DE" dirty="0"/>
          </a:p>
        </p:txBody>
      </p:sp>
      <p:cxnSp>
        <p:nvCxnSpPr>
          <p:cNvPr id="19" name="Gerade Verbindung 18"/>
          <p:cNvCxnSpPr/>
          <p:nvPr userDrawn="1"/>
        </p:nvCxnSpPr>
        <p:spPr bwMode="auto">
          <a:xfrm>
            <a:off x="68401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cxnSp>
        <p:nvCxnSpPr>
          <p:cNvPr id="21" name="Gerade Verbindung 20"/>
          <p:cNvCxnSpPr/>
          <p:nvPr userDrawn="1"/>
        </p:nvCxnSpPr>
        <p:spPr bwMode="auto">
          <a:xfrm>
            <a:off x="212799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sp>
        <p:nvSpPr>
          <p:cNvPr id="13" name="Datumsplatzhalter 3"/>
          <p:cNvSpPr txBox="1">
            <a:spLocks/>
          </p:cNvSpPr>
          <p:nvPr userDrawn="1"/>
        </p:nvSpPr>
        <p:spPr>
          <a:xfrm>
            <a:off x="767296" y="6348054"/>
            <a:ext cx="1302057" cy="273844"/>
          </a:xfrm>
          <a:prstGeom prst="rect">
            <a:avLst/>
          </a:prstGeom>
        </p:spPr>
        <p:txBody>
          <a:bodyPr vert="horz" lIns="0" tIns="0" rIns="0" bIns="0" rtlCol="0" anchor="b" anchorCtr="0"/>
          <a:lstStyle>
            <a:defPPr>
              <a:defRPr lang="de-DE"/>
            </a:defPPr>
            <a:lvl1pPr algn="ctr" rtl="0" eaLnBrk="0" fontAlgn="base" hangingPunct="0">
              <a:spcBef>
                <a:spcPct val="0"/>
              </a:spcBef>
              <a:spcAft>
                <a:spcPct val="0"/>
              </a:spcAft>
              <a:defRPr sz="1000" b="1" i="0" kern="1200">
                <a:solidFill>
                  <a:schemeClr val="tx2"/>
                </a:solidFill>
                <a:latin typeface="+mj-lt"/>
                <a:ea typeface="+mn-ea"/>
                <a:cs typeface="Montserrat"/>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CD8300E9-E1D9-4CE3-992C-12FEA7CA90C8}" type="datetime4">
              <a:rPr lang="en-US" smtClean="0"/>
              <a:t>February 7, 2021</a:t>
            </a:fld>
            <a:endParaRPr lang="en-GB" dirty="0"/>
          </a:p>
        </p:txBody>
      </p:sp>
      <p:sp>
        <p:nvSpPr>
          <p:cNvPr id="14" name="Foliennummernplatzhalter 5">
            <a:extLst>
              <a:ext uri="{FF2B5EF4-FFF2-40B4-BE49-F238E27FC236}">
                <a16:creationId xmlns:a16="http://schemas.microsoft.com/office/drawing/2014/main" id="{F484DEB4-9AC1-9849-8ECD-45DD9F6F4C36}"/>
              </a:ext>
            </a:extLst>
          </p:cNvPr>
          <p:cNvSpPr>
            <a:spLocks noGrp="1"/>
          </p:cNvSpPr>
          <p:nvPr>
            <p:ph type="sldNum" sz="quarter" idx="4"/>
          </p:nvPr>
        </p:nvSpPr>
        <p:spPr>
          <a:xfrm>
            <a:off x="344488" y="6369351"/>
            <a:ext cx="422808" cy="273844"/>
          </a:xfrm>
          <a:prstGeom prst="rect">
            <a:avLst/>
          </a:prstGeom>
        </p:spPr>
        <p:txBody>
          <a:bodyPr vert="horz" lIns="0" tIns="0" rIns="0" bIns="0" rtlCol="0" anchor="b" anchorCtr="0"/>
          <a:lstStyle>
            <a:lvl1pPr algn="l">
              <a:defRPr sz="1300" b="1" i="0">
                <a:solidFill>
                  <a:schemeClr val="tx2"/>
                </a:solidFill>
                <a:latin typeface="Arial" panose="020B0604020202020204" pitchFamily="34" charset="0"/>
                <a:cs typeface="Arial" panose="020B0604020202020204" pitchFamily="34" charset="0"/>
              </a:defRPr>
            </a:lvl1pPr>
          </a:lstStyle>
          <a:p>
            <a:fld id="{6766EDDE-833B-4344-9721-5E0524BAF04E}" type="slidenum">
              <a:rPr lang="de-DE" smtClean="0"/>
              <a:pPr/>
              <a:t>‹#›</a:t>
            </a:fld>
            <a:endParaRPr lang="de-DE" dirty="0"/>
          </a:p>
        </p:txBody>
      </p:sp>
    </p:spTree>
    <p:extLst>
      <p:ext uri="{BB962C8B-B14F-4D97-AF65-F5344CB8AC3E}">
        <p14:creationId xmlns:p14="http://schemas.microsoft.com/office/powerpoint/2010/main" val="1561624999"/>
      </p:ext>
    </p:extLst>
  </p:cSld>
  <p:clrMapOvr>
    <a:masterClrMapping/>
  </p:clrMapOvr>
  <p:extLst>
    <p:ext uri="{DCECCB84-F9BA-43D5-87BE-67443E8EF086}">
      <p15:sldGuideLst xmlns:p15="http://schemas.microsoft.com/office/powerpoint/2012/main">
        <p15:guide id="1" pos="234">
          <p15:clr>
            <a:srgbClr val="FBAE40"/>
          </p15:clr>
        </p15:guide>
        <p15:guide id="2" orient="horz" pos="401">
          <p15:clr>
            <a:srgbClr val="FBAE40"/>
          </p15:clr>
        </p15:guide>
        <p15:guide id="3" orient="horz" pos="1230">
          <p15:clr>
            <a:srgbClr val="FBAE40"/>
          </p15:clr>
        </p15:guide>
        <p15:guide id="4" orient="horz" pos="1457">
          <p15:clr>
            <a:srgbClr val="FBAE40"/>
          </p15:clr>
        </p15:guide>
        <p15:guide id="5" orient="horz" pos="203">
          <p15:clr>
            <a:srgbClr val="FBAE40"/>
          </p15:clr>
        </p15:guide>
        <p15:guide id="6" orient="horz" pos="39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U White Bulletmaster">
    <p:spTree>
      <p:nvGrpSpPr>
        <p:cNvPr id="1" name=""/>
        <p:cNvGrpSpPr/>
        <p:nvPr/>
      </p:nvGrpSpPr>
      <p:grpSpPr>
        <a:xfrm>
          <a:off x="0" y="0"/>
          <a:ext cx="0" cy="0"/>
          <a:chOff x="0" y="0"/>
          <a:chExt cx="0" cy="0"/>
        </a:xfrm>
      </p:grpSpPr>
      <p:pic>
        <p:nvPicPr>
          <p:cNvPr id="23" name="Bild 39" descr="WHU_Logo_RGB_Screen.png">
            <a:extLst>
              <a:ext uri="{FF2B5EF4-FFF2-40B4-BE49-F238E27FC236}">
                <a16:creationId xmlns:a16="http://schemas.microsoft.com/office/drawing/2014/main" id="{F8AF296D-7F60-BC4D-B291-5E5ADADEF2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0966" y="6386352"/>
            <a:ext cx="984797" cy="325244"/>
          </a:xfrm>
          <a:prstGeom prst="rect">
            <a:avLst/>
          </a:prstGeom>
        </p:spPr>
      </p:pic>
      <p:sp>
        <p:nvSpPr>
          <p:cNvPr id="37" name="Textplatzhalter 36">
            <a:extLst>
              <a:ext uri="{FF2B5EF4-FFF2-40B4-BE49-F238E27FC236}">
                <a16:creationId xmlns:a16="http://schemas.microsoft.com/office/drawing/2014/main" id="{4A152FA0-6236-8B42-84A3-BC8DEB08DCFC}"/>
              </a:ext>
            </a:extLst>
          </p:cNvPr>
          <p:cNvSpPr>
            <a:spLocks noGrp="1"/>
          </p:cNvSpPr>
          <p:nvPr>
            <p:ph type="body" sz="quarter" idx="12" hasCustomPrompt="1"/>
          </p:nvPr>
        </p:nvSpPr>
        <p:spPr>
          <a:xfrm>
            <a:off x="371475" y="296687"/>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US" noProof="0"/>
              <a:t>Topic (click to change)</a:t>
            </a:r>
          </a:p>
        </p:txBody>
      </p:sp>
      <p:sp>
        <p:nvSpPr>
          <p:cNvPr id="38" name="Textplatzhalter 36">
            <a:extLst>
              <a:ext uri="{FF2B5EF4-FFF2-40B4-BE49-F238E27FC236}">
                <a16:creationId xmlns:a16="http://schemas.microsoft.com/office/drawing/2014/main" id="{CB953CA5-19A7-0344-83A4-548F00403A59}"/>
              </a:ext>
            </a:extLst>
          </p:cNvPr>
          <p:cNvSpPr>
            <a:spLocks noGrp="1"/>
          </p:cNvSpPr>
          <p:nvPr>
            <p:ph type="body" sz="quarter" idx="13" hasCustomPrompt="1"/>
          </p:nvPr>
        </p:nvSpPr>
        <p:spPr>
          <a:xfrm>
            <a:off x="371474" y="1928761"/>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US" noProof="0"/>
              <a:t>Headline (click to change)</a:t>
            </a:r>
          </a:p>
        </p:txBody>
      </p:sp>
      <p:sp>
        <p:nvSpPr>
          <p:cNvPr id="3" name="Textplatzhalter 2">
            <a:extLst>
              <a:ext uri="{FF2B5EF4-FFF2-40B4-BE49-F238E27FC236}">
                <a16:creationId xmlns:a16="http://schemas.microsoft.com/office/drawing/2014/main" id="{895D649D-06AF-1C43-ADF3-128C51F6FB4B}"/>
              </a:ext>
            </a:extLst>
          </p:cNvPr>
          <p:cNvSpPr>
            <a:spLocks noGrp="1"/>
          </p:cNvSpPr>
          <p:nvPr>
            <p:ph type="body" sz="quarter" idx="14" hasCustomPrompt="1"/>
          </p:nvPr>
        </p:nvSpPr>
        <p:spPr>
          <a:xfrm>
            <a:off x="371475" y="2312988"/>
            <a:ext cx="8619013" cy="3887787"/>
          </a:xfrm>
          <a:prstGeom prst="rect">
            <a:avLst/>
          </a:prstGeom>
        </p:spPr>
        <p:txBody>
          <a:bodyPr lIns="0" tIns="0" rIns="0" bIns="0"/>
          <a:lstStyle>
            <a:lvl1pPr marL="228600" indent="-228600">
              <a:lnSpc>
                <a:spcPct val="100000"/>
              </a:lnSpc>
              <a:buClr>
                <a:schemeClr val="bg2"/>
              </a:buClr>
              <a:buFont typeface="Systemschrift"/>
              <a:buChar char="−"/>
              <a:defRPr sz="1600" b="0"/>
            </a:lvl1pPr>
            <a:lvl2pPr marL="685800" indent="-228600">
              <a:lnSpc>
                <a:spcPct val="100000"/>
              </a:lnSpc>
              <a:buClr>
                <a:schemeClr val="bg2"/>
              </a:buClr>
              <a:buSzPct val="80000"/>
              <a:buFont typeface="Systemschrift"/>
              <a:buChar char="−"/>
              <a:defRPr sz="1600" b="0"/>
            </a:lvl2pPr>
            <a:lvl3pPr marL="1143000" indent="-228600">
              <a:lnSpc>
                <a:spcPct val="100000"/>
              </a:lnSpc>
              <a:buClr>
                <a:schemeClr val="bg2"/>
              </a:buClr>
              <a:buSzPct val="80000"/>
              <a:buFont typeface="Systemschrift"/>
              <a:buChar char="−"/>
              <a:defRPr sz="1600" b="0"/>
            </a:lvl3pPr>
            <a:lvl4pPr marL="1600200" indent="-228600">
              <a:buSzPct val="80000"/>
              <a:buFont typeface="Systemschrift"/>
              <a:buChar char="−"/>
              <a:defRPr sz="1600" b="0"/>
            </a:lvl4pPr>
            <a:lvl5pPr marL="2057400" indent="-228600">
              <a:buSzPct val="80000"/>
              <a:buFont typeface="Systemschrift"/>
              <a:buChar char="−"/>
              <a:defRPr sz="1600" b="0"/>
            </a:lvl5pPr>
          </a:lstStyle>
          <a:p>
            <a:pPr lvl="0"/>
            <a:r>
              <a:rPr lang="en-US" noProof="0"/>
              <a:t>First Layer</a:t>
            </a:r>
          </a:p>
          <a:p>
            <a:pPr lvl="1"/>
            <a:r>
              <a:rPr lang="en-US" noProof="0"/>
              <a:t>Second Layer</a:t>
            </a:r>
          </a:p>
          <a:p>
            <a:pPr lvl="2"/>
            <a:r>
              <a:rPr lang="en-US" noProof="0"/>
              <a:t>Third Layer</a:t>
            </a:r>
          </a:p>
          <a:p>
            <a:pPr lvl="2"/>
            <a:endParaRPr lang="en-US" noProof="0"/>
          </a:p>
        </p:txBody>
      </p:sp>
      <p:sp>
        <p:nvSpPr>
          <p:cNvPr id="14" name="Textplatzhalter 32">
            <a:extLst>
              <a:ext uri="{FF2B5EF4-FFF2-40B4-BE49-F238E27FC236}">
                <a16:creationId xmlns:a16="http://schemas.microsoft.com/office/drawing/2014/main" id="{1C843FE9-482C-F347-B883-02C9AD304026}"/>
              </a:ext>
            </a:extLst>
          </p:cNvPr>
          <p:cNvSpPr>
            <a:spLocks noGrp="1"/>
          </p:cNvSpPr>
          <p:nvPr>
            <p:ph type="body" sz="quarter" idx="11" hasCustomPrompt="1"/>
          </p:nvPr>
        </p:nvSpPr>
        <p:spPr>
          <a:xfrm>
            <a:off x="344488" y="569680"/>
            <a:ext cx="11628437" cy="1128514"/>
          </a:xfrm>
          <a:prstGeom prst="rect">
            <a:avLst/>
          </a:prstGeom>
        </p:spPr>
        <p:txBody>
          <a:bodyPr lIns="0" tIns="0" rIns="0" bIns="0">
            <a:spAutoFit/>
          </a:bodyPr>
          <a:lstStyle>
            <a:lvl1pPr marL="0" indent="0">
              <a:lnSpc>
                <a:spcPts val="4400"/>
              </a:lnSpc>
              <a:spcBef>
                <a:spcPts val="0"/>
              </a:spcBef>
              <a:buNone/>
              <a:defRPr sz="4000" b="1">
                <a:solidFill>
                  <a:schemeClr val="tx2"/>
                </a:solidFill>
              </a:defRPr>
            </a:lvl1pPr>
          </a:lstStyle>
          <a:p>
            <a:pPr lvl="0"/>
            <a:r>
              <a:rPr lang="en-US" b="1" noProof="0" dirty="0"/>
              <a:t>Here is a two-line headline written </a:t>
            </a:r>
            <a:br>
              <a:rPr lang="en-US" b="1" noProof="0" dirty="0"/>
            </a:br>
            <a:r>
              <a:rPr lang="en-US" b="1" noProof="0" dirty="0"/>
              <a:t>in 40pt font size. (Click to change)</a:t>
            </a:r>
            <a:endParaRPr lang="en-US" noProof="0" dirty="0"/>
          </a:p>
        </p:txBody>
      </p:sp>
      <p:sp>
        <p:nvSpPr>
          <p:cNvPr id="15" name="Textplatzhalter 2"/>
          <p:cNvSpPr>
            <a:spLocks noGrp="1"/>
          </p:cNvSpPr>
          <p:nvPr>
            <p:ph type="body" sz="quarter" idx="10" hasCustomPrompt="1"/>
          </p:nvPr>
        </p:nvSpPr>
        <p:spPr>
          <a:xfrm>
            <a:off x="2203573" y="6344292"/>
            <a:ext cx="2482406" cy="277606"/>
          </a:xfrm>
          <a:prstGeom prst="rect">
            <a:avLst/>
          </a:prstGeom>
        </p:spPr>
        <p:txBody>
          <a:bodyPr vert="horz" lIns="0" tIns="0" rIns="0" bIns="0" anchor="b" anchorCtr="0"/>
          <a:lstStyle>
            <a:lvl1pPr marL="0" indent="0">
              <a:buNone/>
              <a:defRPr sz="1000" b="1">
                <a:solidFill>
                  <a:schemeClr val="tx2"/>
                </a:solidFill>
              </a:defRPr>
            </a:lvl1pPr>
          </a:lstStyle>
          <a:p>
            <a:pPr lvl="0"/>
            <a:r>
              <a:rPr lang="de-DE" dirty="0"/>
              <a:t> </a:t>
            </a:r>
            <a:r>
              <a:rPr lang="de-DE" dirty="0" err="1"/>
              <a:t>Author</a:t>
            </a:r>
            <a:endParaRPr lang="de-DE" dirty="0"/>
          </a:p>
        </p:txBody>
      </p:sp>
      <p:cxnSp>
        <p:nvCxnSpPr>
          <p:cNvPr id="18" name="Gerade Verbindung 17"/>
          <p:cNvCxnSpPr/>
          <p:nvPr userDrawn="1"/>
        </p:nvCxnSpPr>
        <p:spPr bwMode="auto">
          <a:xfrm>
            <a:off x="68401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cxnSp>
        <p:nvCxnSpPr>
          <p:cNvPr id="20" name="Gerade Verbindung 19"/>
          <p:cNvCxnSpPr/>
          <p:nvPr userDrawn="1"/>
        </p:nvCxnSpPr>
        <p:spPr bwMode="auto">
          <a:xfrm>
            <a:off x="212799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sp>
        <p:nvSpPr>
          <p:cNvPr id="12" name="Datumsplatzhalter 3"/>
          <p:cNvSpPr txBox="1">
            <a:spLocks/>
          </p:cNvSpPr>
          <p:nvPr userDrawn="1"/>
        </p:nvSpPr>
        <p:spPr>
          <a:xfrm>
            <a:off x="767296" y="6348054"/>
            <a:ext cx="1302057" cy="273844"/>
          </a:xfrm>
          <a:prstGeom prst="rect">
            <a:avLst/>
          </a:prstGeom>
        </p:spPr>
        <p:txBody>
          <a:bodyPr vert="horz" lIns="0" tIns="0" rIns="0" bIns="0" rtlCol="0" anchor="b" anchorCtr="0"/>
          <a:lstStyle>
            <a:defPPr>
              <a:defRPr lang="de-DE"/>
            </a:defPPr>
            <a:lvl1pPr algn="ctr" rtl="0" eaLnBrk="0" fontAlgn="base" hangingPunct="0">
              <a:spcBef>
                <a:spcPct val="0"/>
              </a:spcBef>
              <a:spcAft>
                <a:spcPct val="0"/>
              </a:spcAft>
              <a:defRPr sz="1000" b="1" i="0" kern="1200">
                <a:solidFill>
                  <a:schemeClr val="tx2"/>
                </a:solidFill>
                <a:latin typeface="+mj-lt"/>
                <a:ea typeface="+mn-ea"/>
                <a:cs typeface="Montserrat"/>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C39B6B06-4761-4AE6-82C5-BBC344ACD460}" type="datetime4">
              <a:rPr lang="en-US" smtClean="0"/>
              <a:t>February 7, 2021</a:t>
            </a:fld>
            <a:endParaRPr lang="en-GB" dirty="0"/>
          </a:p>
        </p:txBody>
      </p:sp>
      <p:sp>
        <p:nvSpPr>
          <p:cNvPr id="16" name="Foliennummernplatzhalter 5">
            <a:extLst>
              <a:ext uri="{FF2B5EF4-FFF2-40B4-BE49-F238E27FC236}">
                <a16:creationId xmlns:a16="http://schemas.microsoft.com/office/drawing/2014/main" id="{F484DEB4-9AC1-9849-8ECD-45DD9F6F4C36}"/>
              </a:ext>
            </a:extLst>
          </p:cNvPr>
          <p:cNvSpPr>
            <a:spLocks noGrp="1"/>
          </p:cNvSpPr>
          <p:nvPr>
            <p:ph type="sldNum" sz="quarter" idx="4"/>
          </p:nvPr>
        </p:nvSpPr>
        <p:spPr>
          <a:xfrm>
            <a:off x="344488" y="6369351"/>
            <a:ext cx="422808" cy="273844"/>
          </a:xfrm>
          <a:prstGeom prst="rect">
            <a:avLst/>
          </a:prstGeom>
        </p:spPr>
        <p:txBody>
          <a:bodyPr vert="horz" lIns="0" tIns="0" rIns="0" bIns="0" rtlCol="0" anchor="b" anchorCtr="0"/>
          <a:lstStyle>
            <a:lvl1pPr algn="l">
              <a:defRPr sz="1300" b="1" i="0">
                <a:solidFill>
                  <a:schemeClr val="tx2"/>
                </a:solidFill>
                <a:latin typeface="Arial" panose="020B0604020202020204" pitchFamily="34" charset="0"/>
                <a:cs typeface="Arial" panose="020B0604020202020204" pitchFamily="34" charset="0"/>
              </a:defRPr>
            </a:lvl1pPr>
          </a:lstStyle>
          <a:p>
            <a:fld id="{6766EDDE-833B-4344-9721-5E0524BAF04E}" type="slidenum">
              <a:rPr lang="de-DE" smtClean="0"/>
              <a:pPr/>
              <a:t>‹#›</a:t>
            </a:fld>
            <a:endParaRPr lang="de-DE" dirty="0"/>
          </a:p>
        </p:txBody>
      </p:sp>
    </p:spTree>
    <p:extLst>
      <p:ext uri="{BB962C8B-B14F-4D97-AF65-F5344CB8AC3E}">
        <p14:creationId xmlns:p14="http://schemas.microsoft.com/office/powerpoint/2010/main" val="1485628240"/>
      </p:ext>
    </p:extLst>
  </p:cSld>
  <p:clrMapOvr>
    <a:masterClrMapping/>
  </p:clrMapOvr>
  <p:extLst>
    <p:ext uri="{DCECCB84-F9BA-43D5-87BE-67443E8EF086}">
      <p15:sldGuideLst xmlns:p15="http://schemas.microsoft.com/office/powerpoint/2012/main">
        <p15:guide id="1" pos="234">
          <p15:clr>
            <a:srgbClr val="FBAE40"/>
          </p15:clr>
        </p15:guide>
        <p15:guide id="2" orient="horz" pos="401">
          <p15:clr>
            <a:srgbClr val="FBAE40"/>
          </p15:clr>
        </p15:guide>
        <p15:guide id="3" orient="horz" pos="1230">
          <p15:clr>
            <a:srgbClr val="FBAE40"/>
          </p15:clr>
        </p15:guide>
        <p15:guide id="4" orient="horz" pos="1457">
          <p15:clr>
            <a:srgbClr val="FBAE40"/>
          </p15:clr>
        </p15:guide>
        <p15:guide id="5" orient="horz" pos="203">
          <p15:clr>
            <a:srgbClr val="FBAE40"/>
          </p15:clr>
        </p15:guide>
        <p15:guide id="6" orient="horz" pos="390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U White 2 Column Textmaster">
    <p:spTree>
      <p:nvGrpSpPr>
        <p:cNvPr id="1" name=""/>
        <p:cNvGrpSpPr/>
        <p:nvPr/>
      </p:nvGrpSpPr>
      <p:grpSpPr>
        <a:xfrm>
          <a:off x="0" y="0"/>
          <a:ext cx="0" cy="0"/>
          <a:chOff x="0" y="0"/>
          <a:chExt cx="0" cy="0"/>
        </a:xfrm>
      </p:grpSpPr>
      <p:pic>
        <p:nvPicPr>
          <p:cNvPr id="23" name="Bild 39" descr="WHU_Logo_RGB_Screen.png">
            <a:extLst>
              <a:ext uri="{FF2B5EF4-FFF2-40B4-BE49-F238E27FC236}">
                <a16:creationId xmlns:a16="http://schemas.microsoft.com/office/drawing/2014/main" id="{F8AF296D-7F60-BC4D-B291-5E5ADADEF2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0966" y="6386352"/>
            <a:ext cx="984797" cy="325244"/>
          </a:xfrm>
          <a:prstGeom prst="rect">
            <a:avLst/>
          </a:prstGeom>
        </p:spPr>
      </p:pic>
      <p:sp>
        <p:nvSpPr>
          <p:cNvPr id="37" name="Textplatzhalter 36">
            <a:extLst>
              <a:ext uri="{FF2B5EF4-FFF2-40B4-BE49-F238E27FC236}">
                <a16:creationId xmlns:a16="http://schemas.microsoft.com/office/drawing/2014/main" id="{4A152FA0-6236-8B42-84A3-BC8DEB08DCFC}"/>
              </a:ext>
            </a:extLst>
          </p:cNvPr>
          <p:cNvSpPr>
            <a:spLocks noGrp="1"/>
          </p:cNvSpPr>
          <p:nvPr>
            <p:ph type="body" sz="quarter" idx="12" hasCustomPrompt="1"/>
          </p:nvPr>
        </p:nvSpPr>
        <p:spPr>
          <a:xfrm>
            <a:off x="371475" y="296687"/>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US" noProof="0"/>
              <a:t>Topic (click to change)</a:t>
            </a:r>
          </a:p>
        </p:txBody>
      </p:sp>
      <p:sp>
        <p:nvSpPr>
          <p:cNvPr id="38" name="Textplatzhalter 36">
            <a:extLst>
              <a:ext uri="{FF2B5EF4-FFF2-40B4-BE49-F238E27FC236}">
                <a16:creationId xmlns:a16="http://schemas.microsoft.com/office/drawing/2014/main" id="{CB953CA5-19A7-0344-83A4-548F00403A59}"/>
              </a:ext>
            </a:extLst>
          </p:cNvPr>
          <p:cNvSpPr>
            <a:spLocks noGrp="1"/>
          </p:cNvSpPr>
          <p:nvPr>
            <p:ph type="body" sz="quarter" idx="13" hasCustomPrompt="1"/>
          </p:nvPr>
        </p:nvSpPr>
        <p:spPr>
          <a:xfrm>
            <a:off x="371474" y="1928761"/>
            <a:ext cx="2963863" cy="221599"/>
          </a:xfrm>
          <a:prstGeom prst="rect">
            <a:avLst/>
          </a:prstGeom>
        </p:spPr>
        <p:txBody>
          <a:bodyPr lIns="0" tIns="0" rIns="0" bIns="0">
            <a:spAutoFit/>
          </a:bodyPr>
          <a:lstStyle>
            <a:lvl1pPr marL="0" indent="0">
              <a:buNone/>
              <a:defRPr sz="1600">
                <a:solidFill>
                  <a:schemeClr val="bg2"/>
                </a:solidFill>
              </a:defRPr>
            </a:lvl1pPr>
          </a:lstStyle>
          <a:p>
            <a:pPr lvl="0"/>
            <a:r>
              <a:rPr lang="en-US" noProof="0"/>
              <a:t>Headline (click to change)</a:t>
            </a:r>
          </a:p>
        </p:txBody>
      </p:sp>
      <p:sp>
        <p:nvSpPr>
          <p:cNvPr id="39" name="Textplatzhalter 36">
            <a:extLst>
              <a:ext uri="{FF2B5EF4-FFF2-40B4-BE49-F238E27FC236}">
                <a16:creationId xmlns:a16="http://schemas.microsoft.com/office/drawing/2014/main" id="{3371A6B4-7D0E-3A4F-BA7B-2FA821D56FD6}"/>
              </a:ext>
            </a:extLst>
          </p:cNvPr>
          <p:cNvSpPr>
            <a:spLocks noGrp="1"/>
          </p:cNvSpPr>
          <p:nvPr>
            <p:ph type="body" sz="quarter" idx="14" hasCustomPrompt="1"/>
          </p:nvPr>
        </p:nvSpPr>
        <p:spPr>
          <a:xfrm>
            <a:off x="371475" y="2312987"/>
            <a:ext cx="11444269" cy="3495827"/>
          </a:xfrm>
          <a:prstGeom prst="rect">
            <a:avLst/>
          </a:prstGeom>
        </p:spPr>
        <p:txBody>
          <a:bodyPr wrap="square" lIns="0" tIns="0" rIns="0" bIns="0" numCol="2" spcCol="720000">
            <a:noAutofit/>
          </a:bodyPr>
          <a:lstStyle>
            <a:lvl1pPr marL="0" indent="0">
              <a:lnSpc>
                <a:spcPct val="100000"/>
              </a:lnSpc>
              <a:buNone/>
              <a:defRPr sz="1600">
                <a:solidFill>
                  <a:schemeClr val="tx1"/>
                </a:solidFill>
              </a:defRPr>
            </a:lvl1pPr>
          </a:lstStyle>
          <a:p>
            <a:pPr lvl="0"/>
            <a:r>
              <a:rPr lang="en-US" sz="1600" noProof="0"/>
              <a:t>Bodytext with two colums: Lorem ipsum dolor sit amet,</a:t>
            </a:r>
            <a:r>
              <a:rPr lang="en-US" noProof="0"/>
              <a:t> (click to change)</a:t>
            </a:r>
          </a:p>
        </p:txBody>
      </p:sp>
      <p:sp>
        <p:nvSpPr>
          <p:cNvPr id="11" name="Textplatzhalter 32">
            <a:extLst>
              <a:ext uri="{FF2B5EF4-FFF2-40B4-BE49-F238E27FC236}">
                <a16:creationId xmlns:a16="http://schemas.microsoft.com/office/drawing/2014/main" id="{1C843FE9-482C-F347-B883-02C9AD304026}"/>
              </a:ext>
            </a:extLst>
          </p:cNvPr>
          <p:cNvSpPr>
            <a:spLocks noGrp="1"/>
          </p:cNvSpPr>
          <p:nvPr>
            <p:ph type="body" sz="quarter" idx="11" hasCustomPrompt="1"/>
          </p:nvPr>
        </p:nvSpPr>
        <p:spPr>
          <a:xfrm>
            <a:off x="344488" y="569680"/>
            <a:ext cx="11628437" cy="1128514"/>
          </a:xfrm>
          <a:prstGeom prst="rect">
            <a:avLst/>
          </a:prstGeom>
        </p:spPr>
        <p:txBody>
          <a:bodyPr lIns="0" tIns="0" rIns="0" bIns="0">
            <a:spAutoFit/>
          </a:bodyPr>
          <a:lstStyle>
            <a:lvl1pPr marL="0" indent="0">
              <a:lnSpc>
                <a:spcPts val="4400"/>
              </a:lnSpc>
              <a:spcBef>
                <a:spcPts val="0"/>
              </a:spcBef>
              <a:buNone/>
              <a:defRPr sz="4000" b="1">
                <a:solidFill>
                  <a:schemeClr val="tx2"/>
                </a:solidFill>
              </a:defRPr>
            </a:lvl1pPr>
          </a:lstStyle>
          <a:p>
            <a:pPr lvl="0"/>
            <a:r>
              <a:rPr lang="en-US" b="1" noProof="0" dirty="0"/>
              <a:t>Here is a two-line headline written </a:t>
            </a:r>
            <a:br>
              <a:rPr lang="en-US" b="1" noProof="0" dirty="0"/>
            </a:br>
            <a:r>
              <a:rPr lang="en-US" b="1" noProof="0" dirty="0"/>
              <a:t>in 40pt font size. (Click to change)</a:t>
            </a:r>
            <a:endParaRPr lang="en-US" noProof="0" dirty="0"/>
          </a:p>
        </p:txBody>
      </p:sp>
      <p:sp>
        <p:nvSpPr>
          <p:cNvPr id="13" name="Textplatzhalter 2"/>
          <p:cNvSpPr>
            <a:spLocks noGrp="1"/>
          </p:cNvSpPr>
          <p:nvPr>
            <p:ph type="body" sz="quarter" idx="10" hasCustomPrompt="1"/>
          </p:nvPr>
        </p:nvSpPr>
        <p:spPr>
          <a:xfrm>
            <a:off x="2203573" y="6344292"/>
            <a:ext cx="2482406" cy="277606"/>
          </a:xfrm>
          <a:prstGeom prst="rect">
            <a:avLst/>
          </a:prstGeom>
        </p:spPr>
        <p:txBody>
          <a:bodyPr vert="horz" lIns="0" tIns="0" rIns="0" bIns="0" anchor="b" anchorCtr="0"/>
          <a:lstStyle>
            <a:lvl1pPr marL="0" indent="0">
              <a:buNone/>
              <a:defRPr sz="1000" b="1">
                <a:solidFill>
                  <a:schemeClr val="tx2"/>
                </a:solidFill>
              </a:defRPr>
            </a:lvl1pPr>
          </a:lstStyle>
          <a:p>
            <a:pPr lvl="0"/>
            <a:r>
              <a:rPr lang="de-DE" dirty="0"/>
              <a:t> </a:t>
            </a:r>
            <a:r>
              <a:rPr lang="de-DE" dirty="0" err="1"/>
              <a:t>Author</a:t>
            </a:r>
            <a:endParaRPr lang="de-DE" dirty="0"/>
          </a:p>
        </p:txBody>
      </p:sp>
      <p:cxnSp>
        <p:nvCxnSpPr>
          <p:cNvPr id="18" name="Gerade Verbindung 17"/>
          <p:cNvCxnSpPr/>
          <p:nvPr userDrawn="1"/>
        </p:nvCxnSpPr>
        <p:spPr bwMode="auto">
          <a:xfrm>
            <a:off x="68401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cxnSp>
        <p:nvCxnSpPr>
          <p:cNvPr id="20" name="Gerade Verbindung 19"/>
          <p:cNvCxnSpPr/>
          <p:nvPr userDrawn="1"/>
        </p:nvCxnSpPr>
        <p:spPr bwMode="auto">
          <a:xfrm>
            <a:off x="2127996" y="6503098"/>
            <a:ext cx="0" cy="118800"/>
          </a:xfrm>
          <a:prstGeom prst="line">
            <a:avLst/>
          </a:prstGeom>
          <a:solidFill>
            <a:schemeClr val="accent1"/>
          </a:solidFill>
          <a:ln w="15875" cap="flat" cmpd="sng" algn="ctr">
            <a:solidFill>
              <a:schemeClr val="tx2"/>
            </a:solidFill>
            <a:prstDash val="solid"/>
            <a:round/>
            <a:headEnd type="none" w="med" len="med"/>
            <a:tailEnd type="none" w="med" len="med"/>
          </a:ln>
          <a:effectLst/>
        </p:spPr>
      </p:cxnSp>
      <p:sp>
        <p:nvSpPr>
          <p:cNvPr id="14" name="Datumsplatzhalter 3"/>
          <p:cNvSpPr txBox="1">
            <a:spLocks/>
          </p:cNvSpPr>
          <p:nvPr userDrawn="1"/>
        </p:nvSpPr>
        <p:spPr>
          <a:xfrm>
            <a:off x="767296" y="6348054"/>
            <a:ext cx="1302057" cy="273844"/>
          </a:xfrm>
          <a:prstGeom prst="rect">
            <a:avLst/>
          </a:prstGeom>
        </p:spPr>
        <p:txBody>
          <a:bodyPr vert="horz" lIns="0" tIns="0" rIns="0" bIns="0" rtlCol="0" anchor="b" anchorCtr="0"/>
          <a:lstStyle>
            <a:defPPr>
              <a:defRPr lang="de-DE"/>
            </a:defPPr>
            <a:lvl1pPr algn="ctr" rtl="0" eaLnBrk="0" fontAlgn="base" hangingPunct="0">
              <a:spcBef>
                <a:spcPct val="0"/>
              </a:spcBef>
              <a:spcAft>
                <a:spcPct val="0"/>
              </a:spcAft>
              <a:defRPr sz="1000" b="1" i="0" kern="1200">
                <a:solidFill>
                  <a:schemeClr val="tx2"/>
                </a:solidFill>
                <a:latin typeface="+mj-lt"/>
                <a:ea typeface="+mn-ea"/>
                <a:cs typeface="Montserrat"/>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8BE05C02-78D5-428C-BEFD-020764AED1FC}" type="datetime4">
              <a:rPr lang="en-US" smtClean="0"/>
              <a:t>February 7, 2021</a:t>
            </a:fld>
            <a:endParaRPr lang="en-GB" dirty="0"/>
          </a:p>
        </p:txBody>
      </p:sp>
      <p:sp>
        <p:nvSpPr>
          <p:cNvPr id="15" name="Foliennummernplatzhalter 5">
            <a:extLst>
              <a:ext uri="{FF2B5EF4-FFF2-40B4-BE49-F238E27FC236}">
                <a16:creationId xmlns:a16="http://schemas.microsoft.com/office/drawing/2014/main" id="{F484DEB4-9AC1-9849-8ECD-45DD9F6F4C36}"/>
              </a:ext>
            </a:extLst>
          </p:cNvPr>
          <p:cNvSpPr>
            <a:spLocks noGrp="1"/>
          </p:cNvSpPr>
          <p:nvPr>
            <p:ph type="sldNum" sz="quarter" idx="4"/>
          </p:nvPr>
        </p:nvSpPr>
        <p:spPr>
          <a:xfrm>
            <a:off x="344488" y="6369351"/>
            <a:ext cx="422808" cy="273844"/>
          </a:xfrm>
          <a:prstGeom prst="rect">
            <a:avLst/>
          </a:prstGeom>
        </p:spPr>
        <p:txBody>
          <a:bodyPr vert="horz" lIns="0" tIns="0" rIns="0" bIns="0" rtlCol="0" anchor="b" anchorCtr="0"/>
          <a:lstStyle>
            <a:lvl1pPr algn="l">
              <a:defRPr sz="1300" b="1" i="0">
                <a:solidFill>
                  <a:schemeClr val="tx2"/>
                </a:solidFill>
                <a:latin typeface="Arial" panose="020B0604020202020204" pitchFamily="34" charset="0"/>
                <a:cs typeface="Arial" panose="020B0604020202020204" pitchFamily="34" charset="0"/>
              </a:defRPr>
            </a:lvl1pPr>
          </a:lstStyle>
          <a:p>
            <a:fld id="{6766EDDE-833B-4344-9721-5E0524BAF04E}" type="slidenum">
              <a:rPr lang="de-DE" smtClean="0"/>
              <a:pPr/>
              <a:t>‹#›</a:t>
            </a:fld>
            <a:endParaRPr lang="de-DE" dirty="0"/>
          </a:p>
        </p:txBody>
      </p:sp>
    </p:spTree>
    <p:extLst>
      <p:ext uri="{BB962C8B-B14F-4D97-AF65-F5344CB8AC3E}">
        <p14:creationId xmlns:p14="http://schemas.microsoft.com/office/powerpoint/2010/main" val="340734923"/>
      </p:ext>
    </p:extLst>
  </p:cSld>
  <p:clrMapOvr>
    <a:masterClrMapping/>
  </p:clrMapOvr>
  <p:extLst>
    <p:ext uri="{DCECCB84-F9BA-43D5-87BE-67443E8EF086}">
      <p15:sldGuideLst xmlns:p15="http://schemas.microsoft.com/office/powerpoint/2012/main">
        <p15:guide id="1" pos="234">
          <p15:clr>
            <a:srgbClr val="FBAE40"/>
          </p15:clr>
        </p15:guide>
        <p15:guide id="2" orient="horz" pos="401">
          <p15:clr>
            <a:srgbClr val="FBAE40"/>
          </p15:clr>
        </p15:guide>
        <p15:guide id="3" orient="horz" pos="1230">
          <p15:clr>
            <a:srgbClr val="FBAE40"/>
          </p15:clr>
        </p15:guide>
        <p15:guide id="4" orient="horz" pos="1457">
          <p15:clr>
            <a:srgbClr val="FBAE40"/>
          </p15:clr>
        </p15:guide>
        <p15:guide id="5" orient="horz" pos="203">
          <p15:clr>
            <a:srgbClr val="FBAE40"/>
          </p15:clr>
        </p15:guide>
        <p15:guide id="6" orient="horz" pos="390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Part-Headline with Image">
    <p:spTree>
      <p:nvGrpSpPr>
        <p:cNvPr id="1" name=""/>
        <p:cNvGrpSpPr/>
        <p:nvPr/>
      </p:nvGrpSpPr>
      <p:grpSpPr>
        <a:xfrm>
          <a:off x="0" y="0"/>
          <a:ext cx="0" cy="0"/>
          <a:chOff x="0" y="0"/>
          <a:chExt cx="0" cy="0"/>
        </a:xfrm>
      </p:grpSpPr>
      <p:sp>
        <p:nvSpPr>
          <p:cNvPr id="7" name="Datumsplatzhalter 4">
            <a:extLst>
              <a:ext uri="{FF2B5EF4-FFF2-40B4-BE49-F238E27FC236}">
                <a16:creationId xmlns:a16="http://schemas.microsoft.com/office/drawing/2014/main" id="{A1532F88-3A34-FD4E-B60D-F21DAEBA9A8A}"/>
              </a:ext>
            </a:extLst>
          </p:cNvPr>
          <p:cNvSpPr>
            <a:spLocks noGrp="1"/>
          </p:cNvSpPr>
          <p:nvPr>
            <p:ph type="dt" sz="half" idx="10"/>
          </p:nvPr>
        </p:nvSpPr>
        <p:spPr>
          <a:xfrm>
            <a:off x="386092" y="2234853"/>
            <a:ext cx="2743200" cy="246221"/>
          </a:xfrm>
          <a:prstGeom prst="rect">
            <a:avLst/>
          </a:prstGeom>
        </p:spPr>
        <p:txBody>
          <a:bodyPr lIns="0" tIns="0" rIns="0" bIns="0">
            <a:spAutoFit/>
          </a:bodyPr>
          <a:lstStyle>
            <a:lvl1pPr>
              <a:defRPr sz="1600">
                <a:solidFill>
                  <a:schemeClr val="tx2"/>
                </a:solidFill>
              </a:defRPr>
            </a:lvl1pPr>
          </a:lstStyle>
          <a:p>
            <a:fld id="{0708E635-A1D6-43EC-AABA-9BE5C6672BD2}" type="datetime4">
              <a:rPr lang="en-US" smtClean="0"/>
              <a:t>February 7, 2021</a:t>
            </a:fld>
            <a:endParaRPr lang="de-DE" dirty="0"/>
          </a:p>
        </p:txBody>
      </p:sp>
      <p:pic>
        <p:nvPicPr>
          <p:cNvPr id="12" name="Bild 3" descr="WHU_Logo_RGB_Screen.jpg">
            <a:extLst>
              <a:ext uri="{FF2B5EF4-FFF2-40B4-BE49-F238E27FC236}">
                <a16:creationId xmlns:a16="http://schemas.microsoft.com/office/drawing/2014/main" id="{C637D512-ED2D-8F4F-8E60-B694F5C6198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5385" y="327025"/>
            <a:ext cx="1391028" cy="459408"/>
          </a:xfrm>
          <a:prstGeom prst="rect">
            <a:avLst/>
          </a:prstGeom>
        </p:spPr>
      </p:pic>
      <p:pic>
        <p:nvPicPr>
          <p:cNvPr id="15" name="Bild 5" descr="WHU_Claim_RGB_Screen.png">
            <a:extLst>
              <a:ext uri="{FF2B5EF4-FFF2-40B4-BE49-F238E27FC236}">
                <a16:creationId xmlns:a16="http://schemas.microsoft.com/office/drawing/2014/main" id="{3D154684-DA85-C94C-B1AE-C9DB517CD86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892874" y="327026"/>
            <a:ext cx="845939" cy="459408"/>
          </a:xfrm>
          <a:prstGeom prst="rect">
            <a:avLst/>
          </a:prstGeom>
        </p:spPr>
      </p:pic>
      <p:sp>
        <p:nvSpPr>
          <p:cNvPr id="18" name="Textplatzhalter 17">
            <a:extLst>
              <a:ext uri="{FF2B5EF4-FFF2-40B4-BE49-F238E27FC236}">
                <a16:creationId xmlns:a16="http://schemas.microsoft.com/office/drawing/2014/main" id="{9578C431-3106-2745-8F67-C56FBC3AD426}"/>
              </a:ext>
            </a:extLst>
          </p:cNvPr>
          <p:cNvSpPr>
            <a:spLocks noGrp="1"/>
          </p:cNvSpPr>
          <p:nvPr>
            <p:ph type="body" sz="quarter" idx="13" hasCustomPrompt="1"/>
          </p:nvPr>
        </p:nvSpPr>
        <p:spPr>
          <a:xfrm>
            <a:off x="386092" y="2526811"/>
            <a:ext cx="3181350" cy="221599"/>
          </a:xfrm>
          <a:prstGeom prst="rect">
            <a:avLst/>
          </a:prstGeom>
        </p:spPr>
        <p:txBody>
          <a:bodyPr lIns="0" tIns="0" rIns="0" bIns="0">
            <a:spAutoFit/>
          </a:bodyPr>
          <a:lstStyle>
            <a:lvl1pPr marL="0" indent="0">
              <a:buNone/>
              <a:defRPr sz="1600">
                <a:solidFill>
                  <a:schemeClr val="tx2"/>
                </a:solidFill>
              </a:defRPr>
            </a:lvl1pPr>
            <a:lvl2pPr marL="457200" indent="0">
              <a:buNone/>
              <a:defRPr sz="1600">
                <a:solidFill>
                  <a:schemeClr val="tx2"/>
                </a:solidFill>
              </a:defRPr>
            </a:lvl2pPr>
            <a:lvl3pPr marL="914400" indent="0">
              <a:buNone/>
              <a:defRPr sz="1600">
                <a:solidFill>
                  <a:schemeClr val="tx2"/>
                </a:solidFill>
              </a:defRPr>
            </a:lvl3pPr>
            <a:lvl4pPr marL="1371600" indent="0">
              <a:buNone/>
              <a:defRPr sz="1600">
                <a:solidFill>
                  <a:schemeClr val="tx2"/>
                </a:solidFill>
              </a:defRPr>
            </a:lvl4pPr>
            <a:lvl5pPr marL="1828800" indent="0">
              <a:buNone/>
              <a:defRPr sz="1600">
                <a:solidFill>
                  <a:schemeClr val="tx2"/>
                </a:solidFill>
              </a:defRPr>
            </a:lvl5pPr>
          </a:lstStyle>
          <a:p>
            <a:pPr lvl="0"/>
            <a:r>
              <a:rPr lang="en-US" noProof="0"/>
              <a:t>Author | Department</a:t>
            </a:r>
          </a:p>
        </p:txBody>
      </p:sp>
      <p:sp>
        <p:nvSpPr>
          <p:cNvPr id="20" name="Textplatzhalter 19">
            <a:extLst>
              <a:ext uri="{FF2B5EF4-FFF2-40B4-BE49-F238E27FC236}">
                <a16:creationId xmlns:a16="http://schemas.microsoft.com/office/drawing/2014/main" id="{E37BA05C-0B72-0D4B-891A-58C0DA5A3D34}"/>
              </a:ext>
            </a:extLst>
          </p:cNvPr>
          <p:cNvSpPr>
            <a:spLocks noGrp="1"/>
          </p:cNvSpPr>
          <p:nvPr>
            <p:ph type="body" sz="quarter" idx="14" hasCustomPrompt="1"/>
          </p:nvPr>
        </p:nvSpPr>
        <p:spPr>
          <a:xfrm>
            <a:off x="371475" y="3359553"/>
            <a:ext cx="6819900" cy="1793069"/>
          </a:xfrm>
          <a:prstGeom prst="rect">
            <a:avLst/>
          </a:prstGeom>
        </p:spPr>
        <p:txBody>
          <a:bodyPr lIns="0" tIns="0" rIns="0" bIns="0">
            <a:noAutofit/>
          </a:bodyPr>
          <a:lstStyle>
            <a:lvl1pPr marL="0" indent="0">
              <a:lnSpc>
                <a:spcPts val="6800"/>
              </a:lnSpc>
              <a:spcBef>
                <a:spcPts val="0"/>
              </a:spcBef>
              <a:buNone/>
              <a:defRPr sz="6200" b="1">
                <a:solidFill>
                  <a:schemeClr val="bg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First part of a </a:t>
            </a:r>
          </a:p>
          <a:p>
            <a:pPr lvl="0"/>
            <a:r>
              <a:rPr lang="en-US" noProof="0"/>
              <a:t>four-line headline</a:t>
            </a:r>
          </a:p>
        </p:txBody>
      </p:sp>
      <p:sp>
        <p:nvSpPr>
          <p:cNvPr id="21" name="Textplatzhalter 19">
            <a:extLst>
              <a:ext uri="{FF2B5EF4-FFF2-40B4-BE49-F238E27FC236}">
                <a16:creationId xmlns:a16="http://schemas.microsoft.com/office/drawing/2014/main" id="{F241FE91-5792-C349-A94E-B0C2856C1A7C}"/>
              </a:ext>
            </a:extLst>
          </p:cNvPr>
          <p:cNvSpPr>
            <a:spLocks noGrp="1"/>
          </p:cNvSpPr>
          <p:nvPr>
            <p:ph type="body" sz="quarter" idx="15" hasCustomPrompt="1"/>
          </p:nvPr>
        </p:nvSpPr>
        <p:spPr>
          <a:xfrm>
            <a:off x="354013" y="5194388"/>
            <a:ext cx="6819900" cy="1282402"/>
          </a:xfrm>
          <a:prstGeom prst="rect">
            <a:avLst/>
          </a:prstGeom>
        </p:spPr>
        <p:txBody>
          <a:bodyPr lIns="0" tIns="0" rIns="0" bIns="0">
            <a:spAutoFit/>
          </a:bodyPr>
          <a:lstStyle>
            <a:lvl1pPr marL="0" indent="0">
              <a:lnSpc>
                <a:spcPts val="5000"/>
              </a:lnSpc>
              <a:spcBef>
                <a:spcPts val="0"/>
              </a:spcBef>
              <a:buNone/>
              <a:defRPr sz="4800" b="1">
                <a:solidFill>
                  <a:schemeClr val="tx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Second part of a </a:t>
            </a:r>
          </a:p>
          <a:p>
            <a:pPr lvl="0"/>
            <a:r>
              <a:rPr lang="en-US" noProof="0"/>
              <a:t>four-line headline.</a:t>
            </a:r>
          </a:p>
        </p:txBody>
      </p:sp>
      <p:sp>
        <p:nvSpPr>
          <p:cNvPr id="3" name="Bildplatzhalter 2">
            <a:extLst>
              <a:ext uri="{FF2B5EF4-FFF2-40B4-BE49-F238E27FC236}">
                <a16:creationId xmlns:a16="http://schemas.microsoft.com/office/drawing/2014/main" id="{A54C6D01-D1FA-5A41-AEBB-80FAE09001B7}"/>
              </a:ext>
            </a:extLst>
          </p:cNvPr>
          <p:cNvSpPr>
            <a:spLocks noGrp="1"/>
          </p:cNvSpPr>
          <p:nvPr>
            <p:ph type="pic" sz="quarter" idx="16" hasCustomPrompt="1"/>
          </p:nvPr>
        </p:nvSpPr>
        <p:spPr>
          <a:xfrm>
            <a:off x="6100764" y="0"/>
            <a:ext cx="6091236" cy="4149726"/>
          </a:xfrm>
          <a:prstGeom prst="rect">
            <a:avLst/>
          </a:prstGeom>
        </p:spPr>
        <p:txBody>
          <a:bodyPr anchor="ctr"/>
          <a:lstStyle>
            <a:lvl1pPr marL="0" indent="0" algn="ctr">
              <a:buNone/>
              <a:defRPr>
                <a:solidFill>
                  <a:schemeClr val="tx2"/>
                </a:solidFill>
              </a:defRPr>
            </a:lvl1pPr>
          </a:lstStyle>
          <a:p>
            <a:r>
              <a:rPr lang="en-US" noProof="0" dirty="0"/>
              <a:t>Insert image here</a:t>
            </a:r>
          </a:p>
        </p:txBody>
      </p:sp>
    </p:spTree>
    <p:extLst>
      <p:ext uri="{BB962C8B-B14F-4D97-AF65-F5344CB8AC3E}">
        <p14:creationId xmlns:p14="http://schemas.microsoft.com/office/powerpoint/2010/main" val="26902709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234" userDrawn="1">
          <p15:clr>
            <a:srgbClr val="FBAE40"/>
          </p15:clr>
        </p15:guide>
        <p15:guide id="4" orient="horz" pos="2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ng presentation title with image">
    <p:spTree>
      <p:nvGrpSpPr>
        <p:cNvPr id="1" name=""/>
        <p:cNvGrpSpPr/>
        <p:nvPr/>
      </p:nvGrpSpPr>
      <p:grpSpPr>
        <a:xfrm>
          <a:off x="0" y="0"/>
          <a:ext cx="0" cy="0"/>
          <a:chOff x="0" y="0"/>
          <a:chExt cx="0" cy="0"/>
        </a:xfrm>
      </p:grpSpPr>
      <p:pic>
        <p:nvPicPr>
          <p:cNvPr id="8" name="Bild 3" descr="WHU_Logo_RGB_Screen.jpg">
            <a:extLst>
              <a:ext uri="{FF2B5EF4-FFF2-40B4-BE49-F238E27FC236}">
                <a16:creationId xmlns:a16="http://schemas.microsoft.com/office/drawing/2014/main" id="{AB4C6BE5-AAAB-2A4F-94AD-7F2AE5F8369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51392" y="6169992"/>
            <a:ext cx="1391028" cy="459408"/>
          </a:xfrm>
          <a:prstGeom prst="rect">
            <a:avLst/>
          </a:prstGeom>
        </p:spPr>
      </p:pic>
      <p:pic>
        <p:nvPicPr>
          <p:cNvPr id="9" name="Bild 11" descr="WHU_Claim_RGB_Screen.png">
            <a:extLst>
              <a:ext uri="{FF2B5EF4-FFF2-40B4-BE49-F238E27FC236}">
                <a16:creationId xmlns:a16="http://schemas.microsoft.com/office/drawing/2014/main" id="{AC4A0AED-20BC-9846-ACD8-934B170AA3B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330774" y="6169992"/>
            <a:ext cx="845939" cy="459408"/>
          </a:xfrm>
          <a:prstGeom prst="rect">
            <a:avLst/>
          </a:prstGeom>
        </p:spPr>
      </p:pic>
      <p:sp>
        <p:nvSpPr>
          <p:cNvPr id="15" name="Datumsplatzhalter 4">
            <a:extLst>
              <a:ext uri="{FF2B5EF4-FFF2-40B4-BE49-F238E27FC236}">
                <a16:creationId xmlns:a16="http://schemas.microsoft.com/office/drawing/2014/main" id="{DEC2F842-D484-3F4E-98BF-DBFB30359B2C}"/>
              </a:ext>
            </a:extLst>
          </p:cNvPr>
          <p:cNvSpPr>
            <a:spLocks noGrp="1"/>
          </p:cNvSpPr>
          <p:nvPr>
            <p:ph type="dt" sz="half" idx="10"/>
          </p:nvPr>
        </p:nvSpPr>
        <p:spPr>
          <a:xfrm>
            <a:off x="386092" y="2984711"/>
            <a:ext cx="2743200" cy="246221"/>
          </a:xfrm>
          <a:prstGeom prst="rect">
            <a:avLst/>
          </a:prstGeom>
        </p:spPr>
        <p:txBody>
          <a:bodyPr lIns="0" tIns="0" rIns="0" bIns="0">
            <a:spAutoFit/>
          </a:bodyPr>
          <a:lstStyle>
            <a:lvl1pPr>
              <a:defRPr sz="1600">
                <a:solidFill>
                  <a:schemeClr val="tx2"/>
                </a:solidFill>
              </a:defRPr>
            </a:lvl1pPr>
          </a:lstStyle>
          <a:p>
            <a:fld id="{119332BE-4A59-40EE-A01C-E10B1C6A7A4E}" type="datetime4">
              <a:rPr lang="en-US" smtClean="0"/>
              <a:t>February 7, 2021</a:t>
            </a:fld>
            <a:endParaRPr lang="de-DE" dirty="0"/>
          </a:p>
        </p:txBody>
      </p:sp>
      <p:sp>
        <p:nvSpPr>
          <p:cNvPr id="16" name="Textplatzhalter 17">
            <a:extLst>
              <a:ext uri="{FF2B5EF4-FFF2-40B4-BE49-F238E27FC236}">
                <a16:creationId xmlns:a16="http://schemas.microsoft.com/office/drawing/2014/main" id="{243965C0-299B-B14A-ADC9-23A8015FE821}"/>
              </a:ext>
            </a:extLst>
          </p:cNvPr>
          <p:cNvSpPr>
            <a:spLocks noGrp="1"/>
          </p:cNvSpPr>
          <p:nvPr>
            <p:ph type="body" sz="quarter" idx="14" hasCustomPrompt="1"/>
          </p:nvPr>
        </p:nvSpPr>
        <p:spPr>
          <a:xfrm>
            <a:off x="386092" y="3276669"/>
            <a:ext cx="3181350" cy="221599"/>
          </a:xfrm>
          <a:prstGeom prst="rect">
            <a:avLst/>
          </a:prstGeom>
        </p:spPr>
        <p:txBody>
          <a:bodyPr lIns="0" tIns="0" rIns="0" bIns="0">
            <a:spAutoFit/>
          </a:bodyPr>
          <a:lstStyle>
            <a:lvl1pPr marL="0" indent="0">
              <a:buNone/>
              <a:defRPr sz="1600">
                <a:solidFill>
                  <a:schemeClr val="tx2"/>
                </a:solidFill>
              </a:defRPr>
            </a:lvl1pPr>
            <a:lvl2pPr marL="457200" indent="0">
              <a:buNone/>
              <a:defRPr sz="1600">
                <a:solidFill>
                  <a:schemeClr val="tx2"/>
                </a:solidFill>
              </a:defRPr>
            </a:lvl2pPr>
            <a:lvl3pPr marL="914400" indent="0">
              <a:buNone/>
              <a:defRPr sz="1600">
                <a:solidFill>
                  <a:schemeClr val="tx2"/>
                </a:solidFill>
              </a:defRPr>
            </a:lvl3pPr>
            <a:lvl4pPr marL="1371600" indent="0">
              <a:buNone/>
              <a:defRPr sz="1600">
                <a:solidFill>
                  <a:schemeClr val="tx2"/>
                </a:solidFill>
              </a:defRPr>
            </a:lvl4pPr>
            <a:lvl5pPr marL="1828800" indent="0">
              <a:buNone/>
              <a:defRPr sz="1600">
                <a:solidFill>
                  <a:schemeClr val="tx2"/>
                </a:solidFill>
              </a:defRPr>
            </a:lvl5pPr>
          </a:lstStyle>
          <a:p>
            <a:pPr lvl="0"/>
            <a:r>
              <a:rPr lang="en-US" noProof="0"/>
              <a:t>Author | Department</a:t>
            </a:r>
          </a:p>
        </p:txBody>
      </p:sp>
      <p:sp>
        <p:nvSpPr>
          <p:cNvPr id="17" name="Textplatzhalter 19">
            <a:extLst>
              <a:ext uri="{FF2B5EF4-FFF2-40B4-BE49-F238E27FC236}">
                <a16:creationId xmlns:a16="http://schemas.microsoft.com/office/drawing/2014/main" id="{DBC5553C-EB00-3645-B3CA-6BDC397163F1}"/>
              </a:ext>
            </a:extLst>
          </p:cNvPr>
          <p:cNvSpPr>
            <a:spLocks noGrp="1"/>
          </p:cNvSpPr>
          <p:nvPr>
            <p:ph type="body" sz="quarter" idx="15" hasCustomPrompt="1"/>
          </p:nvPr>
        </p:nvSpPr>
        <p:spPr>
          <a:xfrm>
            <a:off x="351392" y="349578"/>
            <a:ext cx="10496323" cy="1077218"/>
          </a:xfrm>
          <a:prstGeom prst="rect">
            <a:avLst/>
          </a:prstGeom>
        </p:spPr>
        <p:txBody>
          <a:bodyPr wrap="square" lIns="0" tIns="0" rIns="0" bIns="0">
            <a:spAutoFit/>
          </a:bodyPr>
          <a:lstStyle>
            <a:lvl1pPr marL="0" indent="0">
              <a:lnSpc>
                <a:spcPts val="4200"/>
              </a:lnSpc>
              <a:spcBef>
                <a:spcPts val="0"/>
              </a:spcBef>
              <a:buNone/>
              <a:defRPr sz="4000" b="1">
                <a:solidFill>
                  <a:schemeClr val="bg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A long presentation title that should</a:t>
            </a:r>
          </a:p>
          <a:p>
            <a:pPr lvl="0"/>
            <a:r>
              <a:rPr lang="en-US" noProof="0"/>
              <a:t>be up to three lines long.</a:t>
            </a:r>
          </a:p>
        </p:txBody>
      </p:sp>
      <p:sp>
        <p:nvSpPr>
          <p:cNvPr id="18" name="Textplatzhalter 19">
            <a:extLst>
              <a:ext uri="{FF2B5EF4-FFF2-40B4-BE49-F238E27FC236}">
                <a16:creationId xmlns:a16="http://schemas.microsoft.com/office/drawing/2014/main" id="{03D14CBF-512F-564D-BF9C-7A888B4F2C8E}"/>
              </a:ext>
            </a:extLst>
          </p:cNvPr>
          <p:cNvSpPr>
            <a:spLocks noGrp="1"/>
          </p:cNvSpPr>
          <p:nvPr>
            <p:ph type="body" sz="quarter" idx="16" hasCustomPrompt="1"/>
          </p:nvPr>
        </p:nvSpPr>
        <p:spPr>
          <a:xfrm>
            <a:off x="351392" y="1443593"/>
            <a:ext cx="10496323" cy="538609"/>
          </a:xfrm>
          <a:prstGeom prst="rect">
            <a:avLst/>
          </a:prstGeom>
        </p:spPr>
        <p:txBody>
          <a:bodyPr wrap="square" lIns="0" tIns="0" rIns="0" bIns="0">
            <a:spAutoFit/>
          </a:bodyPr>
          <a:lstStyle>
            <a:lvl1pPr marL="0" indent="0">
              <a:lnSpc>
                <a:spcPts val="4200"/>
              </a:lnSpc>
              <a:spcBef>
                <a:spcPts val="0"/>
              </a:spcBef>
              <a:buNone/>
              <a:defRPr sz="4000" b="1">
                <a:solidFill>
                  <a:schemeClr val="tx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The font is Arial Bold.</a:t>
            </a:r>
          </a:p>
        </p:txBody>
      </p:sp>
      <p:sp>
        <p:nvSpPr>
          <p:cNvPr id="10" name="Bildplatzhalter 2">
            <a:extLst>
              <a:ext uri="{FF2B5EF4-FFF2-40B4-BE49-F238E27FC236}">
                <a16:creationId xmlns:a16="http://schemas.microsoft.com/office/drawing/2014/main" id="{68668C51-1392-4149-8229-404E84D9A388}"/>
              </a:ext>
            </a:extLst>
          </p:cNvPr>
          <p:cNvSpPr>
            <a:spLocks noGrp="1"/>
          </p:cNvSpPr>
          <p:nvPr>
            <p:ph type="pic" sz="quarter" idx="17" hasCustomPrompt="1"/>
          </p:nvPr>
        </p:nvSpPr>
        <p:spPr>
          <a:xfrm>
            <a:off x="4559300" y="2087562"/>
            <a:ext cx="7632700" cy="4541837"/>
          </a:xfrm>
          <a:prstGeom prst="rect">
            <a:avLst/>
          </a:prstGeom>
        </p:spPr>
        <p:txBody>
          <a:bodyPr anchor="ctr"/>
          <a:lstStyle>
            <a:lvl1pPr marL="0" indent="0" algn="ctr">
              <a:buNone/>
              <a:defRPr>
                <a:solidFill>
                  <a:schemeClr val="tx2"/>
                </a:solidFill>
              </a:defRPr>
            </a:lvl1pPr>
          </a:lstStyle>
          <a:p>
            <a:r>
              <a:rPr lang="en-US" noProof="0"/>
              <a:t>Insert image here</a:t>
            </a:r>
          </a:p>
        </p:txBody>
      </p:sp>
    </p:spTree>
    <p:extLst>
      <p:ext uri="{BB962C8B-B14F-4D97-AF65-F5344CB8AC3E}">
        <p14:creationId xmlns:p14="http://schemas.microsoft.com/office/powerpoint/2010/main" val="264125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Part Headline">
    <p:spTree>
      <p:nvGrpSpPr>
        <p:cNvPr id="1" name=""/>
        <p:cNvGrpSpPr/>
        <p:nvPr/>
      </p:nvGrpSpPr>
      <p:grpSpPr>
        <a:xfrm>
          <a:off x="0" y="0"/>
          <a:ext cx="0" cy="0"/>
          <a:chOff x="0" y="0"/>
          <a:chExt cx="0" cy="0"/>
        </a:xfrm>
      </p:grpSpPr>
      <p:sp>
        <p:nvSpPr>
          <p:cNvPr id="7" name="Datumsplatzhalter 4">
            <a:extLst>
              <a:ext uri="{FF2B5EF4-FFF2-40B4-BE49-F238E27FC236}">
                <a16:creationId xmlns:a16="http://schemas.microsoft.com/office/drawing/2014/main" id="{B3BF26F5-B3F5-CB4B-8760-FD4C4FF387D9}"/>
              </a:ext>
            </a:extLst>
          </p:cNvPr>
          <p:cNvSpPr>
            <a:spLocks noGrp="1"/>
          </p:cNvSpPr>
          <p:nvPr>
            <p:ph type="dt" sz="half" idx="10"/>
          </p:nvPr>
        </p:nvSpPr>
        <p:spPr>
          <a:xfrm>
            <a:off x="386092" y="2234853"/>
            <a:ext cx="2743200" cy="246221"/>
          </a:xfrm>
          <a:prstGeom prst="rect">
            <a:avLst/>
          </a:prstGeom>
        </p:spPr>
        <p:txBody>
          <a:bodyPr lIns="0" tIns="0" rIns="0" bIns="0">
            <a:spAutoFit/>
          </a:bodyPr>
          <a:lstStyle>
            <a:lvl1pPr>
              <a:defRPr sz="1600">
                <a:solidFill>
                  <a:schemeClr val="tx2"/>
                </a:solidFill>
              </a:defRPr>
            </a:lvl1pPr>
          </a:lstStyle>
          <a:p>
            <a:fld id="{405C30FB-8FFC-4B20-A06B-2CE3A23706CC}" type="datetime4">
              <a:rPr lang="en-US" smtClean="0"/>
              <a:t>February 7, 2021</a:t>
            </a:fld>
            <a:endParaRPr lang="de-DE" dirty="0"/>
          </a:p>
        </p:txBody>
      </p:sp>
      <p:sp>
        <p:nvSpPr>
          <p:cNvPr id="12" name="Textplatzhalter 17">
            <a:extLst>
              <a:ext uri="{FF2B5EF4-FFF2-40B4-BE49-F238E27FC236}">
                <a16:creationId xmlns:a16="http://schemas.microsoft.com/office/drawing/2014/main" id="{B9A58E95-4955-9B47-8C9F-F6142509CC41}"/>
              </a:ext>
            </a:extLst>
          </p:cNvPr>
          <p:cNvSpPr>
            <a:spLocks noGrp="1"/>
          </p:cNvSpPr>
          <p:nvPr>
            <p:ph type="body" sz="quarter" idx="13" hasCustomPrompt="1"/>
          </p:nvPr>
        </p:nvSpPr>
        <p:spPr>
          <a:xfrm>
            <a:off x="386092" y="2526811"/>
            <a:ext cx="3181350" cy="221599"/>
          </a:xfrm>
          <a:prstGeom prst="rect">
            <a:avLst/>
          </a:prstGeom>
        </p:spPr>
        <p:txBody>
          <a:bodyPr lIns="0" tIns="0" rIns="0" bIns="0">
            <a:spAutoFit/>
          </a:bodyPr>
          <a:lstStyle>
            <a:lvl1pPr marL="0" indent="0">
              <a:buNone/>
              <a:defRPr sz="1600">
                <a:solidFill>
                  <a:schemeClr val="tx2"/>
                </a:solidFill>
              </a:defRPr>
            </a:lvl1pPr>
            <a:lvl2pPr marL="457200" indent="0">
              <a:buNone/>
              <a:defRPr sz="1600">
                <a:solidFill>
                  <a:schemeClr val="tx2"/>
                </a:solidFill>
              </a:defRPr>
            </a:lvl2pPr>
            <a:lvl3pPr marL="914400" indent="0">
              <a:buNone/>
              <a:defRPr sz="1600">
                <a:solidFill>
                  <a:schemeClr val="tx2"/>
                </a:solidFill>
              </a:defRPr>
            </a:lvl3pPr>
            <a:lvl4pPr marL="1371600" indent="0">
              <a:buNone/>
              <a:defRPr sz="1600">
                <a:solidFill>
                  <a:schemeClr val="tx2"/>
                </a:solidFill>
              </a:defRPr>
            </a:lvl4pPr>
            <a:lvl5pPr marL="1828800" indent="0">
              <a:buNone/>
              <a:defRPr sz="1600">
                <a:solidFill>
                  <a:schemeClr val="tx2"/>
                </a:solidFill>
              </a:defRPr>
            </a:lvl5pPr>
          </a:lstStyle>
          <a:p>
            <a:pPr lvl="0"/>
            <a:r>
              <a:rPr lang="en-US" noProof="0"/>
              <a:t>Author | Department</a:t>
            </a:r>
          </a:p>
        </p:txBody>
      </p:sp>
      <p:sp>
        <p:nvSpPr>
          <p:cNvPr id="13" name="Textplatzhalter 19">
            <a:extLst>
              <a:ext uri="{FF2B5EF4-FFF2-40B4-BE49-F238E27FC236}">
                <a16:creationId xmlns:a16="http://schemas.microsoft.com/office/drawing/2014/main" id="{45AC63B0-C759-264C-8F64-25D4F12797B9}"/>
              </a:ext>
            </a:extLst>
          </p:cNvPr>
          <p:cNvSpPr>
            <a:spLocks noGrp="1"/>
          </p:cNvSpPr>
          <p:nvPr>
            <p:ph type="body" sz="quarter" idx="14" hasCustomPrompt="1"/>
          </p:nvPr>
        </p:nvSpPr>
        <p:spPr>
          <a:xfrm>
            <a:off x="371475" y="3359553"/>
            <a:ext cx="6819900" cy="1793069"/>
          </a:xfrm>
          <a:prstGeom prst="rect">
            <a:avLst/>
          </a:prstGeom>
        </p:spPr>
        <p:txBody>
          <a:bodyPr lIns="0" tIns="0" rIns="0" bIns="0">
            <a:noAutofit/>
          </a:bodyPr>
          <a:lstStyle>
            <a:lvl1pPr marL="0" indent="0">
              <a:lnSpc>
                <a:spcPts val="6800"/>
              </a:lnSpc>
              <a:spcBef>
                <a:spcPts val="0"/>
              </a:spcBef>
              <a:buNone/>
              <a:defRPr sz="6200" b="1">
                <a:solidFill>
                  <a:schemeClr val="bg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First part of a </a:t>
            </a:r>
          </a:p>
          <a:p>
            <a:pPr lvl="0"/>
            <a:r>
              <a:rPr lang="en-US" noProof="0"/>
              <a:t>four-line headline</a:t>
            </a:r>
          </a:p>
        </p:txBody>
      </p:sp>
      <p:sp>
        <p:nvSpPr>
          <p:cNvPr id="14" name="Textplatzhalter 19">
            <a:extLst>
              <a:ext uri="{FF2B5EF4-FFF2-40B4-BE49-F238E27FC236}">
                <a16:creationId xmlns:a16="http://schemas.microsoft.com/office/drawing/2014/main" id="{E8EEDFC6-4233-F846-93EE-CFE36F079DEF}"/>
              </a:ext>
            </a:extLst>
          </p:cNvPr>
          <p:cNvSpPr>
            <a:spLocks noGrp="1"/>
          </p:cNvSpPr>
          <p:nvPr>
            <p:ph type="body" sz="quarter" idx="15" hasCustomPrompt="1"/>
          </p:nvPr>
        </p:nvSpPr>
        <p:spPr>
          <a:xfrm>
            <a:off x="354013" y="5194388"/>
            <a:ext cx="6819900" cy="1282402"/>
          </a:xfrm>
          <a:prstGeom prst="rect">
            <a:avLst/>
          </a:prstGeom>
        </p:spPr>
        <p:txBody>
          <a:bodyPr lIns="0" tIns="0" rIns="0" bIns="0">
            <a:spAutoFit/>
          </a:bodyPr>
          <a:lstStyle>
            <a:lvl1pPr marL="0" indent="0">
              <a:lnSpc>
                <a:spcPts val="5000"/>
              </a:lnSpc>
              <a:spcBef>
                <a:spcPts val="0"/>
              </a:spcBef>
              <a:buNone/>
              <a:defRPr sz="4800" b="1">
                <a:solidFill>
                  <a:schemeClr val="tx2"/>
                </a:solidFill>
              </a:defRPr>
            </a:lvl1pPr>
            <a:lvl2pPr marL="457200" indent="0">
              <a:buNone/>
              <a:defRPr sz="5400" b="1"/>
            </a:lvl2pPr>
            <a:lvl3pPr marL="914400" indent="0">
              <a:buNone/>
              <a:defRPr sz="4800" b="1"/>
            </a:lvl3pPr>
            <a:lvl4pPr marL="1371600" indent="0">
              <a:buNone/>
              <a:defRPr sz="4400" b="1"/>
            </a:lvl4pPr>
            <a:lvl5pPr marL="1828800" indent="0">
              <a:buNone/>
              <a:defRPr sz="4400" b="1"/>
            </a:lvl5pPr>
          </a:lstStyle>
          <a:p>
            <a:pPr lvl="0"/>
            <a:r>
              <a:rPr lang="en-US" noProof="0"/>
              <a:t>Second part of a </a:t>
            </a:r>
          </a:p>
          <a:p>
            <a:pPr lvl="0"/>
            <a:r>
              <a:rPr lang="en-US" noProof="0"/>
              <a:t>four-line headline.</a:t>
            </a:r>
          </a:p>
        </p:txBody>
      </p:sp>
      <p:pic>
        <p:nvPicPr>
          <p:cNvPr id="15" name="Bild 3" descr="WHU_Logo_RGB_Screen.jpg">
            <a:extLst>
              <a:ext uri="{FF2B5EF4-FFF2-40B4-BE49-F238E27FC236}">
                <a16:creationId xmlns:a16="http://schemas.microsoft.com/office/drawing/2014/main" id="{604C4422-9D30-6846-B540-8EA353E4802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424735" y="327025"/>
            <a:ext cx="1391028" cy="459408"/>
          </a:xfrm>
          <a:prstGeom prst="rect">
            <a:avLst/>
          </a:prstGeom>
        </p:spPr>
      </p:pic>
      <p:pic>
        <p:nvPicPr>
          <p:cNvPr id="16" name="Bild 11" descr="WHU_Claim_RGB_Screen.png">
            <a:extLst>
              <a:ext uri="{FF2B5EF4-FFF2-40B4-BE49-F238E27FC236}">
                <a16:creationId xmlns:a16="http://schemas.microsoft.com/office/drawing/2014/main" id="{76C8E424-9726-7A45-9713-AE4A5D53676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54013" y="327025"/>
            <a:ext cx="845939" cy="459408"/>
          </a:xfrm>
          <a:prstGeom prst="rect">
            <a:avLst/>
          </a:prstGeom>
        </p:spPr>
      </p:pic>
    </p:spTree>
    <p:extLst>
      <p:ext uri="{BB962C8B-B14F-4D97-AF65-F5344CB8AC3E}">
        <p14:creationId xmlns:p14="http://schemas.microsoft.com/office/powerpoint/2010/main" val="3236587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4.xml"/><Relationship Id="rId7" Type="http://schemas.openxmlformats.org/officeDocument/2006/relationships/tags" Target="../tags/tag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xml"/><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emf"/><Relationship Id="rId4" Type="http://schemas.openxmlformats.org/officeDocument/2006/relationships/slideLayout" Target="../slideLayouts/slideLayout10.x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0773304-7C6A-468E-B79B-134242EC8678}"/>
              </a:ext>
            </a:extLst>
          </p:cNvPr>
          <p:cNvGraphicFramePr>
            <a:graphicFrameLocks noChangeAspect="1"/>
          </p:cNvGraphicFramePr>
          <p:nvPr userDrawn="1">
            <p:custDataLst>
              <p:tags r:id="rId3"/>
            </p:custDataLst>
            <p:extLst>
              <p:ext uri="{D42A27DB-BD31-4B8C-83A1-F6EECF244321}">
                <p14:modId xmlns:p14="http://schemas.microsoft.com/office/powerpoint/2010/main" val="580351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hteck 17"/>
          <p:cNvSpPr/>
          <p:nvPr userDrawn="1"/>
        </p:nvSpPr>
        <p:spPr bwMode="auto">
          <a:xfrm>
            <a:off x="12367001" y="2130966"/>
            <a:ext cx="122767" cy="968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19" name="Rechteck 18"/>
          <p:cNvSpPr/>
          <p:nvPr userDrawn="1"/>
        </p:nvSpPr>
        <p:spPr bwMode="auto">
          <a:xfrm>
            <a:off x="12367001" y="2283366"/>
            <a:ext cx="122767" cy="968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0" name="Rechteck 19"/>
          <p:cNvSpPr/>
          <p:nvPr userDrawn="1"/>
        </p:nvSpPr>
        <p:spPr bwMode="auto">
          <a:xfrm>
            <a:off x="12367001" y="3050325"/>
            <a:ext cx="122767" cy="968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3"/>
              </a:solidFill>
              <a:cs typeface="Arial" pitchFamily="34" charset="0"/>
            </a:endParaRPr>
          </a:p>
        </p:txBody>
      </p:sp>
      <p:sp>
        <p:nvSpPr>
          <p:cNvPr id="21" name="Rechteck 20"/>
          <p:cNvSpPr/>
          <p:nvPr userDrawn="1"/>
        </p:nvSpPr>
        <p:spPr bwMode="auto">
          <a:xfrm>
            <a:off x="12367001" y="3504088"/>
            <a:ext cx="122767" cy="968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22" name="Rechteck 21"/>
          <p:cNvSpPr/>
          <p:nvPr userDrawn="1"/>
        </p:nvSpPr>
        <p:spPr bwMode="auto">
          <a:xfrm>
            <a:off x="12367001" y="3648552"/>
            <a:ext cx="122767" cy="968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23" name="Rechteck 22"/>
          <p:cNvSpPr/>
          <p:nvPr userDrawn="1"/>
        </p:nvSpPr>
        <p:spPr bwMode="auto">
          <a:xfrm>
            <a:off x="12367001" y="2732824"/>
            <a:ext cx="122767" cy="968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4" name="Rechteck 23"/>
          <p:cNvSpPr/>
          <p:nvPr userDrawn="1"/>
        </p:nvSpPr>
        <p:spPr bwMode="auto">
          <a:xfrm>
            <a:off x="12367001" y="2885225"/>
            <a:ext cx="122767" cy="968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2"/>
              </a:solidFill>
              <a:cs typeface="Arial" pitchFamily="34" charset="0"/>
            </a:endParaRPr>
          </a:p>
        </p:txBody>
      </p:sp>
      <p:sp>
        <p:nvSpPr>
          <p:cNvPr id="25" name="Rechteck 24"/>
          <p:cNvSpPr/>
          <p:nvPr userDrawn="1"/>
        </p:nvSpPr>
        <p:spPr bwMode="auto">
          <a:xfrm>
            <a:off x="12367001" y="3799906"/>
            <a:ext cx="122767" cy="968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26" name="Rechteck 25"/>
          <p:cNvSpPr/>
          <p:nvPr userDrawn="1"/>
        </p:nvSpPr>
        <p:spPr bwMode="auto">
          <a:xfrm>
            <a:off x="12367001" y="3944370"/>
            <a:ext cx="122767" cy="96837"/>
          </a:xfrm>
          <a:prstGeom prst="rect">
            <a:avLst/>
          </a:prstGeom>
          <a:solidFill>
            <a:srgbClr val="FFE4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27" name="Rechteck 26"/>
          <p:cNvSpPr/>
          <p:nvPr userDrawn="1"/>
        </p:nvSpPr>
        <p:spPr bwMode="auto">
          <a:xfrm>
            <a:off x="12367001" y="4429435"/>
            <a:ext cx="122767" cy="96838"/>
          </a:xfrm>
          <a:prstGeom prst="rect">
            <a:avLst/>
          </a:prstGeom>
          <a:solidFill>
            <a:srgbClr val="006E7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28" name="Rechteck 27"/>
          <p:cNvSpPr/>
          <p:nvPr userDrawn="1"/>
        </p:nvSpPr>
        <p:spPr bwMode="auto">
          <a:xfrm>
            <a:off x="12367001" y="4573899"/>
            <a:ext cx="122767" cy="96837"/>
          </a:xfrm>
          <a:prstGeom prst="rect">
            <a:avLst/>
          </a:prstGeom>
          <a:solidFill>
            <a:srgbClr val="3C9BA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29" name="Rechteck 28"/>
          <p:cNvSpPr/>
          <p:nvPr userDrawn="1"/>
        </p:nvSpPr>
        <p:spPr bwMode="auto">
          <a:xfrm>
            <a:off x="12367001" y="4725253"/>
            <a:ext cx="122767" cy="96838"/>
          </a:xfrm>
          <a:prstGeom prst="rect">
            <a:avLst/>
          </a:prstGeom>
          <a:solidFill>
            <a:srgbClr val="78B4B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0" name="Rechteck 29"/>
          <p:cNvSpPr/>
          <p:nvPr userDrawn="1"/>
        </p:nvSpPr>
        <p:spPr bwMode="auto">
          <a:xfrm>
            <a:off x="12367001" y="4869717"/>
            <a:ext cx="122767" cy="96837"/>
          </a:xfrm>
          <a:prstGeom prst="rect">
            <a:avLst/>
          </a:prstGeom>
          <a:solidFill>
            <a:srgbClr val="AACDD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1" name="Rechteck 30"/>
          <p:cNvSpPr/>
          <p:nvPr userDrawn="1"/>
        </p:nvSpPr>
        <p:spPr bwMode="auto">
          <a:xfrm>
            <a:off x="12367001" y="5014181"/>
            <a:ext cx="122767" cy="96837"/>
          </a:xfrm>
          <a:prstGeom prst="rect">
            <a:avLst/>
          </a:prstGeom>
          <a:solidFill>
            <a:srgbClr val="D7E6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2" name="Rechteck 31"/>
          <p:cNvSpPr/>
          <p:nvPr userDrawn="1"/>
        </p:nvSpPr>
        <p:spPr bwMode="auto">
          <a:xfrm>
            <a:off x="12321118" y="1141744"/>
            <a:ext cx="2800349" cy="442400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p>
            <a:pPr eaLnBrk="1" hangingPunct="1">
              <a:defRPr/>
            </a:pPr>
            <a:endParaRPr lang="en-US" sz="1000" b="1" dirty="0">
              <a:solidFill>
                <a:schemeClr val="bg1"/>
              </a:solidFill>
              <a:latin typeface="Arial"/>
              <a:cs typeface="Arial"/>
            </a:endParaRPr>
          </a:p>
          <a:p>
            <a:pPr eaLnBrk="1" hangingPunct="1">
              <a:defRPr/>
            </a:pPr>
            <a:r>
              <a:rPr lang="en-US" sz="1000" b="1" dirty="0">
                <a:solidFill>
                  <a:schemeClr val="tx1"/>
                </a:solidFill>
                <a:latin typeface="Arial"/>
                <a:cs typeface="Arial"/>
              </a:rPr>
              <a:t>Font</a:t>
            </a:r>
          </a:p>
          <a:p>
            <a:pPr eaLnBrk="1" hangingPunct="1">
              <a:defRPr/>
            </a:pPr>
            <a:r>
              <a:rPr lang="en-US" sz="1000" dirty="0">
                <a:solidFill>
                  <a:schemeClr val="tx1"/>
                </a:solidFill>
                <a:latin typeface="Arial"/>
                <a:cs typeface="Arial"/>
              </a:rPr>
              <a:t>Arial</a:t>
            </a:r>
          </a:p>
          <a:p>
            <a:pPr eaLnBrk="1" hangingPunct="1">
              <a:defRPr/>
            </a:pPr>
            <a:r>
              <a:rPr lang="en-US" sz="1000" dirty="0">
                <a:solidFill>
                  <a:schemeClr val="tx1"/>
                </a:solidFill>
                <a:latin typeface="Arial"/>
                <a:cs typeface="Arial"/>
              </a:rPr>
              <a:t>16 </a:t>
            </a:r>
            <a:r>
              <a:rPr lang="en-US" sz="1000" dirty="0" err="1">
                <a:solidFill>
                  <a:schemeClr val="tx1"/>
                </a:solidFill>
                <a:latin typeface="Arial"/>
                <a:cs typeface="Arial"/>
              </a:rPr>
              <a:t>pt</a:t>
            </a:r>
            <a:r>
              <a:rPr lang="en-US" sz="1000" dirty="0">
                <a:solidFill>
                  <a:schemeClr val="tx1"/>
                </a:solidFill>
                <a:latin typeface="Arial"/>
                <a:cs typeface="Arial"/>
              </a:rPr>
              <a:t> average</a:t>
            </a:r>
          </a:p>
          <a:p>
            <a:pPr eaLnBrk="1" hangingPunct="1">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Primary 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Blue: 5 / 70 / 150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Light Blue: 0 / 165 / 220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Secondary Colors</a:t>
            </a:r>
          </a:p>
          <a:p>
            <a:pPr eaLnBrk="1" fontAlgn="auto" hangingPunct="1">
              <a:spcBef>
                <a:spcPts val="0"/>
              </a:spcBef>
              <a:spcAft>
                <a:spcPts val="0"/>
              </a:spcAft>
              <a:tabLst>
                <a:tab pos="180975" algn="l"/>
              </a:tabLst>
              <a:defRPr/>
            </a:pPr>
            <a:r>
              <a:rPr lang="en-US" sz="1000" dirty="0">
                <a:solidFill>
                  <a:schemeClr val="tx1"/>
                </a:solidFill>
                <a:latin typeface="Arial"/>
                <a:cs typeface="Arial"/>
              </a:rPr>
              <a:t>     Silver Grey: 230 / 235 / 240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Anthracite: 80 / 84 / 89</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Black: 0 / 0 / 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Highlight Colors</a:t>
            </a:r>
            <a:endParaRPr lang="en-US" sz="1000" dirty="0">
              <a:solidFill>
                <a:schemeClr val="tx1"/>
              </a:solidFill>
              <a:latin typeface="Arial"/>
              <a:cs typeface="Arial"/>
            </a:endParaRP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Petrol: 0 / 170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Orange: 235 / 90 / 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Yellow: 255 / 230</a:t>
            </a:r>
            <a:r>
              <a:rPr lang="en-US" sz="1000" baseline="0" dirty="0">
                <a:solidFill>
                  <a:schemeClr val="tx1"/>
                </a:solidFill>
                <a:latin typeface="Arial"/>
                <a:cs typeface="Arial"/>
              </a:rPr>
              <a:t> </a:t>
            </a:r>
            <a:r>
              <a:rPr lang="en-US" sz="1000" dirty="0">
                <a:solidFill>
                  <a:schemeClr val="tx1"/>
                </a:solidFill>
                <a:latin typeface="Arial"/>
                <a:cs typeface="Arial"/>
              </a:rPr>
              <a:t>/ 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Chart </a:t>
            </a:r>
            <a:r>
              <a:rPr lang="en-US" sz="1000" b="1" baseline="0" dirty="0">
                <a:solidFill>
                  <a:schemeClr val="tx1"/>
                </a:solidFill>
                <a:latin typeface="Arial"/>
                <a:cs typeface="Arial"/>
              </a:rPr>
              <a:t>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80% Dark Petrol: 60 / 155 / 165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60% Dark Petrol: 120 / 180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40% Dark Petrol: 170 / 205 / 210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20% Dark Petrol: 215 / 230 / 235</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eaLnBrk="1" hangingPunct="1">
              <a:tabLst>
                <a:tab pos="180975" algn="l"/>
              </a:tabLst>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Bullet points</a:t>
            </a:r>
          </a:p>
          <a:p>
            <a:pPr eaLnBrk="1" hangingPunct="1">
              <a:defRPr/>
            </a:pPr>
            <a:r>
              <a:rPr lang="en-US" sz="1000" dirty="0">
                <a:solidFill>
                  <a:schemeClr val="tx1"/>
                </a:solidFill>
                <a:latin typeface="Arial"/>
                <a:cs typeface="Arial"/>
              </a:rPr>
              <a:t>Level 1: “</a:t>
            </a:r>
            <a:r>
              <a:rPr lang="en-US" sz="1000" dirty="0">
                <a:solidFill>
                  <a:schemeClr val="bg2"/>
                </a:solidFill>
                <a:latin typeface="Arial"/>
                <a:cs typeface="Arial"/>
              </a:rPr>
              <a:t>–</a:t>
            </a:r>
            <a:r>
              <a:rPr lang="en-US" sz="1000" dirty="0">
                <a:solidFill>
                  <a:schemeClr val="tx1"/>
                </a:solidFill>
                <a:latin typeface="Arial"/>
                <a:cs typeface="Arial"/>
              </a:rPr>
              <a:t>”  in WHU 1</a:t>
            </a:r>
          </a:p>
          <a:p>
            <a:pPr eaLnBrk="1" hangingPunct="1">
              <a:defRPr/>
            </a:pPr>
            <a:r>
              <a:rPr lang="en-US" sz="1000" dirty="0">
                <a:solidFill>
                  <a:schemeClr val="tx1"/>
                </a:solidFill>
                <a:latin typeface="Arial"/>
                <a:cs typeface="Arial"/>
              </a:rPr>
              <a:t>Level 2/3: “</a:t>
            </a:r>
            <a:r>
              <a:rPr lang="en-US" sz="1000" dirty="0">
                <a:solidFill>
                  <a:schemeClr val="bg2"/>
                </a:solidFill>
                <a:latin typeface="Arial"/>
                <a:cs typeface="Arial"/>
              </a:rPr>
              <a:t>-</a:t>
            </a:r>
            <a:r>
              <a:rPr lang="en-US" sz="1000" dirty="0">
                <a:solidFill>
                  <a:schemeClr val="tx1"/>
                </a:solidFill>
                <a:latin typeface="Arial"/>
                <a:cs typeface="Arial"/>
              </a:rPr>
              <a:t>”  in 80%</a:t>
            </a:r>
            <a:endParaRPr lang="en-US" sz="1000" dirty="0">
              <a:solidFill>
                <a:schemeClr val="bg1"/>
              </a:solidFill>
              <a:latin typeface="Arial"/>
              <a:cs typeface="Arial"/>
            </a:endParaRPr>
          </a:p>
        </p:txBody>
      </p:sp>
    </p:spTree>
    <p:extLst>
      <p:ext uri="{BB962C8B-B14F-4D97-AF65-F5344CB8AC3E}">
        <p14:creationId xmlns:p14="http://schemas.microsoft.com/office/powerpoint/2010/main" val="2614099307"/>
      </p:ext>
    </p:extLst>
  </p:cSld>
  <p:clrMap bg1="lt1" tx1="dk1" bg2="lt2" tx2="dk2" accent1="accent1" accent2="accent2" accent3="accent3" accent4="accent4" accent5="accent5" accent6="accent6" hlink="hlink" folHlink="folHlink"/>
  <p:sldLayoutIdLst>
    <p:sldLayoutId id="2147485830" r:id="rId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C01A723-A87D-478B-8BE3-F224A4767A4A}"/>
              </a:ext>
            </a:extLst>
          </p:cNvPr>
          <p:cNvGraphicFramePr>
            <a:graphicFrameLocks noChangeAspect="1"/>
          </p:cNvGraphicFramePr>
          <p:nvPr userDrawn="1">
            <p:custDataLst>
              <p:tags r:id="rId7"/>
            </p:custDataLst>
            <p:extLst>
              <p:ext uri="{D42A27DB-BD31-4B8C-83A1-F6EECF244321}">
                <p14:modId xmlns:p14="http://schemas.microsoft.com/office/powerpoint/2010/main" val="12254132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98" imgH="499" progId="TCLayout.ActiveDocument.1">
                  <p:embed/>
                </p:oleObj>
              </mc:Choice>
              <mc:Fallback>
                <p:oleObj name="think-cell Slide" r:id="rId8" imgW="498" imgH="499"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2" name="Rechteck 21"/>
          <p:cNvSpPr/>
          <p:nvPr userDrawn="1"/>
        </p:nvSpPr>
        <p:spPr bwMode="auto">
          <a:xfrm>
            <a:off x="12367001" y="2130966"/>
            <a:ext cx="122767" cy="968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3" name="Rechteck 22"/>
          <p:cNvSpPr/>
          <p:nvPr userDrawn="1"/>
        </p:nvSpPr>
        <p:spPr bwMode="auto">
          <a:xfrm>
            <a:off x="12367001" y="2283366"/>
            <a:ext cx="122767" cy="968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4" name="Rechteck 23"/>
          <p:cNvSpPr/>
          <p:nvPr userDrawn="1"/>
        </p:nvSpPr>
        <p:spPr bwMode="auto">
          <a:xfrm>
            <a:off x="12367001" y="3050325"/>
            <a:ext cx="122767" cy="968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3"/>
              </a:solidFill>
              <a:cs typeface="Arial" pitchFamily="34" charset="0"/>
            </a:endParaRPr>
          </a:p>
        </p:txBody>
      </p:sp>
      <p:sp>
        <p:nvSpPr>
          <p:cNvPr id="25" name="Rechteck 24"/>
          <p:cNvSpPr/>
          <p:nvPr userDrawn="1"/>
        </p:nvSpPr>
        <p:spPr bwMode="auto">
          <a:xfrm>
            <a:off x="12367001" y="3504088"/>
            <a:ext cx="122767" cy="968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26" name="Rechteck 25"/>
          <p:cNvSpPr/>
          <p:nvPr userDrawn="1"/>
        </p:nvSpPr>
        <p:spPr bwMode="auto">
          <a:xfrm>
            <a:off x="12367001" y="3648552"/>
            <a:ext cx="122767" cy="968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27" name="Rechteck 26"/>
          <p:cNvSpPr/>
          <p:nvPr userDrawn="1"/>
        </p:nvSpPr>
        <p:spPr bwMode="auto">
          <a:xfrm>
            <a:off x="12367001" y="2732824"/>
            <a:ext cx="122767" cy="968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8" name="Rechteck 27"/>
          <p:cNvSpPr/>
          <p:nvPr userDrawn="1"/>
        </p:nvSpPr>
        <p:spPr bwMode="auto">
          <a:xfrm>
            <a:off x="12367001" y="2885225"/>
            <a:ext cx="122767" cy="968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2"/>
              </a:solidFill>
              <a:cs typeface="Arial" pitchFamily="34" charset="0"/>
            </a:endParaRPr>
          </a:p>
        </p:txBody>
      </p:sp>
      <p:sp>
        <p:nvSpPr>
          <p:cNvPr id="29" name="Rechteck 28"/>
          <p:cNvSpPr/>
          <p:nvPr userDrawn="1"/>
        </p:nvSpPr>
        <p:spPr bwMode="auto">
          <a:xfrm>
            <a:off x="12367001" y="3799906"/>
            <a:ext cx="122767" cy="968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0" name="Rechteck 29"/>
          <p:cNvSpPr/>
          <p:nvPr userDrawn="1"/>
        </p:nvSpPr>
        <p:spPr bwMode="auto">
          <a:xfrm>
            <a:off x="12367001" y="3944370"/>
            <a:ext cx="122767" cy="96837"/>
          </a:xfrm>
          <a:prstGeom prst="rect">
            <a:avLst/>
          </a:prstGeom>
          <a:solidFill>
            <a:srgbClr val="FFE4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1" name="Rechteck 30"/>
          <p:cNvSpPr/>
          <p:nvPr userDrawn="1"/>
        </p:nvSpPr>
        <p:spPr bwMode="auto">
          <a:xfrm>
            <a:off x="12367001" y="4429435"/>
            <a:ext cx="122767" cy="96838"/>
          </a:xfrm>
          <a:prstGeom prst="rect">
            <a:avLst/>
          </a:prstGeom>
          <a:solidFill>
            <a:srgbClr val="006E7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2" name="Rechteck 31"/>
          <p:cNvSpPr/>
          <p:nvPr userDrawn="1"/>
        </p:nvSpPr>
        <p:spPr bwMode="auto">
          <a:xfrm>
            <a:off x="12367001" y="4573899"/>
            <a:ext cx="122767" cy="96837"/>
          </a:xfrm>
          <a:prstGeom prst="rect">
            <a:avLst/>
          </a:prstGeom>
          <a:solidFill>
            <a:srgbClr val="3C9BA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3" name="Rechteck 32"/>
          <p:cNvSpPr/>
          <p:nvPr userDrawn="1"/>
        </p:nvSpPr>
        <p:spPr bwMode="auto">
          <a:xfrm>
            <a:off x="12367001" y="4725253"/>
            <a:ext cx="122767" cy="96838"/>
          </a:xfrm>
          <a:prstGeom prst="rect">
            <a:avLst/>
          </a:prstGeom>
          <a:solidFill>
            <a:srgbClr val="78B4B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4" name="Rechteck 33"/>
          <p:cNvSpPr/>
          <p:nvPr userDrawn="1"/>
        </p:nvSpPr>
        <p:spPr bwMode="auto">
          <a:xfrm>
            <a:off x="12367001" y="4869717"/>
            <a:ext cx="122767" cy="96837"/>
          </a:xfrm>
          <a:prstGeom prst="rect">
            <a:avLst/>
          </a:prstGeom>
          <a:solidFill>
            <a:srgbClr val="AACDD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5" name="Rechteck 34"/>
          <p:cNvSpPr/>
          <p:nvPr userDrawn="1"/>
        </p:nvSpPr>
        <p:spPr bwMode="auto">
          <a:xfrm>
            <a:off x="12367001" y="5014181"/>
            <a:ext cx="122767" cy="96837"/>
          </a:xfrm>
          <a:prstGeom prst="rect">
            <a:avLst/>
          </a:prstGeom>
          <a:solidFill>
            <a:srgbClr val="D7E6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6" name="Rechteck 35"/>
          <p:cNvSpPr/>
          <p:nvPr userDrawn="1"/>
        </p:nvSpPr>
        <p:spPr bwMode="auto">
          <a:xfrm>
            <a:off x="12321118" y="1141744"/>
            <a:ext cx="2800349" cy="442400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p>
            <a:pPr eaLnBrk="1" hangingPunct="1">
              <a:defRPr/>
            </a:pPr>
            <a:endParaRPr lang="en-US" sz="1000" b="1" dirty="0">
              <a:solidFill>
                <a:schemeClr val="bg1"/>
              </a:solidFill>
              <a:latin typeface="Arial"/>
              <a:cs typeface="Arial"/>
            </a:endParaRPr>
          </a:p>
          <a:p>
            <a:pPr eaLnBrk="1" hangingPunct="1">
              <a:defRPr/>
            </a:pPr>
            <a:r>
              <a:rPr lang="en-US" sz="1000" b="1" dirty="0">
                <a:solidFill>
                  <a:schemeClr val="tx1"/>
                </a:solidFill>
                <a:latin typeface="Arial"/>
                <a:cs typeface="Arial"/>
              </a:rPr>
              <a:t>Font</a:t>
            </a:r>
          </a:p>
          <a:p>
            <a:pPr eaLnBrk="1" hangingPunct="1">
              <a:defRPr/>
            </a:pPr>
            <a:r>
              <a:rPr lang="en-US" sz="1000" dirty="0">
                <a:solidFill>
                  <a:schemeClr val="tx1"/>
                </a:solidFill>
                <a:latin typeface="Arial"/>
                <a:cs typeface="Arial"/>
              </a:rPr>
              <a:t>Arial</a:t>
            </a:r>
          </a:p>
          <a:p>
            <a:pPr eaLnBrk="1" hangingPunct="1">
              <a:defRPr/>
            </a:pPr>
            <a:r>
              <a:rPr lang="en-US" sz="1000" dirty="0">
                <a:solidFill>
                  <a:schemeClr val="tx1"/>
                </a:solidFill>
                <a:latin typeface="Arial"/>
                <a:cs typeface="Arial"/>
              </a:rPr>
              <a:t>16 </a:t>
            </a:r>
            <a:r>
              <a:rPr lang="en-US" sz="1000" dirty="0" err="1">
                <a:solidFill>
                  <a:schemeClr val="tx1"/>
                </a:solidFill>
                <a:latin typeface="Arial"/>
                <a:cs typeface="Arial"/>
              </a:rPr>
              <a:t>pt</a:t>
            </a:r>
            <a:r>
              <a:rPr lang="en-US" sz="1000" dirty="0">
                <a:solidFill>
                  <a:schemeClr val="tx1"/>
                </a:solidFill>
                <a:latin typeface="Arial"/>
                <a:cs typeface="Arial"/>
              </a:rPr>
              <a:t> average</a:t>
            </a:r>
          </a:p>
          <a:p>
            <a:pPr eaLnBrk="1" hangingPunct="1">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Primary 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Blue: 5 / 70 / 150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Light Blue: 0 / 165 / 220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Secondary Colors</a:t>
            </a:r>
          </a:p>
          <a:p>
            <a:pPr eaLnBrk="1" fontAlgn="auto" hangingPunct="1">
              <a:spcBef>
                <a:spcPts val="0"/>
              </a:spcBef>
              <a:spcAft>
                <a:spcPts val="0"/>
              </a:spcAft>
              <a:tabLst>
                <a:tab pos="180975" algn="l"/>
              </a:tabLst>
              <a:defRPr/>
            </a:pPr>
            <a:r>
              <a:rPr lang="en-US" sz="1000" dirty="0">
                <a:solidFill>
                  <a:schemeClr val="tx1"/>
                </a:solidFill>
                <a:latin typeface="Arial"/>
                <a:cs typeface="Arial"/>
              </a:rPr>
              <a:t>     Silver Grey: 230 / 235 / 240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Anthracite: 80 / 84 / 89</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Black: 0 / 0 / 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Highlight Colors</a:t>
            </a:r>
            <a:endParaRPr lang="en-US" sz="1000" dirty="0">
              <a:solidFill>
                <a:schemeClr val="tx1"/>
              </a:solidFill>
              <a:latin typeface="Arial"/>
              <a:cs typeface="Arial"/>
            </a:endParaRP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Petrol: 0 / 170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Orange: 235 / 90 / 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Yellow: 255 / 230</a:t>
            </a:r>
            <a:r>
              <a:rPr lang="en-US" sz="1000" baseline="0" dirty="0">
                <a:solidFill>
                  <a:schemeClr val="tx1"/>
                </a:solidFill>
                <a:latin typeface="Arial"/>
                <a:cs typeface="Arial"/>
              </a:rPr>
              <a:t> </a:t>
            </a:r>
            <a:r>
              <a:rPr lang="en-US" sz="1000" dirty="0">
                <a:solidFill>
                  <a:schemeClr val="tx1"/>
                </a:solidFill>
                <a:latin typeface="Arial"/>
                <a:cs typeface="Arial"/>
              </a:rPr>
              <a:t>/ 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Chart </a:t>
            </a:r>
            <a:r>
              <a:rPr lang="en-US" sz="1000" b="1" baseline="0" dirty="0">
                <a:solidFill>
                  <a:schemeClr val="tx1"/>
                </a:solidFill>
                <a:latin typeface="Arial"/>
                <a:cs typeface="Arial"/>
              </a:rPr>
              <a:t>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80% Dark Petrol: 60 / 155 / 165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60% Dark Petrol: 120 / 180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40% Dark Petrol: 170 / 205 / 210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20% Dark Petrol: 215 / 230 / 235</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eaLnBrk="1" hangingPunct="1">
              <a:tabLst>
                <a:tab pos="180975" algn="l"/>
              </a:tabLst>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Bullet points</a:t>
            </a:r>
          </a:p>
          <a:p>
            <a:pPr eaLnBrk="1" hangingPunct="1">
              <a:defRPr/>
            </a:pPr>
            <a:r>
              <a:rPr lang="en-US" sz="1000" dirty="0">
                <a:solidFill>
                  <a:schemeClr val="tx1"/>
                </a:solidFill>
                <a:latin typeface="Arial"/>
                <a:cs typeface="Arial"/>
              </a:rPr>
              <a:t>Level 1: “</a:t>
            </a:r>
            <a:r>
              <a:rPr lang="en-US" sz="1000" dirty="0">
                <a:solidFill>
                  <a:schemeClr val="bg2"/>
                </a:solidFill>
                <a:latin typeface="Arial"/>
                <a:cs typeface="Arial"/>
              </a:rPr>
              <a:t>–</a:t>
            </a:r>
            <a:r>
              <a:rPr lang="en-US" sz="1000" dirty="0">
                <a:solidFill>
                  <a:schemeClr val="tx1"/>
                </a:solidFill>
                <a:latin typeface="Arial"/>
                <a:cs typeface="Arial"/>
              </a:rPr>
              <a:t>”  in WHU 1</a:t>
            </a:r>
          </a:p>
          <a:p>
            <a:pPr eaLnBrk="1" hangingPunct="1">
              <a:defRPr/>
            </a:pPr>
            <a:r>
              <a:rPr lang="en-US" sz="1000" dirty="0">
                <a:solidFill>
                  <a:schemeClr val="tx1"/>
                </a:solidFill>
                <a:latin typeface="Arial"/>
                <a:cs typeface="Arial"/>
              </a:rPr>
              <a:t>Level 2/3: “</a:t>
            </a:r>
            <a:r>
              <a:rPr lang="en-US" sz="1000" dirty="0">
                <a:solidFill>
                  <a:schemeClr val="bg2"/>
                </a:solidFill>
                <a:latin typeface="Arial"/>
                <a:cs typeface="Arial"/>
              </a:rPr>
              <a:t>-</a:t>
            </a:r>
            <a:r>
              <a:rPr lang="en-US" sz="1000" dirty="0">
                <a:solidFill>
                  <a:schemeClr val="tx1"/>
                </a:solidFill>
                <a:latin typeface="Arial"/>
                <a:cs typeface="Arial"/>
              </a:rPr>
              <a:t>”  in 80%</a:t>
            </a:r>
            <a:endParaRPr lang="en-US" sz="1000" dirty="0">
              <a:solidFill>
                <a:schemeClr val="bg1"/>
              </a:solidFill>
              <a:latin typeface="Arial"/>
              <a:cs typeface="Arial"/>
            </a:endParaRPr>
          </a:p>
        </p:txBody>
      </p:sp>
    </p:spTree>
    <p:extLst>
      <p:ext uri="{BB962C8B-B14F-4D97-AF65-F5344CB8AC3E}">
        <p14:creationId xmlns:p14="http://schemas.microsoft.com/office/powerpoint/2010/main" val="1185588439"/>
      </p:ext>
    </p:extLst>
  </p:cSld>
  <p:clrMap bg1="lt1" tx1="dk1" bg2="lt2" tx2="dk2" accent1="accent1" accent2="accent2" accent3="accent3" accent4="accent4" accent5="accent5" accent6="accent6" hlink="hlink" folHlink="folHlink"/>
  <p:sldLayoutIdLst>
    <p:sldLayoutId id="2147485849" r:id="rId1"/>
    <p:sldLayoutId id="2147485851" r:id="rId2"/>
    <p:sldLayoutId id="2147485852" r:id="rId3"/>
    <p:sldLayoutId id="2147485853" r:id="rId4"/>
    <p:sldLayoutId id="2147485854"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058825F-0A2F-44DE-8519-72C34F516729}"/>
              </a:ext>
            </a:extLst>
          </p:cNvPr>
          <p:cNvGraphicFramePr>
            <a:graphicFrameLocks noChangeAspect="1"/>
          </p:cNvGraphicFramePr>
          <p:nvPr userDrawn="1">
            <p:custDataLst>
              <p:tags r:id="rId8"/>
            </p:custDataLst>
            <p:extLst>
              <p:ext uri="{D42A27DB-BD31-4B8C-83A1-F6EECF244321}">
                <p14:modId xmlns:p14="http://schemas.microsoft.com/office/powerpoint/2010/main" val="2387651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98" imgH="499" progId="TCLayout.ActiveDocument.1">
                  <p:embed/>
                </p:oleObj>
              </mc:Choice>
              <mc:Fallback>
                <p:oleObj name="think-cell Slide" r:id="rId9" imgW="498" imgH="499"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2" name="Rechteck 21"/>
          <p:cNvSpPr/>
          <p:nvPr userDrawn="1"/>
        </p:nvSpPr>
        <p:spPr bwMode="auto">
          <a:xfrm>
            <a:off x="12367001" y="2130966"/>
            <a:ext cx="122767" cy="968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3" name="Rechteck 22"/>
          <p:cNvSpPr/>
          <p:nvPr userDrawn="1"/>
        </p:nvSpPr>
        <p:spPr bwMode="auto">
          <a:xfrm>
            <a:off x="12367001" y="2283366"/>
            <a:ext cx="122767" cy="968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4" name="Rechteck 23"/>
          <p:cNvSpPr/>
          <p:nvPr userDrawn="1"/>
        </p:nvSpPr>
        <p:spPr bwMode="auto">
          <a:xfrm>
            <a:off x="12367001" y="3050325"/>
            <a:ext cx="122767" cy="968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3"/>
              </a:solidFill>
              <a:cs typeface="Arial" pitchFamily="34" charset="0"/>
            </a:endParaRPr>
          </a:p>
        </p:txBody>
      </p:sp>
      <p:sp>
        <p:nvSpPr>
          <p:cNvPr id="25" name="Rechteck 24"/>
          <p:cNvSpPr/>
          <p:nvPr userDrawn="1"/>
        </p:nvSpPr>
        <p:spPr bwMode="auto">
          <a:xfrm>
            <a:off x="12367001" y="3504088"/>
            <a:ext cx="122767" cy="968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26" name="Rechteck 25"/>
          <p:cNvSpPr/>
          <p:nvPr userDrawn="1"/>
        </p:nvSpPr>
        <p:spPr bwMode="auto">
          <a:xfrm>
            <a:off x="12367001" y="3648552"/>
            <a:ext cx="122767" cy="968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27" name="Rechteck 26"/>
          <p:cNvSpPr/>
          <p:nvPr userDrawn="1"/>
        </p:nvSpPr>
        <p:spPr bwMode="auto">
          <a:xfrm>
            <a:off x="12367001" y="2732824"/>
            <a:ext cx="122767" cy="968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bg1"/>
              </a:solidFill>
              <a:cs typeface="Arial" pitchFamily="34" charset="0"/>
            </a:endParaRPr>
          </a:p>
        </p:txBody>
      </p:sp>
      <p:sp>
        <p:nvSpPr>
          <p:cNvPr id="28" name="Rechteck 27"/>
          <p:cNvSpPr/>
          <p:nvPr userDrawn="1"/>
        </p:nvSpPr>
        <p:spPr bwMode="auto">
          <a:xfrm>
            <a:off x="12367001" y="2885225"/>
            <a:ext cx="122767" cy="968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2"/>
              </a:solidFill>
              <a:cs typeface="Arial" pitchFamily="34" charset="0"/>
            </a:endParaRPr>
          </a:p>
        </p:txBody>
      </p:sp>
      <p:sp>
        <p:nvSpPr>
          <p:cNvPr id="29" name="Rechteck 28"/>
          <p:cNvSpPr/>
          <p:nvPr userDrawn="1"/>
        </p:nvSpPr>
        <p:spPr bwMode="auto">
          <a:xfrm>
            <a:off x="12367001" y="3799906"/>
            <a:ext cx="122767" cy="968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0" name="Rechteck 29"/>
          <p:cNvSpPr/>
          <p:nvPr userDrawn="1"/>
        </p:nvSpPr>
        <p:spPr bwMode="auto">
          <a:xfrm>
            <a:off x="12367001" y="3944370"/>
            <a:ext cx="122767" cy="96837"/>
          </a:xfrm>
          <a:prstGeom prst="rect">
            <a:avLst/>
          </a:prstGeom>
          <a:solidFill>
            <a:srgbClr val="FFE4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1" name="Rechteck 30"/>
          <p:cNvSpPr/>
          <p:nvPr userDrawn="1"/>
        </p:nvSpPr>
        <p:spPr bwMode="auto">
          <a:xfrm>
            <a:off x="12367001" y="4429435"/>
            <a:ext cx="122767" cy="96838"/>
          </a:xfrm>
          <a:prstGeom prst="rect">
            <a:avLst/>
          </a:prstGeom>
          <a:solidFill>
            <a:srgbClr val="006E7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2" name="Rechteck 31"/>
          <p:cNvSpPr/>
          <p:nvPr userDrawn="1"/>
        </p:nvSpPr>
        <p:spPr bwMode="auto">
          <a:xfrm>
            <a:off x="12367001" y="4573899"/>
            <a:ext cx="122767" cy="96837"/>
          </a:xfrm>
          <a:prstGeom prst="rect">
            <a:avLst/>
          </a:prstGeom>
          <a:solidFill>
            <a:srgbClr val="3C9BA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3" name="Rechteck 32"/>
          <p:cNvSpPr/>
          <p:nvPr userDrawn="1"/>
        </p:nvSpPr>
        <p:spPr bwMode="auto">
          <a:xfrm>
            <a:off x="12367001" y="4725253"/>
            <a:ext cx="122767" cy="96838"/>
          </a:xfrm>
          <a:prstGeom prst="rect">
            <a:avLst/>
          </a:prstGeom>
          <a:solidFill>
            <a:srgbClr val="78B4B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4"/>
              </a:solidFill>
              <a:cs typeface="Arial" pitchFamily="34" charset="0"/>
            </a:endParaRPr>
          </a:p>
        </p:txBody>
      </p:sp>
      <p:sp>
        <p:nvSpPr>
          <p:cNvPr id="34" name="Rechteck 33"/>
          <p:cNvSpPr/>
          <p:nvPr userDrawn="1"/>
        </p:nvSpPr>
        <p:spPr bwMode="auto">
          <a:xfrm>
            <a:off x="12367001" y="4869717"/>
            <a:ext cx="122767" cy="96837"/>
          </a:xfrm>
          <a:prstGeom prst="rect">
            <a:avLst/>
          </a:prstGeom>
          <a:solidFill>
            <a:srgbClr val="AACDD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5" name="Rechteck 34"/>
          <p:cNvSpPr/>
          <p:nvPr userDrawn="1"/>
        </p:nvSpPr>
        <p:spPr bwMode="auto">
          <a:xfrm>
            <a:off x="12367001" y="5014181"/>
            <a:ext cx="122767" cy="96837"/>
          </a:xfrm>
          <a:prstGeom prst="rect">
            <a:avLst/>
          </a:prstGeom>
          <a:solidFill>
            <a:srgbClr val="D7E6E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eaLnBrk="1" hangingPunct="1">
              <a:defRPr/>
            </a:pPr>
            <a:endParaRPr lang="en-US" sz="900">
              <a:solidFill>
                <a:schemeClr val="accent5"/>
              </a:solidFill>
              <a:cs typeface="Arial" pitchFamily="34" charset="0"/>
            </a:endParaRPr>
          </a:p>
        </p:txBody>
      </p:sp>
      <p:sp>
        <p:nvSpPr>
          <p:cNvPr id="36" name="Rechteck 35"/>
          <p:cNvSpPr/>
          <p:nvPr userDrawn="1"/>
        </p:nvSpPr>
        <p:spPr bwMode="auto">
          <a:xfrm>
            <a:off x="12321118" y="1141744"/>
            <a:ext cx="2800349" cy="442400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p>
            <a:pPr eaLnBrk="1" hangingPunct="1">
              <a:defRPr/>
            </a:pPr>
            <a:endParaRPr lang="en-US" sz="1000" b="1" dirty="0">
              <a:solidFill>
                <a:schemeClr val="bg1"/>
              </a:solidFill>
              <a:latin typeface="Arial"/>
              <a:cs typeface="Arial"/>
            </a:endParaRPr>
          </a:p>
          <a:p>
            <a:pPr eaLnBrk="1" hangingPunct="1">
              <a:defRPr/>
            </a:pPr>
            <a:r>
              <a:rPr lang="en-US" sz="1000" b="1" dirty="0">
                <a:solidFill>
                  <a:schemeClr val="tx1"/>
                </a:solidFill>
                <a:latin typeface="Arial"/>
                <a:cs typeface="Arial"/>
              </a:rPr>
              <a:t>Font</a:t>
            </a:r>
          </a:p>
          <a:p>
            <a:pPr eaLnBrk="1" hangingPunct="1">
              <a:defRPr/>
            </a:pPr>
            <a:r>
              <a:rPr lang="en-US" sz="1000" dirty="0">
                <a:solidFill>
                  <a:schemeClr val="tx1"/>
                </a:solidFill>
                <a:latin typeface="Arial"/>
                <a:cs typeface="Arial"/>
              </a:rPr>
              <a:t>Arial</a:t>
            </a:r>
          </a:p>
          <a:p>
            <a:pPr eaLnBrk="1" hangingPunct="1">
              <a:defRPr/>
            </a:pPr>
            <a:r>
              <a:rPr lang="en-US" sz="1000" dirty="0">
                <a:solidFill>
                  <a:schemeClr val="tx1"/>
                </a:solidFill>
                <a:latin typeface="Arial"/>
                <a:cs typeface="Arial"/>
              </a:rPr>
              <a:t>16 </a:t>
            </a:r>
            <a:r>
              <a:rPr lang="en-US" sz="1000" dirty="0" err="1">
                <a:solidFill>
                  <a:schemeClr val="tx1"/>
                </a:solidFill>
                <a:latin typeface="Arial"/>
                <a:cs typeface="Arial"/>
              </a:rPr>
              <a:t>pt</a:t>
            </a:r>
            <a:r>
              <a:rPr lang="en-US" sz="1000" dirty="0">
                <a:solidFill>
                  <a:schemeClr val="tx1"/>
                </a:solidFill>
                <a:latin typeface="Arial"/>
                <a:cs typeface="Arial"/>
              </a:rPr>
              <a:t> average</a:t>
            </a:r>
          </a:p>
          <a:p>
            <a:pPr eaLnBrk="1" hangingPunct="1">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Primary 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Blue: 5 / 70 / 150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WHU Light Blue: 0 / 165 / 220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Secondary Colors</a:t>
            </a:r>
          </a:p>
          <a:p>
            <a:pPr eaLnBrk="1" fontAlgn="auto" hangingPunct="1">
              <a:spcBef>
                <a:spcPts val="0"/>
              </a:spcBef>
              <a:spcAft>
                <a:spcPts val="0"/>
              </a:spcAft>
              <a:tabLst>
                <a:tab pos="180975" algn="l"/>
              </a:tabLst>
              <a:defRPr/>
            </a:pPr>
            <a:r>
              <a:rPr lang="en-US" sz="1000" dirty="0">
                <a:solidFill>
                  <a:schemeClr val="tx1"/>
                </a:solidFill>
                <a:latin typeface="Arial"/>
                <a:cs typeface="Arial"/>
              </a:rPr>
              <a:t>     Silver Grey: 230 / 235 / 240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Anthracite: 80 / 84 / 89</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Black: 0 / 0 / 0</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Highlight Colors</a:t>
            </a:r>
            <a:endParaRPr lang="en-US" sz="1000" dirty="0">
              <a:solidFill>
                <a:schemeClr val="tx1"/>
              </a:solidFill>
              <a:latin typeface="Arial"/>
              <a:cs typeface="Arial"/>
            </a:endParaRP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Petrol: 0 / 170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Orange: 235 / 90 / 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Yellow: 255 / 230</a:t>
            </a:r>
            <a:r>
              <a:rPr lang="en-US" sz="1000" baseline="0" dirty="0">
                <a:solidFill>
                  <a:schemeClr val="tx1"/>
                </a:solidFill>
                <a:latin typeface="Arial"/>
                <a:cs typeface="Arial"/>
              </a:rPr>
              <a:t> </a:t>
            </a:r>
            <a:r>
              <a:rPr lang="en-US" sz="1000" dirty="0">
                <a:solidFill>
                  <a:schemeClr val="tx1"/>
                </a:solidFill>
                <a:latin typeface="Arial"/>
                <a:cs typeface="Arial"/>
              </a:rPr>
              <a:t>/ 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endParaRPr lang="en-US" sz="1000" dirty="0">
              <a:solidFill>
                <a:schemeClr val="tx1"/>
              </a:solidFill>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b="1" dirty="0">
                <a:solidFill>
                  <a:schemeClr val="tx1"/>
                </a:solidFill>
                <a:latin typeface="Arial"/>
                <a:cs typeface="Arial"/>
              </a:rPr>
              <a:t>Chart </a:t>
            </a:r>
            <a:r>
              <a:rPr lang="en-US" sz="1000" b="1" baseline="0" dirty="0">
                <a:solidFill>
                  <a:schemeClr val="tx1"/>
                </a:solidFill>
                <a:latin typeface="Arial"/>
                <a:cs typeface="Arial"/>
              </a:rPr>
              <a:t>Colors</a:t>
            </a:r>
          </a:p>
          <a:p>
            <a:pPr eaLnBrk="1" fontAlgn="auto" hangingPunct="1">
              <a:spcBef>
                <a:spcPts val="0"/>
              </a:spcBef>
              <a:spcAft>
                <a:spcPts val="0"/>
              </a:spcAft>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Dark Petrol: 0 / 110 / 120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80% Dark Petrol: 60 / 155 / 165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60% Dark Petrol: 120 / 180 / 185</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40% Dark Petrol: 170 / 205 / 210</a:t>
            </a:r>
          </a:p>
          <a:p>
            <a:pPr marL="0" marR="0" indent="0" algn="l" defTabSz="914400" rtl="0" eaLnBrk="1" fontAlgn="auto" latinLnBrk="0" hangingPunct="1">
              <a:lnSpc>
                <a:spcPct val="100000"/>
              </a:lnSpc>
              <a:spcBef>
                <a:spcPts val="0"/>
              </a:spcBef>
              <a:spcAft>
                <a:spcPts val="0"/>
              </a:spcAft>
              <a:buClrTx/>
              <a:buSzTx/>
              <a:buFontTx/>
              <a:buNone/>
              <a:tabLst>
                <a:tab pos="180975" algn="l"/>
              </a:tabLst>
              <a:defRPr/>
            </a:pPr>
            <a:r>
              <a:rPr lang="en-US" sz="1000" dirty="0">
                <a:solidFill>
                  <a:schemeClr val="bg1"/>
                </a:solidFill>
                <a:latin typeface="Arial"/>
                <a:cs typeface="Arial"/>
              </a:rPr>
              <a:t>	</a:t>
            </a:r>
            <a:r>
              <a:rPr lang="en-US" sz="1000" dirty="0">
                <a:solidFill>
                  <a:schemeClr val="tx1"/>
                </a:solidFill>
                <a:latin typeface="Arial"/>
                <a:cs typeface="Arial"/>
              </a:rPr>
              <a:t>20% Dark Petrol: 215 / 230 / 235</a:t>
            </a:r>
          </a:p>
          <a:p>
            <a:pPr eaLnBrk="1" fontAlgn="auto" hangingPunct="1">
              <a:spcBef>
                <a:spcPts val="0"/>
              </a:spcBef>
              <a:spcAft>
                <a:spcPts val="0"/>
              </a:spcAft>
              <a:tabLst>
                <a:tab pos="180975" algn="l"/>
              </a:tabLst>
              <a:defRPr/>
            </a:pPr>
            <a:endParaRPr lang="en-US" sz="1000" dirty="0">
              <a:solidFill>
                <a:schemeClr val="tx1"/>
              </a:solidFill>
              <a:latin typeface="Arial"/>
              <a:cs typeface="Arial"/>
            </a:endParaRPr>
          </a:p>
          <a:p>
            <a:pPr eaLnBrk="1" hangingPunct="1">
              <a:tabLst>
                <a:tab pos="180975" algn="l"/>
              </a:tabLst>
              <a:defRPr/>
            </a:pPr>
            <a:endParaRPr lang="en-US" sz="1000" dirty="0">
              <a:solidFill>
                <a:schemeClr val="tx1"/>
              </a:solidFill>
              <a:latin typeface="Arial"/>
              <a:cs typeface="Arial"/>
            </a:endParaRPr>
          </a:p>
          <a:p>
            <a:pPr eaLnBrk="1" hangingPunct="1">
              <a:defRPr/>
            </a:pPr>
            <a:r>
              <a:rPr lang="en-US" sz="1000" b="1" dirty="0">
                <a:solidFill>
                  <a:schemeClr val="tx1"/>
                </a:solidFill>
                <a:latin typeface="Arial"/>
                <a:cs typeface="Arial"/>
              </a:rPr>
              <a:t>Bullet points</a:t>
            </a:r>
          </a:p>
          <a:p>
            <a:pPr eaLnBrk="1" hangingPunct="1">
              <a:defRPr/>
            </a:pPr>
            <a:r>
              <a:rPr lang="en-US" sz="1000" dirty="0">
                <a:solidFill>
                  <a:schemeClr val="tx1"/>
                </a:solidFill>
                <a:latin typeface="Arial"/>
                <a:cs typeface="Arial"/>
              </a:rPr>
              <a:t>Level 1: “</a:t>
            </a:r>
            <a:r>
              <a:rPr lang="en-US" sz="1000" dirty="0">
                <a:solidFill>
                  <a:schemeClr val="bg2"/>
                </a:solidFill>
                <a:latin typeface="Arial"/>
                <a:cs typeface="Arial"/>
              </a:rPr>
              <a:t>–</a:t>
            </a:r>
            <a:r>
              <a:rPr lang="en-US" sz="1000" dirty="0">
                <a:solidFill>
                  <a:schemeClr val="tx1"/>
                </a:solidFill>
                <a:latin typeface="Arial"/>
                <a:cs typeface="Arial"/>
              </a:rPr>
              <a:t>”  in WHU 1</a:t>
            </a:r>
          </a:p>
          <a:p>
            <a:pPr eaLnBrk="1" hangingPunct="1">
              <a:defRPr/>
            </a:pPr>
            <a:r>
              <a:rPr lang="en-US" sz="1000" dirty="0">
                <a:solidFill>
                  <a:schemeClr val="tx1"/>
                </a:solidFill>
                <a:latin typeface="Arial"/>
                <a:cs typeface="Arial"/>
              </a:rPr>
              <a:t>Level 2/3: “</a:t>
            </a:r>
            <a:r>
              <a:rPr lang="en-US" sz="1000" dirty="0">
                <a:solidFill>
                  <a:schemeClr val="bg2"/>
                </a:solidFill>
                <a:latin typeface="Arial"/>
                <a:cs typeface="Arial"/>
              </a:rPr>
              <a:t>-</a:t>
            </a:r>
            <a:r>
              <a:rPr lang="en-US" sz="1000" dirty="0">
                <a:solidFill>
                  <a:schemeClr val="tx1"/>
                </a:solidFill>
                <a:latin typeface="Arial"/>
                <a:cs typeface="Arial"/>
              </a:rPr>
              <a:t>”  in 80%</a:t>
            </a:r>
            <a:endParaRPr lang="en-US" sz="1000" dirty="0">
              <a:solidFill>
                <a:schemeClr val="bg1"/>
              </a:solidFill>
              <a:latin typeface="Arial"/>
              <a:cs typeface="Arial"/>
            </a:endParaRPr>
          </a:p>
        </p:txBody>
      </p:sp>
    </p:spTree>
    <p:extLst>
      <p:ext uri="{BB962C8B-B14F-4D97-AF65-F5344CB8AC3E}">
        <p14:creationId xmlns:p14="http://schemas.microsoft.com/office/powerpoint/2010/main" val="186377631"/>
      </p:ext>
    </p:extLst>
  </p:cSld>
  <p:clrMap bg1="lt1" tx1="dk1" bg2="lt2" tx2="dk2" accent1="accent1" accent2="accent2" accent3="accent3" accent4="accent4" accent5="accent5" accent6="accent6" hlink="hlink" folHlink="folHlink"/>
  <p:sldLayoutIdLst>
    <p:sldLayoutId id="2147485856" r:id="rId1"/>
    <p:sldLayoutId id="2147485857" r:id="rId2"/>
    <p:sldLayoutId id="2147485858" r:id="rId3"/>
    <p:sldLayoutId id="2147485859" r:id="rId4"/>
    <p:sldLayoutId id="2147485860" r:id="rId5"/>
    <p:sldLayoutId id="2147485864" r:id="rId6"/>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ags" Target="../tags/tag14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tags" Target="../tags/tag147.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ags" Target="../tags/tag14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17" Type="http://schemas.openxmlformats.org/officeDocument/2006/relationships/tags" Target="../tags/tag124.xml"/><Relationship Id="rId21" Type="http://schemas.openxmlformats.org/officeDocument/2006/relationships/tags" Target="../tags/tag28.xml"/><Relationship Id="rId42" Type="http://schemas.openxmlformats.org/officeDocument/2006/relationships/tags" Target="../tags/tag49.xml"/><Relationship Id="rId63" Type="http://schemas.openxmlformats.org/officeDocument/2006/relationships/tags" Target="../tags/tag70.xml"/><Relationship Id="rId84" Type="http://schemas.openxmlformats.org/officeDocument/2006/relationships/tags" Target="../tags/tag91.xml"/><Relationship Id="rId138" Type="http://schemas.openxmlformats.org/officeDocument/2006/relationships/image" Target="../media/image1.emf"/><Relationship Id="rId16" Type="http://schemas.openxmlformats.org/officeDocument/2006/relationships/tags" Target="../tags/tag23.xml"/><Relationship Id="rId107" Type="http://schemas.openxmlformats.org/officeDocument/2006/relationships/tags" Target="../tags/tag114.xml"/><Relationship Id="rId11" Type="http://schemas.openxmlformats.org/officeDocument/2006/relationships/tags" Target="../tags/tag18.xml"/><Relationship Id="rId32" Type="http://schemas.openxmlformats.org/officeDocument/2006/relationships/tags" Target="../tags/tag39.xml"/><Relationship Id="rId37" Type="http://schemas.openxmlformats.org/officeDocument/2006/relationships/tags" Target="../tags/tag44.xml"/><Relationship Id="rId53" Type="http://schemas.openxmlformats.org/officeDocument/2006/relationships/tags" Target="../tags/tag60.xml"/><Relationship Id="rId58" Type="http://schemas.openxmlformats.org/officeDocument/2006/relationships/tags" Target="../tags/tag65.xml"/><Relationship Id="rId74" Type="http://schemas.openxmlformats.org/officeDocument/2006/relationships/tags" Target="../tags/tag81.xml"/><Relationship Id="rId79" Type="http://schemas.openxmlformats.org/officeDocument/2006/relationships/tags" Target="../tags/tag86.xml"/><Relationship Id="rId102" Type="http://schemas.openxmlformats.org/officeDocument/2006/relationships/tags" Target="../tags/tag109.xml"/><Relationship Id="rId123" Type="http://schemas.openxmlformats.org/officeDocument/2006/relationships/tags" Target="../tags/tag130.xml"/><Relationship Id="rId128" Type="http://schemas.openxmlformats.org/officeDocument/2006/relationships/tags" Target="../tags/tag135.xml"/><Relationship Id="rId5" Type="http://schemas.openxmlformats.org/officeDocument/2006/relationships/tags" Target="../tags/tag12.xml"/><Relationship Id="rId90" Type="http://schemas.openxmlformats.org/officeDocument/2006/relationships/tags" Target="../tags/tag97.xml"/><Relationship Id="rId95" Type="http://schemas.openxmlformats.org/officeDocument/2006/relationships/tags" Target="../tags/tag102.xml"/><Relationship Id="rId22" Type="http://schemas.openxmlformats.org/officeDocument/2006/relationships/tags" Target="../tags/tag29.xml"/><Relationship Id="rId27" Type="http://schemas.openxmlformats.org/officeDocument/2006/relationships/tags" Target="../tags/tag34.xml"/><Relationship Id="rId43" Type="http://schemas.openxmlformats.org/officeDocument/2006/relationships/tags" Target="../tags/tag50.xml"/><Relationship Id="rId48" Type="http://schemas.openxmlformats.org/officeDocument/2006/relationships/tags" Target="../tags/tag55.xml"/><Relationship Id="rId64" Type="http://schemas.openxmlformats.org/officeDocument/2006/relationships/tags" Target="../tags/tag71.xml"/><Relationship Id="rId69" Type="http://schemas.openxmlformats.org/officeDocument/2006/relationships/tags" Target="../tags/tag76.xml"/><Relationship Id="rId113" Type="http://schemas.openxmlformats.org/officeDocument/2006/relationships/tags" Target="../tags/tag120.xml"/><Relationship Id="rId118" Type="http://schemas.openxmlformats.org/officeDocument/2006/relationships/tags" Target="../tags/tag125.xml"/><Relationship Id="rId134" Type="http://schemas.openxmlformats.org/officeDocument/2006/relationships/tags" Target="../tags/tag141.xml"/><Relationship Id="rId139" Type="http://schemas.openxmlformats.org/officeDocument/2006/relationships/image" Target="../media/image11.png"/><Relationship Id="rId80" Type="http://schemas.openxmlformats.org/officeDocument/2006/relationships/tags" Target="../tags/tag87.xml"/><Relationship Id="rId85" Type="http://schemas.openxmlformats.org/officeDocument/2006/relationships/tags" Target="../tags/tag92.xml"/><Relationship Id="rId12" Type="http://schemas.openxmlformats.org/officeDocument/2006/relationships/tags" Target="../tags/tag19.xml"/><Relationship Id="rId17" Type="http://schemas.openxmlformats.org/officeDocument/2006/relationships/tags" Target="../tags/tag24.xml"/><Relationship Id="rId33" Type="http://schemas.openxmlformats.org/officeDocument/2006/relationships/tags" Target="../tags/tag40.xml"/><Relationship Id="rId38" Type="http://schemas.openxmlformats.org/officeDocument/2006/relationships/tags" Target="../tags/tag45.xml"/><Relationship Id="rId59" Type="http://schemas.openxmlformats.org/officeDocument/2006/relationships/tags" Target="../tags/tag66.xml"/><Relationship Id="rId103" Type="http://schemas.openxmlformats.org/officeDocument/2006/relationships/tags" Target="../tags/tag110.xml"/><Relationship Id="rId108" Type="http://schemas.openxmlformats.org/officeDocument/2006/relationships/tags" Target="../tags/tag115.xml"/><Relationship Id="rId124" Type="http://schemas.openxmlformats.org/officeDocument/2006/relationships/tags" Target="../tags/tag131.xml"/><Relationship Id="rId129" Type="http://schemas.openxmlformats.org/officeDocument/2006/relationships/tags" Target="../tags/tag136.xml"/><Relationship Id="rId54" Type="http://schemas.openxmlformats.org/officeDocument/2006/relationships/tags" Target="../tags/tag61.xml"/><Relationship Id="rId70" Type="http://schemas.openxmlformats.org/officeDocument/2006/relationships/tags" Target="../tags/tag77.xml"/><Relationship Id="rId75" Type="http://schemas.openxmlformats.org/officeDocument/2006/relationships/tags" Target="../tags/tag82.xml"/><Relationship Id="rId91" Type="http://schemas.openxmlformats.org/officeDocument/2006/relationships/tags" Target="../tags/tag98.xml"/><Relationship Id="rId96" Type="http://schemas.openxmlformats.org/officeDocument/2006/relationships/tags" Target="../tags/tag103.xml"/><Relationship Id="rId1" Type="http://schemas.openxmlformats.org/officeDocument/2006/relationships/tags" Target="../tags/tag8.xml"/><Relationship Id="rId6" Type="http://schemas.openxmlformats.org/officeDocument/2006/relationships/tags" Target="../tags/tag13.xml"/><Relationship Id="rId23" Type="http://schemas.openxmlformats.org/officeDocument/2006/relationships/tags" Target="../tags/tag30.xml"/><Relationship Id="rId28" Type="http://schemas.openxmlformats.org/officeDocument/2006/relationships/tags" Target="../tags/tag35.xml"/><Relationship Id="rId49" Type="http://schemas.openxmlformats.org/officeDocument/2006/relationships/tags" Target="../tags/tag56.xml"/><Relationship Id="rId114" Type="http://schemas.openxmlformats.org/officeDocument/2006/relationships/tags" Target="../tags/tag121.xml"/><Relationship Id="rId119" Type="http://schemas.openxmlformats.org/officeDocument/2006/relationships/tags" Target="../tags/tag126.xml"/><Relationship Id="rId44" Type="http://schemas.openxmlformats.org/officeDocument/2006/relationships/tags" Target="../tags/tag51.xml"/><Relationship Id="rId60" Type="http://schemas.openxmlformats.org/officeDocument/2006/relationships/tags" Target="../tags/tag67.xml"/><Relationship Id="rId65" Type="http://schemas.openxmlformats.org/officeDocument/2006/relationships/tags" Target="../tags/tag72.xml"/><Relationship Id="rId81" Type="http://schemas.openxmlformats.org/officeDocument/2006/relationships/tags" Target="../tags/tag88.xml"/><Relationship Id="rId86" Type="http://schemas.openxmlformats.org/officeDocument/2006/relationships/tags" Target="../tags/tag93.xml"/><Relationship Id="rId130" Type="http://schemas.openxmlformats.org/officeDocument/2006/relationships/tags" Target="../tags/tag137.xml"/><Relationship Id="rId135" Type="http://schemas.openxmlformats.org/officeDocument/2006/relationships/tags" Target="../tags/tag142.xml"/><Relationship Id="rId13" Type="http://schemas.openxmlformats.org/officeDocument/2006/relationships/tags" Target="../tags/tag20.xml"/><Relationship Id="rId18" Type="http://schemas.openxmlformats.org/officeDocument/2006/relationships/tags" Target="../tags/tag25.xml"/><Relationship Id="rId39" Type="http://schemas.openxmlformats.org/officeDocument/2006/relationships/tags" Target="../tags/tag46.xml"/><Relationship Id="rId109" Type="http://schemas.openxmlformats.org/officeDocument/2006/relationships/tags" Target="../tags/tag116.xml"/><Relationship Id="rId34" Type="http://schemas.openxmlformats.org/officeDocument/2006/relationships/tags" Target="../tags/tag41.xml"/><Relationship Id="rId50" Type="http://schemas.openxmlformats.org/officeDocument/2006/relationships/tags" Target="../tags/tag57.xml"/><Relationship Id="rId55" Type="http://schemas.openxmlformats.org/officeDocument/2006/relationships/tags" Target="../tags/tag62.xml"/><Relationship Id="rId76" Type="http://schemas.openxmlformats.org/officeDocument/2006/relationships/tags" Target="../tags/tag83.xml"/><Relationship Id="rId97" Type="http://schemas.openxmlformats.org/officeDocument/2006/relationships/tags" Target="../tags/tag104.xml"/><Relationship Id="rId104" Type="http://schemas.openxmlformats.org/officeDocument/2006/relationships/tags" Target="../tags/tag111.xml"/><Relationship Id="rId120" Type="http://schemas.openxmlformats.org/officeDocument/2006/relationships/tags" Target="../tags/tag127.xml"/><Relationship Id="rId125" Type="http://schemas.openxmlformats.org/officeDocument/2006/relationships/tags" Target="../tags/tag132.xml"/><Relationship Id="rId7" Type="http://schemas.openxmlformats.org/officeDocument/2006/relationships/tags" Target="../tags/tag14.xml"/><Relationship Id="rId71" Type="http://schemas.openxmlformats.org/officeDocument/2006/relationships/tags" Target="../tags/tag78.xml"/><Relationship Id="rId92" Type="http://schemas.openxmlformats.org/officeDocument/2006/relationships/tags" Target="../tags/tag99.xml"/><Relationship Id="rId2" Type="http://schemas.openxmlformats.org/officeDocument/2006/relationships/tags" Target="../tags/tag9.xml"/><Relationship Id="rId29" Type="http://schemas.openxmlformats.org/officeDocument/2006/relationships/tags" Target="../tags/tag36.xml"/><Relationship Id="rId24" Type="http://schemas.openxmlformats.org/officeDocument/2006/relationships/tags" Target="../tags/tag31.xml"/><Relationship Id="rId40" Type="http://schemas.openxmlformats.org/officeDocument/2006/relationships/tags" Target="../tags/tag47.xml"/><Relationship Id="rId45" Type="http://schemas.openxmlformats.org/officeDocument/2006/relationships/tags" Target="../tags/tag52.xml"/><Relationship Id="rId66" Type="http://schemas.openxmlformats.org/officeDocument/2006/relationships/tags" Target="../tags/tag73.xml"/><Relationship Id="rId87" Type="http://schemas.openxmlformats.org/officeDocument/2006/relationships/tags" Target="../tags/tag94.xml"/><Relationship Id="rId110" Type="http://schemas.openxmlformats.org/officeDocument/2006/relationships/tags" Target="../tags/tag117.xml"/><Relationship Id="rId115" Type="http://schemas.openxmlformats.org/officeDocument/2006/relationships/tags" Target="../tags/tag122.xml"/><Relationship Id="rId131" Type="http://schemas.openxmlformats.org/officeDocument/2006/relationships/tags" Target="../tags/tag138.xml"/><Relationship Id="rId136" Type="http://schemas.openxmlformats.org/officeDocument/2006/relationships/slideLayout" Target="../slideLayouts/slideLayout1.xml"/><Relationship Id="rId61" Type="http://schemas.openxmlformats.org/officeDocument/2006/relationships/tags" Target="../tags/tag68.xml"/><Relationship Id="rId82" Type="http://schemas.openxmlformats.org/officeDocument/2006/relationships/tags" Target="../tags/tag89.xml"/><Relationship Id="rId19" Type="http://schemas.openxmlformats.org/officeDocument/2006/relationships/tags" Target="../tags/tag26.xml"/><Relationship Id="rId14" Type="http://schemas.openxmlformats.org/officeDocument/2006/relationships/tags" Target="../tags/tag21.xml"/><Relationship Id="rId30" Type="http://schemas.openxmlformats.org/officeDocument/2006/relationships/tags" Target="../tags/tag37.xml"/><Relationship Id="rId35" Type="http://schemas.openxmlformats.org/officeDocument/2006/relationships/tags" Target="../tags/tag42.xml"/><Relationship Id="rId56" Type="http://schemas.openxmlformats.org/officeDocument/2006/relationships/tags" Target="../tags/tag63.xml"/><Relationship Id="rId77" Type="http://schemas.openxmlformats.org/officeDocument/2006/relationships/tags" Target="../tags/tag84.xml"/><Relationship Id="rId100" Type="http://schemas.openxmlformats.org/officeDocument/2006/relationships/tags" Target="../tags/tag107.xml"/><Relationship Id="rId105" Type="http://schemas.openxmlformats.org/officeDocument/2006/relationships/tags" Target="../tags/tag112.xml"/><Relationship Id="rId126" Type="http://schemas.openxmlformats.org/officeDocument/2006/relationships/tags" Target="../tags/tag133.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tags" Target="../tags/tag79.xml"/><Relationship Id="rId93" Type="http://schemas.openxmlformats.org/officeDocument/2006/relationships/tags" Target="../tags/tag100.xml"/><Relationship Id="rId98" Type="http://schemas.openxmlformats.org/officeDocument/2006/relationships/tags" Target="../tags/tag105.xml"/><Relationship Id="rId121" Type="http://schemas.openxmlformats.org/officeDocument/2006/relationships/tags" Target="../tags/tag128.xml"/><Relationship Id="rId3" Type="http://schemas.openxmlformats.org/officeDocument/2006/relationships/tags" Target="../tags/tag10.xml"/><Relationship Id="rId25" Type="http://schemas.openxmlformats.org/officeDocument/2006/relationships/tags" Target="../tags/tag32.xml"/><Relationship Id="rId46" Type="http://schemas.openxmlformats.org/officeDocument/2006/relationships/tags" Target="../tags/tag53.xml"/><Relationship Id="rId67" Type="http://schemas.openxmlformats.org/officeDocument/2006/relationships/tags" Target="../tags/tag74.xml"/><Relationship Id="rId116" Type="http://schemas.openxmlformats.org/officeDocument/2006/relationships/tags" Target="../tags/tag123.xml"/><Relationship Id="rId137" Type="http://schemas.openxmlformats.org/officeDocument/2006/relationships/oleObject" Target="../embeddings/oleObject7.bin"/><Relationship Id="rId20" Type="http://schemas.openxmlformats.org/officeDocument/2006/relationships/tags" Target="../tags/tag27.xml"/><Relationship Id="rId41" Type="http://schemas.openxmlformats.org/officeDocument/2006/relationships/tags" Target="../tags/tag48.xml"/><Relationship Id="rId62" Type="http://schemas.openxmlformats.org/officeDocument/2006/relationships/tags" Target="../tags/tag69.xml"/><Relationship Id="rId83" Type="http://schemas.openxmlformats.org/officeDocument/2006/relationships/tags" Target="../tags/tag90.xml"/><Relationship Id="rId88" Type="http://schemas.openxmlformats.org/officeDocument/2006/relationships/tags" Target="../tags/tag95.xml"/><Relationship Id="rId111" Type="http://schemas.openxmlformats.org/officeDocument/2006/relationships/tags" Target="../tags/tag118.xml"/><Relationship Id="rId132" Type="http://schemas.openxmlformats.org/officeDocument/2006/relationships/tags" Target="../tags/tag139.xml"/><Relationship Id="rId15" Type="http://schemas.openxmlformats.org/officeDocument/2006/relationships/tags" Target="../tags/tag22.xml"/><Relationship Id="rId36" Type="http://schemas.openxmlformats.org/officeDocument/2006/relationships/tags" Target="../tags/tag43.xml"/><Relationship Id="rId57" Type="http://schemas.openxmlformats.org/officeDocument/2006/relationships/tags" Target="../tags/tag64.xml"/><Relationship Id="rId106" Type="http://schemas.openxmlformats.org/officeDocument/2006/relationships/tags" Target="../tags/tag113.xml"/><Relationship Id="rId127" Type="http://schemas.openxmlformats.org/officeDocument/2006/relationships/tags" Target="../tags/tag134.xml"/><Relationship Id="rId10" Type="http://schemas.openxmlformats.org/officeDocument/2006/relationships/tags" Target="../tags/tag17.xml"/><Relationship Id="rId31" Type="http://schemas.openxmlformats.org/officeDocument/2006/relationships/tags" Target="../tags/tag38.xml"/><Relationship Id="rId52" Type="http://schemas.openxmlformats.org/officeDocument/2006/relationships/tags" Target="../tags/tag59.xml"/><Relationship Id="rId73" Type="http://schemas.openxmlformats.org/officeDocument/2006/relationships/tags" Target="../tags/tag80.xml"/><Relationship Id="rId78" Type="http://schemas.openxmlformats.org/officeDocument/2006/relationships/tags" Target="../tags/tag85.xml"/><Relationship Id="rId94" Type="http://schemas.openxmlformats.org/officeDocument/2006/relationships/tags" Target="../tags/tag101.xml"/><Relationship Id="rId99" Type="http://schemas.openxmlformats.org/officeDocument/2006/relationships/tags" Target="../tags/tag106.xml"/><Relationship Id="rId101" Type="http://schemas.openxmlformats.org/officeDocument/2006/relationships/tags" Target="../tags/tag108.xml"/><Relationship Id="rId122" Type="http://schemas.openxmlformats.org/officeDocument/2006/relationships/tags" Target="../tags/tag129.xml"/><Relationship Id="rId4" Type="http://schemas.openxmlformats.org/officeDocument/2006/relationships/tags" Target="../tags/tag11.xml"/><Relationship Id="rId9" Type="http://schemas.openxmlformats.org/officeDocument/2006/relationships/tags" Target="../tags/tag16.xml"/><Relationship Id="rId26" Type="http://schemas.openxmlformats.org/officeDocument/2006/relationships/tags" Target="../tags/tag33.xml"/><Relationship Id="rId47" Type="http://schemas.openxmlformats.org/officeDocument/2006/relationships/tags" Target="../tags/tag54.xml"/><Relationship Id="rId68" Type="http://schemas.openxmlformats.org/officeDocument/2006/relationships/tags" Target="../tags/tag75.xml"/><Relationship Id="rId89" Type="http://schemas.openxmlformats.org/officeDocument/2006/relationships/tags" Target="../tags/tag96.xml"/><Relationship Id="rId112" Type="http://schemas.openxmlformats.org/officeDocument/2006/relationships/tags" Target="../tags/tag119.xml"/><Relationship Id="rId133" Type="http://schemas.openxmlformats.org/officeDocument/2006/relationships/tags" Target="../tags/tag140.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8.bin"/><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4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9.bin"/><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4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145.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48F589-D22B-4883-95BF-10A991DC49B0}"/>
              </a:ext>
            </a:extLst>
          </p:cNvPr>
          <p:cNvGraphicFramePr>
            <a:graphicFrameLocks noChangeAspect="1"/>
          </p:cNvGraphicFramePr>
          <p:nvPr>
            <p:custDataLst>
              <p:tags r:id="rId1"/>
            </p:custDataLst>
            <p:extLst>
              <p:ext uri="{D42A27DB-BD31-4B8C-83A1-F6EECF244321}">
                <p14:modId xmlns:p14="http://schemas.microsoft.com/office/powerpoint/2010/main" val="2203923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8" imgH="499" progId="TCLayout.ActiveDocument.1">
                  <p:embed/>
                </p:oleObj>
              </mc:Choice>
              <mc:Fallback>
                <p:oleObj name="think-cell Slide" r:id="rId4" imgW="498" imgH="49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177DAEF-360D-4E3A-905E-FD39C343C539}"/>
              </a:ext>
            </a:extLst>
          </p:cNvPr>
          <p:cNvSpPr/>
          <p:nvPr/>
        </p:nvSpPr>
        <p:spPr>
          <a:xfrm>
            <a:off x="344488" y="1105087"/>
            <a:ext cx="11503024"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iennummernplatzhalter 1">
            <a:extLst>
              <a:ext uri="{FF2B5EF4-FFF2-40B4-BE49-F238E27FC236}">
                <a16:creationId xmlns:a16="http://schemas.microsoft.com/office/drawing/2014/main" id="{C72B2AC5-5B58-B94E-ACBE-570D7DF5D9CA}"/>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a:t>
            </a:fld>
            <a:endParaRPr lang="de-DE" dirty="0"/>
          </a:p>
        </p:txBody>
      </p:sp>
      <p:sp>
        <p:nvSpPr>
          <p:cNvPr id="29" name="Title 1">
            <a:extLst>
              <a:ext uri="{FF2B5EF4-FFF2-40B4-BE49-F238E27FC236}">
                <a16:creationId xmlns:a16="http://schemas.microsoft.com/office/drawing/2014/main" id="{B40236D8-66FD-47C0-B2EC-9289C335C272}"/>
              </a:ext>
            </a:extLst>
          </p:cNvPr>
          <p:cNvSpPr txBox="1">
            <a:spLocks/>
          </p:cNvSpPr>
          <p:nvPr/>
        </p:nvSpPr>
        <p:spPr>
          <a:xfrm>
            <a:off x="248246" y="137326"/>
            <a:ext cx="6943897" cy="625735"/>
          </a:xfrm>
          <a:prstGeom prst="rect">
            <a:avLst/>
          </a:prstGeom>
        </p:spPr>
        <p:txBody>
          <a:bodyPr anchor="ct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Agenda</a:t>
            </a:r>
          </a:p>
        </p:txBody>
      </p:sp>
      <p:sp>
        <p:nvSpPr>
          <p:cNvPr id="2" name="TextBox 1">
            <a:extLst>
              <a:ext uri="{FF2B5EF4-FFF2-40B4-BE49-F238E27FC236}">
                <a16:creationId xmlns:a16="http://schemas.microsoft.com/office/drawing/2014/main" id="{F617F3FE-FAC5-4D65-B8A5-5C014AE1AF6A}"/>
              </a:ext>
            </a:extLst>
          </p:cNvPr>
          <p:cNvSpPr txBox="1"/>
          <p:nvPr/>
        </p:nvSpPr>
        <p:spPr>
          <a:xfrm>
            <a:off x="344488" y="914400"/>
            <a:ext cx="8321047" cy="2776401"/>
          </a:xfrm>
          <a:prstGeom prst="rect">
            <a:avLst/>
          </a:prstGeom>
          <a:noFill/>
        </p:spPr>
        <p:txBody>
          <a:bodyPr wrap="square" rtlCol="0">
            <a:spAutoFit/>
          </a:bodyPr>
          <a:lstStyle/>
          <a:p>
            <a:pPr marL="342900" indent="-342900">
              <a:lnSpc>
                <a:spcPct val="200000"/>
              </a:lnSpc>
              <a:buAutoNum type="arabicPeriod"/>
            </a:pPr>
            <a:r>
              <a:rPr lang="en-US" b="1" dirty="0"/>
              <a:t>Data Preparation</a:t>
            </a:r>
          </a:p>
          <a:p>
            <a:pPr marL="342900" indent="-342900">
              <a:lnSpc>
                <a:spcPct val="200000"/>
              </a:lnSpc>
              <a:buAutoNum type="arabicPeriod"/>
            </a:pPr>
            <a:r>
              <a:rPr lang="en-US" b="1" dirty="0"/>
              <a:t>Market Insight</a:t>
            </a:r>
          </a:p>
          <a:p>
            <a:pPr marL="342900" indent="-342900">
              <a:lnSpc>
                <a:spcPct val="200000"/>
              </a:lnSpc>
              <a:buAutoNum type="arabicPeriod"/>
            </a:pPr>
            <a:r>
              <a:rPr lang="en-US" b="1" dirty="0"/>
              <a:t>Price Predicting Model</a:t>
            </a:r>
          </a:p>
          <a:p>
            <a:pPr marL="342900" indent="-342900">
              <a:lnSpc>
                <a:spcPct val="200000"/>
              </a:lnSpc>
              <a:buAutoNum type="arabicPeriod"/>
            </a:pPr>
            <a:r>
              <a:rPr lang="en-US" b="1" dirty="0"/>
              <a:t>Further Discussion: Advanced Machine Learning Methods and Next Steps</a:t>
            </a:r>
          </a:p>
        </p:txBody>
      </p:sp>
    </p:spTree>
    <p:extLst>
      <p:ext uri="{BB962C8B-B14F-4D97-AF65-F5344CB8AC3E}">
        <p14:creationId xmlns:p14="http://schemas.microsoft.com/office/powerpoint/2010/main" val="346493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8325B787-EB9B-46B6-A691-C8348F0C484D}"/>
              </a:ext>
            </a:extLst>
          </p:cNvPr>
          <p:cNvGraphicFramePr>
            <a:graphicFrameLocks noChangeAspect="1"/>
          </p:cNvGraphicFramePr>
          <p:nvPr>
            <p:custDataLst>
              <p:tags r:id="rId1"/>
            </p:custDataLst>
            <p:extLst>
              <p:ext uri="{D42A27DB-BD31-4B8C-83A1-F6EECF244321}">
                <p14:modId xmlns:p14="http://schemas.microsoft.com/office/powerpoint/2010/main" val="1741232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90551223-81B0-43DD-BEE6-3BE49E511F50}"/>
              </a:ext>
            </a:extLst>
          </p:cNvPr>
          <p:cNvPicPr>
            <a:picLocks noChangeAspect="1"/>
          </p:cNvPicPr>
          <p:nvPr/>
        </p:nvPicPr>
        <p:blipFill>
          <a:blip r:embed="rId5"/>
          <a:stretch>
            <a:fillRect/>
          </a:stretch>
        </p:blipFill>
        <p:spPr>
          <a:xfrm>
            <a:off x="7772243" y="819622"/>
            <a:ext cx="4210650" cy="2539511"/>
          </a:xfrm>
          <a:prstGeom prst="rect">
            <a:avLst/>
          </a:prstGeom>
        </p:spPr>
      </p:pic>
      <p:pic>
        <p:nvPicPr>
          <p:cNvPr id="12" name="Picture 11">
            <a:extLst>
              <a:ext uri="{FF2B5EF4-FFF2-40B4-BE49-F238E27FC236}">
                <a16:creationId xmlns:a16="http://schemas.microsoft.com/office/drawing/2014/main" id="{292D5EF8-B047-4CB2-A573-109DE8599155}"/>
              </a:ext>
            </a:extLst>
          </p:cNvPr>
          <p:cNvPicPr>
            <a:picLocks noChangeAspect="1"/>
          </p:cNvPicPr>
          <p:nvPr/>
        </p:nvPicPr>
        <p:blipFill>
          <a:blip r:embed="rId6"/>
          <a:stretch>
            <a:fillRect/>
          </a:stretch>
        </p:blipFill>
        <p:spPr>
          <a:xfrm>
            <a:off x="3176" y="470811"/>
            <a:ext cx="4889423" cy="3262203"/>
          </a:xfrm>
          <a:prstGeom prst="rect">
            <a:avLst/>
          </a:prstGeom>
        </p:spPr>
      </p:pic>
      <p:sp>
        <p:nvSpPr>
          <p:cNvPr id="5" name="Slide Number Placeholder 4">
            <a:extLst>
              <a:ext uri="{FF2B5EF4-FFF2-40B4-BE49-F238E27FC236}">
                <a16:creationId xmlns:a16="http://schemas.microsoft.com/office/drawing/2014/main" id="{1D237CBE-DFAA-429D-BC10-83A64227ECEB}"/>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10</a:t>
            </a:fld>
            <a:endParaRPr lang="de-DE" dirty="0"/>
          </a:p>
        </p:txBody>
      </p:sp>
      <p:sp>
        <p:nvSpPr>
          <p:cNvPr id="6" name="Title 1">
            <a:extLst>
              <a:ext uri="{FF2B5EF4-FFF2-40B4-BE49-F238E27FC236}">
                <a16:creationId xmlns:a16="http://schemas.microsoft.com/office/drawing/2014/main" id="{23F8E4CF-004B-4A58-B6DE-698AEDDC802E}"/>
              </a:ext>
            </a:extLst>
          </p:cNvPr>
          <p:cNvSpPr txBox="1">
            <a:spLocks/>
          </p:cNvSpPr>
          <p:nvPr/>
        </p:nvSpPr>
        <p:spPr>
          <a:xfrm>
            <a:off x="304808" y="193887"/>
            <a:ext cx="10588861"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a:solidFill>
                  <a:srgbClr val="054696"/>
                </a:solidFill>
              </a:rPr>
              <a:t>Price Prediction – Stepwise, Lasso and Ridge Regression Model</a:t>
            </a:r>
            <a:endParaRPr lang="en-US" sz="2000" kern="0" dirty="0">
              <a:solidFill>
                <a:srgbClr val="054696"/>
              </a:solidFill>
            </a:endParaRPr>
          </a:p>
        </p:txBody>
      </p:sp>
      <p:sp>
        <p:nvSpPr>
          <p:cNvPr id="7" name="Textfeld 8">
            <a:extLst>
              <a:ext uri="{FF2B5EF4-FFF2-40B4-BE49-F238E27FC236}">
                <a16:creationId xmlns:a16="http://schemas.microsoft.com/office/drawing/2014/main" id="{341EEF34-9EBD-43A0-A992-E916E411284F}"/>
              </a:ext>
            </a:extLst>
          </p:cNvPr>
          <p:cNvSpPr txBox="1"/>
          <p:nvPr/>
        </p:nvSpPr>
        <p:spPr>
          <a:xfrm>
            <a:off x="4870968" y="846629"/>
            <a:ext cx="2953948" cy="5284701"/>
          </a:xfrm>
          <a:prstGeom prst="rect">
            <a:avLst/>
          </a:prstGeom>
          <a:solidFill>
            <a:srgbClr val="D7E6EB"/>
          </a:solidFill>
          <a:ln>
            <a:noFill/>
          </a:ln>
        </p:spPr>
        <p:txBody>
          <a:bodyPr wrap="square" lIns="0" tIns="0" rIns="0" bIns="0" numCol="1" spcCol="720000" rtlCol="0">
            <a:noAutofit/>
          </a:bodyPr>
          <a:lstStyle/>
          <a:p>
            <a:pPr algn="just">
              <a:spcAft>
                <a:spcPts val="1200"/>
              </a:spcAft>
              <a:buClr>
                <a:schemeClr val="accent4"/>
              </a:buClr>
            </a:pPr>
            <a:r>
              <a:rPr lang="en-US" sz="1100" b="1" dirty="0">
                <a:solidFill>
                  <a:schemeClr val="tx2"/>
                </a:solidFill>
                <a:latin typeface="+mj-lt"/>
              </a:rPr>
              <a:t>Performance Metrics </a:t>
            </a:r>
          </a:p>
          <a:p>
            <a:pPr marL="171450" indent="-171450" algn="just">
              <a:spcAft>
                <a:spcPts val="1200"/>
              </a:spcAft>
              <a:buClr>
                <a:schemeClr val="accent4"/>
              </a:buClr>
              <a:buFont typeface="Arial" panose="020B0604020202020204" pitchFamily="34" charset="0"/>
              <a:buChar char="•"/>
            </a:pPr>
            <a:r>
              <a:rPr lang="en-US" sz="1100" dirty="0"/>
              <a:t>R2 will always increase when more variables are added to the model, even if those variables are only weakly associated with the outcome, so it’s not a good metrics to compare models</a:t>
            </a:r>
            <a:endParaRPr lang="en-US" sz="1100" b="1" dirty="0">
              <a:solidFill>
                <a:schemeClr val="tx2"/>
              </a:solidFill>
              <a:latin typeface="+mj-lt"/>
            </a:endParaRPr>
          </a:p>
          <a:p>
            <a:pPr marL="171450" indent="-171450" algn="just">
              <a:spcAft>
                <a:spcPts val="1200"/>
              </a:spcAft>
              <a:buClr>
                <a:schemeClr val="accent4"/>
              </a:buClr>
              <a:buFont typeface="Arial" panose="020B0604020202020204" pitchFamily="34" charset="0"/>
              <a:buChar char="•"/>
            </a:pPr>
            <a:r>
              <a:rPr lang="en-US" sz="1100" dirty="0">
                <a:latin typeface="+mn-lt"/>
              </a:rPr>
              <a:t>As we’re comparing three models that resolves the same problems, it’s relevant to consider between MAE and RSME</a:t>
            </a:r>
          </a:p>
          <a:p>
            <a:pPr marL="171450" indent="-171450" algn="just">
              <a:spcAft>
                <a:spcPts val="1200"/>
              </a:spcAft>
              <a:buClr>
                <a:schemeClr val="accent4"/>
              </a:buClr>
              <a:buFont typeface="Arial" panose="020B0604020202020204" pitchFamily="34" charset="0"/>
              <a:buChar char="•"/>
            </a:pPr>
            <a:r>
              <a:rPr lang="en-US" sz="1100" dirty="0">
                <a:latin typeface="+mn-lt"/>
              </a:rPr>
              <a:t>Since our models have lots of outliners, it’s better to use RSME to choose the best one as RSME penalize large errors, therefore is better in terms of reflecting performance when dealing with large error values.</a:t>
            </a:r>
          </a:p>
          <a:p>
            <a:pPr marL="171450" indent="-171450" algn="just">
              <a:spcAft>
                <a:spcPts val="1200"/>
              </a:spcAft>
              <a:buClr>
                <a:schemeClr val="accent4"/>
              </a:buClr>
              <a:buFont typeface="Arial" panose="020B0604020202020204" pitchFamily="34" charset="0"/>
              <a:buChar char="•"/>
            </a:pPr>
            <a:r>
              <a:rPr lang="en-US" sz="1100" dirty="0">
                <a:latin typeface="+mn-lt"/>
              </a:rPr>
              <a:t>Comparing among four regression methods, based on the performance metrics as well as the efforts and time taken to run the regression, linear regression appears to be the best model that is not only has the lowest RSME, but also lowest MAE and highest Squared</a:t>
            </a:r>
          </a:p>
          <a:p>
            <a:pPr marL="171450" indent="-171450" algn="just">
              <a:spcAft>
                <a:spcPts val="1200"/>
              </a:spcAft>
              <a:buClr>
                <a:schemeClr val="accent4"/>
              </a:buClr>
              <a:buFont typeface="Arial" panose="020B0604020202020204" pitchFamily="34" charset="0"/>
              <a:buChar char="•"/>
            </a:pPr>
            <a:r>
              <a:rPr lang="en-US" sz="1100" dirty="0">
                <a:latin typeface="+mn-lt"/>
              </a:rPr>
              <a:t>Stepwise Regression appears to be a quite potential model as it results the similar statistics to linear regression, but considering the large dataset with multiple predictors, using this regression can be complicated and time-consuming</a:t>
            </a:r>
          </a:p>
          <a:p>
            <a:pPr marL="171450" indent="-171450" algn="just">
              <a:spcAft>
                <a:spcPts val="1800"/>
              </a:spcAft>
              <a:buClr>
                <a:schemeClr val="accent4"/>
              </a:buClr>
              <a:buFont typeface="Arial" panose="020B0604020202020204" pitchFamily="34" charset="0"/>
              <a:buChar char="•"/>
            </a:pPr>
            <a:endParaRPr lang="en-US" sz="1100" dirty="0">
              <a:latin typeface="+mn-lt"/>
            </a:endParaRPr>
          </a:p>
          <a:p>
            <a:pPr algn="just">
              <a:spcAft>
                <a:spcPts val="1800"/>
              </a:spcAft>
              <a:buClr>
                <a:schemeClr val="accent4"/>
              </a:buClr>
            </a:pP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solidFill>
                <a:schemeClr val="tx2"/>
              </a:solidFill>
              <a:latin typeface="+mj-lt"/>
            </a:endParaRPr>
          </a:p>
        </p:txBody>
      </p:sp>
      <p:pic>
        <p:nvPicPr>
          <p:cNvPr id="13" name="Picture 12">
            <a:extLst>
              <a:ext uri="{FF2B5EF4-FFF2-40B4-BE49-F238E27FC236}">
                <a16:creationId xmlns:a16="http://schemas.microsoft.com/office/drawing/2014/main" id="{34CA54D8-A4DC-4876-B893-FB09CA257643}"/>
              </a:ext>
            </a:extLst>
          </p:cNvPr>
          <p:cNvPicPr>
            <a:picLocks noChangeAspect="1"/>
          </p:cNvPicPr>
          <p:nvPr/>
        </p:nvPicPr>
        <p:blipFill>
          <a:blip r:embed="rId7"/>
          <a:stretch>
            <a:fillRect/>
          </a:stretch>
        </p:blipFill>
        <p:spPr>
          <a:xfrm>
            <a:off x="555892" y="3777527"/>
            <a:ext cx="4315076" cy="2267828"/>
          </a:xfrm>
          <a:prstGeom prst="rect">
            <a:avLst/>
          </a:prstGeom>
        </p:spPr>
      </p:pic>
      <p:sp>
        <p:nvSpPr>
          <p:cNvPr id="16" name="Textfeld 8">
            <a:extLst>
              <a:ext uri="{FF2B5EF4-FFF2-40B4-BE49-F238E27FC236}">
                <a16:creationId xmlns:a16="http://schemas.microsoft.com/office/drawing/2014/main" id="{226D1E29-7873-41DF-A75C-0B566F28A3D2}"/>
              </a:ext>
            </a:extLst>
          </p:cNvPr>
          <p:cNvSpPr txBox="1"/>
          <p:nvPr/>
        </p:nvSpPr>
        <p:spPr>
          <a:xfrm>
            <a:off x="8108634" y="3398825"/>
            <a:ext cx="3693506" cy="2732505"/>
          </a:xfrm>
          <a:prstGeom prst="rect">
            <a:avLst/>
          </a:prstGeom>
          <a:solidFill>
            <a:srgbClr val="D7E6EB"/>
          </a:solidFill>
          <a:ln>
            <a:noFill/>
          </a:ln>
        </p:spPr>
        <p:txBody>
          <a:bodyPr wrap="square" lIns="0" tIns="0" rIns="0" bIns="0" numCol="1" spcCol="720000" rtlCol="0">
            <a:noAutofit/>
          </a:bodyPr>
          <a:lstStyle/>
          <a:p>
            <a:pPr algn="just">
              <a:spcAft>
                <a:spcPts val="0"/>
              </a:spcAft>
              <a:buClr>
                <a:schemeClr val="accent4"/>
              </a:buClr>
            </a:pPr>
            <a:r>
              <a:rPr lang="en-US" sz="1100" b="1" dirty="0">
                <a:solidFill>
                  <a:schemeClr val="tx2"/>
                </a:solidFill>
                <a:latin typeface="+mj-lt"/>
              </a:rPr>
              <a:t>Important Features</a:t>
            </a:r>
          </a:p>
          <a:p>
            <a:pPr algn="just">
              <a:spcAft>
                <a:spcPts val="0"/>
              </a:spcAft>
              <a:buClr>
                <a:schemeClr val="accent4"/>
              </a:buClr>
            </a:pPr>
            <a:endParaRPr lang="en-US" sz="1100" b="1" dirty="0">
              <a:solidFill>
                <a:schemeClr val="tx2"/>
              </a:solidFill>
              <a:latin typeface="+mj-lt"/>
            </a:endParaRPr>
          </a:p>
          <a:p>
            <a:pPr marL="171450" indent="-171450" algn="just">
              <a:spcAft>
                <a:spcPts val="0"/>
              </a:spcAft>
              <a:buClr>
                <a:schemeClr val="accent4"/>
              </a:buClr>
              <a:buFont typeface="Arial" panose="020B0604020202020204" pitchFamily="34" charset="0"/>
              <a:buChar char="•"/>
            </a:pPr>
            <a:r>
              <a:rPr lang="en-US" sz="1100" dirty="0">
                <a:latin typeface="+mj-lt"/>
              </a:rPr>
              <a:t>According to the linear regression, </a:t>
            </a:r>
            <a:r>
              <a:rPr lang="en-US" sz="1100" dirty="0" err="1">
                <a:latin typeface="+mj-lt"/>
              </a:rPr>
              <a:t>Room_type</a:t>
            </a:r>
            <a:r>
              <a:rPr lang="en-US" sz="1100" dirty="0">
                <a:latin typeface="+mj-lt"/>
              </a:rPr>
              <a:t> has the most impact on the pricing of properties, especially the Entire Rooms/Apartment type. Further (later) analysis also shows that properties that have Entire room together with Real Bed in Bed types will enjoy a premium in pricing. It seems like tenants place high importance on features that offers comfortability, therefore these feature’s existence will drive up the price.</a:t>
            </a:r>
          </a:p>
          <a:p>
            <a:pPr marL="171450" indent="-171450" algn="just">
              <a:spcAft>
                <a:spcPts val="0"/>
              </a:spcAft>
              <a:buClr>
                <a:schemeClr val="accent4"/>
              </a:buClr>
              <a:buFont typeface="Arial" panose="020B0604020202020204" pitchFamily="34" charset="0"/>
              <a:buChar char="•"/>
            </a:pPr>
            <a:endParaRPr lang="en-US" sz="1100" dirty="0">
              <a:latin typeface="+mj-lt"/>
            </a:endParaRPr>
          </a:p>
          <a:p>
            <a:pPr marL="171450" indent="-171450" algn="just">
              <a:spcAft>
                <a:spcPts val="0"/>
              </a:spcAft>
              <a:buClr>
                <a:schemeClr val="accent4"/>
              </a:buClr>
              <a:buFont typeface="Arial" panose="020B0604020202020204" pitchFamily="34" charset="0"/>
              <a:buChar char="•"/>
            </a:pPr>
            <a:r>
              <a:rPr lang="en-US" sz="1100" dirty="0">
                <a:latin typeface="+mj-lt"/>
              </a:rPr>
              <a:t>Other following important features are company 2</a:t>
            </a:r>
            <a:r>
              <a:rPr lang="en-US" sz="1100" baseline="30000" dirty="0">
                <a:latin typeface="+mj-lt"/>
              </a:rPr>
              <a:t>nd</a:t>
            </a:r>
            <a:r>
              <a:rPr lang="en-US" sz="1100" dirty="0">
                <a:latin typeface="+mj-lt"/>
              </a:rPr>
              <a:t> Address, as they follow a high segment properties, they charge quite a high price compared to </a:t>
            </a:r>
            <a:r>
              <a:rPr lang="en-US" sz="1100" dirty="0" err="1">
                <a:latin typeface="+mj-lt"/>
              </a:rPr>
              <a:t>LikeHome</a:t>
            </a:r>
            <a:r>
              <a:rPr lang="en-US" sz="1100" dirty="0">
                <a:latin typeface="+mj-lt"/>
              </a:rPr>
              <a:t> and Common.</a:t>
            </a:r>
          </a:p>
          <a:p>
            <a:pPr algn="just">
              <a:spcAft>
                <a:spcPts val="0"/>
              </a:spcAft>
              <a:buClr>
                <a:schemeClr val="accent4"/>
              </a:buClr>
            </a:pPr>
            <a:endParaRPr lang="en-US" sz="1100" dirty="0">
              <a:latin typeface="+mj-lt"/>
            </a:endParaRPr>
          </a:p>
          <a:p>
            <a:pPr marL="171450" indent="-171450" algn="just">
              <a:spcAft>
                <a:spcPts val="1800"/>
              </a:spcAft>
              <a:buClr>
                <a:schemeClr val="accent4"/>
              </a:buClr>
              <a:buFont typeface="Arial" panose="020B0604020202020204" pitchFamily="34" charset="0"/>
              <a:buChar char="•"/>
            </a:pPr>
            <a:endParaRPr lang="en-US" sz="1100" dirty="0">
              <a:latin typeface="+mn-lt"/>
            </a:endParaRPr>
          </a:p>
          <a:p>
            <a:pPr algn="just">
              <a:spcAft>
                <a:spcPts val="1800"/>
              </a:spcAft>
              <a:buClr>
                <a:schemeClr val="accent4"/>
              </a:buClr>
            </a:pP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solidFill>
                <a:schemeClr val="tx2"/>
              </a:solidFill>
              <a:latin typeface="+mj-lt"/>
            </a:endParaRPr>
          </a:p>
        </p:txBody>
      </p:sp>
      <p:sp>
        <p:nvSpPr>
          <p:cNvPr id="2" name="Rectangle 1">
            <a:extLst>
              <a:ext uri="{FF2B5EF4-FFF2-40B4-BE49-F238E27FC236}">
                <a16:creationId xmlns:a16="http://schemas.microsoft.com/office/drawing/2014/main" id="{BBAE42E1-6CF8-43B7-8364-2AF7E4131787}"/>
              </a:ext>
            </a:extLst>
          </p:cNvPr>
          <p:cNvSpPr/>
          <p:nvPr/>
        </p:nvSpPr>
        <p:spPr bwMode="auto">
          <a:xfrm>
            <a:off x="2554665" y="4132420"/>
            <a:ext cx="575034" cy="128496"/>
          </a:xfrm>
          <a:prstGeom prst="rect">
            <a:avLst/>
          </a:prstGeom>
          <a:noFill/>
          <a:ln w="19050" algn="ctr">
            <a:solidFill>
              <a:srgbClr val="FF0000"/>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7" name="Rectangle 16">
            <a:extLst>
              <a:ext uri="{FF2B5EF4-FFF2-40B4-BE49-F238E27FC236}">
                <a16:creationId xmlns:a16="http://schemas.microsoft.com/office/drawing/2014/main" id="{70C5C74E-0FE8-4580-AC7D-2C5292716F7D}"/>
              </a:ext>
            </a:extLst>
          </p:cNvPr>
          <p:cNvSpPr/>
          <p:nvPr/>
        </p:nvSpPr>
        <p:spPr bwMode="auto">
          <a:xfrm>
            <a:off x="2547295" y="5571888"/>
            <a:ext cx="575034" cy="128496"/>
          </a:xfrm>
          <a:prstGeom prst="rect">
            <a:avLst/>
          </a:prstGeom>
          <a:noFill/>
          <a:ln w="19050" algn="ctr">
            <a:solidFill>
              <a:srgbClr val="FF0000"/>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8" name="Rectangle 17">
            <a:extLst>
              <a:ext uri="{FF2B5EF4-FFF2-40B4-BE49-F238E27FC236}">
                <a16:creationId xmlns:a16="http://schemas.microsoft.com/office/drawing/2014/main" id="{9468541D-6277-4F34-A95F-3FA9DD005A2C}"/>
              </a:ext>
            </a:extLst>
          </p:cNvPr>
          <p:cNvSpPr/>
          <p:nvPr/>
        </p:nvSpPr>
        <p:spPr bwMode="auto">
          <a:xfrm>
            <a:off x="2553094" y="4852154"/>
            <a:ext cx="575034" cy="128496"/>
          </a:xfrm>
          <a:prstGeom prst="rect">
            <a:avLst/>
          </a:prstGeom>
          <a:noFill/>
          <a:ln w="19050" algn="ctr">
            <a:solidFill>
              <a:srgbClr val="FF0000"/>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Tree>
    <p:extLst>
      <p:ext uri="{BB962C8B-B14F-4D97-AF65-F5344CB8AC3E}">
        <p14:creationId xmlns:p14="http://schemas.microsoft.com/office/powerpoint/2010/main" val="251763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237CBE-DFAA-429D-BC10-83A64227ECEB}"/>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11</a:t>
            </a:fld>
            <a:endParaRPr lang="de-DE" dirty="0"/>
          </a:p>
        </p:txBody>
      </p:sp>
      <p:sp>
        <p:nvSpPr>
          <p:cNvPr id="6" name="Title 1">
            <a:extLst>
              <a:ext uri="{FF2B5EF4-FFF2-40B4-BE49-F238E27FC236}">
                <a16:creationId xmlns:a16="http://schemas.microsoft.com/office/drawing/2014/main" id="{23F8E4CF-004B-4A58-B6DE-698AEDDC802E}"/>
              </a:ext>
            </a:extLst>
          </p:cNvPr>
          <p:cNvSpPr txBox="1">
            <a:spLocks/>
          </p:cNvSpPr>
          <p:nvPr/>
        </p:nvSpPr>
        <p:spPr>
          <a:xfrm>
            <a:off x="252056" y="193887"/>
            <a:ext cx="10588861"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Price Prediction – Potential Features and Model Implications</a:t>
            </a:r>
          </a:p>
        </p:txBody>
      </p:sp>
      <p:sp>
        <p:nvSpPr>
          <p:cNvPr id="9" name="Textfeld 8">
            <a:extLst>
              <a:ext uri="{FF2B5EF4-FFF2-40B4-BE49-F238E27FC236}">
                <a16:creationId xmlns:a16="http://schemas.microsoft.com/office/drawing/2014/main" id="{46152E1F-11C2-4D48-A296-1EE2A2BD817B}"/>
              </a:ext>
            </a:extLst>
          </p:cNvPr>
          <p:cNvSpPr txBox="1"/>
          <p:nvPr/>
        </p:nvSpPr>
        <p:spPr>
          <a:xfrm>
            <a:off x="6368902" y="687917"/>
            <a:ext cx="5365513" cy="2741082"/>
          </a:xfrm>
          <a:prstGeom prst="rect">
            <a:avLst/>
          </a:prstGeom>
          <a:solidFill>
            <a:srgbClr val="D7E6EB"/>
          </a:solidFill>
        </p:spPr>
        <p:txBody>
          <a:bodyPr wrap="square" lIns="0" tIns="0" rIns="0" bIns="0" numCol="1" spcCol="720000" rtlCol="0">
            <a:noAutofit/>
          </a:bodyPr>
          <a:lstStyle>
            <a:defPPr>
              <a:defRPr lang="de-DE"/>
            </a:defPPr>
            <a:lvl1pPr>
              <a:spcAft>
                <a:spcPts val="1800"/>
              </a:spcAft>
              <a:buClr>
                <a:schemeClr val="accent4"/>
              </a:buClr>
              <a:defRPr sz="1000" b="1">
                <a:solidFill>
                  <a:schemeClr val="tx2"/>
                </a:solidFill>
                <a:latin typeface="+mj-lt"/>
              </a:defRPr>
            </a:lvl1pPr>
          </a:lstStyle>
          <a:p>
            <a:r>
              <a:rPr lang="en-US" sz="1100" dirty="0"/>
              <a:t>Other Potential Features to Predict Rental Prices</a:t>
            </a:r>
          </a:p>
          <a:p>
            <a:pPr marL="171450" indent="-171450">
              <a:buFont typeface="Arial" panose="020B0604020202020204" pitchFamily="34" charset="0"/>
              <a:buChar char="•"/>
            </a:pPr>
            <a:r>
              <a:rPr lang="en-US" sz="1100" b="0" dirty="0">
                <a:solidFill>
                  <a:schemeClr val="tx1"/>
                </a:solidFill>
              </a:rPr>
              <a:t>Features reflects property’s conditions: Year built, Renovation year, Property Size, </a:t>
            </a:r>
          </a:p>
          <a:p>
            <a:pPr marL="171450" indent="-171450" algn="just">
              <a:buFont typeface="Arial" panose="020B0604020202020204" pitchFamily="34" charset="0"/>
              <a:buChar char="•"/>
            </a:pPr>
            <a:r>
              <a:rPr lang="en-US" sz="1100" b="0" dirty="0">
                <a:solidFill>
                  <a:schemeClr val="tx1"/>
                </a:solidFill>
              </a:rPr>
              <a:t>Features reflect property’s facilities: Garage, Pool, Garage Size, Pool Size</a:t>
            </a:r>
          </a:p>
          <a:p>
            <a:pPr marL="171450" indent="-171450" algn="just">
              <a:buFont typeface="Arial" panose="020B0604020202020204" pitchFamily="34" charset="0"/>
              <a:buChar char="•"/>
            </a:pPr>
            <a:r>
              <a:rPr lang="en-US" sz="1100" b="0" dirty="0">
                <a:solidFill>
                  <a:schemeClr val="tx1"/>
                </a:solidFill>
                <a:latin typeface="+mn-lt"/>
              </a:rPr>
              <a:t>Features reflects the neighborhood surroundings: Density, Type of road access, Nearby Attraction Area</a:t>
            </a:r>
          </a:p>
          <a:p>
            <a:endParaRPr lang="en-US" sz="1100" b="0" dirty="0">
              <a:solidFill>
                <a:schemeClr val="tx1"/>
              </a:solidFill>
              <a:latin typeface="+mn-lt"/>
            </a:endParaRPr>
          </a:p>
          <a:p>
            <a:endParaRPr lang="en-US" sz="1100" b="0" dirty="0">
              <a:solidFill>
                <a:schemeClr val="tx1"/>
              </a:solidFill>
              <a:latin typeface="+mn-lt"/>
            </a:endParaRPr>
          </a:p>
          <a:p>
            <a:endParaRPr lang="en-US" sz="1100" b="0" dirty="0">
              <a:latin typeface="+mn-lt"/>
            </a:endParaRPr>
          </a:p>
        </p:txBody>
      </p:sp>
      <p:sp>
        <p:nvSpPr>
          <p:cNvPr id="10" name="Textfeld 8">
            <a:extLst>
              <a:ext uri="{FF2B5EF4-FFF2-40B4-BE49-F238E27FC236}">
                <a16:creationId xmlns:a16="http://schemas.microsoft.com/office/drawing/2014/main" id="{B495CC75-39E8-4892-88E4-DD0DC649D217}"/>
              </a:ext>
            </a:extLst>
          </p:cNvPr>
          <p:cNvSpPr txBox="1"/>
          <p:nvPr/>
        </p:nvSpPr>
        <p:spPr>
          <a:xfrm>
            <a:off x="457585" y="645292"/>
            <a:ext cx="5549810" cy="2783707"/>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100" b="1" dirty="0">
                <a:solidFill>
                  <a:schemeClr val="tx2"/>
                </a:solidFill>
                <a:latin typeface="+mj-lt"/>
              </a:rPr>
              <a:t>Model Implications</a:t>
            </a:r>
          </a:p>
          <a:p>
            <a:pPr marL="171450" indent="-171450" algn="just">
              <a:spcAft>
                <a:spcPts val="1200"/>
              </a:spcAft>
              <a:buClr>
                <a:schemeClr val="accent4"/>
              </a:buClr>
              <a:buFont typeface="Arial" panose="020B0604020202020204" pitchFamily="34" charset="0"/>
              <a:buChar char="•"/>
            </a:pPr>
            <a:r>
              <a:rPr lang="en-US" sz="1100" dirty="0">
                <a:latin typeface="+mj-lt"/>
              </a:rPr>
              <a:t>For product ID 1003303, Price is higher than model predicted, however this does not reflect that the property is overpriced. Because, according to observations of the predictors, this property has both Entire Room/Apt and Real Bed features, that make the product in a premium price range. </a:t>
            </a:r>
          </a:p>
          <a:p>
            <a:pPr marL="171450" indent="-171450" algn="just">
              <a:spcAft>
                <a:spcPts val="1200"/>
              </a:spcAft>
              <a:buClr>
                <a:schemeClr val="accent4"/>
              </a:buClr>
              <a:buFont typeface="Arial" panose="020B0604020202020204" pitchFamily="34" charset="0"/>
              <a:buChar char="•"/>
            </a:pPr>
            <a:r>
              <a:rPr lang="en-US" sz="1100" dirty="0">
                <a:latin typeface="+mj-lt"/>
              </a:rPr>
              <a:t>For product ID 316332, the price is higher than model predicted, but again this might due to the median imputation of review score rating, which does not reflect the true condition of this property. Therefore, the stated price might be reasonable because of high review score rating</a:t>
            </a:r>
          </a:p>
          <a:p>
            <a:pPr marL="171450" indent="-171450" algn="just">
              <a:spcAft>
                <a:spcPts val="1200"/>
              </a:spcAft>
              <a:buClr>
                <a:schemeClr val="accent4"/>
              </a:buClr>
              <a:buFont typeface="Arial" panose="020B0604020202020204" pitchFamily="34" charset="0"/>
              <a:buChar char="•"/>
            </a:pPr>
            <a:r>
              <a:rPr lang="en-US" sz="1100" dirty="0">
                <a:latin typeface="+mj-lt"/>
              </a:rPr>
              <a:t>For product ID 652435, even though according to the model, this property is underpriced, however, looking at its competitor 2</a:t>
            </a:r>
            <a:r>
              <a:rPr lang="en-US" sz="1100" baseline="30000" dirty="0">
                <a:latin typeface="+mj-lt"/>
              </a:rPr>
              <a:t>nd</a:t>
            </a:r>
            <a:r>
              <a:rPr lang="en-US" sz="1100" dirty="0">
                <a:latin typeface="+mj-lt"/>
              </a:rPr>
              <a:t> Address that offers the same product (location, room type, bed type neighborhood, they also constantly offer underpriced products, therefore this product is also underpriced to be competitive</a:t>
            </a:r>
          </a:p>
          <a:p>
            <a:pPr marL="171450" indent="-171450" algn="just">
              <a:spcAft>
                <a:spcPts val="1800"/>
              </a:spcAft>
              <a:buClr>
                <a:schemeClr val="accent4"/>
              </a:buClr>
              <a:buFont typeface="Arial" panose="020B0604020202020204" pitchFamily="34" charset="0"/>
              <a:buChar char="•"/>
            </a:pPr>
            <a:endParaRPr lang="en-US" sz="1100" b="1" dirty="0">
              <a:solidFill>
                <a:schemeClr val="tx2"/>
              </a:solidFill>
              <a:latin typeface="+mj-lt"/>
            </a:endParaRPr>
          </a:p>
          <a:p>
            <a:pPr algn="just">
              <a:spcAft>
                <a:spcPts val="1800"/>
              </a:spcAft>
              <a:buClr>
                <a:schemeClr val="accent4"/>
              </a:buClr>
            </a:pPr>
            <a:endParaRPr lang="en-US" sz="1100" b="1" dirty="0">
              <a:solidFill>
                <a:schemeClr val="tx2"/>
              </a:solidFill>
              <a:latin typeface="+mj-lt"/>
            </a:endParaRPr>
          </a:p>
        </p:txBody>
      </p:sp>
      <p:grpSp>
        <p:nvGrpSpPr>
          <p:cNvPr id="14" name="Group 13">
            <a:extLst>
              <a:ext uri="{FF2B5EF4-FFF2-40B4-BE49-F238E27FC236}">
                <a16:creationId xmlns:a16="http://schemas.microsoft.com/office/drawing/2014/main" id="{9A77C7EE-7AFC-4A90-B47D-A242501FD5A4}"/>
              </a:ext>
            </a:extLst>
          </p:cNvPr>
          <p:cNvGrpSpPr/>
          <p:nvPr/>
        </p:nvGrpSpPr>
        <p:grpSpPr>
          <a:xfrm>
            <a:off x="457586" y="3623932"/>
            <a:ext cx="5549809" cy="2673367"/>
            <a:chOff x="572900" y="3276600"/>
            <a:chExt cx="4695054" cy="2977147"/>
          </a:xfrm>
        </p:grpSpPr>
        <p:pic>
          <p:nvPicPr>
            <p:cNvPr id="3" name="Picture 2">
              <a:extLst>
                <a:ext uri="{FF2B5EF4-FFF2-40B4-BE49-F238E27FC236}">
                  <a16:creationId xmlns:a16="http://schemas.microsoft.com/office/drawing/2014/main" id="{CF944181-4BD8-4A8E-ADEF-528DC0C185B7}"/>
                </a:ext>
              </a:extLst>
            </p:cNvPr>
            <p:cNvPicPr>
              <a:picLocks noChangeAspect="1"/>
            </p:cNvPicPr>
            <p:nvPr/>
          </p:nvPicPr>
          <p:blipFill>
            <a:blip r:embed="rId2"/>
            <a:stretch>
              <a:fillRect/>
            </a:stretch>
          </p:blipFill>
          <p:spPr>
            <a:xfrm>
              <a:off x="572900" y="3276601"/>
              <a:ext cx="4695053" cy="2977146"/>
            </a:xfrm>
            <a:prstGeom prst="rect">
              <a:avLst/>
            </a:prstGeom>
          </p:spPr>
        </p:pic>
        <p:sp>
          <p:nvSpPr>
            <p:cNvPr id="13" name="Rectangle 12">
              <a:extLst>
                <a:ext uri="{FF2B5EF4-FFF2-40B4-BE49-F238E27FC236}">
                  <a16:creationId xmlns:a16="http://schemas.microsoft.com/office/drawing/2014/main" id="{2E0D8C93-23E9-47AB-AD3A-83561BECC18E}"/>
                </a:ext>
              </a:extLst>
            </p:cNvPr>
            <p:cNvSpPr/>
            <p:nvPr/>
          </p:nvSpPr>
          <p:spPr bwMode="auto">
            <a:xfrm>
              <a:off x="572900" y="3276600"/>
              <a:ext cx="4695054" cy="2977145"/>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grpSp>
      <p:sp>
        <p:nvSpPr>
          <p:cNvPr id="17" name="Rectangle 16">
            <a:extLst>
              <a:ext uri="{FF2B5EF4-FFF2-40B4-BE49-F238E27FC236}">
                <a16:creationId xmlns:a16="http://schemas.microsoft.com/office/drawing/2014/main" id="{AA12644B-2C48-4BEC-829F-7585B7306314}"/>
              </a:ext>
            </a:extLst>
          </p:cNvPr>
          <p:cNvSpPr/>
          <p:nvPr/>
        </p:nvSpPr>
        <p:spPr bwMode="auto">
          <a:xfrm>
            <a:off x="4207517" y="3689027"/>
            <a:ext cx="1125467" cy="435050"/>
          </a:xfrm>
          <a:prstGeom prst="rect">
            <a:avLst/>
          </a:prstGeom>
          <a:noFill/>
          <a:ln w="19050" algn="ctr">
            <a:solidFill>
              <a:srgbClr val="FF0000"/>
            </a:solidFill>
            <a:round/>
            <a:headEnd/>
            <a:tailEnd/>
          </a:ln>
        </p:spPr>
        <p:txBody>
          <a:bodyPr lIns="108000" tIns="108000" rIns="90000" bIns="46800" rtlCol="0" anchor="ctr"/>
          <a:lstStyle/>
          <a:p>
            <a:pPr>
              <a:buClr>
                <a:srgbClr val="2C4592"/>
              </a:buClr>
            </a:pPr>
            <a:r>
              <a:rPr lang="en-US" sz="900" b="1" kern="0" dirty="0"/>
              <a:t>ID: 103303</a:t>
            </a:r>
          </a:p>
          <a:p>
            <a:pPr>
              <a:buClr>
                <a:srgbClr val="2C4592"/>
              </a:buClr>
            </a:pPr>
            <a:r>
              <a:rPr lang="en-US" sz="900" b="1" kern="0" dirty="0"/>
              <a:t>Price = 2610</a:t>
            </a:r>
          </a:p>
          <a:p>
            <a:pPr>
              <a:buClr>
                <a:srgbClr val="2C4592"/>
              </a:buClr>
            </a:pPr>
            <a:r>
              <a:rPr lang="en-US" sz="900" b="1" kern="0" dirty="0"/>
              <a:t>Predicted = 1999</a:t>
            </a:r>
          </a:p>
        </p:txBody>
      </p:sp>
      <p:sp>
        <p:nvSpPr>
          <p:cNvPr id="12" name="Rectangle 11">
            <a:extLst>
              <a:ext uri="{FF2B5EF4-FFF2-40B4-BE49-F238E27FC236}">
                <a16:creationId xmlns:a16="http://schemas.microsoft.com/office/drawing/2014/main" id="{82FB1D4F-370D-4056-ACDA-AE9E88E0C97A}"/>
              </a:ext>
            </a:extLst>
          </p:cNvPr>
          <p:cNvSpPr/>
          <p:nvPr/>
        </p:nvSpPr>
        <p:spPr bwMode="auto">
          <a:xfrm>
            <a:off x="4435787" y="5149531"/>
            <a:ext cx="1125467" cy="435050"/>
          </a:xfrm>
          <a:prstGeom prst="rect">
            <a:avLst/>
          </a:prstGeom>
          <a:noFill/>
          <a:ln w="19050" algn="ctr">
            <a:solidFill>
              <a:srgbClr val="FF0000"/>
            </a:solidFill>
            <a:round/>
            <a:headEnd/>
            <a:tailEnd/>
          </a:ln>
        </p:spPr>
        <p:txBody>
          <a:bodyPr lIns="108000" tIns="108000" rIns="90000" bIns="46800" rtlCol="0" anchor="ctr"/>
          <a:lstStyle/>
          <a:p>
            <a:pPr>
              <a:buClr>
                <a:srgbClr val="2C4592"/>
              </a:buClr>
            </a:pPr>
            <a:r>
              <a:rPr lang="en-US" sz="900" b="1" kern="0" dirty="0"/>
              <a:t>ID: 652435</a:t>
            </a:r>
          </a:p>
          <a:p>
            <a:pPr>
              <a:buClr>
                <a:srgbClr val="2C4592"/>
              </a:buClr>
            </a:pPr>
            <a:r>
              <a:rPr lang="en-US" sz="900" b="1" kern="0" dirty="0"/>
              <a:t>Price = 1460</a:t>
            </a:r>
          </a:p>
          <a:p>
            <a:pPr>
              <a:buClr>
                <a:srgbClr val="2C4592"/>
              </a:buClr>
            </a:pPr>
            <a:r>
              <a:rPr lang="en-US" sz="900" b="1" kern="0" dirty="0"/>
              <a:t>Predicted = 1768</a:t>
            </a:r>
          </a:p>
        </p:txBody>
      </p:sp>
      <p:sp>
        <p:nvSpPr>
          <p:cNvPr id="15" name="Rectangle 14">
            <a:extLst>
              <a:ext uri="{FF2B5EF4-FFF2-40B4-BE49-F238E27FC236}">
                <a16:creationId xmlns:a16="http://schemas.microsoft.com/office/drawing/2014/main" id="{521D29E6-E8A2-4BBB-9A51-C14E0AC3F58F}"/>
              </a:ext>
            </a:extLst>
          </p:cNvPr>
          <p:cNvSpPr/>
          <p:nvPr/>
        </p:nvSpPr>
        <p:spPr bwMode="auto">
          <a:xfrm>
            <a:off x="1432671" y="4922255"/>
            <a:ext cx="1125467" cy="435050"/>
          </a:xfrm>
          <a:prstGeom prst="rect">
            <a:avLst/>
          </a:prstGeom>
          <a:noFill/>
          <a:ln w="19050" algn="ctr">
            <a:solidFill>
              <a:srgbClr val="FF0000"/>
            </a:solidFill>
            <a:round/>
            <a:headEnd/>
            <a:tailEnd/>
          </a:ln>
        </p:spPr>
        <p:txBody>
          <a:bodyPr lIns="108000" tIns="108000" rIns="90000" bIns="46800" rtlCol="0" anchor="ctr"/>
          <a:lstStyle/>
          <a:p>
            <a:pPr>
              <a:buClr>
                <a:srgbClr val="2C4592"/>
              </a:buClr>
            </a:pPr>
            <a:r>
              <a:rPr lang="en-US" sz="900" b="1" kern="0" dirty="0"/>
              <a:t>ID: 316332</a:t>
            </a:r>
          </a:p>
          <a:p>
            <a:pPr>
              <a:buClr>
                <a:srgbClr val="2C4592"/>
              </a:buClr>
            </a:pPr>
            <a:r>
              <a:rPr lang="en-US" sz="900" b="1" kern="0" dirty="0"/>
              <a:t>Price = 1530</a:t>
            </a:r>
          </a:p>
          <a:p>
            <a:pPr>
              <a:buClr>
                <a:srgbClr val="2C4592"/>
              </a:buClr>
            </a:pPr>
            <a:r>
              <a:rPr lang="en-US" sz="900" b="1" kern="0" dirty="0"/>
              <a:t>Predicted = 1359</a:t>
            </a:r>
          </a:p>
        </p:txBody>
      </p:sp>
      <p:sp>
        <p:nvSpPr>
          <p:cNvPr id="2" name="AutoShape 2">
            <a:extLst>
              <a:ext uri="{FF2B5EF4-FFF2-40B4-BE49-F238E27FC236}">
                <a16:creationId xmlns:a16="http://schemas.microsoft.com/office/drawing/2014/main" id="{E5206DDF-3E8B-4F2C-A4D5-D595BE1FDE9A}"/>
              </a:ext>
            </a:extLst>
          </p:cNvPr>
          <p:cNvSpPr>
            <a:spLocks noChangeAspect="1" noChangeArrowheads="1"/>
          </p:cNvSpPr>
          <p:nvPr/>
        </p:nvSpPr>
        <p:spPr bwMode="auto">
          <a:xfrm>
            <a:off x="6293737" y="3458656"/>
            <a:ext cx="29683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186A61A-F425-4993-9647-F07DD71E471B}"/>
              </a:ext>
            </a:extLst>
          </p:cNvPr>
          <p:cNvPicPr>
            <a:picLocks noChangeAspect="1"/>
          </p:cNvPicPr>
          <p:nvPr/>
        </p:nvPicPr>
        <p:blipFill>
          <a:blip r:embed="rId3"/>
          <a:stretch>
            <a:fillRect/>
          </a:stretch>
        </p:blipFill>
        <p:spPr>
          <a:xfrm>
            <a:off x="6368902" y="3689027"/>
            <a:ext cx="5365513" cy="2673363"/>
          </a:xfrm>
          <a:prstGeom prst="rect">
            <a:avLst/>
          </a:prstGeom>
        </p:spPr>
      </p:pic>
      <p:sp>
        <p:nvSpPr>
          <p:cNvPr id="16" name="Rectangle 15">
            <a:extLst>
              <a:ext uri="{FF2B5EF4-FFF2-40B4-BE49-F238E27FC236}">
                <a16:creationId xmlns:a16="http://schemas.microsoft.com/office/drawing/2014/main" id="{990B23F5-C377-41ED-87CE-159DE37B3E21}"/>
              </a:ext>
            </a:extLst>
          </p:cNvPr>
          <p:cNvSpPr/>
          <p:nvPr/>
        </p:nvSpPr>
        <p:spPr bwMode="auto">
          <a:xfrm>
            <a:off x="6368902" y="3625229"/>
            <a:ext cx="5365513" cy="2673365"/>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Tree>
    <p:extLst>
      <p:ext uri="{BB962C8B-B14F-4D97-AF65-F5344CB8AC3E}">
        <p14:creationId xmlns:p14="http://schemas.microsoft.com/office/powerpoint/2010/main" val="60878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48F589-D22B-4883-95BF-10A991DC49B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5" name="Object 4" hidden="1">
                        <a:extLst>
                          <a:ext uri="{FF2B5EF4-FFF2-40B4-BE49-F238E27FC236}">
                            <a16:creationId xmlns:a16="http://schemas.microsoft.com/office/drawing/2014/main" id="{0848F589-D22B-4883-95BF-10A991DC49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177DAEF-360D-4E3A-905E-FD39C343C539}"/>
              </a:ext>
            </a:extLst>
          </p:cNvPr>
          <p:cNvSpPr/>
          <p:nvPr/>
        </p:nvSpPr>
        <p:spPr>
          <a:xfrm>
            <a:off x="248246" y="2732766"/>
            <a:ext cx="11503024"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iennummernplatzhalter 1">
            <a:extLst>
              <a:ext uri="{FF2B5EF4-FFF2-40B4-BE49-F238E27FC236}">
                <a16:creationId xmlns:a16="http://schemas.microsoft.com/office/drawing/2014/main" id="{C72B2AC5-5B58-B94E-ACBE-570D7DF5D9CA}"/>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12</a:t>
            </a:fld>
            <a:endParaRPr lang="de-DE" dirty="0"/>
          </a:p>
        </p:txBody>
      </p:sp>
      <p:sp>
        <p:nvSpPr>
          <p:cNvPr id="29" name="Title 1">
            <a:extLst>
              <a:ext uri="{FF2B5EF4-FFF2-40B4-BE49-F238E27FC236}">
                <a16:creationId xmlns:a16="http://schemas.microsoft.com/office/drawing/2014/main" id="{B40236D8-66FD-47C0-B2EC-9289C335C272}"/>
              </a:ext>
            </a:extLst>
          </p:cNvPr>
          <p:cNvSpPr txBox="1">
            <a:spLocks/>
          </p:cNvSpPr>
          <p:nvPr/>
        </p:nvSpPr>
        <p:spPr>
          <a:xfrm>
            <a:off x="248246" y="137326"/>
            <a:ext cx="6943897" cy="625735"/>
          </a:xfrm>
          <a:prstGeom prst="rect">
            <a:avLst/>
          </a:prstGeom>
        </p:spPr>
        <p:txBody>
          <a:bodyPr anchor="ct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Agenda</a:t>
            </a:r>
          </a:p>
        </p:txBody>
      </p:sp>
      <p:sp>
        <p:nvSpPr>
          <p:cNvPr id="2" name="TextBox 1">
            <a:extLst>
              <a:ext uri="{FF2B5EF4-FFF2-40B4-BE49-F238E27FC236}">
                <a16:creationId xmlns:a16="http://schemas.microsoft.com/office/drawing/2014/main" id="{F617F3FE-FAC5-4D65-B8A5-5C014AE1AF6A}"/>
              </a:ext>
            </a:extLst>
          </p:cNvPr>
          <p:cNvSpPr txBox="1"/>
          <p:nvPr/>
        </p:nvSpPr>
        <p:spPr>
          <a:xfrm>
            <a:off x="344488" y="914400"/>
            <a:ext cx="10160479" cy="2222403"/>
          </a:xfrm>
          <a:prstGeom prst="rect">
            <a:avLst/>
          </a:prstGeom>
          <a:noFill/>
        </p:spPr>
        <p:txBody>
          <a:bodyPr wrap="square" rtlCol="0">
            <a:spAutoFit/>
          </a:bodyPr>
          <a:lstStyle/>
          <a:p>
            <a:pPr marL="342900" indent="-342900">
              <a:lnSpc>
                <a:spcPct val="200000"/>
              </a:lnSpc>
              <a:buAutoNum type="arabicPeriod"/>
            </a:pPr>
            <a:r>
              <a:rPr lang="en-US" b="1" dirty="0"/>
              <a:t>Data Preparation</a:t>
            </a:r>
          </a:p>
          <a:p>
            <a:pPr marL="342900" indent="-342900">
              <a:lnSpc>
                <a:spcPct val="200000"/>
              </a:lnSpc>
              <a:buAutoNum type="arabicPeriod"/>
            </a:pPr>
            <a:r>
              <a:rPr lang="en-US" b="1" dirty="0"/>
              <a:t>Market Insight</a:t>
            </a:r>
          </a:p>
          <a:p>
            <a:pPr marL="342900" indent="-342900">
              <a:lnSpc>
                <a:spcPct val="200000"/>
              </a:lnSpc>
              <a:buAutoNum type="arabicPeriod"/>
            </a:pPr>
            <a:r>
              <a:rPr lang="en-US" b="1" dirty="0"/>
              <a:t>Price Predicting Model</a:t>
            </a:r>
          </a:p>
          <a:p>
            <a:pPr marL="342900" indent="-342900">
              <a:lnSpc>
                <a:spcPct val="200000"/>
              </a:lnSpc>
              <a:buAutoNum type="arabicPeriod"/>
            </a:pPr>
            <a:r>
              <a:rPr lang="en-US" b="1" dirty="0"/>
              <a:t>Further Discussion: Advanced Machine Learning Methods and Next Steps</a:t>
            </a:r>
          </a:p>
        </p:txBody>
      </p:sp>
    </p:spTree>
    <p:extLst>
      <p:ext uri="{BB962C8B-B14F-4D97-AF65-F5344CB8AC3E}">
        <p14:creationId xmlns:p14="http://schemas.microsoft.com/office/powerpoint/2010/main" val="45708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9B6AB1-543D-4154-984D-8FC69A489E3E}"/>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13</a:t>
            </a:fld>
            <a:endParaRPr lang="de-DE" dirty="0"/>
          </a:p>
        </p:txBody>
      </p:sp>
      <p:sp>
        <p:nvSpPr>
          <p:cNvPr id="6" name="Title 1">
            <a:extLst>
              <a:ext uri="{FF2B5EF4-FFF2-40B4-BE49-F238E27FC236}">
                <a16:creationId xmlns:a16="http://schemas.microsoft.com/office/drawing/2014/main" id="{B6223EEF-0C1E-48FD-84E1-90CE024239D4}"/>
              </a:ext>
            </a:extLst>
          </p:cNvPr>
          <p:cNvSpPr txBox="1">
            <a:spLocks/>
          </p:cNvSpPr>
          <p:nvPr/>
        </p:nvSpPr>
        <p:spPr>
          <a:xfrm>
            <a:off x="304808" y="193887"/>
            <a:ext cx="6943897"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Further Discussions on Models and Insights</a:t>
            </a:r>
          </a:p>
        </p:txBody>
      </p:sp>
      <p:sp>
        <p:nvSpPr>
          <p:cNvPr id="8" name="Textfeld 8">
            <a:extLst>
              <a:ext uri="{FF2B5EF4-FFF2-40B4-BE49-F238E27FC236}">
                <a16:creationId xmlns:a16="http://schemas.microsoft.com/office/drawing/2014/main" id="{7AA3979D-E525-4496-970B-C0FF8AB7CD6A}"/>
              </a:ext>
            </a:extLst>
          </p:cNvPr>
          <p:cNvSpPr txBox="1"/>
          <p:nvPr/>
        </p:nvSpPr>
        <p:spPr>
          <a:xfrm>
            <a:off x="422030" y="819622"/>
            <a:ext cx="5553468" cy="5380899"/>
          </a:xfrm>
          <a:prstGeom prst="rect">
            <a:avLst/>
          </a:prstGeom>
          <a:solidFill>
            <a:srgbClr val="D7E6EB"/>
          </a:solidFill>
          <a:ln>
            <a:noFill/>
          </a:ln>
        </p:spPr>
        <p:txBody>
          <a:bodyPr wrap="square" lIns="0" tIns="0" rIns="0" bIns="0" numCol="1" spcCol="720000" rtlCol="0" anchor="ctr">
            <a:noAutofit/>
          </a:bodyPr>
          <a:lstStyle/>
          <a:p>
            <a:pPr algn="just">
              <a:spcAft>
                <a:spcPts val="1800"/>
              </a:spcAft>
              <a:buClr>
                <a:schemeClr val="accent4"/>
              </a:buClr>
            </a:pPr>
            <a:r>
              <a:rPr lang="en-US" sz="1100" b="1" dirty="0">
                <a:solidFill>
                  <a:schemeClr val="tx2"/>
                </a:solidFill>
                <a:latin typeface="+mj-lt"/>
              </a:rPr>
              <a:t>Advanced Machine Learning Applications</a:t>
            </a:r>
          </a:p>
          <a:p>
            <a:pPr marL="171450" indent="-171450" algn="just">
              <a:spcAft>
                <a:spcPts val="1800"/>
              </a:spcAft>
              <a:buClr>
                <a:schemeClr val="accent4"/>
              </a:buClr>
              <a:buFont typeface="Arial" panose="020B0604020202020204" pitchFamily="34" charset="0"/>
              <a:buChar char="•"/>
            </a:pPr>
            <a:r>
              <a:rPr lang="en-US" sz="1100" dirty="0">
                <a:latin typeface="+mj-lt"/>
              </a:rPr>
              <a:t>It’s undoubtedly beneficial to apply advanced machine learning methods such as Gradient Boosting or Neural Network to predict price of properties. As discussed earlier, Simple Linear Regression stands out as the best model with lowest RSME, however, it’s predicting power still has some limitations that cannot help to capture all the effects of independent variables on price, </a:t>
            </a:r>
          </a:p>
          <a:p>
            <a:pPr marL="171450" indent="-171450" algn="just">
              <a:spcAft>
                <a:spcPts val="1800"/>
              </a:spcAft>
              <a:buClr>
                <a:schemeClr val="accent4"/>
              </a:buClr>
              <a:buFont typeface="Arial" panose="020B0604020202020204" pitchFamily="34" charset="0"/>
              <a:buChar char="•"/>
            </a:pPr>
            <a:r>
              <a:rPr lang="en-US" sz="1100" dirty="0">
                <a:latin typeface="+mj-lt"/>
              </a:rPr>
              <a:t>For example, the interactions between variables ( the effect on one variable on price is dependent on the value of the variable). In the graph between Price and Predicted (Annex), the red rectangular consists of points that have similar price regardless of facilities features except for both presence of Entire Home/Apt and Real Bed. This means that the interaction between these variables can significantly impact on pricing, which has not been captured in the linear regression. Therefore, if we use advanced machine learning methods, for example, the tree-based model, this interaction can be reflected in the price to be more accurate </a:t>
            </a:r>
          </a:p>
          <a:p>
            <a:pPr marL="171450" indent="-171450" algn="just">
              <a:spcAft>
                <a:spcPts val="1800"/>
              </a:spcAft>
              <a:buClr>
                <a:schemeClr val="accent4"/>
              </a:buClr>
              <a:buFont typeface="Arial" panose="020B0604020202020204" pitchFamily="34" charset="0"/>
              <a:buChar char="•"/>
            </a:pPr>
            <a:r>
              <a:rPr lang="en-US" sz="1100" dirty="0">
                <a:latin typeface="+mj-lt"/>
              </a:rPr>
              <a:t>However, we also have considered the effort needed to apply the advanced method into analyzing our data set. It’s very computational costly and time-consuming considering nearly 10,000 observations, especially we might need to extend the data to include more information, for example more countries or more predictors. </a:t>
            </a:r>
          </a:p>
          <a:p>
            <a:pPr marL="171450" indent="-171450" algn="just">
              <a:spcAft>
                <a:spcPts val="1800"/>
              </a:spcAft>
              <a:buClr>
                <a:schemeClr val="accent4"/>
              </a:buClr>
              <a:buFont typeface="Arial" panose="020B0604020202020204" pitchFamily="34" charset="0"/>
              <a:buChar char="•"/>
            </a:pPr>
            <a:endParaRPr lang="en-US" sz="1100" dirty="0">
              <a:solidFill>
                <a:schemeClr val="tx2"/>
              </a:solidFill>
              <a:latin typeface="+mj-lt"/>
            </a:endParaRPr>
          </a:p>
        </p:txBody>
      </p:sp>
      <p:sp>
        <p:nvSpPr>
          <p:cNvPr id="7" name="Textfeld 8">
            <a:extLst>
              <a:ext uri="{FF2B5EF4-FFF2-40B4-BE49-F238E27FC236}">
                <a16:creationId xmlns:a16="http://schemas.microsoft.com/office/drawing/2014/main" id="{09DAFC65-0AA0-4302-9376-9AC3407DD840}"/>
              </a:ext>
            </a:extLst>
          </p:cNvPr>
          <p:cNvSpPr txBox="1"/>
          <p:nvPr/>
        </p:nvSpPr>
        <p:spPr>
          <a:xfrm>
            <a:off x="6326372" y="819621"/>
            <a:ext cx="5443599" cy="5380899"/>
          </a:xfrm>
          <a:prstGeom prst="rect">
            <a:avLst/>
          </a:prstGeom>
          <a:solidFill>
            <a:srgbClr val="D7E6EB"/>
          </a:solidFill>
        </p:spPr>
        <p:txBody>
          <a:bodyPr wrap="square" lIns="0" tIns="0" rIns="0" bIns="0" numCol="1" spcCol="720000" rtlCol="0" anchor="ctr">
            <a:noAutofit/>
          </a:bodyPr>
          <a:lstStyle/>
          <a:p>
            <a:pPr algn="just">
              <a:spcAft>
                <a:spcPts val="1800"/>
              </a:spcAft>
              <a:buClr>
                <a:schemeClr val="accent4"/>
              </a:buClr>
            </a:pPr>
            <a:r>
              <a:rPr lang="en-US" sz="1100" b="1" dirty="0">
                <a:solidFill>
                  <a:schemeClr val="tx2"/>
                </a:solidFill>
                <a:latin typeface="+mj-lt"/>
              </a:rPr>
              <a:t>Further Business Insights and Recommendations</a:t>
            </a:r>
          </a:p>
          <a:p>
            <a:pPr marL="171450" indent="-171450" algn="just">
              <a:spcAft>
                <a:spcPts val="1800"/>
              </a:spcAft>
              <a:buClr>
                <a:schemeClr val="accent4"/>
              </a:buClr>
              <a:buFont typeface="Arial" panose="020B0604020202020204" pitchFamily="34" charset="0"/>
              <a:buChar char="•"/>
            </a:pPr>
            <a:r>
              <a:rPr lang="en-US" sz="1100" dirty="0">
                <a:latin typeface="+mj-lt"/>
              </a:rPr>
              <a:t>Untapped markets and products (Annex): Currently there are some markets have been left blank or not fulfill by the </a:t>
            </a:r>
            <a:r>
              <a:rPr lang="en-US" sz="1100" dirty="0" err="1">
                <a:latin typeface="+mj-lt"/>
              </a:rPr>
              <a:t>LikeHome</a:t>
            </a:r>
            <a:r>
              <a:rPr lang="en-US" sz="1100" dirty="0">
                <a:latin typeface="+mj-lt"/>
              </a:rPr>
              <a:t> itself, the manager can consider to expand its product portfolio. For example, no Guesthouse, Service Apartment and Villa in Seattle: </a:t>
            </a:r>
            <a:r>
              <a:rPr lang="en-US" sz="1100" dirty="0" err="1">
                <a:latin typeface="+mj-lt"/>
              </a:rPr>
              <a:t>LikeHome</a:t>
            </a:r>
            <a:r>
              <a:rPr lang="en-US" sz="1100" dirty="0">
                <a:latin typeface="+mj-lt"/>
              </a:rPr>
              <a:t> can be the pioneer in these markets</a:t>
            </a:r>
          </a:p>
          <a:p>
            <a:pPr marL="171450" indent="-171450" algn="just">
              <a:spcAft>
                <a:spcPts val="1800"/>
              </a:spcAft>
              <a:buClr>
                <a:schemeClr val="accent4"/>
              </a:buClr>
              <a:buFont typeface="Arial" panose="020B0604020202020204" pitchFamily="34" charset="0"/>
              <a:buChar char="•"/>
            </a:pPr>
            <a:r>
              <a:rPr lang="en-US" sz="1100" dirty="0">
                <a:latin typeface="+mj-lt"/>
              </a:rPr>
              <a:t>Important features that impacts on price of properties: There are some facilities that have significant impacts on price, whereas others show no impacts at all. Therefore, it’s possible for </a:t>
            </a:r>
            <a:r>
              <a:rPr lang="en-US" sz="1100" dirty="0" err="1">
                <a:latin typeface="+mj-lt"/>
              </a:rPr>
              <a:t>LikeHome</a:t>
            </a:r>
            <a:r>
              <a:rPr lang="en-US" sz="1100" dirty="0">
                <a:latin typeface="+mj-lt"/>
              </a:rPr>
              <a:t> to focus searching, prioritizing and making decisions on  properties that have those important features, for example Room type and Bed type, and potential neglect less important ones.</a:t>
            </a:r>
          </a:p>
          <a:p>
            <a:pPr marL="171450" indent="-171450" algn="just">
              <a:spcAft>
                <a:spcPts val="1800"/>
              </a:spcAft>
              <a:buClr>
                <a:schemeClr val="accent4"/>
              </a:buClr>
              <a:buFont typeface="Arial" panose="020B0604020202020204" pitchFamily="34" charset="0"/>
              <a:buChar char="•"/>
            </a:pPr>
            <a:r>
              <a:rPr lang="en-US" sz="1100" dirty="0">
                <a:latin typeface="+mj-lt"/>
              </a:rPr>
              <a:t>Review scores rating is the factors that be highly influenced by customers’ experience and have high impact on price as well. Therefore, it’s important that </a:t>
            </a:r>
            <a:r>
              <a:rPr lang="en-US" sz="1100" dirty="0" err="1">
                <a:latin typeface="+mj-lt"/>
              </a:rPr>
              <a:t>LikeHome</a:t>
            </a:r>
            <a:r>
              <a:rPr lang="en-US" sz="1100" dirty="0">
                <a:latin typeface="+mj-lt"/>
              </a:rPr>
              <a:t> should focus on enhance customer experience, not only through the quality of properties, but also through the whole experience of renting properties with the company (customers care, resolve customer complaint, </a:t>
            </a:r>
            <a:r>
              <a:rPr lang="en-US" sz="1100" dirty="0" err="1">
                <a:latin typeface="+mj-lt"/>
              </a:rPr>
              <a:t>etc</a:t>
            </a:r>
            <a:r>
              <a:rPr lang="en-US" sz="1100" dirty="0">
                <a:latin typeface="+mj-lt"/>
              </a:rPr>
              <a:t>)</a:t>
            </a:r>
          </a:p>
          <a:p>
            <a:pPr marL="171450" indent="-171450" algn="just">
              <a:spcAft>
                <a:spcPts val="1800"/>
              </a:spcAft>
              <a:buClr>
                <a:schemeClr val="accent4"/>
              </a:buClr>
              <a:buFont typeface="Arial" panose="020B0604020202020204" pitchFamily="34" charset="0"/>
              <a:buChar char="•"/>
            </a:pPr>
            <a:r>
              <a:rPr lang="en-US" sz="1100" dirty="0">
                <a:latin typeface="+mj-lt"/>
              </a:rPr>
              <a:t>High potentiality in the application of advanced machine learning techniques in price predictions to win the markets. However company need to consider the trade off between accuracy and costly effort related to the implementation</a:t>
            </a: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solidFill>
                <a:schemeClr val="tx2"/>
              </a:solidFill>
              <a:latin typeface="+mj-lt"/>
            </a:endParaRPr>
          </a:p>
        </p:txBody>
      </p:sp>
    </p:spTree>
    <p:extLst>
      <p:ext uri="{BB962C8B-B14F-4D97-AF65-F5344CB8AC3E}">
        <p14:creationId xmlns:p14="http://schemas.microsoft.com/office/powerpoint/2010/main" val="35509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8F30ED-C99D-43F5-8FAA-3E7A5815E35B}"/>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14</a:t>
            </a:fld>
            <a:endParaRPr lang="de-DE" dirty="0"/>
          </a:p>
        </p:txBody>
      </p:sp>
      <p:grpSp>
        <p:nvGrpSpPr>
          <p:cNvPr id="23" name="Group 22">
            <a:extLst>
              <a:ext uri="{FF2B5EF4-FFF2-40B4-BE49-F238E27FC236}">
                <a16:creationId xmlns:a16="http://schemas.microsoft.com/office/drawing/2014/main" id="{6A967B3D-EEDF-4E0C-B7AC-3C2ED8053D09}"/>
              </a:ext>
            </a:extLst>
          </p:cNvPr>
          <p:cNvGrpSpPr/>
          <p:nvPr/>
        </p:nvGrpSpPr>
        <p:grpSpPr>
          <a:xfrm>
            <a:off x="6324396" y="1434342"/>
            <a:ext cx="5446019" cy="3759817"/>
            <a:chOff x="344488" y="1442271"/>
            <a:chExt cx="5751512" cy="3804181"/>
          </a:xfrm>
        </p:grpSpPr>
        <p:sp>
          <p:nvSpPr>
            <p:cNvPr id="6" name="AutoShape 2">
              <a:extLst>
                <a:ext uri="{FF2B5EF4-FFF2-40B4-BE49-F238E27FC236}">
                  <a16:creationId xmlns:a16="http://schemas.microsoft.com/office/drawing/2014/main" id="{C1536277-6030-4904-96B5-A612D2CF0609}"/>
                </a:ext>
              </a:extLst>
            </p:cNvPr>
            <p:cNvSpPr>
              <a:spLocks noChangeAspect="1" noChangeArrowheads="1"/>
            </p:cNvSpPr>
            <p:nvPr/>
          </p:nvSpPr>
          <p:spPr bwMode="auto">
            <a:xfrm>
              <a:off x="5791200" y="44243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28C986C-4CE8-440E-A56B-D977437493F5}"/>
                </a:ext>
              </a:extLst>
            </p:cNvPr>
            <p:cNvPicPr>
              <a:picLocks noChangeAspect="1"/>
            </p:cNvPicPr>
            <p:nvPr/>
          </p:nvPicPr>
          <p:blipFill>
            <a:blip r:embed="rId2"/>
            <a:stretch>
              <a:fillRect/>
            </a:stretch>
          </p:blipFill>
          <p:spPr>
            <a:xfrm>
              <a:off x="344488" y="1782937"/>
              <a:ext cx="5334462" cy="3292125"/>
            </a:xfrm>
            <a:prstGeom prst="rect">
              <a:avLst/>
            </a:prstGeom>
          </p:spPr>
        </p:pic>
        <p:sp>
          <p:nvSpPr>
            <p:cNvPr id="13" name="TextBox 12">
              <a:extLst>
                <a:ext uri="{FF2B5EF4-FFF2-40B4-BE49-F238E27FC236}">
                  <a16:creationId xmlns:a16="http://schemas.microsoft.com/office/drawing/2014/main" id="{4F982FAE-6B8F-4181-8188-29974B14A0EE}"/>
                </a:ext>
              </a:extLst>
            </p:cNvPr>
            <p:cNvSpPr txBox="1"/>
            <p:nvPr/>
          </p:nvSpPr>
          <p:spPr bwMode="auto">
            <a:xfrm>
              <a:off x="943491" y="5077175"/>
              <a:ext cx="999461"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1100" b="1" dirty="0"/>
                <a:t>2</a:t>
              </a:r>
              <a:r>
                <a:rPr lang="en-US" sz="1100" b="1" baseline="30000" dirty="0"/>
                <a:t>nd</a:t>
              </a:r>
              <a:r>
                <a:rPr lang="en-US" sz="1100" b="1" dirty="0"/>
                <a:t> Address</a:t>
              </a:r>
            </a:p>
          </p:txBody>
        </p:sp>
        <p:sp>
          <p:nvSpPr>
            <p:cNvPr id="20" name="TextBox 19">
              <a:extLst>
                <a:ext uri="{FF2B5EF4-FFF2-40B4-BE49-F238E27FC236}">
                  <a16:creationId xmlns:a16="http://schemas.microsoft.com/office/drawing/2014/main" id="{3B843F5F-330B-4B48-B674-1872CF283BE4}"/>
                </a:ext>
              </a:extLst>
            </p:cNvPr>
            <p:cNvSpPr txBox="1"/>
            <p:nvPr/>
          </p:nvSpPr>
          <p:spPr bwMode="auto">
            <a:xfrm>
              <a:off x="2681288" y="5048295"/>
              <a:ext cx="999461"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1100" b="1" dirty="0" err="1"/>
                <a:t>LikeHome</a:t>
              </a:r>
              <a:endParaRPr lang="en-US" sz="1100" b="1" dirty="0"/>
            </a:p>
          </p:txBody>
        </p:sp>
        <p:sp>
          <p:nvSpPr>
            <p:cNvPr id="21" name="TextBox 20">
              <a:extLst>
                <a:ext uri="{FF2B5EF4-FFF2-40B4-BE49-F238E27FC236}">
                  <a16:creationId xmlns:a16="http://schemas.microsoft.com/office/drawing/2014/main" id="{25A84A08-6317-415E-A2D6-3F63B084D67D}"/>
                </a:ext>
              </a:extLst>
            </p:cNvPr>
            <p:cNvSpPr txBox="1"/>
            <p:nvPr/>
          </p:nvSpPr>
          <p:spPr bwMode="auto">
            <a:xfrm>
              <a:off x="4419085" y="5032811"/>
              <a:ext cx="999461"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1100" b="1" dirty="0"/>
                <a:t>Common</a:t>
              </a:r>
            </a:p>
          </p:txBody>
        </p:sp>
        <p:sp>
          <p:nvSpPr>
            <p:cNvPr id="22" name="TextBox 21">
              <a:extLst>
                <a:ext uri="{FF2B5EF4-FFF2-40B4-BE49-F238E27FC236}">
                  <a16:creationId xmlns:a16="http://schemas.microsoft.com/office/drawing/2014/main" id="{E7068328-7884-44CF-B2A7-64B853C1F066}"/>
                </a:ext>
              </a:extLst>
            </p:cNvPr>
            <p:cNvSpPr txBox="1"/>
            <p:nvPr/>
          </p:nvSpPr>
          <p:spPr bwMode="auto">
            <a:xfrm>
              <a:off x="758492" y="1442271"/>
              <a:ext cx="4506453"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1100" b="1" dirty="0"/>
                <a:t>Product Portfolio across Five Cities </a:t>
              </a:r>
            </a:p>
          </p:txBody>
        </p:sp>
      </p:grpSp>
      <p:sp>
        <p:nvSpPr>
          <p:cNvPr id="24" name="Rectangle 23">
            <a:extLst>
              <a:ext uri="{FF2B5EF4-FFF2-40B4-BE49-F238E27FC236}">
                <a16:creationId xmlns:a16="http://schemas.microsoft.com/office/drawing/2014/main" id="{FDAF8C6B-20BC-48F3-864F-8E178B37740E}"/>
              </a:ext>
            </a:extLst>
          </p:cNvPr>
          <p:cNvSpPr/>
          <p:nvPr/>
        </p:nvSpPr>
        <p:spPr bwMode="auto">
          <a:xfrm>
            <a:off x="365751" y="798510"/>
            <a:ext cx="5581161" cy="5505082"/>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 name="Title 1">
            <a:extLst>
              <a:ext uri="{FF2B5EF4-FFF2-40B4-BE49-F238E27FC236}">
                <a16:creationId xmlns:a16="http://schemas.microsoft.com/office/drawing/2014/main" id="{ED51CDDC-F9F1-4DBA-848E-1518736092DB}"/>
              </a:ext>
            </a:extLst>
          </p:cNvPr>
          <p:cNvSpPr txBox="1">
            <a:spLocks/>
          </p:cNvSpPr>
          <p:nvPr/>
        </p:nvSpPr>
        <p:spPr>
          <a:xfrm>
            <a:off x="394670" y="798510"/>
            <a:ext cx="5581161" cy="384788"/>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Correlations between continuous variables</a:t>
            </a:r>
          </a:p>
        </p:txBody>
      </p:sp>
      <p:sp>
        <p:nvSpPr>
          <p:cNvPr id="26" name="Rectangle 25">
            <a:extLst>
              <a:ext uri="{FF2B5EF4-FFF2-40B4-BE49-F238E27FC236}">
                <a16:creationId xmlns:a16="http://schemas.microsoft.com/office/drawing/2014/main" id="{767019BF-3D4B-43C3-B4A0-708DD9598223}"/>
              </a:ext>
            </a:extLst>
          </p:cNvPr>
          <p:cNvSpPr/>
          <p:nvPr/>
        </p:nvSpPr>
        <p:spPr bwMode="auto">
          <a:xfrm>
            <a:off x="6151664" y="798510"/>
            <a:ext cx="5618751" cy="5505082"/>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 name="Title 1">
            <a:extLst>
              <a:ext uri="{FF2B5EF4-FFF2-40B4-BE49-F238E27FC236}">
                <a16:creationId xmlns:a16="http://schemas.microsoft.com/office/drawing/2014/main" id="{E064AC86-2F9D-4E45-97F9-9D63E9931AE1}"/>
              </a:ext>
            </a:extLst>
          </p:cNvPr>
          <p:cNvSpPr txBox="1">
            <a:spLocks/>
          </p:cNvSpPr>
          <p:nvPr/>
        </p:nvSpPr>
        <p:spPr>
          <a:xfrm>
            <a:off x="6257063" y="805431"/>
            <a:ext cx="5581161" cy="384788"/>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Analysis on Product Portfolio</a:t>
            </a:r>
          </a:p>
        </p:txBody>
      </p:sp>
      <p:pic>
        <p:nvPicPr>
          <p:cNvPr id="31" name="Picture 30">
            <a:extLst>
              <a:ext uri="{FF2B5EF4-FFF2-40B4-BE49-F238E27FC236}">
                <a16:creationId xmlns:a16="http://schemas.microsoft.com/office/drawing/2014/main" id="{02B893FF-BA9C-4CAD-A934-345695F0771A}"/>
              </a:ext>
            </a:extLst>
          </p:cNvPr>
          <p:cNvPicPr>
            <a:picLocks noChangeAspect="1"/>
          </p:cNvPicPr>
          <p:nvPr/>
        </p:nvPicPr>
        <p:blipFill rotWithShape="1">
          <a:blip r:embed="rId3"/>
          <a:srcRect l="23201" t="5082" r="-6162" b="-5082"/>
          <a:stretch/>
        </p:blipFill>
        <p:spPr>
          <a:xfrm>
            <a:off x="1051318" y="1668189"/>
            <a:ext cx="4425509" cy="3292125"/>
          </a:xfrm>
          <a:prstGeom prst="rect">
            <a:avLst/>
          </a:prstGeom>
        </p:spPr>
      </p:pic>
      <p:sp>
        <p:nvSpPr>
          <p:cNvPr id="32" name="TextBox 31">
            <a:extLst>
              <a:ext uri="{FF2B5EF4-FFF2-40B4-BE49-F238E27FC236}">
                <a16:creationId xmlns:a16="http://schemas.microsoft.com/office/drawing/2014/main" id="{34EDFA5E-4184-41F2-B3EF-A2FCEF42CDF6}"/>
              </a:ext>
            </a:extLst>
          </p:cNvPr>
          <p:cNvSpPr txBox="1"/>
          <p:nvPr/>
        </p:nvSpPr>
        <p:spPr bwMode="auto">
          <a:xfrm>
            <a:off x="628995" y="5445205"/>
            <a:ext cx="5054671" cy="338554"/>
          </a:xfrm>
          <a:prstGeom prst="rect">
            <a:avLst/>
          </a:prstGeom>
          <a:solidFill>
            <a:srgbClr val="D7E6EB"/>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just"/>
            <a:r>
              <a:rPr lang="en-US" sz="1100" dirty="0"/>
              <a:t>There is no significant relationship between continuous variables, therefore we can keep all of them in the regression model to predict price</a:t>
            </a:r>
          </a:p>
        </p:txBody>
      </p:sp>
      <p:sp>
        <p:nvSpPr>
          <p:cNvPr id="33" name="TextBox 32">
            <a:extLst>
              <a:ext uri="{FF2B5EF4-FFF2-40B4-BE49-F238E27FC236}">
                <a16:creationId xmlns:a16="http://schemas.microsoft.com/office/drawing/2014/main" id="{E803BF23-D41C-4329-BD56-488219F80739}"/>
              </a:ext>
            </a:extLst>
          </p:cNvPr>
          <p:cNvSpPr txBox="1"/>
          <p:nvPr/>
        </p:nvSpPr>
        <p:spPr bwMode="auto">
          <a:xfrm>
            <a:off x="6520307" y="5432131"/>
            <a:ext cx="5054671" cy="338554"/>
          </a:xfrm>
          <a:prstGeom prst="rect">
            <a:avLst/>
          </a:prstGeom>
          <a:solidFill>
            <a:srgbClr val="D7E6EB"/>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just"/>
            <a:r>
              <a:rPr lang="en-US" sz="1100" dirty="0"/>
              <a:t>Product portfolio shows that there are untapped markets that firms can exploit and take dominant positions at first</a:t>
            </a:r>
          </a:p>
        </p:txBody>
      </p:sp>
      <p:sp>
        <p:nvSpPr>
          <p:cNvPr id="34" name="Title 1">
            <a:extLst>
              <a:ext uri="{FF2B5EF4-FFF2-40B4-BE49-F238E27FC236}">
                <a16:creationId xmlns:a16="http://schemas.microsoft.com/office/drawing/2014/main" id="{234DF699-8E80-43D4-A267-3E702D81035A}"/>
              </a:ext>
            </a:extLst>
          </p:cNvPr>
          <p:cNvSpPr txBox="1">
            <a:spLocks/>
          </p:cNvSpPr>
          <p:nvPr/>
        </p:nvSpPr>
        <p:spPr>
          <a:xfrm>
            <a:off x="344488" y="142619"/>
            <a:ext cx="5581161" cy="384788"/>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Annex </a:t>
            </a:r>
          </a:p>
        </p:txBody>
      </p:sp>
    </p:spTree>
    <p:extLst>
      <p:ext uri="{BB962C8B-B14F-4D97-AF65-F5344CB8AC3E}">
        <p14:creationId xmlns:p14="http://schemas.microsoft.com/office/powerpoint/2010/main" val="61585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7812A298-641B-4471-B621-B01CCD467246}"/>
              </a:ext>
            </a:extLst>
          </p:cNvPr>
          <p:cNvGraphicFramePr>
            <a:graphicFrameLocks noChangeAspect="1"/>
          </p:cNvGraphicFramePr>
          <p:nvPr>
            <p:custDataLst>
              <p:tags r:id="rId1"/>
            </p:custDataLst>
            <p:extLst>
              <p:ext uri="{D42A27DB-BD31-4B8C-83A1-F6EECF244321}">
                <p14:modId xmlns:p14="http://schemas.microsoft.com/office/powerpoint/2010/main" val="21856219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C0253AD5-D06F-4DB0-B623-7DA748D9D692}"/>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15</a:t>
            </a:fld>
            <a:endParaRPr lang="de-DE" dirty="0"/>
          </a:p>
        </p:txBody>
      </p:sp>
      <p:pic>
        <p:nvPicPr>
          <p:cNvPr id="7" name="Picture 6">
            <a:extLst>
              <a:ext uri="{FF2B5EF4-FFF2-40B4-BE49-F238E27FC236}">
                <a16:creationId xmlns:a16="http://schemas.microsoft.com/office/drawing/2014/main" id="{0D9B890B-6E41-4ABB-A179-2069E7A10643}"/>
              </a:ext>
            </a:extLst>
          </p:cNvPr>
          <p:cNvPicPr>
            <a:picLocks noChangeAspect="1"/>
          </p:cNvPicPr>
          <p:nvPr/>
        </p:nvPicPr>
        <p:blipFill>
          <a:blip r:embed="rId5"/>
          <a:stretch>
            <a:fillRect/>
          </a:stretch>
        </p:blipFill>
        <p:spPr>
          <a:xfrm>
            <a:off x="740436" y="871040"/>
            <a:ext cx="4169152" cy="2572962"/>
          </a:xfrm>
          <a:prstGeom prst="rect">
            <a:avLst/>
          </a:prstGeom>
        </p:spPr>
      </p:pic>
      <p:sp>
        <p:nvSpPr>
          <p:cNvPr id="11" name="Title 1">
            <a:extLst>
              <a:ext uri="{FF2B5EF4-FFF2-40B4-BE49-F238E27FC236}">
                <a16:creationId xmlns:a16="http://schemas.microsoft.com/office/drawing/2014/main" id="{080A52AA-F29F-42FB-8781-9C705CF39B47}"/>
              </a:ext>
            </a:extLst>
          </p:cNvPr>
          <p:cNvSpPr txBox="1">
            <a:spLocks/>
          </p:cNvSpPr>
          <p:nvPr/>
        </p:nvSpPr>
        <p:spPr>
          <a:xfrm>
            <a:off x="350100" y="672692"/>
            <a:ext cx="5581161" cy="396696"/>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kern="0" dirty="0">
                <a:solidFill>
                  <a:srgbClr val="054696"/>
                </a:solidFill>
              </a:rPr>
              <a:t>Important Features according to Lasso and Ridge</a:t>
            </a:r>
          </a:p>
        </p:txBody>
      </p:sp>
      <p:sp>
        <p:nvSpPr>
          <p:cNvPr id="12" name="TextBox 11">
            <a:extLst>
              <a:ext uri="{FF2B5EF4-FFF2-40B4-BE49-F238E27FC236}">
                <a16:creationId xmlns:a16="http://schemas.microsoft.com/office/drawing/2014/main" id="{91D3D0C2-7FDF-4B37-B29C-43018EFADA83}"/>
              </a:ext>
            </a:extLst>
          </p:cNvPr>
          <p:cNvSpPr txBox="1"/>
          <p:nvPr/>
        </p:nvSpPr>
        <p:spPr bwMode="auto">
          <a:xfrm>
            <a:off x="5003769" y="1248488"/>
            <a:ext cx="276999" cy="1562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vert" wrap="square" lIns="0" tIns="0" rIns="0" bIns="0" numCol="1" rtlCol="0" anchor="ctr" anchorCtr="0" compatLnSpc="1">
            <a:prstTxWarp prst="textNoShape">
              <a:avLst/>
            </a:prstTxWarp>
            <a:spAutoFit/>
          </a:bodyPr>
          <a:lstStyle/>
          <a:p>
            <a:pPr algn="ctr"/>
            <a:r>
              <a:rPr lang="en-US" b="1" dirty="0"/>
              <a:t>Lasso</a:t>
            </a:r>
          </a:p>
        </p:txBody>
      </p:sp>
      <p:sp>
        <p:nvSpPr>
          <p:cNvPr id="13" name="TextBox 12">
            <a:extLst>
              <a:ext uri="{FF2B5EF4-FFF2-40B4-BE49-F238E27FC236}">
                <a16:creationId xmlns:a16="http://schemas.microsoft.com/office/drawing/2014/main" id="{742B3C49-82E8-449F-8F95-B612A27FA67A}"/>
              </a:ext>
            </a:extLst>
          </p:cNvPr>
          <p:cNvSpPr txBox="1"/>
          <p:nvPr/>
        </p:nvSpPr>
        <p:spPr bwMode="auto">
          <a:xfrm>
            <a:off x="4962978" y="3487117"/>
            <a:ext cx="276999" cy="1562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vert" wrap="square" lIns="0" tIns="0" rIns="0" bIns="0" numCol="1" rtlCol="0" anchor="ctr" anchorCtr="0" compatLnSpc="1">
            <a:prstTxWarp prst="textNoShape">
              <a:avLst/>
            </a:prstTxWarp>
            <a:spAutoFit/>
          </a:bodyPr>
          <a:lstStyle/>
          <a:p>
            <a:pPr algn="ctr"/>
            <a:r>
              <a:rPr lang="en-US" b="1" dirty="0"/>
              <a:t>Ridge</a:t>
            </a:r>
          </a:p>
        </p:txBody>
      </p:sp>
      <p:sp>
        <p:nvSpPr>
          <p:cNvPr id="14" name="TextBox 13">
            <a:extLst>
              <a:ext uri="{FF2B5EF4-FFF2-40B4-BE49-F238E27FC236}">
                <a16:creationId xmlns:a16="http://schemas.microsoft.com/office/drawing/2014/main" id="{8C0BD430-29D6-4637-AA93-65ACAD56794D}"/>
              </a:ext>
            </a:extLst>
          </p:cNvPr>
          <p:cNvSpPr txBox="1"/>
          <p:nvPr/>
        </p:nvSpPr>
        <p:spPr bwMode="auto">
          <a:xfrm>
            <a:off x="701086" y="5816111"/>
            <a:ext cx="4910490" cy="338554"/>
          </a:xfrm>
          <a:prstGeom prst="rect">
            <a:avLst/>
          </a:prstGeom>
          <a:solidFill>
            <a:srgbClr val="D7E6EB"/>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just"/>
            <a:r>
              <a:rPr lang="en-US" sz="1100" dirty="0"/>
              <a:t>Lasso and Ridge place more importance on the impact of Neighborhood position on price</a:t>
            </a:r>
          </a:p>
        </p:txBody>
      </p:sp>
      <p:grpSp>
        <p:nvGrpSpPr>
          <p:cNvPr id="22" name="Group 21">
            <a:extLst>
              <a:ext uri="{FF2B5EF4-FFF2-40B4-BE49-F238E27FC236}">
                <a16:creationId xmlns:a16="http://schemas.microsoft.com/office/drawing/2014/main" id="{6E016DF7-505F-4D20-87C5-55010DE3514D}"/>
              </a:ext>
            </a:extLst>
          </p:cNvPr>
          <p:cNvGrpSpPr/>
          <p:nvPr/>
        </p:nvGrpSpPr>
        <p:grpSpPr>
          <a:xfrm>
            <a:off x="6244116" y="1516676"/>
            <a:ext cx="5091898" cy="2914769"/>
            <a:chOff x="6041093" y="627321"/>
            <a:chExt cx="5091898" cy="2914769"/>
          </a:xfrm>
        </p:grpSpPr>
        <p:grpSp>
          <p:nvGrpSpPr>
            <p:cNvPr id="15" name="Group 14">
              <a:extLst>
                <a:ext uri="{FF2B5EF4-FFF2-40B4-BE49-F238E27FC236}">
                  <a16:creationId xmlns:a16="http://schemas.microsoft.com/office/drawing/2014/main" id="{54BC618F-D9A4-4233-8719-32D99CC58EEA}"/>
                </a:ext>
              </a:extLst>
            </p:cNvPr>
            <p:cNvGrpSpPr/>
            <p:nvPr/>
          </p:nvGrpSpPr>
          <p:grpSpPr>
            <a:xfrm>
              <a:off x="6041093" y="627321"/>
              <a:ext cx="5091898" cy="2914769"/>
              <a:chOff x="5943600" y="3003713"/>
              <a:chExt cx="5123721" cy="2897519"/>
            </a:xfrm>
          </p:grpSpPr>
          <p:sp>
            <p:nvSpPr>
              <p:cNvPr id="16" name="AutoShape 2">
                <a:extLst>
                  <a:ext uri="{FF2B5EF4-FFF2-40B4-BE49-F238E27FC236}">
                    <a16:creationId xmlns:a16="http://schemas.microsoft.com/office/drawing/2014/main" id="{7029C018-EE93-4306-A4EB-9B53B28268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a:extLst>
                  <a:ext uri="{FF2B5EF4-FFF2-40B4-BE49-F238E27FC236}">
                    <a16:creationId xmlns:a16="http://schemas.microsoft.com/office/drawing/2014/main" id="{F719F050-9167-4985-8934-BEA6A9310EC8}"/>
                  </a:ext>
                </a:extLst>
              </p:cNvPr>
              <p:cNvPicPr>
                <a:picLocks noChangeAspect="1"/>
              </p:cNvPicPr>
              <p:nvPr/>
            </p:nvPicPr>
            <p:blipFill>
              <a:blip r:embed="rId6"/>
              <a:stretch>
                <a:fillRect/>
              </a:stretch>
            </p:blipFill>
            <p:spPr>
              <a:xfrm>
                <a:off x="6372267" y="3003713"/>
                <a:ext cx="4695054" cy="2897519"/>
              </a:xfrm>
              <a:prstGeom prst="rect">
                <a:avLst/>
              </a:prstGeom>
            </p:spPr>
          </p:pic>
          <p:sp>
            <p:nvSpPr>
              <p:cNvPr id="18" name="Rectangle 17">
                <a:extLst>
                  <a:ext uri="{FF2B5EF4-FFF2-40B4-BE49-F238E27FC236}">
                    <a16:creationId xmlns:a16="http://schemas.microsoft.com/office/drawing/2014/main" id="{B51B720B-A5EA-4CE6-B26F-4748FF797205}"/>
                  </a:ext>
                </a:extLst>
              </p:cNvPr>
              <p:cNvSpPr/>
              <p:nvPr/>
            </p:nvSpPr>
            <p:spPr bwMode="auto">
              <a:xfrm>
                <a:off x="6372267" y="3003714"/>
                <a:ext cx="4695053" cy="2897518"/>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grpSp>
        <p:sp>
          <p:nvSpPr>
            <p:cNvPr id="19" name="Rectangle 18">
              <a:extLst>
                <a:ext uri="{FF2B5EF4-FFF2-40B4-BE49-F238E27FC236}">
                  <a16:creationId xmlns:a16="http://schemas.microsoft.com/office/drawing/2014/main" id="{1B08E162-8F62-4B80-B921-26B1AE1164FD}"/>
                </a:ext>
              </a:extLst>
            </p:cNvPr>
            <p:cNvSpPr/>
            <p:nvPr/>
          </p:nvSpPr>
          <p:spPr bwMode="auto">
            <a:xfrm>
              <a:off x="6903866" y="1002714"/>
              <a:ext cx="2916755" cy="451400"/>
            </a:xfrm>
            <a:prstGeom prst="rect">
              <a:avLst/>
            </a:prstGeom>
            <a:noFill/>
            <a:ln w="19050" algn="ctr">
              <a:solidFill>
                <a:srgbClr val="FF0000"/>
              </a:solidFill>
              <a:round/>
              <a:headEnd/>
              <a:tailEnd/>
            </a:ln>
          </p:spPr>
          <p:txBody>
            <a:bodyPr lIns="108000" tIns="108000" rIns="90000" bIns="46800" rtlCol="0" anchor="ctr"/>
            <a:lstStyle/>
            <a:p>
              <a:pPr>
                <a:buClr>
                  <a:srgbClr val="2C4592"/>
                </a:buClr>
              </a:pPr>
              <a:endParaRPr lang="en-US" sz="900" b="1" kern="0" dirty="0"/>
            </a:p>
          </p:txBody>
        </p:sp>
      </p:grpSp>
      <p:sp>
        <p:nvSpPr>
          <p:cNvPr id="20" name="Rectangle 19">
            <a:extLst>
              <a:ext uri="{FF2B5EF4-FFF2-40B4-BE49-F238E27FC236}">
                <a16:creationId xmlns:a16="http://schemas.microsoft.com/office/drawing/2014/main" id="{AD17EC50-2B1D-40A4-B220-442A6D1E5A2C}"/>
              </a:ext>
            </a:extLst>
          </p:cNvPr>
          <p:cNvSpPr/>
          <p:nvPr/>
        </p:nvSpPr>
        <p:spPr bwMode="auto">
          <a:xfrm>
            <a:off x="365751" y="627321"/>
            <a:ext cx="5581161" cy="5676271"/>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1" name="Rectangle 20">
            <a:extLst>
              <a:ext uri="{FF2B5EF4-FFF2-40B4-BE49-F238E27FC236}">
                <a16:creationId xmlns:a16="http://schemas.microsoft.com/office/drawing/2014/main" id="{C8DAFD42-9745-4646-83E7-9848AF877F79}"/>
              </a:ext>
            </a:extLst>
          </p:cNvPr>
          <p:cNvSpPr/>
          <p:nvPr/>
        </p:nvSpPr>
        <p:spPr bwMode="auto">
          <a:xfrm>
            <a:off x="6099312" y="627320"/>
            <a:ext cx="5726937" cy="5676271"/>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3" name="Title 1">
            <a:extLst>
              <a:ext uri="{FF2B5EF4-FFF2-40B4-BE49-F238E27FC236}">
                <a16:creationId xmlns:a16="http://schemas.microsoft.com/office/drawing/2014/main" id="{920D87F6-2DA4-4FE2-9C3E-7BE1C3DFE673}"/>
              </a:ext>
            </a:extLst>
          </p:cNvPr>
          <p:cNvSpPr txBox="1">
            <a:spLocks/>
          </p:cNvSpPr>
          <p:nvPr/>
        </p:nvSpPr>
        <p:spPr>
          <a:xfrm>
            <a:off x="6172199" y="672692"/>
            <a:ext cx="5581161" cy="396696"/>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kern="0" dirty="0">
                <a:solidFill>
                  <a:srgbClr val="054696"/>
                </a:solidFill>
              </a:rPr>
              <a:t>Graph plotting Price and Predicted (Linear Regression)</a:t>
            </a:r>
          </a:p>
        </p:txBody>
      </p:sp>
      <p:pic>
        <p:nvPicPr>
          <p:cNvPr id="8" name="Picture 7">
            <a:extLst>
              <a:ext uri="{FF2B5EF4-FFF2-40B4-BE49-F238E27FC236}">
                <a16:creationId xmlns:a16="http://schemas.microsoft.com/office/drawing/2014/main" id="{6B29F004-A443-4E52-A3D3-9E87D7E72FB2}"/>
              </a:ext>
            </a:extLst>
          </p:cNvPr>
          <p:cNvPicPr>
            <a:picLocks noChangeAspect="1"/>
          </p:cNvPicPr>
          <p:nvPr/>
        </p:nvPicPr>
        <p:blipFill>
          <a:blip r:embed="rId7"/>
          <a:stretch>
            <a:fillRect/>
          </a:stretch>
        </p:blipFill>
        <p:spPr>
          <a:xfrm>
            <a:off x="548686" y="3208762"/>
            <a:ext cx="4376553" cy="2572962"/>
          </a:xfrm>
          <a:prstGeom prst="rect">
            <a:avLst/>
          </a:prstGeom>
        </p:spPr>
      </p:pic>
      <p:sp>
        <p:nvSpPr>
          <p:cNvPr id="24" name="Rectangle 23">
            <a:extLst>
              <a:ext uri="{FF2B5EF4-FFF2-40B4-BE49-F238E27FC236}">
                <a16:creationId xmlns:a16="http://schemas.microsoft.com/office/drawing/2014/main" id="{4E3A8434-05C7-4DF6-B5B3-F7AC2021BB81}"/>
              </a:ext>
            </a:extLst>
          </p:cNvPr>
          <p:cNvSpPr/>
          <p:nvPr/>
        </p:nvSpPr>
        <p:spPr>
          <a:xfrm>
            <a:off x="6464595" y="5170718"/>
            <a:ext cx="5026319" cy="769441"/>
          </a:xfrm>
          <a:prstGeom prst="rect">
            <a:avLst/>
          </a:prstGeom>
          <a:solidFill>
            <a:srgbClr val="D7E6EB"/>
          </a:solidFill>
        </p:spPr>
        <p:txBody>
          <a:bodyPr wrap="square">
            <a:spAutoFit/>
          </a:bodyPr>
          <a:lstStyle/>
          <a:p>
            <a:r>
              <a:rPr lang="en-US" sz="1100" dirty="0"/>
              <a:t>The red rectangular consists of points that have similar price regardless of facilities features except for both presence of Entire Home/Apt and Real Bed. This means that the interaction between these variables can significantly impact on pricing, which has not been captured in the linear regression</a:t>
            </a:r>
          </a:p>
        </p:txBody>
      </p:sp>
    </p:spTree>
    <p:extLst>
      <p:ext uri="{BB962C8B-B14F-4D97-AF65-F5344CB8AC3E}">
        <p14:creationId xmlns:p14="http://schemas.microsoft.com/office/powerpoint/2010/main" val="155811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8D9A06A3-13F2-8D42-A701-070D7BFBC093}"/>
              </a:ext>
            </a:extLst>
          </p:cNvPr>
          <p:cNvSpPr txBox="1"/>
          <p:nvPr/>
        </p:nvSpPr>
        <p:spPr>
          <a:xfrm>
            <a:off x="344488" y="1763239"/>
            <a:ext cx="2700000" cy="2755597"/>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600" b="1" dirty="0">
                <a:solidFill>
                  <a:schemeClr val="tx2"/>
                </a:solidFill>
                <a:latin typeface="+mj-lt"/>
              </a:rPr>
              <a:t>Data Imputation</a:t>
            </a:r>
          </a:p>
          <a:p>
            <a:pPr marL="285750" indent="-285750" algn="just">
              <a:spcAft>
                <a:spcPts val="1800"/>
              </a:spcAft>
              <a:buClr>
                <a:schemeClr val="accent4"/>
              </a:buClr>
              <a:buFont typeface="Arial" panose="020B0604020202020204" pitchFamily="34" charset="0"/>
              <a:buChar char="•"/>
            </a:pPr>
            <a:r>
              <a:rPr lang="en-US" sz="1100" dirty="0">
                <a:latin typeface="+mn-lt"/>
              </a:rPr>
              <a:t>Loss of values mostly in </a:t>
            </a:r>
            <a:r>
              <a:rPr lang="en-US" sz="1100" dirty="0" err="1">
                <a:latin typeface="+mn-lt"/>
              </a:rPr>
              <a:t>Review_score_rating</a:t>
            </a:r>
            <a:r>
              <a:rPr lang="en-US" sz="1100" dirty="0">
                <a:latin typeface="+mn-lt"/>
              </a:rPr>
              <a:t>, </a:t>
            </a:r>
            <a:r>
              <a:rPr lang="en-US" sz="1100" dirty="0" err="1">
                <a:latin typeface="+mn-lt"/>
              </a:rPr>
              <a:t>Room_type</a:t>
            </a:r>
            <a:r>
              <a:rPr lang="en-US" sz="1100" dirty="0">
                <a:latin typeface="+mn-lt"/>
              </a:rPr>
              <a:t> and </a:t>
            </a:r>
            <a:r>
              <a:rPr lang="en-US" sz="1100" dirty="0" err="1">
                <a:latin typeface="+mn-lt"/>
              </a:rPr>
              <a:t>Zipcode</a:t>
            </a:r>
            <a:r>
              <a:rPr lang="en-US" sz="1100" dirty="0">
                <a:latin typeface="+mn-lt"/>
              </a:rPr>
              <a:t>. If we eliminate all NA, data loss would be 25% of all observations. Therefore we have to resort to data imputation</a:t>
            </a:r>
          </a:p>
          <a:p>
            <a:pPr marL="285750" indent="-285750" algn="just">
              <a:spcAft>
                <a:spcPts val="1800"/>
              </a:spcAft>
              <a:buClr>
                <a:schemeClr val="accent4"/>
              </a:buClr>
              <a:buFont typeface="Arial" panose="020B0604020202020204" pitchFamily="34" charset="0"/>
              <a:buChar char="•"/>
            </a:pPr>
            <a:r>
              <a:rPr lang="en-US" sz="1100" dirty="0">
                <a:latin typeface="+mn-lt"/>
              </a:rPr>
              <a:t>Replace NA values by Median  (Review score, Bedrooms, Bathrooms), and Unknown (</a:t>
            </a:r>
            <a:r>
              <a:rPr lang="en-US" sz="1100" dirty="0" err="1">
                <a:latin typeface="+mn-lt"/>
              </a:rPr>
              <a:t>Room_type</a:t>
            </a:r>
            <a:r>
              <a:rPr lang="en-US" sz="1100" dirty="0">
                <a:latin typeface="+mn-lt"/>
              </a:rPr>
              <a:t> , City and </a:t>
            </a:r>
            <a:r>
              <a:rPr lang="en-US" sz="1100" dirty="0" err="1">
                <a:latin typeface="+mn-lt"/>
              </a:rPr>
              <a:t>Zipcode</a:t>
            </a:r>
            <a:r>
              <a:rPr lang="en-US" sz="1100" dirty="0">
                <a:latin typeface="+mn-lt"/>
              </a:rPr>
              <a:t>)</a:t>
            </a:r>
          </a:p>
          <a:p>
            <a:pPr algn="just">
              <a:spcAft>
                <a:spcPts val="1800"/>
              </a:spcAft>
              <a:buClr>
                <a:schemeClr val="accent4"/>
              </a:buClr>
            </a:pPr>
            <a:endParaRPr lang="en-US" sz="1000" dirty="0">
              <a:latin typeface="+mn-lt"/>
            </a:endParaRPr>
          </a:p>
        </p:txBody>
      </p:sp>
      <p:cxnSp>
        <p:nvCxnSpPr>
          <p:cNvPr id="10" name="Gerade Verbindung 9"/>
          <p:cNvCxnSpPr>
            <a:cxnSpLocks/>
          </p:cNvCxnSpPr>
          <p:nvPr/>
        </p:nvCxnSpPr>
        <p:spPr bwMode="auto">
          <a:xfrm>
            <a:off x="344486" y="2061565"/>
            <a:ext cx="2700002"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21" name="Textfeld 20">
            <a:extLst>
              <a:ext uri="{FF2B5EF4-FFF2-40B4-BE49-F238E27FC236}">
                <a16:creationId xmlns:a16="http://schemas.microsoft.com/office/drawing/2014/main" id="{8D9A06A3-13F2-8D42-A701-070D7BFBC093}"/>
              </a:ext>
            </a:extLst>
          </p:cNvPr>
          <p:cNvSpPr txBox="1"/>
          <p:nvPr/>
        </p:nvSpPr>
        <p:spPr>
          <a:xfrm>
            <a:off x="3145110" y="1763239"/>
            <a:ext cx="2831490" cy="2755597"/>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600" b="1" dirty="0">
                <a:solidFill>
                  <a:schemeClr val="tx2"/>
                </a:solidFill>
                <a:latin typeface="+mj-lt"/>
              </a:rPr>
              <a:t>Re-define City Values</a:t>
            </a:r>
          </a:p>
          <a:p>
            <a:pPr marL="285750" indent="-285750" algn="just">
              <a:spcAft>
                <a:spcPts val="1800"/>
              </a:spcAft>
              <a:buClr>
                <a:schemeClr val="accent4"/>
              </a:buClr>
              <a:buFont typeface="Arial" panose="020B0604020202020204" pitchFamily="34" charset="0"/>
              <a:buChar char="•"/>
            </a:pPr>
            <a:r>
              <a:rPr lang="en-US" sz="1100" dirty="0">
                <a:latin typeface="+mn-lt"/>
              </a:rPr>
              <a:t>Goal: assign city values back to only 5 cities: Boston, Seattle, New York City, San Francisco and Los Angeles</a:t>
            </a:r>
          </a:p>
          <a:p>
            <a:pPr marL="285750" indent="-285750" algn="just">
              <a:spcAft>
                <a:spcPts val="1800"/>
              </a:spcAft>
              <a:buClr>
                <a:schemeClr val="accent4"/>
              </a:buClr>
              <a:buFont typeface="Arial" panose="020B0604020202020204" pitchFamily="34" charset="0"/>
              <a:buChar char="•"/>
            </a:pPr>
            <a:r>
              <a:rPr lang="en-US" sz="1100" dirty="0">
                <a:latin typeface="+mn-lt"/>
              </a:rPr>
              <a:t>Using the </a:t>
            </a:r>
            <a:r>
              <a:rPr lang="en-US" sz="1100" dirty="0" err="1">
                <a:latin typeface="+mn-lt"/>
              </a:rPr>
              <a:t>Zipcode</a:t>
            </a:r>
            <a:r>
              <a:rPr lang="en-US" sz="1100" dirty="0">
                <a:latin typeface="+mn-lt"/>
              </a:rPr>
              <a:t> to re-define city values, given that each city has a unique range of </a:t>
            </a:r>
            <a:r>
              <a:rPr lang="en-US" sz="1100" dirty="0" err="1">
                <a:latin typeface="+mn-lt"/>
              </a:rPr>
              <a:t>Zipcode</a:t>
            </a:r>
            <a:endParaRPr lang="en-US" sz="1100" dirty="0">
              <a:latin typeface="+mn-lt"/>
            </a:endParaRPr>
          </a:p>
          <a:p>
            <a:pPr marL="285750" indent="-285750" algn="just">
              <a:spcAft>
                <a:spcPts val="1800"/>
              </a:spcAft>
              <a:buClr>
                <a:schemeClr val="accent4"/>
              </a:buClr>
              <a:buFont typeface="Arial" panose="020B0604020202020204" pitchFamily="34" charset="0"/>
              <a:buChar char="•"/>
            </a:pPr>
            <a:r>
              <a:rPr lang="en-US" sz="1100" dirty="0">
                <a:latin typeface="+mn-lt"/>
              </a:rPr>
              <a:t>Keep all 5 relevant cities in the final data set for further analysis</a:t>
            </a:r>
          </a:p>
          <a:p>
            <a:pPr marL="285750" indent="-285750" algn="just">
              <a:spcAft>
                <a:spcPts val="1800"/>
              </a:spcAft>
              <a:buClr>
                <a:schemeClr val="accent4"/>
              </a:buClr>
              <a:buFont typeface="Arial" panose="020B0604020202020204" pitchFamily="34" charset="0"/>
              <a:buChar char="•"/>
            </a:pPr>
            <a:endParaRPr lang="en-US" sz="1600" b="1" dirty="0">
              <a:solidFill>
                <a:schemeClr val="tx2"/>
              </a:solidFill>
              <a:latin typeface="+mj-lt"/>
            </a:endParaRPr>
          </a:p>
        </p:txBody>
      </p:sp>
      <p:sp>
        <p:nvSpPr>
          <p:cNvPr id="22" name="Textfeld 21">
            <a:extLst>
              <a:ext uri="{FF2B5EF4-FFF2-40B4-BE49-F238E27FC236}">
                <a16:creationId xmlns:a16="http://schemas.microsoft.com/office/drawing/2014/main" id="{8D9A06A3-13F2-8D42-A701-070D7BFBC093}"/>
              </a:ext>
            </a:extLst>
          </p:cNvPr>
          <p:cNvSpPr txBox="1"/>
          <p:nvPr/>
        </p:nvSpPr>
        <p:spPr>
          <a:xfrm>
            <a:off x="6086474" y="1763239"/>
            <a:ext cx="2831490" cy="2755597"/>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600" b="1" dirty="0">
                <a:solidFill>
                  <a:schemeClr val="tx2"/>
                </a:solidFill>
                <a:latin typeface="+mj-lt"/>
              </a:rPr>
              <a:t>Filter invalid values</a:t>
            </a:r>
          </a:p>
          <a:p>
            <a:pPr marL="171450" indent="-171450" algn="just">
              <a:spcAft>
                <a:spcPts val="1800"/>
              </a:spcAft>
              <a:buClr>
                <a:schemeClr val="accent4"/>
              </a:buClr>
              <a:buFont typeface="Arial" panose="020B0604020202020204" pitchFamily="34" charset="0"/>
              <a:buChar char="•"/>
            </a:pPr>
            <a:r>
              <a:rPr lang="en-US" sz="1100" dirty="0">
                <a:latin typeface="+mn-lt"/>
              </a:rPr>
              <a:t>Filter NA values: After data imputation and re-define value, the loss of observations reduce from nearly 10,000 observations to around 200 observations as final</a:t>
            </a:r>
          </a:p>
          <a:p>
            <a:pPr marL="171450" indent="-171450" algn="just">
              <a:spcAft>
                <a:spcPts val="1800"/>
              </a:spcAft>
              <a:buClr>
                <a:schemeClr val="accent4"/>
              </a:buClr>
              <a:buFont typeface="Arial" panose="020B0604020202020204" pitchFamily="34" charset="0"/>
              <a:buChar char="•"/>
            </a:pPr>
            <a:r>
              <a:rPr lang="en-US" sz="1100" dirty="0">
                <a:latin typeface="+mn-lt"/>
              </a:rPr>
              <a:t>Filter invalid value: filter out all beds value equal 0, as there still exists bed-type regardless of no beds</a:t>
            </a:r>
          </a:p>
          <a:p>
            <a:pPr marL="171450" indent="-171450" algn="just">
              <a:spcAft>
                <a:spcPts val="1800"/>
              </a:spcAft>
              <a:buClr>
                <a:schemeClr val="accent4"/>
              </a:buClr>
              <a:buFont typeface="Arial" panose="020B0604020202020204" pitchFamily="34" charset="0"/>
              <a:buChar char="•"/>
            </a:pPr>
            <a:r>
              <a:rPr lang="en-US" sz="1100" dirty="0">
                <a:latin typeface="+mn-lt"/>
              </a:rPr>
              <a:t>Filter one-factor value: Country and Balcony as they have no impact on the regression</a:t>
            </a:r>
          </a:p>
          <a:p>
            <a:pPr marL="171450" indent="-171450" algn="just">
              <a:spcAft>
                <a:spcPts val="1800"/>
              </a:spcAft>
              <a:buClr>
                <a:schemeClr val="accent4"/>
              </a:buClr>
              <a:buFont typeface="Arial" panose="020B0604020202020204" pitchFamily="34" charset="0"/>
              <a:buChar char="•"/>
            </a:pPr>
            <a:endParaRPr lang="en-US" sz="1200" b="1" dirty="0">
              <a:solidFill>
                <a:schemeClr val="tx2"/>
              </a:solidFill>
              <a:latin typeface="+mn-lt"/>
            </a:endParaRPr>
          </a:p>
        </p:txBody>
      </p:sp>
      <p:sp>
        <p:nvSpPr>
          <p:cNvPr id="25" name="Textfeld 24">
            <a:extLst>
              <a:ext uri="{FF2B5EF4-FFF2-40B4-BE49-F238E27FC236}">
                <a16:creationId xmlns:a16="http://schemas.microsoft.com/office/drawing/2014/main" id="{8D9A06A3-13F2-8D42-A701-070D7BFBC093}"/>
              </a:ext>
            </a:extLst>
          </p:cNvPr>
          <p:cNvSpPr txBox="1"/>
          <p:nvPr/>
        </p:nvSpPr>
        <p:spPr>
          <a:xfrm>
            <a:off x="9009335" y="1763239"/>
            <a:ext cx="2831490" cy="2755597"/>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600" b="1" dirty="0">
                <a:solidFill>
                  <a:schemeClr val="tx2"/>
                </a:solidFill>
                <a:latin typeface="+mj-lt"/>
              </a:rPr>
              <a:t>Modify variables type</a:t>
            </a:r>
          </a:p>
          <a:p>
            <a:pPr marL="171450" indent="-171450" algn="just">
              <a:spcAft>
                <a:spcPts val="1800"/>
              </a:spcAft>
              <a:buClr>
                <a:schemeClr val="accent4"/>
              </a:buClr>
              <a:buFont typeface="Arial" panose="020B0604020202020204" pitchFamily="34" charset="0"/>
              <a:buChar char="•"/>
            </a:pPr>
            <a:r>
              <a:rPr lang="en-US" sz="1100" dirty="0">
                <a:latin typeface="+mn-lt"/>
              </a:rPr>
              <a:t>Mutate binary and categorical variables as factors (City, Company, Neighborhood, </a:t>
            </a:r>
            <a:r>
              <a:rPr lang="en-US" sz="1100" dirty="0" err="1">
                <a:latin typeface="+mn-lt"/>
              </a:rPr>
              <a:t>Room_type</a:t>
            </a:r>
            <a:r>
              <a:rPr lang="en-US" sz="1100" dirty="0">
                <a:latin typeface="+mn-lt"/>
              </a:rPr>
              <a:t>, </a:t>
            </a:r>
            <a:r>
              <a:rPr lang="en-US" sz="1100" dirty="0" err="1">
                <a:latin typeface="+mn-lt"/>
              </a:rPr>
              <a:t>Property_type</a:t>
            </a:r>
            <a:r>
              <a:rPr lang="en-US" sz="1100" dirty="0">
                <a:latin typeface="+mn-lt"/>
              </a:rPr>
              <a:t> Bed-type and binary variables)</a:t>
            </a:r>
          </a:p>
          <a:p>
            <a:pPr marL="171450" indent="-171450" algn="just">
              <a:spcAft>
                <a:spcPts val="1800"/>
              </a:spcAft>
              <a:buClr>
                <a:schemeClr val="accent4"/>
              </a:buClr>
              <a:buFont typeface="Arial" panose="020B0604020202020204" pitchFamily="34" charset="0"/>
              <a:buChar char="•"/>
            </a:pPr>
            <a:r>
              <a:rPr lang="en-US" sz="1100" dirty="0">
                <a:latin typeface="+mn-lt"/>
              </a:rPr>
              <a:t>Add Region (West and East) variable to further observe the price differences in geography </a:t>
            </a:r>
          </a:p>
          <a:p>
            <a:pPr marL="171450" indent="-171450" algn="just">
              <a:spcAft>
                <a:spcPts val="1800"/>
              </a:spcAft>
              <a:buClr>
                <a:schemeClr val="accent4"/>
              </a:buClr>
              <a:buFont typeface="Arial" panose="020B0604020202020204" pitchFamily="34" charset="0"/>
              <a:buChar char="•"/>
            </a:pPr>
            <a:endParaRPr lang="en-US" sz="1200" dirty="0">
              <a:latin typeface="+mn-lt"/>
            </a:endParaRPr>
          </a:p>
          <a:p>
            <a:pPr marL="171450" indent="-171450" algn="just">
              <a:spcAft>
                <a:spcPts val="1800"/>
              </a:spcAft>
              <a:buClr>
                <a:schemeClr val="accent4"/>
              </a:buClr>
              <a:buFont typeface="Arial" panose="020B0604020202020204" pitchFamily="34" charset="0"/>
              <a:buChar char="•"/>
            </a:pPr>
            <a:endParaRPr lang="en-US" sz="1200" b="1" dirty="0">
              <a:solidFill>
                <a:schemeClr val="tx2"/>
              </a:solidFill>
              <a:latin typeface="+mn-lt"/>
            </a:endParaRPr>
          </a:p>
        </p:txBody>
      </p:sp>
      <p:cxnSp>
        <p:nvCxnSpPr>
          <p:cNvPr id="26" name="Gerade Verbindung 25"/>
          <p:cNvCxnSpPr>
            <a:cxnSpLocks/>
          </p:cNvCxnSpPr>
          <p:nvPr/>
        </p:nvCxnSpPr>
        <p:spPr bwMode="auto">
          <a:xfrm>
            <a:off x="3276598" y="2061565"/>
            <a:ext cx="2700002"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27" name="Gerade Verbindung 26"/>
          <p:cNvCxnSpPr>
            <a:cxnSpLocks/>
          </p:cNvCxnSpPr>
          <p:nvPr/>
        </p:nvCxnSpPr>
        <p:spPr bwMode="auto">
          <a:xfrm>
            <a:off x="6208712" y="2061565"/>
            <a:ext cx="2700002"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cxnSp>
        <p:nvCxnSpPr>
          <p:cNvPr id="28" name="Gerade Verbindung 27"/>
          <p:cNvCxnSpPr>
            <a:cxnSpLocks/>
          </p:cNvCxnSpPr>
          <p:nvPr/>
        </p:nvCxnSpPr>
        <p:spPr bwMode="auto">
          <a:xfrm>
            <a:off x="9140825" y="2061565"/>
            <a:ext cx="2700002" cy="0"/>
          </a:xfrm>
          <a:prstGeom prst="line">
            <a:avLst/>
          </a:prstGeom>
          <a:solidFill>
            <a:schemeClr val="accent1"/>
          </a:solidFill>
          <a:ln w="12700" cap="flat" cmpd="sng" algn="ctr">
            <a:solidFill>
              <a:schemeClr val="bg2"/>
            </a:solidFill>
            <a:prstDash val="solid"/>
            <a:round/>
            <a:headEnd type="none" w="med" len="med"/>
            <a:tailEnd type="none" w="med" len="med"/>
          </a:ln>
          <a:effectLst/>
        </p:spPr>
      </p:cxnSp>
      <p:sp>
        <p:nvSpPr>
          <p:cNvPr id="24" name="Foliennummernplatzhalter 1">
            <a:extLst>
              <a:ext uri="{FF2B5EF4-FFF2-40B4-BE49-F238E27FC236}">
                <a16:creationId xmlns:a16="http://schemas.microsoft.com/office/drawing/2014/main" id="{C72B2AC5-5B58-B94E-ACBE-570D7DF5D9CA}"/>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2</a:t>
            </a:fld>
            <a:endParaRPr lang="de-DE" dirty="0"/>
          </a:p>
        </p:txBody>
      </p:sp>
      <p:sp>
        <p:nvSpPr>
          <p:cNvPr id="29" name="Title 1">
            <a:extLst>
              <a:ext uri="{FF2B5EF4-FFF2-40B4-BE49-F238E27FC236}">
                <a16:creationId xmlns:a16="http://schemas.microsoft.com/office/drawing/2014/main" id="{B40236D8-66FD-47C0-B2EC-9289C335C272}"/>
              </a:ext>
            </a:extLst>
          </p:cNvPr>
          <p:cNvSpPr txBox="1">
            <a:spLocks/>
          </p:cNvSpPr>
          <p:nvPr/>
        </p:nvSpPr>
        <p:spPr>
          <a:xfrm>
            <a:off x="248246" y="137326"/>
            <a:ext cx="6943897"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Data Preparation</a:t>
            </a:r>
          </a:p>
        </p:txBody>
      </p:sp>
    </p:spTree>
    <p:extLst>
      <p:ext uri="{BB962C8B-B14F-4D97-AF65-F5344CB8AC3E}">
        <p14:creationId xmlns:p14="http://schemas.microsoft.com/office/powerpoint/2010/main" val="154879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48F589-D22B-4883-95BF-10A991DC49B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5" name="Object 4" hidden="1">
                        <a:extLst>
                          <a:ext uri="{FF2B5EF4-FFF2-40B4-BE49-F238E27FC236}">
                            <a16:creationId xmlns:a16="http://schemas.microsoft.com/office/drawing/2014/main" id="{0848F589-D22B-4883-95BF-10A991DC49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177DAEF-360D-4E3A-905E-FD39C343C539}"/>
              </a:ext>
            </a:extLst>
          </p:cNvPr>
          <p:cNvSpPr/>
          <p:nvPr/>
        </p:nvSpPr>
        <p:spPr>
          <a:xfrm>
            <a:off x="344488" y="1610483"/>
            <a:ext cx="11503024"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iennummernplatzhalter 1">
            <a:extLst>
              <a:ext uri="{FF2B5EF4-FFF2-40B4-BE49-F238E27FC236}">
                <a16:creationId xmlns:a16="http://schemas.microsoft.com/office/drawing/2014/main" id="{C72B2AC5-5B58-B94E-ACBE-570D7DF5D9CA}"/>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3</a:t>
            </a:fld>
            <a:endParaRPr lang="de-DE" dirty="0"/>
          </a:p>
        </p:txBody>
      </p:sp>
      <p:sp>
        <p:nvSpPr>
          <p:cNvPr id="29" name="Title 1">
            <a:extLst>
              <a:ext uri="{FF2B5EF4-FFF2-40B4-BE49-F238E27FC236}">
                <a16:creationId xmlns:a16="http://schemas.microsoft.com/office/drawing/2014/main" id="{B40236D8-66FD-47C0-B2EC-9289C335C272}"/>
              </a:ext>
            </a:extLst>
          </p:cNvPr>
          <p:cNvSpPr txBox="1">
            <a:spLocks/>
          </p:cNvSpPr>
          <p:nvPr/>
        </p:nvSpPr>
        <p:spPr>
          <a:xfrm>
            <a:off x="248246" y="137326"/>
            <a:ext cx="6943897" cy="625735"/>
          </a:xfrm>
          <a:prstGeom prst="rect">
            <a:avLst/>
          </a:prstGeom>
        </p:spPr>
        <p:txBody>
          <a:bodyPr anchor="ct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Agenda</a:t>
            </a:r>
          </a:p>
        </p:txBody>
      </p:sp>
      <p:sp>
        <p:nvSpPr>
          <p:cNvPr id="2" name="TextBox 1">
            <a:extLst>
              <a:ext uri="{FF2B5EF4-FFF2-40B4-BE49-F238E27FC236}">
                <a16:creationId xmlns:a16="http://schemas.microsoft.com/office/drawing/2014/main" id="{F617F3FE-FAC5-4D65-B8A5-5C014AE1AF6A}"/>
              </a:ext>
            </a:extLst>
          </p:cNvPr>
          <p:cNvSpPr txBox="1"/>
          <p:nvPr/>
        </p:nvSpPr>
        <p:spPr>
          <a:xfrm>
            <a:off x="344488" y="914400"/>
            <a:ext cx="8321047" cy="2776401"/>
          </a:xfrm>
          <a:prstGeom prst="rect">
            <a:avLst/>
          </a:prstGeom>
          <a:noFill/>
        </p:spPr>
        <p:txBody>
          <a:bodyPr wrap="square" rtlCol="0">
            <a:spAutoFit/>
          </a:bodyPr>
          <a:lstStyle/>
          <a:p>
            <a:pPr marL="342900" indent="-342900">
              <a:lnSpc>
                <a:spcPct val="200000"/>
              </a:lnSpc>
              <a:buAutoNum type="arabicPeriod"/>
            </a:pPr>
            <a:r>
              <a:rPr lang="en-US" b="1" dirty="0"/>
              <a:t>Data Preparation</a:t>
            </a:r>
          </a:p>
          <a:p>
            <a:pPr marL="342900" indent="-342900">
              <a:lnSpc>
                <a:spcPct val="200000"/>
              </a:lnSpc>
              <a:buAutoNum type="arabicPeriod"/>
            </a:pPr>
            <a:r>
              <a:rPr lang="en-US" b="1" dirty="0"/>
              <a:t>Market Insight</a:t>
            </a:r>
          </a:p>
          <a:p>
            <a:pPr marL="342900" indent="-342900">
              <a:lnSpc>
                <a:spcPct val="200000"/>
              </a:lnSpc>
              <a:buAutoNum type="arabicPeriod"/>
            </a:pPr>
            <a:r>
              <a:rPr lang="en-US" b="1" dirty="0"/>
              <a:t>Price Predicting Model</a:t>
            </a:r>
          </a:p>
          <a:p>
            <a:pPr marL="342900" indent="-342900">
              <a:lnSpc>
                <a:spcPct val="200000"/>
              </a:lnSpc>
              <a:buAutoNum type="arabicPeriod"/>
            </a:pPr>
            <a:r>
              <a:rPr lang="en-US" b="1" dirty="0"/>
              <a:t>Further Discussion: Advanced Machine Learning Methods and Next Steps</a:t>
            </a:r>
          </a:p>
        </p:txBody>
      </p:sp>
    </p:spTree>
    <p:extLst>
      <p:ext uri="{BB962C8B-B14F-4D97-AF65-F5344CB8AC3E}">
        <p14:creationId xmlns:p14="http://schemas.microsoft.com/office/powerpoint/2010/main" val="2537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D4A5130-62E3-4990-BCB7-7168FBF1C063}"/>
              </a:ext>
            </a:extLst>
          </p:cNvPr>
          <p:cNvGraphicFramePr>
            <a:graphicFrameLocks noChangeAspect="1"/>
          </p:cNvGraphicFramePr>
          <p:nvPr>
            <p:custDataLst>
              <p:tags r:id="rId1"/>
            </p:custDataLst>
            <p:extLst>
              <p:ext uri="{D42A27DB-BD31-4B8C-83A1-F6EECF244321}">
                <p14:modId xmlns:p14="http://schemas.microsoft.com/office/powerpoint/2010/main" val="1961132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E1574D8-CB47-40C0-A1D5-67146DC5289C}"/>
              </a:ext>
            </a:extLst>
          </p:cNvPr>
          <p:cNvSpPr>
            <a:spLocks noGrp="1"/>
          </p:cNvSpPr>
          <p:nvPr>
            <p:ph type="sldNum" sz="quarter" idx="4294967295"/>
          </p:nvPr>
        </p:nvSpPr>
        <p:spPr>
          <a:xfrm>
            <a:off x="0" y="6378575"/>
            <a:ext cx="422275" cy="273050"/>
          </a:xfrm>
          <a:prstGeom prst="rect">
            <a:avLst/>
          </a:prstGeom>
        </p:spPr>
        <p:txBody>
          <a:bodyPr/>
          <a:lstStyle/>
          <a:p>
            <a:fld id="{6766EDDE-833B-4344-9721-5E0524BAF04E}" type="slidenum">
              <a:rPr lang="de-DE" sz="1100" smtClean="0"/>
              <a:pPr/>
              <a:t>4</a:t>
            </a:fld>
            <a:endParaRPr lang="de-DE" sz="1100" dirty="0"/>
          </a:p>
        </p:txBody>
      </p:sp>
      <p:sp>
        <p:nvSpPr>
          <p:cNvPr id="4" name="Title 1">
            <a:extLst>
              <a:ext uri="{FF2B5EF4-FFF2-40B4-BE49-F238E27FC236}">
                <a16:creationId xmlns:a16="http://schemas.microsoft.com/office/drawing/2014/main" id="{626F2802-6B22-4237-A55D-54D9DCD080C1}"/>
              </a:ext>
            </a:extLst>
          </p:cNvPr>
          <p:cNvSpPr txBox="1">
            <a:spLocks/>
          </p:cNvSpPr>
          <p:nvPr/>
        </p:nvSpPr>
        <p:spPr>
          <a:xfrm>
            <a:off x="304808" y="193887"/>
            <a:ext cx="11594429"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kern="0" dirty="0">
                <a:solidFill>
                  <a:srgbClr val="054696"/>
                </a:solidFill>
              </a:rPr>
              <a:t>New York City is dominant in terms of volume and variety of property type, but San Francisco is the most expensive region</a:t>
            </a:r>
          </a:p>
        </p:txBody>
      </p:sp>
      <p:sp>
        <p:nvSpPr>
          <p:cNvPr id="7" name="Textfeld 8">
            <a:extLst>
              <a:ext uri="{FF2B5EF4-FFF2-40B4-BE49-F238E27FC236}">
                <a16:creationId xmlns:a16="http://schemas.microsoft.com/office/drawing/2014/main" id="{3CE8D996-A9A7-4828-AE56-9E305C2B9167}"/>
              </a:ext>
            </a:extLst>
          </p:cNvPr>
          <p:cNvSpPr txBox="1"/>
          <p:nvPr/>
        </p:nvSpPr>
        <p:spPr>
          <a:xfrm>
            <a:off x="304808" y="3463769"/>
            <a:ext cx="3653693" cy="2889226"/>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100" b="1" dirty="0">
                <a:solidFill>
                  <a:schemeClr val="tx2"/>
                </a:solidFill>
                <a:latin typeface="+mj-lt"/>
              </a:rPr>
              <a:t>Property Types across Five Cities – All</a:t>
            </a:r>
          </a:p>
          <a:p>
            <a:pPr marL="171450" indent="-171450" algn="just">
              <a:spcAft>
                <a:spcPts val="1800"/>
              </a:spcAft>
              <a:buClr>
                <a:schemeClr val="accent4"/>
              </a:buClr>
              <a:buFont typeface="Arial" panose="020B0604020202020204" pitchFamily="34" charset="0"/>
              <a:buChar char="•"/>
            </a:pPr>
            <a:r>
              <a:rPr lang="en-US" sz="1100" dirty="0">
                <a:latin typeface="+mn-lt"/>
              </a:rPr>
              <a:t>New York City and Los Angeles are the top two cities that have most of property for lease (~15,000 objects per city). These two are metropolitan cities leading the economic trends.</a:t>
            </a:r>
          </a:p>
          <a:p>
            <a:pPr marL="171450" indent="-171450" algn="just">
              <a:spcAft>
                <a:spcPts val="1800"/>
              </a:spcAft>
              <a:buClr>
                <a:schemeClr val="accent4"/>
              </a:buClr>
              <a:buFont typeface="Arial" panose="020B0604020202020204" pitchFamily="34" charset="0"/>
              <a:buChar char="•"/>
            </a:pPr>
            <a:r>
              <a:rPr lang="en-US" sz="1100" dirty="0">
                <a:latin typeface="+mn-lt"/>
              </a:rPr>
              <a:t>Apartment is the most dominant rental objects in every city. However, the apartment accounts for a bigger percentage in East Region than in West Region. In West Region, people also have the higher tendency to go for House than in the East Region. This is might due to the limited land resources in the East given the high density of population, whereas property are is much larger in the West</a:t>
            </a:r>
          </a:p>
          <a:p>
            <a:pPr marL="171450" indent="-171450" algn="just">
              <a:spcAft>
                <a:spcPts val="1800"/>
              </a:spcAft>
              <a:buClr>
                <a:schemeClr val="accent4"/>
              </a:buClr>
              <a:buFont typeface="Arial" panose="020B0604020202020204" pitchFamily="34" charset="0"/>
              <a:buChar char="•"/>
            </a:pP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solidFill>
                <a:schemeClr val="tx2"/>
              </a:solidFill>
              <a:latin typeface="+mj-lt"/>
            </a:endParaRPr>
          </a:p>
        </p:txBody>
      </p:sp>
      <p:sp>
        <p:nvSpPr>
          <p:cNvPr id="10" name="Textfeld 8">
            <a:extLst>
              <a:ext uri="{FF2B5EF4-FFF2-40B4-BE49-F238E27FC236}">
                <a16:creationId xmlns:a16="http://schemas.microsoft.com/office/drawing/2014/main" id="{E8A62436-91C1-4D3B-99A4-1689EE4F72A0}"/>
              </a:ext>
            </a:extLst>
          </p:cNvPr>
          <p:cNvSpPr txBox="1"/>
          <p:nvPr/>
        </p:nvSpPr>
        <p:spPr>
          <a:xfrm>
            <a:off x="4099560" y="3450796"/>
            <a:ext cx="3864294" cy="2914286"/>
          </a:xfrm>
          <a:prstGeom prst="rect">
            <a:avLst/>
          </a:prstGeom>
          <a:solidFill>
            <a:srgbClr val="D7E6EB"/>
          </a:solidFill>
        </p:spPr>
        <p:txBody>
          <a:bodyPr wrap="square" lIns="0" tIns="0" rIns="0" bIns="0" numCol="1" spcCol="720000" rtlCol="0">
            <a:noAutofit/>
          </a:bodyPr>
          <a:lstStyle>
            <a:defPPr>
              <a:defRPr lang="de-DE"/>
            </a:defPPr>
            <a:lvl1pPr>
              <a:spcAft>
                <a:spcPts val="1800"/>
              </a:spcAft>
              <a:buClr>
                <a:schemeClr val="accent4"/>
              </a:buClr>
              <a:defRPr sz="1000" b="1">
                <a:solidFill>
                  <a:schemeClr val="tx2"/>
                </a:solidFill>
                <a:latin typeface="+mj-lt"/>
              </a:defRPr>
            </a:lvl1pPr>
          </a:lstStyle>
          <a:p>
            <a:r>
              <a:rPr lang="en-US" sz="1100" dirty="0"/>
              <a:t>Property Types across Five Cities – Excluding Apartment and House</a:t>
            </a:r>
          </a:p>
          <a:p>
            <a:pPr marL="171450" indent="-171450" algn="just">
              <a:buFont typeface="Arial" panose="020B0604020202020204" pitchFamily="34" charset="0"/>
              <a:buChar char="•"/>
            </a:pPr>
            <a:r>
              <a:rPr lang="en-US" sz="1100" b="0" dirty="0">
                <a:solidFill>
                  <a:schemeClr val="tx1"/>
                </a:solidFill>
              </a:rPr>
              <a:t>After apartment and house, condominium, townhouse, loft are the three next popular types with presence in all cities</a:t>
            </a:r>
          </a:p>
          <a:p>
            <a:pPr marL="171450" indent="-171450" algn="just">
              <a:buFont typeface="Arial" panose="020B0604020202020204" pitchFamily="34" charset="0"/>
              <a:buChar char="•"/>
            </a:pPr>
            <a:r>
              <a:rPr lang="en-US" sz="1100" b="0" dirty="0">
                <a:solidFill>
                  <a:schemeClr val="tx1"/>
                </a:solidFill>
                <a:latin typeface="+mn-lt"/>
              </a:rPr>
              <a:t>In general, the West property market has a more diversified products than the East. Specifically, Los Angeles stands out with some products seems to be exclusive here: Bungalow, Villa and Guesthouse. The tourist attractions and nice weathers are  potential attributors to the diversified and unique property market here.</a:t>
            </a:r>
          </a:p>
          <a:p>
            <a:pPr marL="171450" indent="-171450" algn="just">
              <a:buFont typeface="Arial" panose="020B0604020202020204" pitchFamily="34" charset="0"/>
              <a:buChar char="•"/>
            </a:pPr>
            <a:endParaRPr lang="en-US" sz="1100" b="0" dirty="0">
              <a:solidFill>
                <a:schemeClr val="tx1"/>
              </a:solidFill>
              <a:latin typeface="+mn-lt"/>
            </a:endParaRPr>
          </a:p>
          <a:p>
            <a:endParaRPr lang="en-US" sz="1100" b="0" dirty="0">
              <a:solidFill>
                <a:schemeClr val="tx1"/>
              </a:solidFill>
              <a:latin typeface="+mn-lt"/>
            </a:endParaRPr>
          </a:p>
          <a:p>
            <a:endParaRPr lang="en-US" sz="1100" b="0" dirty="0">
              <a:solidFill>
                <a:schemeClr val="tx1"/>
              </a:solidFill>
              <a:latin typeface="+mn-lt"/>
            </a:endParaRPr>
          </a:p>
          <a:p>
            <a:endParaRPr lang="en-US" sz="1100" b="0" dirty="0">
              <a:latin typeface="+mn-lt"/>
            </a:endParaRPr>
          </a:p>
        </p:txBody>
      </p:sp>
      <p:pic>
        <p:nvPicPr>
          <p:cNvPr id="18" name="Picture 17" descr="A screenshot of a cell phone&#10;&#10;Description automatically generated">
            <a:extLst>
              <a:ext uri="{FF2B5EF4-FFF2-40B4-BE49-F238E27FC236}">
                <a16:creationId xmlns:a16="http://schemas.microsoft.com/office/drawing/2014/main" id="{76568673-3F0F-4FE7-A702-D953180F5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1182" y="864748"/>
            <a:ext cx="4103731" cy="2542458"/>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552CFA59-20B7-4D56-8C2D-0F74F5AB26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34" y="921309"/>
            <a:ext cx="3983526" cy="2542458"/>
          </a:xfrm>
          <a:prstGeom prst="rect">
            <a:avLst/>
          </a:prstGeom>
        </p:spPr>
      </p:pic>
      <p:sp>
        <p:nvSpPr>
          <p:cNvPr id="13" name="Textfeld 8">
            <a:extLst>
              <a:ext uri="{FF2B5EF4-FFF2-40B4-BE49-F238E27FC236}">
                <a16:creationId xmlns:a16="http://schemas.microsoft.com/office/drawing/2014/main" id="{034DC420-F619-4363-9DA0-D868F5263D76}"/>
              </a:ext>
            </a:extLst>
          </p:cNvPr>
          <p:cNvSpPr txBox="1"/>
          <p:nvPr/>
        </p:nvSpPr>
        <p:spPr>
          <a:xfrm>
            <a:off x="8104913" y="3463768"/>
            <a:ext cx="3686595" cy="2889227"/>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100" b="1" dirty="0">
                <a:solidFill>
                  <a:schemeClr val="tx2"/>
                </a:solidFill>
                <a:latin typeface="+mj-lt"/>
              </a:rPr>
              <a:t>Price of Property across Five Cities</a:t>
            </a: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Looking at the top five property, the price range is quite consistent across five countries with Loft and Condominium have the highest price whereas House in a lowest price range </a:t>
            </a: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Unexpectedly, San Francisco has the highest property type among five cities, given its position in the West. Limited availability of housing and high density of large corporations (Silicon Valley) might be the reason why price is so high here</a:t>
            </a: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Other than San Francisco, property market in the West (LA and Seattle are much cheaper than the East (NYC and Boston)</a:t>
            </a:r>
          </a:p>
          <a:p>
            <a:pPr marL="171450" indent="-171450" algn="just">
              <a:spcBef>
                <a:spcPts val="0"/>
              </a:spcBef>
              <a:spcAft>
                <a:spcPts val="1800"/>
              </a:spcAft>
              <a:buClr>
                <a:schemeClr val="accent4"/>
              </a:buClr>
              <a:buFont typeface="Arial" panose="020B0604020202020204" pitchFamily="34" charset="0"/>
              <a:buChar char="•"/>
            </a:pPr>
            <a:endParaRPr lang="en-US" sz="1100" dirty="0">
              <a:latin typeface="+mn-lt"/>
            </a:endParaRPr>
          </a:p>
          <a:p>
            <a:pPr marL="171450" indent="-171450" algn="just">
              <a:spcBef>
                <a:spcPts val="0"/>
              </a:spcBef>
              <a:spcAft>
                <a:spcPts val="1800"/>
              </a:spcAft>
              <a:buClr>
                <a:schemeClr val="accent4"/>
              </a:buClr>
              <a:buFont typeface="Arial" panose="020B0604020202020204" pitchFamily="34" charset="0"/>
              <a:buChar char="•"/>
            </a:pPr>
            <a:endParaRPr lang="en-US" sz="1100" dirty="0">
              <a:latin typeface="+mn-lt"/>
            </a:endParaRPr>
          </a:p>
        </p:txBody>
      </p:sp>
      <p:pic>
        <p:nvPicPr>
          <p:cNvPr id="9" name="Picture 8">
            <a:extLst>
              <a:ext uri="{FF2B5EF4-FFF2-40B4-BE49-F238E27FC236}">
                <a16:creationId xmlns:a16="http://schemas.microsoft.com/office/drawing/2014/main" id="{7A126226-6C83-44E3-A652-BB37CE337CEC}"/>
              </a:ext>
            </a:extLst>
          </p:cNvPr>
          <p:cNvPicPr>
            <a:picLocks noChangeAspect="1"/>
          </p:cNvPicPr>
          <p:nvPr/>
        </p:nvPicPr>
        <p:blipFill>
          <a:blip r:embed="rId7"/>
          <a:stretch>
            <a:fillRect/>
          </a:stretch>
        </p:blipFill>
        <p:spPr>
          <a:xfrm>
            <a:off x="7870336" y="788553"/>
            <a:ext cx="4119725" cy="2542459"/>
          </a:xfrm>
          <a:prstGeom prst="rect">
            <a:avLst/>
          </a:prstGeom>
        </p:spPr>
      </p:pic>
    </p:spTree>
    <p:extLst>
      <p:ext uri="{BB962C8B-B14F-4D97-AF65-F5344CB8AC3E}">
        <p14:creationId xmlns:p14="http://schemas.microsoft.com/office/powerpoint/2010/main" val="378552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D2EF6D3-6302-4EDE-9140-F6D0C1BD1F55}"/>
              </a:ext>
            </a:extLst>
          </p:cNvPr>
          <p:cNvGraphicFramePr>
            <a:graphicFrameLocks noChangeAspect="1"/>
          </p:cNvGraphicFramePr>
          <p:nvPr>
            <p:custDataLst>
              <p:tags r:id="rId1"/>
            </p:custDataLst>
            <p:extLst>
              <p:ext uri="{D42A27DB-BD31-4B8C-83A1-F6EECF244321}">
                <p14:modId xmlns:p14="http://schemas.microsoft.com/office/powerpoint/2010/main" val="2132067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7" imgW="498" imgH="499" progId="TCLayout.ActiveDocument.1">
                  <p:embed/>
                </p:oleObj>
              </mc:Choice>
              <mc:Fallback>
                <p:oleObj name="think-cell Slide" r:id="rId137" imgW="498" imgH="499" progId="TCLayout.ActiveDocument.1">
                  <p:embed/>
                  <p:pic>
                    <p:nvPicPr>
                      <p:cNvPr id="0" name=""/>
                      <p:cNvPicPr/>
                      <p:nvPr/>
                    </p:nvPicPr>
                    <p:blipFill>
                      <a:blip r:embed="rId138"/>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9A2AD945-31A2-49B4-9B62-82382C9AC924}"/>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z="1100" smtClean="0">
                <a:latin typeface="+mn-lt"/>
              </a:rPr>
              <a:pPr/>
              <a:t>5</a:t>
            </a:fld>
            <a:endParaRPr lang="de-DE" sz="1100" dirty="0">
              <a:latin typeface="+mn-lt"/>
            </a:endParaRPr>
          </a:p>
        </p:txBody>
      </p:sp>
      <p:sp>
        <p:nvSpPr>
          <p:cNvPr id="6" name="Title 1">
            <a:extLst>
              <a:ext uri="{FF2B5EF4-FFF2-40B4-BE49-F238E27FC236}">
                <a16:creationId xmlns:a16="http://schemas.microsoft.com/office/drawing/2014/main" id="{4D5C01FC-8330-4695-BD04-0C0283F06F6F}"/>
              </a:ext>
            </a:extLst>
          </p:cNvPr>
          <p:cNvSpPr txBox="1">
            <a:spLocks/>
          </p:cNvSpPr>
          <p:nvPr/>
        </p:nvSpPr>
        <p:spPr>
          <a:xfrm>
            <a:off x="304808" y="193887"/>
            <a:ext cx="11442689"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kern="0" dirty="0">
                <a:solidFill>
                  <a:srgbClr val="054696"/>
                </a:solidFill>
              </a:rPr>
              <a:t>Due to the differences in using purposes, facilities are significantly different among cities  </a:t>
            </a:r>
          </a:p>
        </p:txBody>
      </p:sp>
      <p:sp>
        <p:nvSpPr>
          <p:cNvPr id="9" name="Textfeld 8">
            <a:extLst>
              <a:ext uri="{FF2B5EF4-FFF2-40B4-BE49-F238E27FC236}">
                <a16:creationId xmlns:a16="http://schemas.microsoft.com/office/drawing/2014/main" id="{A9489389-1678-4DEB-B2F1-CE9A3BB0C7D5}"/>
              </a:ext>
            </a:extLst>
          </p:cNvPr>
          <p:cNvSpPr txBox="1"/>
          <p:nvPr/>
        </p:nvSpPr>
        <p:spPr>
          <a:xfrm>
            <a:off x="4386595" y="2895598"/>
            <a:ext cx="7416797" cy="1945333"/>
          </a:xfrm>
          <a:prstGeom prst="rect">
            <a:avLst/>
          </a:prstGeom>
          <a:solidFill>
            <a:srgbClr val="D7E6EB"/>
          </a:solidFill>
        </p:spPr>
        <p:txBody>
          <a:bodyPr wrap="square" lIns="0" tIns="0" rIns="0" bIns="0" numCol="1" spcCol="720000" rtlCol="0">
            <a:noAutofit/>
          </a:bodyPr>
          <a:lstStyle/>
          <a:p>
            <a:pPr algn="just">
              <a:spcAft>
                <a:spcPts val="600"/>
              </a:spcAft>
              <a:buClr>
                <a:schemeClr val="accent4"/>
              </a:buClr>
            </a:pPr>
            <a:r>
              <a:rPr lang="en-US" sz="1100" b="1" dirty="0">
                <a:solidFill>
                  <a:schemeClr val="tx2"/>
                </a:solidFill>
                <a:latin typeface="+mn-lt"/>
              </a:rPr>
              <a:t>Property Facilities across Five Cities </a:t>
            </a:r>
          </a:p>
          <a:p>
            <a:pPr marL="171450" indent="-171450" algn="just">
              <a:spcBef>
                <a:spcPts val="0"/>
              </a:spcBef>
              <a:spcAft>
                <a:spcPts val="600"/>
              </a:spcAft>
              <a:buClr>
                <a:schemeClr val="accent4"/>
              </a:buClr>
              <a:buFont typeface="Arial" panose="020B0604020202020204" pitchFamily="34" charset="0"/>
              <a:buChar char="•"/>
            </a:pPr>
            <a:r>
              <a:rPr lang="en-US" sz="1100" dirty="0">
                <a:latin typeface="+mn-lt"/>
              </a:rPr>
              <a:t>There are facilities that are considered as essential and present at least 50% across price range at all five cities, including: Wi-Fi, Heating, Tv, Kitchen, Washer</a:t>
            </a:r>
          </a:p>
          <a:p>
            <a:pPr marL="171450" indent="-171450" algn="just">
              <a:spcBef>
                <a:spcPts val="0"/>
              </a:spcBef>
              <a:spcAft>
                <a:spcPts val="600"/>
              </a:spcAft>
              <a:buClr>
                <a:schemeClr val="accent4"/>
              </a:buClr>
              <a:buFont typeface="Arial" panose="020B0604020202020204" pitchFamily="34" charset="0"/>
              <a:buChar char="•"/>
            </a:pPr>
            <a:r>
              <a:rPr lang="en-US" sz="1100" dirty="0">
                <a:latin typeface="+mn-lt"/>
              </a:rPr>
              <a:t>However, there are some other facilities that have no presence at all at some cities. Specifically at Boston and Seattle, no matter of the price range, no property allows pets and being equipped with </a:t>
            </a:r>
            <a:r>
              <a:rPr lang="en-US" sz="1100" dirty="0"/>
              <a:t>Aircon, Free parking, Workspace, Garden, and Hot tub </a:t>
            </a:r>
            <a:r>
              <a:rPr lang="en-US" sz="1100" dirty="0">
                <a:latin typeface="+mn-lt"/>
              </a:rPr>
              <a:t>. In general, the property at metropolitan cities such as NYC, LA and San Francisco have more built-in facilities than those in Boston and Seattle. This is might due to the characteristics of housing market at big cities that demand more convenient at hand for the renters.</a:t>
            </a:r>
          </a:p>
          <a:p>
            <a:pPr marL="171450" indent="-171450" algn="just">
              <a:spcBef>
                <a:spcPts val="0"/>
              </a:spcBef>
              <a:spcAft>
                <a:spcPts val="600"/>
              </a:spcAft>
              <a:buClr>
                <a:schemeClr val="accent4"/>
              </a:buClr>
              <a:buFont typeface="Arial" panose="020B0604020202020204" pitchFamily="34" charset="0"/>
              <a:buChar char="•"/>
            </a:pPr>
            <a:r>
              <a:rPr lang="en-US" sz="1100" dirty="0">
                <a:latin typeface="+mn-lt"/>
              </a:rPr>
              <a:t>It’s possible that property at metropolitan cities are hired for the working purpose, as more than 50% of property here have aircon, free parking space and workspace</a:t>
            </a:r>
          </a:p>
        </p:txBody>
      </p:sp>
      <p:graphicFrame>
        <p:nvGraphicFramePr>
          <p:cNvPr id="18" name="Table 17">
            <a:extLst>
              <a:ext uri="{FF2B5EF4-FFF2-40B4-BE49-F238E27FC236}">
                <a16:creationId xmlns:a16="http://schemas.microsoft.com/office/drawing/2014/main" id="{562026E5-B300-4426-A352-79B6F57BE502}"/>
              </a:ext>
            </a:extLst>
          </p:cNvPr>
          <p:cNvGraphicFramePr>
            <a:graphicFrameLocks noGrp="1"/>
          </p:cNvGraphicFramePr>
          <p:nvPr>
            <p:extLst>
              <p:ext uri="{D42A27DB-BD31-4B8C-83A1-F6EECF244321}">
                <p14:modId xmlns:p14="http://schemas.microsoft.com/office/powerpoint/2010/main" val="3805697323"/>
              </p:ext>
            </p:extLst>
          </p:nvPr>
        </p:nvGraphicFramePr>
        <p:xfrm>
          <a:off x="377824" y="749300"/>
          <a:ext cx="11424315" cy="1995486"/>
        </p:xfrm>
        <a:graphic>
          <a:graphicData uri="http://schemas.openxmlformats.org/drawingml/2006/table">
            <a:tbl>
              <a:tblPr>
                <a:tableStyleId>{7DF18680-E054-41AD-8BC1-D1AEF772440D}</a:tableStyleId>
              </a:tblPr>
              <a:tblGrid>
                <a:gridCol w="830167">
                  <a:extLst>
                    <a:ext uri="{9D8B030D-6E8A-4147-A177-3AD203B41FA5}">
                      <a16:colId xmlns:a16="http://schemas.microsoft.com/office/drawing/2014/main" val="1451387769"/>
                    </a:ext>
                  </a:extLst>
                </a:gridCol>
                <a:gridCol w="636126">
                  <a:extLst>
                    <a:ext uri="{9D8B030D-6E8A-4147-A177-3AD203B41FA5}">
                      <a16:colId xmlns:a16="http://schemas.microsoft.com/office/drawing/2014/main" val="1442016731"/>
                    </a:ext>
                  </a:extLst>
                </a:gridCol>
                <a:gridCol w="628272">
                  <a:extLst>
                    <a:ext uri="{9D8B030D-6E8A-4147-A177-3AD203B41FA5}">
                      <a16:colId xmlns:a16="http://schemas.microsoft.com/office/drawing/2014/main" val="3422570997"/>
                    </a:ext>
                  </a:extLst>
                </a:gridCol>
                <a:gridCol w="636126">
                  <a:extLst>
                    <a:ext uri="{9D8B030D-6E8A-4147-A177-3AD203B41FA5}">
                      <a16:colId xmlns:a16="http://schemas.microsoft.com/office/drawing/2014/main" val="2004738334"/>
                    </a:ext>
                  </a:extLst>
                </a:gridCol>
                <a:gridCol w="783442">
                  <a:extLst>
                    <a:ext uri="{9D8B030D-6E8A-4147-A177-3AD203B41FA5}">
                      <a16:colId xmlns:a16="http://schemas.microsoft.com/office/drawing/2014/main" val="2653465400"/>
                    </a:ext>
                  </a:extLst>
                </a:gridCol>
                <a:gridCol w="708704">
                  <a:extLst>
                    <a:ext uri="{9D8B030D-6E8A-4147-A177-3AD203B41FA5}">
                      <a16:colId xmlns:a16="http://schemas.microsoft.com/office/drawing/2014/main" val="3567407629"/>
                    </a:ext>
                  </a:extLst>
                </a:gridCol>
                <a:gridCol w="593831">
                  <a:extLst>
                    <a:ext uri="{9D8B030D-6E8A-4147-A177-3AD203B41FA5}">
                      <a16:colId xmlns:a16="http://schemas.microsoft.com/office/drawing/2014/main" val="834382602"/>
                    </a:ext>
                  </a:extLst>
                </a:gridCol>
                <a:gridCol w="651267">
                  <a:extLst>
                    <a:ext uri="{9D8B030D-6E8A-4147-A177-3AD203B41FA5}">
                      <a16:colId xmlns:a16="http://schemas.microsoft.com/office/drawing/2014/main" val="137380089"/>
                    </a:ext>
                  </a:extLst>
                </a:gridCol>
                <a:gridCol w="651267">
                  <a:extLst>
                    <a:ext uri="{9D8B030D-6E8A-4147-A177-3AD203B41FA5}">
                      <a16:colId xmlns:a16="http://schemas.microsoft.com/office/drawing/2014/main" val="1852806390"/>
                    </a:ext>
                  </a:extLst>
                </a:gridCol>
                <a:gridCol w="651267">
                  <a:extLst>
                    <a:ext uri="{9D8B030D-6E8A-4147-A177-3AD203B41FA5}">
                      <a16:colId xmlns:a16="http://schemas.microsoft.com/office/drawing/2014/main" val="1129557467"/>
                    </a:ext>
                  </a:extLst>
                </a:gridCol>
                <a:gridCol w="746244">
                  <a:extLst>
                    <a:ext uri="{9D8B030D-6E8A-4147-A177-3AD203B41FA5}">
                      <a16:colId xmlns:a16="http://schemas.microsoft.com/office/drawing/2014/main" val="4121939317"/>
                    </a:ext>
                  </a:extLst>
                </a:gridCol>
                <a:gridCol w="651267">
                  <a:extLst>
                    <a:ext uri="{9D8B030D-6E8A-4147-A177-3AD203B41FA5}">
                      <a16:colId xmlns:a16="http://schemas.microsoft.com/office/drawing/2014/main" val="4231457018"/>
                    </a:ext>
                  </a:extLst>
                </a:gridCol>
                <a:gridCol w="651267">
                  <a:extLst>
                    <a:ext uri="{9D8B030D-6E8A-4147-A177-3AD203B41FA5}">
                      <a16:colId xmlns:a16="http://schemas.microsoft.com/office/drawing/2014/main" val="2083688862"/>
                    </a:ext>
                  </a:extLst>
                </a:gridCol>
                <a:gridCol w="651267">
                  <a:extLst>
                    <a:ext uri="{9D8B030D-6E8A-4147-A177-3AD203B41FA5}">
                      <a16:colId xmlns:a16="http://schemas.microsoft.com/office/drawing/2014/main" val="457981527"/>
                    </a:ext>
                  </a:extLst>
                </a:gridCol>
                <a:gridCol w="651267">
                  <a:extLst>
                    <a:ext uri="{9D8B030D-6E8A-4147-A177-3AD203B41FA5}">
                      <a16:colId xmlns:a16="http://schemas.microsoft.com/office/drawing/2014/main" val="3005451024"/>
                    </a:ext>
                  </a:extLst>
                </a:gridCol>
                <a:gridCol w="651267">
                  <a:extLst>
                    <a:ext uri="{9D8B030D-6E8A-4147-A177-3AD203B41FA5}">
                      <a16:colId xmlns:a16="http://schemas.microsoft.com/office/drawing/2014/main" val="3954820420"/>
                    </a:ext>
                  </a:extLst>
                </a:gridCol>
                <a:gridCol w="651267">
                  <a:extLst>
                    <a:ext uri="{9D8B030D-6E8A-4147-A177-3AD203B41FA5}">
                      <a16:colId xmlns:a16="http://schemas.microsoft.com/office/drawing/2014/main" val="3117444438"/>
                    </a:ext>
                  </a:extLst>
                </a:gridCol>
              </a:tblGrid>
              <a:tr h="213996">
                <a:tc>
                  <a:txBody>
                    <a:bodyPr/>
                    <a:lstStyle/>
                    <a:p>
                      <a:pPr algn="ctr" fontAlgn="b"/>
                      <a:r>
                        <a:rPr lang="en-US" sz="1000" u="none" strike="noStrike" dirty="0">
                          <a:effectLst/>
                        </a:rPr>
                        <a:t>City</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err="1">
                          <a:effectLst/>
                        </a:rPr>
                        <a:t>Wifi</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a:effectLst/>
                        </a:rPr>
                        <a:t>Aircon</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a:effectLst/>
                        </a:rPr>
                        <a:t>Heating</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err="1">
                          <a:effectLst/>
                        </a:rPr>
                        <a:t>Free_parking</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a:effectLst/>
                        </a:rPr>
                        <a:t>Workspace</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Tv</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Kitchen</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Washer</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Garden</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Waterfront</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Elevator</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Fireplace</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a:effectLst/>
                        </a:rPr>
                        <a:t>Doorman</a:t>
                      </a:r>
                      <a:endParaRPr lang="en-US" sz="1000" b="1"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a:effectLst/>
                        </a:rPr>
                        <a:t>Balcony</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err="1">
                          <a:effectLst/>
                        </a:rPr>
                        <a:t>Hot_tub</a:t>
                      </a:r>
                      <a:endParaRPr lang="en-US" sz="1000" b="1"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r>
                        <a:rPr lang="en-US" sz="1000" u="none" strike="noStrike" dirty="0">
                          <a:effectLst/>
                        </a:rPr>
                        <a:t>Pets</a:t>
                      </a:r>
                      <a:endParaRPr lang="en-US" sz="1000" b="1" i="0" u="none" strike="noStrike" dirty="0">
                        <a:solidFill>
                          <a:srgbClr val="000000"/>
                        </a:solidFill>
                        <a:effectLst/>
                        <a:latin typeface="Calibri" panose="020F0502020204030204" pitchFamily="34" charset="0"/>
                      </a:endParaRPr>
                    </a:p>
                  </a:txBody>
                  <a:tcPr marL="7493" marR="7493" marT="7493" marB="0" anchor="b"/>
                </a:tc>
                <a:extLst>
                  <a:ext uri="{0D108BD9-81ED-4DB2-BD59-A6C34878D82A}">
                    <a16:rowId xmlns:a16="http://schemas.microsoft.com/office/drawing/2014/main" val="1324809286"/>
                  </a:ext>
                </a:extLst>
              </a:tr>
              <a:tr h="356298">
                <a:tc>
                  <a:txBody>
                    <a:bodyPr/>
                    <a:lstStyle/>
                    <a:p>
                      <a:pPr algn="ctr" fontAlgn="b"/>
                      <a:r>
                        <a:rPr lang="en-US" sz="1000" u="none" strike="noStrike" dirty="0">
                          <a:effectLst/>
                        </a:rPr>
                        <a:t>Boston</a:t>
                      </a:r>
                      <a:endParaRPr lang="en-US" sz="1000" b="1" i="0" u="none" strike="noStrike" dirty="0">
                        <a:solidFill>
                          <a:srgbClr val="000000"/>
                        </a:solidFill>
                        <a:effectLst/>
                        <a:latin typeface="Calibri" panose="020F0502020204030204" pitchFamily="34" charset="0"/>
                      </a:endParaRPr>
                    </a:p>
                  </a:txBody>
                  <a:tcPr marL="7493" marR="7493" marT="7493" marB="0" anchor="ct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extLst>
                  <a:ext uri="{0D108BD9-81ED-4DB2-BD59-A6C34878D82A}">
                    <a16:rowId xmlns:a16="http://schemas.microsoft.com/office/drawing/2014/main" val="2604893460"/>
                  </a:ext>
                </a:extLst>
              </a:tr>
              <a:tr h="356298">
                <a:tc>
                  <a:txBody>
                    <a:bodyPr/>
                    <a:lstStyle/>
                    <a:p>
                      <a:pPr algn="ctr" fontAlgn="b"/>
                      <a:r>
                        <a:rPr lang="en-US" sz="1000" u="none" strike="noStrike" dirty="0">
                          <a:effectLst/>
                        </a:rPr>
                        <a:t>Los Angeles</a:t>
                      </a:r>
                      <a:endParaRPr lang="en-US" sz="1000" b="1" i="0" u="none" strike="noStrike" dirty="0">
                        <a:solidFill>
                          <a:srgbClr val="000000"/>
                        </a:solidFill>
                        <a:effectLst/>
                        <a:latin typeface="Calibri" panose="020F0502020204030204" pitchFamily="34" charset="0"/>
                      </a:endParaRPr>
                    </a:p>
                  </a:txBody>
                  <a:tcPr marL="7493" marR="7493" marT="7493" marB="0" anchor="ct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extLst>
                  <a:ext uri="{0D108BD9-81ED-4DB2-BD59-A6C34878D82A}">
                    <a16:rowId xmlns:a16="http://schemas.microsoft.com/office/drawing/2014/main" val="3034870019"/>
                  </a:ext>
                </a:extLst>
              </a:tr>
              <a:tr h="356298">
                <a:tc>
                  <a:txBody>
                    <a:bodyPr/>
                    <a:lstStyle/>
                    <a:p>
                      <a:pPr algn="ctr" fontAlgn="b"/>
                      <a:r>
                        <a:rPr lang="en-US" sz="1000" u="none" strike="noStrike" dirty="0">
                          <a:effectLst/>
                        </a:rPr>
                        <a:t>New York City</a:t>
                      </a:r>
                      <a:endParaRPr lang="en-US" sz="1000" b="1" i="0" u="none" strike="noStrike" dirty="0">
                        <a:solidFill>
                          <a:srgbClr val="000000"/>
                        </a:solidFill>
                        <a:effectLst/>
                        <a:latin typeface="Calibri" panose="020F0502020204030204" pitchFamily="34" charset="0"/>
                      </a:endParaRPr>
                    </a:p>
                  </a:txBody>
                  <a:tcPr marL="7493" marR="7493" marT="7493" marB="0" anchor="ctr"/>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extLst>
                  <a:ext uri="{0D108BD9-81ED-4DB2-BD59-A6C34878D82A}">
                    <a16:rowId xmlns:a16="http://schemas.microsoft.com/office/drawing/2014/main" val="2036790540"/>
                  </a:ext>
                </a:extLst>
              </a:tr>
              <a:tr h="356298">
                <a:tc>
                  <a:txBody>
                    <a:bodyPr/>
                    <a:lstStyle/>
                    <a:p>
                      <a:pPr algn="ctr" fontAlgn="b"/>
                      <a:r>
                        <a:rPr lang="en-US" sz="1000" u="none" strike="noStrike" dirty="0">
                          <a:effectLst/>
                        </a:rPr>
                        <a:t>San Francisco</a:t>
                      </a:r>
                      <a:endParaRPr lang="en-US" sz="1000" b="1" i="0" u="none" strike="noStrike" dirty="0">
                        <a:solidFill>
                          <a:srgbClr val="000000"/>
                        </a:solidFill>
                        <a:effectLst/>
                        <a:latin typeface="Calibri" panose="020F0502020204030204" pitchFamily="34" charset="0"/>
                      </a:endParaRPr>
                    </a:p>
                  </a:txBody>
                  <a:tcPr marL="7493" marR="7493" marT="7493" marB="0" anchor="ctr"/>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7493" marR="7493" marT="7493" marB="0" anchor="b"/>
                </a:tc>
                <a:extLst>
                  <a:ext uri="{0D108BD9-81ED-4DB2-BD59-A6C34878D82A}">
                    <a16:rowId xmlns:a16="http://schemas.microsoft.com/office/drawing/2014/main" val="1825933612"/>
                  </a:ext>
                </a:extLst>
              </a:tr>
              <a:tr h="356298">
                <a:tc>
                  <a:txBody>
                    <a:bodyPr/>
                    <a:lstStyle/>
                    <a:p>
                      <a:pPr algn="ctr" fontAlgn="b"/>
                      <a:r>
                        <a:rPr lang="en-US" sz="1000" u="none" strike="noStrike" dirty="0">
                          <a:effectLst/>
                        </a:rPr>
                        <a:t>Seattle</a:t>
                      </a:r>
                      <a:endParaRPr lang="en-US" sz="1000" b="1" i="0" u="none" strike="noStrike" dirty="0">
                        <a:solidFill>
                          <a:srgbClr val="000000"/>
                        </a:solidFill>
                        <a:effectLst/>
                        <a:latin typeface="Calibri" panose="020F0502020204030204" pitchFamily="34" charset="0"/>
                      </a:endParaRPr>
                    </a:p>
                  </a:txBody>
                  <a:tcPr marL="7493" marR="7493" marT="7493" marB="0" anchor="ctr"/>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7493" marR="7493" marT="7493" marB="0" anchor="b"/>
                </a:tc>
                <a:extLst>
                  <a:ext uri="{0D108BD9-81ED-4DB2-BD59-A6C34878D82A}">
                    <a16:rowId xmlns:a16="http://schemas.microsoft.com/office/drawing/2014/main" val="2143828367"/>
                  </a:ext>
                </a:extLst>
              </a:tr>
            </a:tbl>
          </a:graphicData>
        </a:graphic>
      </p:graphicFrame>
      <p:sp>
        <p:nvSpPr>
          <p:cNvPr id="19" name="Oval 18">
            <a:extLst>
              <a:ext uri="{FF2B5EF4-FFF2-40B4-BE49-F238E27FC236}">
                <a16:creationId xmlns:a16="http://schemas.microsoft.com/office/drawing/2014/main" id="{120C60BD-4D5C-4AED-9559-CB4F76CC9D54}"/>
              </a:ext>
            </a:extLst>
          </p:cNvPr>
          <p:cNvSpPr/>
          <p:nvPr>
            <p:custDataLst>
              <p:tags r:id="rId2"/>
            </p:custDataLst>
          </p:nvPr>
        </p:nvSpPr>
        <p:spPr bwMode="auto">
          <a:xfrm>
            <a:off x="1427163"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21" name="Arc 120">
            <a:extLst>
              <a:ext uri="{FF2B5EF4-FFF2-40B4-BE49-F238E27FC236}">
                <a16:creationId xmlns:a16="http://schemas.microsoft.com/office/drawing/2014/main" id="{43AC1A58-05E6-49C8-A3E5-1852D00ADAC3}"/>
              </a:ext>
            </a:extLst>
          </p:cNvPr>
          <p:cNvSpPr/>
          <p:nvPr>
            <p:custDataLst>
              <p:tags r:id="rId3"/>
            </p:custDataLst>
          </p:nvPr>
        </p:nvSpPr>
        <p:spPr bwMode="gray">
          <a:xfrm>
            <a:off x="1427163" y="1025525"/>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Oval 21">
            <a:extLst>
              <a:ext uri="{FF2B5EF4-FFF2-40B4-BE49-F238E27FC236}">
                <a16:creationId xmlns:a16="http://schemas.microsoft.com/office/drawing/2014/main" id="{87B6D73A-4450-4BD8-9D89-A6205B433765}"/>
              </a:ext>
            </a:extLst>
          </p:cNvPr>
          <p:cNvSpPr/>
          <p:nvPr>
            <p:custDataLst>
              <p:tags r:id="rId4"/>
            </p:custDataLst>
          </p:nvPr>
        </p:nvSpPr>
        <p:spPr bwMode="auto">
          <a:xfrm>
            <a:off x="1427163"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3" name="Arc 22">
            <a:extLst>
              <a:ext uri="{FF2B5EF4-FFF2-40B4-BE49-F238E27FC236}">
                <a16:creationId xmlns:a16="http://schemas.microsoft.com/office/drawing/2014/main" id="{B0128A95-3B04-4327-8830-B1851B678D69}"/>
              </a:ext>
            </a:extLst>
          </p:cNvPr>
          <p:cNvSpPr/>
          <p:nvPr>
            <p:custDataLst>
              <p:tags r:id="rId5"/>
            </p:custDataLst>
          </p:nvPr>
        </p:nvSpPr>
        <p:spPr bwMode="gray">
          <a:xfrm>
            <a:off x="1427163" y="1392238"/>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a:extLst>
              <a:ext uri="{FF2B5EF4-FFF2-40B4-BE49-F238E27FC236}">
                <a16:creationId xmlns:a16="http://schemas.microsoft.com/office/drawing/2014/main" id="{9E05D1A2-7761-459B-B03D-5C3DA684420B}"/>
              </a:ext>
            </a:extLst>
          </p:cNvPr>
          <p:cNvSpPr/>
          <p:nvPr>
            <p:custDataLst>
              <p:tags r:id="rId6"/>
            </p:custDataLst>
          </p:nvPr>
        </p:nvSpPr>
        <p:spPr bwMode="auto">
          <a:xfrm>
            <a:off x="1427163"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 name="Arc 24">
            <a:extLst>
              <a:ext uri="{FF2B5EF4-FFF2-40B4-BE49-F238E27FC236}">
                <a16:creationId xmlns:a16="http://schemas.microsoft.com/office/drawing/2014/main" id="{536477C4-CA47-42F7-851B-96E7B4194BB9}"/>
              </a:ext>
            </a:extLst>
          </p:cNvPr>
          <p:cNvSpPr/>
          <p:nvPr>
            <p:custDataLst>
              <p:tags r:id="rId7"/>
            </p:custDataLst>
          </p:nvPr>
        </p:nvSpPr>
        <p:spPr bwMode="gray">
          <a:xfrm>
            <a:off x="1427163" y="1735138"/>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BB02D857-19E7-41D1-8E41-2A19A5B1B06C}"/>
              </a:ext>
            </a:extLst>
          </p:cNvPr>
          <p:cNvSpPr/>
          <p:nvPr>
            <p:custDataLst>
              <p:tags r:id="rId8"/>
            </p:custDataLst>
          </p:nvPr>
        </p:nvSpPr>
        <p:spPr bwMode="auto">
          <a:xfrm>
            <a:off x="1427163" y="20923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 name="Arc 26">
            <a:extLst>
              <a:ext uri="{FF2B5EF4-FFF2-40B4-BE49-F238E27FC236}">
                <a16:creationId xmlns:a16="http://schemas.microsoft.com/office/drawing/2014/main" id="{2E9B79C9-4DCE-4CDD-8E0F-30B25DE81F74}"/>
              </a:ext>
            </a:extLst>
          </p:cNvPr>
          <p:cNvSpPr/>
          <p:nvPr>
            <p:custDataLst>
              <p:tags r:id="rId9"/>
            </p:custDataLst>
          </p:nvPr>
        </p:nvSpPr>
        <p:spPr bwMode="gray">
          <a:xfrm>
            <a:off x="1427163" y="2092325"/>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8" name="Oval 27">
            <a:extLst>
              <a:ext uri="{FF2B5EF4-FFF2-40B4-BE49-F238E27FC236}">
                <a16:creationId xmlns:a16="http://schemas.microsoft.com/office/drawing/2014/main" id="{C5A54CC6-036E-4BB9-BBFF-A3F09084F1AF}"/>
              </a:ext>
            </a:extLst>
          </p:cNvPr>
          <p:cNvSpPr/>
          <p:nvPr>
            <p:custDataLst>
              <p:tags r:id="rId10"/>
            </p:custDataLst>
          </p:nvPr>
        </p:nvSpPr>
        <p:spPr bwMode="auto">
          <a:xfrm>
            <a:off x="1427163" y="24590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9" name="Arc 28">
            <a:extLst>
              <a:ext uri="{FF2B5EF4-FFF2-40B4-BE49-F238E27FC236}">
                <a16:creationId xmlns:a16="http://schemas.microsoft.com/office/drawing/2014/main" id="{D7E1D7F7-8222-4A6C-805E-D09666D91D81}"/>
              </a:ext>
            </a:extLst>
          </p:cNvPr>
          <p:cNvSpPr/>
          <p:nvPr>
            <p:custDataLst>
              <p:tags r:id="rId11"/>
            </p:custDataLst>
          </p:nvPr>
        </p:nvSpPr>
        <p:spPr bwMode="gray">
          <a:xfrm>
            <a:off x="1427163" y="2459038"/>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Oval 31">
            <a:extLst>
              <a:ext uri="{FF2B5EF4-FFF2-40B4-BE49-F238E27FC236}">
                <a16:creationId xmlns:a16="http://schemas.microsoft.com/office/drawing/2014/main" id="{9046AE30-8536-4913-923A-BB98F552469F}"/>
              </a:ext>
            </a:extLst>
          </p:cNvPr>
          <p:cNvSpPr/>
          <p:nvPr>
            <p:custDataLst>
              <p:tags r:id="rId12"/>
            </p:custDataLst>
          </p:nvPr>
        </p:nvSpPr>
        <p:spPr bwMode="auto">
          <a:xfrm>
            <a:off x="2055813" y="10493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42" name="Oval 41">
            <a:extLst>
              <a:ext uri="{FF2B5EF4-FFF2-40B4-BE49-F238E27FC236}">
                <a16:creationId xmlns:a16="http://schemas.microsoft.com/office/drawing/2014/main" id="{C3500724-DC33-4C63-9D03-F2DB035D3985}"/>
              </a:ext>
            </a:extLst>
          </p:cNvPr>
          <p:cNvSpPr/>
          <p:nvPr>
            <p:custDataLst>
              <p:tags r:id="rId13"/>
            </p:custDataLst>
          </p:nvPr>
        </p:nvSpPr>
        <p:spPr bwMode="auto">
          <a:xfrm>
            <a:off x="2674938" y="10223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43" name="Arc 42">
            <a:extLst>
              <a:ext uri="{FF2B5EF4-FFF2-40B4-BE49-F238E27FC236}">
                <a16:creationId xmlns:a16="http://schemas.microsoft.com/office/drawing/2014/main" id="{18F4C6AF-FE28-4727-9D8E-6B0606C6443B}"/>
              </a:ext>
            </a:extLst>
          </p:cNvPr>
          <p:cNvSpPr/>
          <p:nvPr>
            <p:custDataLst>
              <p:tags r:id="rId14"/>
            </p:custDataLst>
          </p:nvPr>
        </p:nvSpPr>
        <p:spPr bwMode="gray">
          <a:xfrm>
            <a:off x="2674938" y="1022350"/>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4" name="Oval 43">
            <a:extLst>
              <a:ext uri="{FF2B5EF4-FFF2-40B4-BE49-F238E27FC236}">
                <a16:creationId xmlns:a16="http://schemas.microsoft.com/office/drawing/2014/main" id="{00ADCCE3-7017-4C3B-B7BA-37CD7729E700}"/>
              </a:ext>
            </a:extLst>
          </p:cNvPr>
          <p:cNvSpPr/>
          <p:nvPr>
            <p:custDataLst>
              <p:tags r:id="rId15"/>
            </p:custDataLst>
          </p:nvPr>
        </p:nvSpPr>
        <p:spPr bwMode="auto">
          <a:xfrm>
            <a:off x="2674938" y="13890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45" name="Arc 44">
            <a:extLst>
              <a:ext uri="{FF2B5EF4-FFF2-40B4-BE49-F238E27FC236}">
                <a16:creationId xmlns:a16="http://schemas.microsoft.com/office/drawing/2014/main" id="{5359F889-ADDF-4B61-987C-7913C2423945}"/>
              </a:ext>
            </a:extLst>
          </p:cNvPr>
          <p:cNvSpPr/>
          <p:nvPr>
            <p:custDataLst>
              <p:tags r:id="rId16"/>
            </p:custDataLst>
          </p:nvPr>
        </p:nvSpPr>
        <p:spPr bwMode="gray">
          <a:xfrm>
            <a:off x="2674938" y="1389063"/>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6" name="Oval 45">
            <a:extLst>
              <a:ext uri="{FF2B5EF4-FFF2-40B4-BE49-F238E27FC236}">
                <a16:creationId xmlns:a16="http://schemas.microsoft.com/office/drawing/2014/main" id="{2932AB48-E98B-407F-97EA-476795332598}"/>
              </a:ext>
            </a:extLst>
          </p:cNvPr>
          <p:cNvSpPr/>
          <p:nvPr>
            <p:custDataLst>
              <p:tags r:id="rId17"/>
            </p:custDataLst>
          </p:nvPr>
        </p:nvSpPr>
        <p:spPr bwMode="auto">
          <a:xfrm>
            <a:off x="2674938" y="175577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47" name="Arc 46">
            <a:extLst>
              <a:ext uri="{FF2B5EF4-FFF2-40B4-BE49-F238E27FC236}">
                <a16:creationId xmlns:a16="http://schemas.microsoft.com/office/drawing/2014/main" id="{78F56FB1-9B0F-48D9-ABB2-0A8DE0E4A367}"/>
              </a:ext>
            </a:extLst>
          </p:cNvPr>
          <p:cNvSpPr/>
          <p:nvPr>
            <p:custDataLst>
              <p:tags r:id="rId18"/>
            </p:custDataLst>
          </p:nvPr>
        </p:nvSpPr>
        <p:spPr bwMode="gray">
          <a:xfrm>
            <a:off x="2674938" y="1755775"/>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8" name="Oval 47">
            <a:extLst>
              <a:ext uri="{FF2B5EF4-FFF2-40B4-BE49-F238E27FC236}">
                <a16:creationId xmlns:a16="http://schemas.microsoft.com/office/drawing/2014/main" id="{62E6B35E-6DF5-4ABC-8E2A-90EA668D896E}"/>
              </a:ext>
            </a:extLst>
          </p:cNvPr>
          <p:cNvSpPr/>
          <p:nvPr>
            <p:custDataLst>
              <p:tags r:id="rId19"/>
            </p:custDataLst>
          </p:nvPr>
        </p:nvSpPr>
        <p:spPr bwMode="auto">
          <a:xfrm>
            <a:off x="2674938" y="21256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49" name="Arc 48">
            <a:extLst>
              <a:ext uri="{FF2B5EF4-FFF2-40B4-BE49-F238E27FC236}">
                <a16:creationId xmlns:a16="http://schemas.microsoft.com/office/drawing/2014/main" id="{71C9E2F9-CCD8-4B8C-A6B6-CB689041E20E}"/>
              </a:ext>
            </a:extLst>
          </p:cNvPr>
          <p:cNvSpPr/>
          <p:nvPr>
            <p:custDataLst>
              <p:tags r:id="rId20"/>
            </p:custDataLst>
          </p:nvPr>
        </p:nvSpPr>
        <p:spPr bwMode="gray">
          <a:xfrm>
            <a:off x="2674938" y="2125663"/>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0" name="Oval 49">
            <a:extLst>
              <a:ext uri="{FF2B5EF4-FFF2-40B4-BE49-F238E27FC236}">
                <a16:creationId xmlns:a16="http://schemas.microsoft.com/office/drawing/2014/main" id="{54CC8824-F77B-44FE-83D1-E2E8D5DC3FE8}"/>
              </a:ext>
            </a:extLst>
          </p:cNvPr>
          <p:cNvSpPr/>
          <p:nvPr>
            <p:custDataLst>
              <p:tags r:id="rId21"/>
            </p:custDataLst>
          </p:nvPr>
        </p:nvSpPr>
        <p:spPr bwMode="auto">
          <a:xfrm>
            <a:off x="2674938" y="246538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51" name="Arc 50">
            <a:extLst>
              <a:ext uri="{FF2B5EF4-FFF2-40B4-BE49-F238E27FC236}">
                <a16:creationId xmlns:a16="http://schemas.microsoft.com/office/drawing/2014/main" id="{CD37A2EE-31B9-4830-AA35-6E32AAF890DD}"/>
              </a:ext>
            </a:extLst>
          </p:cNvPr>
          <p:cNvSpPr/>
          <p:nvPr>
            <p:custDataLst>
              <p:tags r:id="rId22"/>
            </p:custDataLst>
          </p:nvPr>
        </p:nvSpPr>
        <p:spPr bwMode="gray">
          <a:xfrm>
            <a:off x="2674938" y="2465388"/>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4" name="Oval 113">
            <a:extLst>
              <a:ext uri="{FF2B5EF4-FFF2-40B4-BE49-F238E27FC236}">
                <a16:creationId xmlns:a16="http://schemas.microsoft.com/office/drawing/2014/main" id="{2FBBE82B-B20F-4F04-B73B-72A5FA866EB0}"/>
              </a:ext>
            </a:extLst>
          </p:cNvPr>
          <p:cNvSpPr/>
          <p:nvPr>
            <p:custDataLst>
              <p:tags r:id="rId23"/>
            </p:custDataLst>
          </p:nvPr>
        </p:nvSpPr>
        <p:spPr bwMode="auto">
          <a:xfrm>
            <a:off x="3376613" y="10160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15" name="Oval 114">
            <a:extLst>
              <a:ext uri="{FF2B5EF4-FFF2-40B4-BE49-F238E27FC236}">
                <a16:creationId xmlns:a16="http://schemas.microsoft.com/office/drawing/2014/main" id="{47663F3A-D653-420C-A3AB-7A9CB367AFCC}"/>
              </a:ext>
            </a:extLst>
          </p:cNvPr>
          <p:cNvSpPr/>
          <p:nvPr>
            <p:custDataLst>
              <p:tags r:id="rId24"/>
            </p:custDataLst>
          </p:nvPr>
        </p:nvSpPr>
        <p:spPr bwMode="auto">
          <a:xfrm>
            <a:off x="4114800" y="10223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16" name="Oval 115">
            <a:extLst>
              <a:ext uri="{FF2B5EF4-FFF2-40B4-BE49-F238E27FC236}">
                <a16:creationId xmlns:a16="http://schemas.microsoft.com/office/drawing/2014/main" id="{AF234540-A463-43AD-A7F7-41ACB6460BEF}"/>
              </a:ext>
            </a:extLst>
          </p:cNvPr>
          <p:cNvSpPr/>
          <p:nvPr>
            <p:custDataLst>
              <p:tags r:id="rId25"/>
            </p:custDataLst>
          </p:nvPr>
        </p:nvSpPr>
        <p:spPr bwMode="auto">
          <a:xfrm>
            <a:off x="3376613" y="24638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17" name="Oval 116">
            <a:extLst>
              <a:ext uri="{FF2B5EF4-FFF2-40B4-BE49-F238E27FC236}">
                <a16:creationId xmlns:a16="http://schemas.microsoft.com/office/drawing/2014/main" id="{42CD1094-D674-4FE1-A22B-7D0F834C2279}"/>
              </a:ext>
            </a:extLst>
          </p:cNvPr>
          <p:cNvSpPr/>
          <p:nvPr>
            <p:custDataLst>
              <p:tags r:id="rId26"/>
            </p:custDataLst>
          </p:nvPr>
        </p:nvSpPr>
        <p:spPr bwMode="auto">
          <a:xfrm>
            <a:off x="4121150" y="24606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18" name="Oval 117">
            <a:extLst>
              <a:ext uri="{FF2B5EF4-FFF2-40B4-BE49-F238E27FC236}">
                <a16:creationId xmlns:a16="http://schemas.microsoft.com/office/drawing/2014/main" id="{460A377A-4510-44D9-8F0E-76EFD503B285}"/>
              </a:ext>
            </a:extLst>
          </p:cNvPr>
          <p:cNvSpPr/>
          <p:nvPr>
            <p:custDataLst>
              <p:tags r:id="rId27"/>
            </p:custDataLst>
          </p:nvPr>
        </p:nvSpPr>
        <p:spPr bwMode="auto">
          <a:xfrm>
            <a:off x="2049463" y="24479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22" name="Oval 121">
            <a:extLst>
              <a:ext uri="{FF2B5EF4-FFF2-40B4-BE49-F238E27FC236}">
                <a16:creationId xmlns:a16="http://schemas.microsoft.com/office/drawing/2014/main" id="{10F16195-9918-45F0-B622-4A05DF2FFD8E}"/>
              </a:ext>
            </a:extLst>
          </p:cNvPr>
          <p:cNvSpPr/>
          <p:nvPr>
            <p:custDataLst>
              <p:tags r:id="rId28"/>
            </p:custDataLst>
          </p:nvPr>
        </p:nvSpPr>
        <p:spPr bwMode="auto">
          <a:xfrm>
            <a:off x="2055813" y="13890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27" name="Arc 126">
            <a:extLst>
              <a:ext uri="{FF2B5EF4-FFF2-40B4-BE49-F238E27FC236}">
                <a16:creationId xmlns:a16="http://schemas.microsoft.com/office/drawing/2014/main" id="{6CDE1848-5270-4072-8DC3-FF947BC13A7A}"/>
              </a:ext>
            </a:extLst>
          </p:cNvPr>
          <p:cNvSpPr/>
          <p:nvPr>
            <p:custDataLst>
              <p:tags r:id="rId29"/>
            </p:custDataLst>
          </p:nvPr>
        </p:nvSpPr>
        <p:spPr bwMode="gray">
          <a:xfrm>
            <a:off x="2055813" y="1389063"/>
            <a:ext cx="215900" cy="215900"/>
          </a:xfrm>
          <a:prstGeom prst="arc">
            <a:avLst>
              <a:gd name="adj1" fmla="val 16200000"/>
              <a:gd name="adj2" fmla="val 81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3" name="Oval 122">
            <a:extLst>
              <a:ext uri="{FF2B5EF4-FFF2-40B4-BE49-F238E27FC236}">
                <a16:creationId xmlns:a16="http://schemas.microsoft.com/office/drawing/2014/main" id="{DA02A51D-2ACC-4F45-A79F-B72AD8B10CE1}"/>
              </a:ext>
            </a:extLst>
          </p:cNvPr>
          <p:cNvSpPr/>
          <p:nvPr>
            <p:custDataLst>
              <p:tags r:id="rId30"/>
            </p:custDataLst>
          </p:nvPr>
        </p:nvSpPr>
        <p:spPr bwMode="auto">
          <a:xfrm>
            <a:off x="2055813" y="17335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26" name="Arc 125">
            <a:extLst>
              <a:ext uri="{FF2B5EF4-FFF2-40B4-BE49-F238E27FC236}">
                <a16:creationId xmlns:a16="http://schemas.microsoft.com/office/drawing/2014/main" id="{DFD1F933-5EB4-40A2-A73A-287D71D0756E}"/>
              </a:ext>
            </a:extLst>
          </p:cNvPr>
          <p:cNvSpPr/>
          <p:nvPr>
            <p:custDataLst>
              <p:tags r:id="rId31"/>
            </p:custDataLst>
          </p:nvPr>
        </p:nvSpPr>
        <p:spPr bwMode="gray">
          <a:xfrm>
            <a:off x="2055813" y="1733550"/>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4" name="Oval 123">
            <a:extLst>
              <a:ext uri="{FF2B5EF4-FFF2-40B4-BE49-F238E27FC236}">
                <a16:creationId xmlns:a16="http://schemas.microsoft.com/office/drawing/2014/main" id="{18E8AA38-07E4-48B7-83FA-3CC24635AB0B}"/>
              </a:ext>
            </a:extLst>
          </p:cNvPr>
          <p:cNvSpPr/>
          <p:nvPr>
            <p:custDataLst>
              <p:tags r:id="rId32"/>
            </p:custDataLst>
          </p:nvPr>
        </p:nvSpPr>
        <p:spPr bwMode="auto">
          <a:xfrm>
            <a:off x="2049463" y="208121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25" name="Arc 124">
            <a:extLst>
              <a:ext uri="{FF2B5EF4-FFF2-40B4-BE49-F238E27FC236}">
                <a16:creationId xmlns:a16="http://schemas.microsoft.com/office/drawing/2014/main" id="{DCED56FC-EC4C-4C57-86E8-0F8747C2BB42}"/>
              </a:ext>
            </a:extLst>
          </p:cNvPr>
          <p:cNvSpPr/>
          <p:nvPr>
            <p:custDataLst>
              <p:tags r:id="rId33"/>
            </p:custDataLst>
          </p:nvPr>
        </p:nvSpPr>
        <p:spPr bwMode="gray">
          <a:xfrm>
            <a:off x="2049463" y="2081213"/>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8" name="Oval 127">
            <a:extLst>
              <a:ext uri="{FF2B5EF4-FFF2-40B4-BE49-F238E27FC236}">
                <a16:creationId xmlns:a16="http://schemas.microsoft.com/office/drawing/2014/main" id="{CABEE665-AC71-417E-AAFB-971923497848}"/>
              </a:ext>
            </a:extLst>
          </p:cNvPr>
          <p:cNvSpPr/>
          <p:nvPr>
            <p:custDataLst>
              <p:tags r:id="rId34"/>
            </p:custDataLst>
          </p:nvPr>
        </p:nvSpPr>
        <p:spPr bwMode="auto">
          <a:xfrm>
            <a:off x="3376613" y="138271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29" name="Arc 128">
            <a:extLst>
              <a:ext uri="{FF2B5EF4-FFF2-40B4-BE49-F238E27FC236}">
                <a16:creationId xmlns:a16="http://schemas.microsoft.com/office/drawing/2014/main" id="{BFB302E4-3774-46CB-95FE-B047BD3D5C9D}"/>
              </a:ext>
            </a:extLst>
          </p:cNvPr>
          <p:cNvSpPr/>
          <p:nvPr>
            <p:custDataLst>
              <p:tags r:id="rId35"/>
            </p:custDataLst>
          </p:nvPr>
        </p:nvSpPr>
        <p:spPr bwMode="gray">
          <a:xfrm>
            <a:off x="3376613" y="1382713"/>
            <a:ext cx="215900" cy="215900"/>
          </a:xfrm>
          <a:prstGeom prst="arc">
            <a:avLst>
              <a:gd name="adj1" fmla="val 16200000"/>
              <a:gd name="adj2" fmla="val 81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0" name="Oval 129">
            <a:extLst>
              <a:ext uri="{FF2B5EF4-FFF2-40B4-BE49-F238E27FC236}">
                <a16:creationId xmlns:a16="http://schemas.microsoft.com/office/drawing/2014/main" id="{A7D1B6DD-CA20-4BE9-B501-A7EAF698F897}"/>
              </a:ext>
            </a:extLst>
          </p:cNvPr>
          <p:cNvSpPr/>
          <p:nvPr>
            <p:custDataLst>
              <p:tags r:id="rId36"/>
            </p:custDataLst>
          </p:nvPr>
        </p:nvSpPr>
        <p:spPr bwMode="auto">
          <a:xfrm>
            <a:off x="3376613" y="17573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31" name="Arc 130">
            <a:extLst>
              <a:ext uri="{FF2B5EF4-FFF2-40B4-BE49-F238E27FC236}">
                <a16:creationId xmlns:a16="http://schemas.microsoft.com/office/drawing/2014/main" id="{933ED910-5518-431D-99FE-19821DF524B4}"/>
              </a:ext>
            </a:extLst>
          </p:cNvPr>
          <p:cNvSpPr/>
          <p:nvPr>
            <p:custDataLst>
              <p:tags r:id="rId37"/>
            </p:custDataLst>
          </p:nvPr>
        </p:nvSpPr>
        <p:spPr bwMode="gray">
          <a:xfrm>
            <a:off x="3376613" y="1757363"/>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2" name="Oval 131">
            <a:extLst>
              <a:ext uri="{FF2B5EF4-FFF2-40B4-BE49-F238E27FC236}">
                <a16:creationId xmlns:a16="http://schemas.microsoft.com/office/drawing/2014/main" id="{260940DA-C5F5-46AE-87B1-58A15DF48765}"/>
              </a:ext>
            </a:extLst>
          </p:cNvPr>
          <p:cNvSpPr/>
          <p:nvPr>
            <p:custDataLst>
              <p:tags r:id="rId38"/>
            </p:custDataLst>
          </p:nvPr>
        </p:nvSpPr>
        <p:spPr bwMode="auto">
          <a:xfrm>
            <a:off x="3376613"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33" name="Arc 132">
            <a:extLst>
              <a:ext uri="{FF2B5EF4-FFF2-40B4-BE49-F238E27FC236}">
                <a16:creationId xmlns:a16="http://schemas.microsoft.com/office/drawing/2014/main" id="{3229D823-F29A-47FE-AB6B-EE056764EC34}"/>
              </a:ext>
            </a:extLst>
          </p:cNvPr>
          <p:cNvSpPr/>
          <p:nvPr>
            <p:custDataLst>
              <p:tags r:id="rId39"/>
            </p:custDataLst>
          </p:nvPr>
        </p:nvSpPr>
        <p:spPr bwMode="gray">
          <a:xfrm>
            <a:off x="3376613" y="2101850"/>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4" name="Oval 133">
            <a:extLst>
              <a:ext uri="{FF2B5EF4-FFF2-40B4-BE49-F238E27FC236}">
                <a16:creationId xmlns:a16="http://schemas.microsoft.com/office/drawing/2014/main" id="{15B56735-5E10-409A-93AC-4F9FEC5D77D7}"/>
              </a:ext>
            </a:extLst>
          </p:cNvPr>
          <p:cNvSpPr/>
          <p:nvPr>
            <p:custDataLst>
              <p:tags r:id="rId40"/>
            </p:custDataLst>
          </p:nvPr>
        </p:nvSpPr>
        <p:spPr bwMode="auto">
          <a:xfrm>
            <a:off x="4114800" y="140811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35" name="Arc 134">
            <a:extLst>
              <a:ext uri="{FF2B5EF4-FFF2-40B4-BE49-F238E27FC236}">
                <a16:creationId xmlns:a16="http://schemas.microsoft.com/office/drawing/2014/main" id="{D19CC994-68F7-4C49-B086-6AE56CE341E8}"/>
              </a:ext>
            </a:extLst>
          </p:cNvPr>
          <p:cNvSpPr/>
          <p:nvPr>
            <p:custDataLst>
              <p:tags r:id="rId41"/>
            </p:custDataLst>
          </p:nvPr>
        </p:nvSpPr>
        <p:spPr bwMode="gray">
          <a:xfrm>
            <a:off x="4114800" y="1408113"/>
            <a:ext cx="215900" cy="215900"/>
          </a:xfrm>
          <a:prstGeom prst="arc">
            <a:avLst>
              <a:gd name="adj1" fmla="val 16200000"/>
              <a:gd name="adj2" fmla="val 81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6" name="Oval 135">
            <a:extLst>
              <a:ext uri="{FF2B5EF4-FFF2-40B4-BE49-F238E27FC236}">
                <a16:creationId xmlns:a16="http://schemas.microsoft.com/office/drawing/2014/main" id="{2516E229-36AD-4340-A4CC-3379478B858C}"/>
              </a:ext>
            </a:extLst>
          </p:cNvPr>
          <p:cNvSpPr/>
          <p:nvPr>
            <p:custDataLst>
              <p:tags r:id="rId42"/>
            </p:custDataLst>
          </p:nvPr>
        </p:nvSpPr>
        <p:spPr bwMode="auto">
          <a:xfrm>
            <a:off x="4114800" y="17589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37" name="Arc 136">
            <a:extLst>
              <a:ext uri="{FF2B5EF4-FFF2-40B4-BE49-F238E27FC236}">
                <a16:creationId xmlns:a16="http://schemas.microsoft.com/office/drawing/2014/main" id="{A8A73754-AADC-461E-B9B3-B3B0E9461224}"/>
              </a:ext>
            </a:extLst>
          </p:cNvPr>
          <p:cNvSpPr/>
          <p:nvPr>
            <p:custDataLst>
              <p:tags r:id="rId43"/>
            </p:custDataLst>
          </p:nvPr>
        </p:nvSpPr>
        <p:spPr bwMode="gray">
          <a:xfrm>
            <a:off x="4114800" y="1758950"/>
            <a:ext cx="215900" cy="215900"/>
          </a:xfrm>
          <a:prstGeom prst="arc">
            <a:avLst>
              <a:gd name="adj1" fmla="val 16200000"/>
              <a:gd name="adj2" fmla="val 81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8" name="Oval 137">
            <a:extLst>
              <a:ext uri="{FF2B5EF4-FFF2-40B4-BE49-F238E27FC236}">
                <a16:creationId xmlns:a16="http://schemas.microsoft.com/office/drawing/2014/main" id="{23FB12E3-C6E6-4B6E-8FFA-B8B2DF2928C5}"/>
              </a:ext>
            </a:extLst>
          </p:cNvPr>
          <p:cNvSpPr/>
          <p:nvPr>
            <p:custDataLst>
              <p:tags r:id="rId44"/>
            </p:custDataLst>
          </p:nvPr>
        </p:nvSpPr>
        <p:spPr bwMode="auto">
          <a:xfrm>
            <a:off x="4114800" y="20701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39" name="Arc 138">
            <a:extLst>
              <a:ext uri="{FF2B5EF4-FFF2-40B4-BE49-F238E27FC236}">
                <a16:creationId xmlns:a16="http://schemas.microsoft.com/office/drawing/2014/main" id="{4429D9A1-9F87-48FE-9862-59D76C218906}"/>
              </a:ext>
            </a:extLst>
          </p:cNvPr>
          <p:cNvSpPr/>
          <p:nvPr>
            <p:custDataLst>
              <p:tags r:id="rId45"/>
            </p:custDataLst>
          </p:nvPr>
        </p:nvSpPr>
        <p:spPr bwMode="gray">
          <a:xfrm>
            <a:off x="4114800" y="2070100"/>
            <a:ext cx="215900" cy="215900"/>
          </a:xfrm>
          <a:prstGeom prst="arc">
            <a:avLst>
              <a:gd name="adj1" fmla="val 16200000"/>
              <a:gd name="adj2" fmla="val 81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7" name="Oval 206">
            <a:extLst>
              <a:ext uri="{FF2B5EF4-FFF2-40B4-BE49-F238E27FC236}">
                <a16:creationId xmlns:a16="http://schemas.microsoft.com/office/drawing/2014/main" id="{12DF6980-A431-483A-AB4C-A86ED6569D7C}"/>
              </a:ext>
            </a:extLst>
          </p:cNvPr>
          <p:cNvSpPr/>
          <p:nvPr>
            <p:custDataLst>
              <p:tags r:id="rId46"/>
            </p:custDataLst>
          </p:nvPr>
        </p:nvSpPr>
        <p:spPr bwMode="auto">
          <a:xfrm>
            <a:off x="5365750"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08" name="Arc 207">
            <a:extLst>
              <a:ext uri="{FF2B5EF4-FFF2-40B4-BE49-F238E27FC236}">
                <a16:creationId xmlns:a16="http://schemas.microsoft.com/office/drawing/2014/main" id="{7AAAC1EB-FB92-417E-A941-062BCC5D8F24}"/>
              </a:ext>
            </a:extLst>
          </p:cNvPr>
          <p:cNvSpPr/>
          <p:nvPr>
            <p:custDataLst>
              <p:tags r:id="rId47"/>
            </p:custDataLst>
          </p:nvPr>
        </p:nvSpPr>
        <p:spPr bwMode="gray">
          <a:xfrm>
            <a:off x="5365750" y="1025525"/>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9" name="Oval 208">
            <a:extLst>
              <a:ext uri="{FF2B5EF4-FFF2-40B4-BE49-F238E27FC236}">
                <a16:creationId xmlns:a16="http://schemas.microsoft.com/office/drawing/2014/main" id="{2735A84F-5B8B-4743-AD32-7C71FD7051C4}"/>
              </a:ext>
            </a:extLst>
          </p:cNvPr>
          <p:cNvSpPr/>
          <p:nvPr>
            <p:custDataLst>
              <p:tags r:id="rId48"/>
            </p:custDataLst>
          </p:nvPr>
        </p:nvSpPr>
        <p:spPr bwMode="auto">
          <a:xfrm>
            <a:off x="5365750"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10" name="Arc 209">
            <a:extLst>
              <a:ext uri="{FF2B5EF4-FFF2-40B4-BE49-F238E27FC236}">
                <a16:creationId xmlns:a16="http://schemas.microsoft.com/office/drawing/2014/main" id="{8A509446-D71F-42C2-8643-FA7CAE5CCE24}"/>
              </a:ext>
            </a:extLst>
          </p:cNvPr>
          <p:cNvSpPr/>
          <p:nvPr>
            <p:custDataLst>
              <p:tags r:id="rId49"/>
            </p:custDataLst>
          </p:nvPr>
        </p:nvSpPr>
        <p:spPr bwMode="gray">
          <a:xfrm>
            <a:off x="5365750" y="1392238"/>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1" name="Oval 210">
            <a:extLst>
              <a:ext uri="{FF2B5EF4-FFF2-40B4-BE49-F238E27FC236}">
                <a16:creationId xmlns:a16="http://schemas.microsoft.com/office/drawing/2014/main" id="{F3078C74-6B97-4733-B35A-F2FBAED351EC}"/>
              </a:ext>
            </a:extLst>
          </p:cNvPr>
          <p:cNvSpPr/>
          <p:nvPr>
            <p:custDataLst>
              <p:tags r:id="rId50"/>
            </p:custDataLst>
          </p:nvPr>
        </p:nvSpPr>
        <p:spPr bwMode="auto">
          <a:xfrm>
            <a:off x="5365750"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12" name="Arc 211">
            <a:extLst>
              <a:ext uri="{FF2B5EF4-FFF2-40B4-BE49-F238E27FC236}">
                <a16:creationId xmlns:a16="http://schemas.microsoft.com/office/drawing/2014/main" id="{46F83AA7-F8ED-47C0-8ADA-F20AB9BCF610}"/>
              </a:ext>
            </a:extLst>
          </p:cNvPr>
          <p:cNvSpPr/>
          <p:nvPr>
            <p:custDataLst>
              <p:tags r:id="rId51"/>
            </p:custDataLst>
          </p:nvPr>
        </p:nvSpPr>
        <p:spPr bwMode="gray">
          <a:xfrm>
            <a:off x="5365750" y="1735138"/>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3" name="Oval 212">
            <a:extLst>
              <a:ext uri="{FF2B5EF4-FFF2-40B4-BE49-F238E27FC236}">
                <a16:creationId xmlns:a16="http://schemas.microsoft.com/office/drawing/2014/main" id="{C2671699-C55F-44F5-BEBC-83FCF98C8FC5}"/>
              </a:ext>
            </a:extLst>
          </p:cNvPr>
          <p:cNvSpPr/>
          <p:nvPr>
            <p:custDataLst>
              <p:tags r:id="rId52"/>
            </p:custDataLst>
          </p:nvPr>
        </p:nvSpPr>
        <p:spPr bwMode="auto">
          <a:xfrm>
            <a:off x="5365750"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14" name="Arc 213">
            <a:extLst>
              <a:ext uri="{FF2B5EF4-FFF2-40B4-BE49-F238E27FC236}">
                <a16:creationId xmlns:a16="http://schemas.microsoft.com/office/drawing/2014/main" id="{A518216D-F593-4A4F-8409-ED921B261DDB}"/>
              </a:ext>
            </a:extLst>
          </p:cNvPr>
          <p:cNvSpPr/>
          <p:nvPr>
            <p:custDataLst>
              <p:tags r:id="rId53"/>
            </p:custDataLst>
          </p:nvPr>
        </p:nvSpPr>
        <p:spPr bwMode="gray">
          <a:xfrm>
            <a:off x="5365750" y="2101850"/>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5" name="Oval 214">
            <a:extLst>
              <a:ext uri="{FF2B5EF4-FFF2-40B4-BE49-F238E27FC236}">
                <a16:creationId xmlns:a16="http://schemas.microsoft.com/office/drawing/2014/main" id="{7A6DDCA7-CF45-403D-BAA9-723B732AF042}"/>
              </a:ext>
            </a:extLst>
          </p:cNvPr>
          <p:cNvSpPr/>
          <p:nvPr>
            <p:custDataLst>
              <p:tags r:id="rId54"/>
            </p:custDataLst>
          </p:nvPr>
        </p:nvSpPr>
        <p:spPr bwMode="auto">
          <a:xfrm>
            <a:off x="5365750"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16" name="Arc 215">
            <a:extLst>
              <a:ext uri="{FF2B5EF4-FFF2-40B4-BE49-F238E27FC236}">
                <a16:creationId xmlns:a16="http://schemas.microsoft.com/office/drawing/2014/main" id="{BCB234AD-39C7-43B9-900C-3E9B726355ED}"/>
              </a:ext>
            </a:extLst>
          </p:cNvPr>
          <p:cNvSpPr/>
          <p:nvPr>
            <p:custDataLst>
              <p:tags r:id="rId55"/>
            </p:custDataLst>
          </p:nvPr>
        </p:nvSpPr>
        <p:spPr bwMode="gray">
          <a:xfrm>
            <a:off x="5365750" y="2468563"/>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7" name="Oval 216">
            <a:extLst>
              <a:ext uri="{FF2B5EF4-FFF2-40B4-BE49-F238E27FC236}">
                <a16:creationId xmlns:a16="http://schemas.microsoft.com/office/drawing/2014/main" id="{32A23A67-30D9-426E-A038-6D634A8A7A6C}"/>
              </a:ext>
            </a:extLst>
          </p:cNvPr>
          <p:cNvSpPr/>
          <p:nvPr>
            <p:custDataLst>
              <p:tags r:id="rId56"/>
            </p:custDataLst>
          </p:nvPr>
        </p:nvSpPr>
        <p:spPr bwMode="auto">
          <a:xfrm>
            <a:off x="6062663"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18" name="Arc 217">
            <a:extLst>
              <a:ext uri="{FF2B5EF4-FFF2-40B4-BE49-F238E27FC236}">
                <a16:creationId xmlns:a16="http://schemas.microsoft.com/office/drawing/2014/main" id="{C1C161CC-A5E9-48E1-8C16-AFA721F27895}"/>
              </a:ext>
            </a:extLst>
          </p:cNvPr>
          <p:cNvSpPr/>
          <p:nvPr>
            <p:custDataLst>
              <p:tags r:id="rId57"/>
            </p:custDataLst>
          </p:nvPr>
        </p:nvSpPr>
        <p:spPr bwMode="gray">
          <a:xfrm>
            <a:off x="6062663" y="1025525"/>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9" name="Oval 218">
            <a:extLst>
              <a:ext uri="{FF2B5EF4-FFF2-40B4-BE49-F238E27FC236}">
                <a16:creationId xmlns:a16="http://schemas.microsoft.com/office/drawing/2014/main" id="{2EFCBEFA-2E38-477C-A64F-09114B2A43C3}"/>
              </a:ext>
            </a:extLst>
          </p:cNvPr>
          <p:cNvSpPr/>
          <p:nvPr>
            <p:custDataLst>
              <p:tags r:id="rId58"/>
            </p:custDataLst>
          </p:nvPr>
        </p:nvSpPr>
        <p:spPr bwMode="auto">
          <a:xfrm>
            <a:off x="6062663"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20" name="Arc 219">
            <a:extLst>
              <a:ext uri="{FF2B5EF4-FFF2-40B4-BE49-F238E27FC236}">
                <a16:creationId xmlns:a16="http://schemas.microsoft.com/office/drawing/2014/main" id="{09353274-84BC-4FE1-8B60-7CE2AD6FAA6C}"/>
              </a:ext>
            </a:extLst>
          </p:cNvPr>
          <p:cNvSpPr/>
          <p:nvPr>
            <p:custDataLst>
              <p:tags r:id="rId59"/>
            </p:custDataLst>
          </p:nvPr>
        </p:nvSpPr>
        <p:spPr bwMode="gray">
          <a:xfrm>
            <a:off x="6062663" y="1392238"/>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1" name="Oval 220">
            <a:extLst>
              <a:ext uri="{FF2B5EF4-FFF2-40B4-BE49-F238E27FC236}">
                <a16:creationId xmlns:a16="http://schemas.microsoft.com/office/drawing/2014/main" id="{FB79826E-5042-4BA5-9F08-7DA61EF80137}"/>
              </a:ext>
            </a:extLst>
          </p:cNvPr>
          <p:cNvSpPr/>
          <p:nvPr>
            <p:custDataLst>
              <p:tags r:id="rId60"/>
            </p:custDataLst>
          </p:nvPr>
        </p:nvSpPr>
        <p:spPr bwMode="auto">
          <a:xfrm>
            <a:off x="6062663"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22" name="Arc 221">
            <a:extLst>
              <a:ext uri="{FF2B5EF4-FFF2-40B4-BE49-F238E27FC236}">
                <a16:creationId xmlns:a16="http://schemas.microsoft.com/office/drawing/2014/main" id="{2EC55BD1-BAC6-4E82-AB89-5165037C74F6}"/>
              </a:ext>
            </a:extLst>
          </p:cNvPr>
          <p:cNvSpPr/>
          <p:nvPr>
            <p:custDataLst>
              <p:tags r:id="rId61"/>
            </p:custDataLst>
          </p:nvPr>
        </p:nvSpPr>
        <p:spPr bwMode="gray">
          <a:xfrm>
            <a:off x="6062663" y="1735138"/>
            <a:ext cx="215900" cy="215900"/>
          </a:xfrm>
          <a:prstGeom prst="arc">
            <a:avLst>
              <a:gd name="adj1" fmla="val 16200000"/>
              <a:gd name="adj2" fmla="val 27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3" name="Oval 222">
            <a:extLst>
              <a:ext uri="{FF2B5EF4-FFF2-40B4-BE49-F238E27FC236}">
                <a16:creationId xmlns:a16="http://schemas.microsoft.com/office/drawing/2014/main" id="{3920E1C5-E30D-48EF-B4B8-C0F160057CDB}"/>
              </a:ext>
            </a:extLst>
          </p:cNvPr>
          <p:cNvSpPr/>
          <p:nvPr>
            <p:custDataLst>
              <p:tags r:id="rId62"/>
            </p:custDataLst>
          </p:nvPr>
        </p:nvSpPr>
        <p:spPr bwMode="auto">
          <a:xfrm>
            <a:off x="6062663"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24" name="Arc 223">
            <a:extLst>
              <a:ext uri="{FF2B5EF4-FFF2-40B4-BE49-F238E27FC236}">
                <a16:creationId xmlns:a16="http://schemas.microsoft.com/office/drawing/2014/main" id="{1781B774-1FA0-4C7B-A7EA-2CE56282E50F}"/>
              </a:ext>
            </a:extLst>
          </p:cNvPr>
          <p:cNvSpPr/>
          <p:nvPr>
            <p:custDataLst>
              <p:tags r:id="rId63"/>
            </p:custDataLst>
          </p:nvPr>
        </p:nvSpPr>
        <p:spPr bwMode="gray">
          <a:xfrm>
            <a:off x="6062663" y="2101850"/>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5" name="Oval 224">
            <a:extLst>
              <a:ext uri="{FF2B5EF4-FFF2-40B4-BE49-F238E27FC236}">
                <a16:creationId xmlns:a16="http://schemas.microsoft.com/office/drawing/2014/main" id="{BC99A510-DC11-4477-AE02-9C56DC7420D9}"/>
              </a:ext>
            </a:extLst>
          </p:cNvPr>
          <p:cNvSpPr/>
          <p:nvPr>
            <p:custDataLst>
              <p:tags r:id="rId64"/>
            </p:custDataLst>
          </p:nvPr>
        </p:nvSpPr>
        <p:spPr bwMode="auto">
          <a:xfrm>
            <a:off x="6062663"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26" name="Arc 225">
            <a:extLst>
              <a:ext uri="{FF2B5EF4-FFF2-40B4-BE49-F238E27FC236}">
                <a16:creationId xmlns:a16="http://schemas.microsoft.com/office/drawing/2014/main" id="{F31E6FF6-D713-4F68-A35A-E8F4A1D9D447}"/>
              </a:ext>
            </a:extLst>
          </p:cNvPr>
          <p:cNvSpPr/>
          <p:nvPr>
            <p:custDataLst>
              <p:tags r:id="rId65"/>
            </p:custDataLst>
          </p:nvPr>
        </p:nvSpPr>
        <p:spPr bwMode="gray">
          <a:xfrm>
            <a:off x="6062663" y="2468563"/>
            <a:ext cx="215900" cy="215900"/>
          </a:xfrm>
          <a:prstGeom prst="arc">
            <a:avLst>
              <a:gd name="adj1" fmla="val 16200000"/>
              <a:gd name="adj2" fmla="val 135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7" name="Oval 226">
            <a:extLst>
              <a:ext uri="{FF2B5EF4-FFF2-40B4-BE49-F238E27FC236}">
                <a16:creationId xmlns:a16="http://schemas.microsoft.com/office/drawing/2014/main" id="{C55395C2-49AC-4D16-B571-38FA4E9BA4DF}"/>
              </a:ext>
            </a:extLst>
          </p:cNvPr>
          <p:cNvSpPr/>
          <p:nvPr>
            <p:custDataLst>
              <p:tags r:id="rId66"/>
            </p:custDataLst>
          </p:nvPr>
        </p:nvSpPr>
        <p:spPr bwMode="auto">
          <a:xfrm>
            <a:off x="6648450" y="101758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29" name="Oval 228">
            <a:extLst>
              <a:ext uri="{FF2B5EF4-FFF2-40B4-BE49-F238E27FC236}">
                <a16:creationId xmlns:a16="http://schemas.microsoft.com/office/drawing/2014/main" id="{7B3E2A69-343E-4701-BFF1-1009806E1B51}"/>
              </a:ext>
            </a:extLst>
          </p:cNvPr>
          <p:cNvSpPr/>
          <p:nvPr>
            <p:custDataLst>
              <p:tags r:id="rId67"/>
            </p:custDataLst>
          </p:nvPr>
        </p:nvSpPr>
        <p:spPr bwMode="auto">
          <a:xfrm>
            <a:off x="6648450" y="13843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31" name="Oval 230">
            <a:extLst>
              <a:ext uri="{FF2B5EF4-FFF2-40B4-BE49-F238E27FC236}">
                <a16:creationId xmlns:a16="http://schemas.microsoft.com/office/drawing/2014/main" id="{C96885AC-542C-4D33-86ED-463C4FB55921}"/>
              </a:ext>
            </a:extLst>
          </p:cNvPr>
          <p:cNvSpPr/>
          <p:nvPr>
            <p:custDataLst>
              <p:tags r:id="rId68"/>
            </p:custDataLst>
          </p:nvPr>
        </p:nvSpPr>
        <p:spPr bwMode="auto">
          <a:xfrm>
            <a:off x="6648450" y="17272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09" name="Arc 308">
            <a:extLst>
              <a:ext uri="{FF2B5EF4-FFF2-40B4-BE49-F238E27FC236}">
                <a16:creationId xmlns:a16="http://schemas.microsoft.com/office/drawing/2014/main" id="{FDE622F7-E5E9-4BD9-9894-1D18DAD5DDF3}"/>
              </a:ext>
            </a:extLst>
          </p:cNvPr>
          <p:cNvSpPr/>
          <p:nvPr>
            <p:custDataLst>
              <p:tags r:id="rId69"/>
            </p:custDataLst>
          </p:nvPr>
        </p:nvSpPr>
        <p:spPr bwMode="gray">
          <a:xfrm>
            <a:off x="6648450" y="1727200"/>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3" name="Oval 232">
            <a:extLst>
              <a:ext uri="{FF2B5EF4-FFF2-40B4-BE49-F238E27FC236}">
                <a16:creationId xmlns:a16="http://schemas.microsoft.com/office/drawing/2014/main" id="{462D3CA3-E1F7-4B57-B7A8-6A714C7D3CAA}"/>
              </a:ext>
            </a:extLst>
          </p:cNvPr>
          <p:cNvSpPr/>
          <p:nvPr>
            <p:custDataLst>
              <p:tags r:id="rId70"/>
            </p:custDataLst>
          </p:nvPr>
        </p:nvSpPr>
        <p:spPr bwMode="auto">
          <a:xfrm>
            <a:off x="6648450" y="209391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34" name="Arc 233">
            <a:extLst>
              <a:ext uri="{FF2B5EF4-FFF2-40B4-BE49-F238E27FC236}">
                <a16:creationId xmlns:a16="http://schemas.microsoft.com/office/drawing/2014/main" id="{1057C2DE-15D8-4249-ACEA-F002510EB54A}"/>
              </a:ext>
            </a:extLst>
          </p:cNvPr>
          <p:cNvSpPr/>
          <p:nvPr>
            <p:custDataLst>
              <p:tags r:id="rId71"/>
            </p:custDataLst>
          </p:nvPr>
        </p:nvSpPr>
        <p:spPr bwMode="gray">
          <a:xfrm>
            <a:off x="6648450" y="2093913"/>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5" name="Oval 234">
            <a:extLst>
              <a:ext uri="{FF2B5EF4-FFF2-40B4-BE49-F238E27FC236}">
                <a16:creationId xmlns:a16="http://schemas.microsoft.com/office/drawing/2014/main" id="{AD9B739F-065B-4C1E-A7D5-E62D47090A33}"/>
              </a:ext>
            </a:extLst>
          </p:cNvPr>
          <p:cNvSpPr/>
          <p:nvPr>
            <p:custDataLst>
              <p:tags r:id="rId72"/>
            </p:custDataLst>
          </p:nvPr>
        </p:nvSpPr>
        <p:spPr bwMode="auto">
          <a:xfrm>
            <a:off x="6648450" y="24606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37" name="Oval 236">
            <a:extLst>
              <a:ext uri="{FF2B5EF4-FFF2-40B4-BE49-F238E27FC236}">
                <a16:creationId xmlns:a16="http://schemas.microsoft.com/office/drawing/2014/main" id="{76E4EB9B-0648-43EE-AC36-79771F14F4A1}"/>
              </a:ext>
            </a:extLst>
          </p:cNvPr>
          <p:cNvSpPr/>
          <p:nvPr>
            <p:custDataLst>
              <p:tags r:id="rId73"/>
            </p:custDataLst>
          </p:nvPr>
        </p:nvSpPr>
        <p:spPr bwMode="auto">
          <a:xfrm>
            <a:off x="7361238" y="10080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39" name="Oval 238">
            <a:extLst>
              <a:ext uri="{FF2B5EF4-FFF2-40B4-BE49-F238E27FC236}">
                <a16:creationId xmlns:a16="http://schemas.microsoft.com/office/drawing/2014/main" id="{9B0306A6-ED4C-4689-9524-6F5614CAD0B3}"/>
              </a:ext>
            </a:extLst>
          </p:cNvPr>
          <p:cNvSpPr/>
          <p:nvPr>
            <p:custDataLst>
              <p:tags r:id="rId74"/>
            </p:custDataLst>
          </p:nvPr>
        </p:nvSpPr>
        <p:spPr bwMode="auto">
          <a:xfrm>
            <a:off x="7361238" y="137477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41" name="Oval 240">
            <a:extLst>
              <a:ext uri="{FF2B5EF4-FFF2-40B4-BE49-F238E27FC236}">
                <a16:creationId xmlns:a16="http://schemas.microsoft.com/office/drawing/2014/main" id="{DFBB871F-3F04-4183-B515-0FD5AC1D81E4}"/>
              </a:ext>
            </a:extLst>
          </p:cNvPr>
          <p:cNvSpPr/>
          <p:nvPr>
            <p:custDataLst>
              <p:tags r:id="rId75"/>
            </p:custDataLst>
          </p:nvPr>
        </p:nvSpPr>
        <p:spPr bwMode="auto">
          <a:xfrm>
            <a:off x="7361238" y="171767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43" name="Oval 242">
            <a:extLst>
              <a:ext uri="{FF2B5EF4-FFF2-40B4-BE49-F238E27FC236}">
                <a16:creationId xmlns:a16="http://schemas.microsoft.com/office/drawing/2014/main" id="{8DAE58E1-DBCC-4FA3-89C2-3D022E14ACA5}"/>
              </a:ext>
            </a:extLst>
          </p:cNvPr>
          <p:cNvSpPr/>
          <p:nvPr>
            <p:custDataLst>
              <p:tags r:id="rId76"/>
            </p:custDataLst>
          </p:nvPr>
        </p:nvSpPr>
        <p:spPr bwMode="auto">
          <a:xfrm>
            <a:off x="7361238" y="208438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45" name="Oval 244">
            <a:extLst>
              <a:ext uri="{FF2B5EF4-FFF2-40B4-BE49-F238E27FC236}">
                <a16:creationId xmlns:a16="http://schemas.microsoft.com/office/drawing/2014/main" id="{08169DA9-9FED-41D9-B663-6CCABA929101}"/>
              </a:ext>
            </a:extLst>
          </p:cNvPr>
          <p:cNvSpPr/>
          <p:nvPr>
            <p:custDataLst>
              <p:tags r:id="rId77"/>
            </p:custDataLst>
          </p:nvPr>
        </p:nvSpPr>
        <p:spPr bwMode="auto">
          <a:xfrm>
            <a:off x="7361238" y="24511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47" name="Oval 246">
            <a:extLst>
              <a:ext uri="{FF2B5EF4-FFF2-40B4-BE49-F238E27FC236}">
                <a16:creationId xmlns:a16="http://schemas.microsoft.com/office/drawing/2014/main" id="{22A55BBF-3DE5-400C-B691-D632CD15434F}"/>
              </a:ext>
            </a:extLst>
          </p:cNvPr>
          <p:cNvSpPr/>
          <p:nvPr>
            <p:custDataLst>
              <p:tags r:id="rId78"/>
            </p:custDataLst>
          </p:nvPr>
        </p:nvSpPr>
        <p:spPr bwMode="auto">
          <a:xfrm>
            <a:off x="8058150"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48" name="Arc 247">
            <a:extLst>
              <a:ext uri="{FF2B5EF4-FFF2-40B4-BE49-F238E27FC236}">
                <a16:creationId xmlns:a16="http://schemas.microsoft.com/office/drawing/2014/main" id="{7E5814EF-958D-4611-A0C4-FCB33F2E6D8B}"/>
              </a:ext>
            </a:extLst>
          </p:cNvPr>
          <p:cNvSpPr/>
          <p:nvPr>
            <p:custDataLst>
              <p:tags r:id="rId79"/>
            </p:custDataLst>
          </p:nvPr>
        </p:nvSpPr>
        <p:spPr bwMode="gray">
          <a:xfrm>
            <a:off x="8058150" y="1025525"/>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9" name="Oval 248">
            <a:extLst>
              <a:ext uri="{FF2B5EF4-FFF2-40B4-BE49-F238E27FC236}">
                <a16:creationId xmlns:a16="http://schemas.microsoft.com/office/drawing/2014/main" id="{2A7C9A7B-17F8-4B39-BC7B-1C0204B7FEAB}"/>
              </a:ext>
            </a:extLst>
          </p:cNvPr>
          <p:cNvSpPr/>
          <p:nvPr>
            <p:custDataLst>
              <p:tags r:id="rId80"/>
            </p:custDataLst>
          </p:nvPr>
        </p:nvSpPr>
        <p:spPr bwMode="auto">
          <a:xfrm>
            <a:off x="8058150"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0" name="Arc 249">
            <a:extLst>
              <a:ext uri="{FF2B5EF4-FFF2-40B4-BE49-F238E27FC236}">
                <a16:creationId xmlns:a16="http://schemas.microsoft.com/office/drawing/2014/main" id="{4CFF23BB-542E-4D3D-BBCB-9252C60A8643}"/>
              </a:ext>
            </a:extLst>
          </p:cNvPr>
          <p:cNvSpPr/>
          <p:nvPr>
            <p:custDataLst>
              <p:tags r:id="rId81"/>
            </p:custDataLst>
          </p:nvPr>
        </p:nvSpPr>
        <p:spPr bwMode="gray">
          <a:xfrm>
            <a:off x="8058150" y="1392238"/>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1" name="Oval 250">
            <a:extLst>
              <a:ext uri="{FF2B5EF4-FFF2-40B4-BE49-F238E27FC236}">
                <a16:creationId xmlns:a16="http://schemas.microsoft.com/office/drawing/2014/main" id="{91E0D825-E3E9-49FC-9F8D-FAEA7E08ABDF}"/>
              </a:ext>
            </a:extLst>
          </p:cNvPr>
          <p:cNvSpPr/>
          <p:nvPr>
            <p:custDataLst>
              <p:tags r:id="rId82"/>
            </p:custDataLst>
          </p:nvPr>
        </p:nvSpPr>
        <p:spPr bwMode="auto">
          <a:xfrm>
            <a:off x="8058150"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2" name="Arc 251">
            <a:extLst>
              <a:ext uri="{FF2B5EF4-FFF2-40B4-BE49-F238E27FC236}">
                <a16:creationId xmlns:a16="http://schemas.microsoft.com/office/drawing/2014/main" id="{ECC69300-9F1B-4DEB-81FB-429B93862DE3}"/>
              </a:ext>
            </a:extLst>
          </p:cNvPr>
          <p:cNvSpPr/>
          <p:nvPr>
            <p:custDataLst>
              <p:tags r:id="rId83"/>
            </p:custDataLst>
          </p:nvPr>
        </p:nvSpPr>
        <p:spPr bwMode="gray">
          <a:xfrm>
            <a:off x="8058150" y="1735138"/>
            <a:ext cx="215900" cy="215900"/>
          </a:xfrm>
          <a:prstGeom prst="arc">
            <a:avLst>
              <a:gd name="adj1" fmla="val 16200000"/>
              <a:gd name="adj2" fmla="val 27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3" name="Oval 252">
            <a:extLst>
              <a:ext uri="{FF2B5EF4-FFF2-40B4-BE49-F238E27FC236}">
                <a16:creationId xmlns:a16="http://schemas.microsoft.com/office/drawing/2014/main" id="{74549CF5-6DA3-448F-9B8B-327613E7322B}"/>
              </a:ext>
            </a:extLst>
          </p:cNvPr>
          <p:cNvSpPr/>
          <p:nvPr>
            <p:custDataLst>
              <p:tags r:id="rId84"/>
            </p:custDataLst>
          </p:nvPr>
        </p:nvSpPr>
        <p:spPr bwMode="auto">
          <a:xfrm>
            <a:off x="8058150"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4" name="Arc 253">
            <a:extLst>
              <a:ext uri="{FF2B5EF4-FFF2-40B4-BE49-F238E27FC236}">
                <a16:creationId xmlns:a16="http://schemas.microsoft.com/office/drawing/2014/main" id="{BEB0751C-2A0C-4318-A4C9-E1F7383CD044}"/>
              </a:ext>
            </a:extLst>
          </p:cNvPr>
          <p:cNvSpPr/>
          <p:nvPr>
            <p:custDataLst>
              <p:tags r:id="rId85"/>
            </p:custDataLst>
          </p:nvPr>
        </p:nvSpPr>
        <p:spPr bwMode="gray">
          <a:xfrm>
            <a:off x="8058150" y="2101850"/>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5" name="Oval 254">
            <a:extLst>
              <a:ext uri="{FF2B5EF4-FFF2-40B4-BE49-F238E27FC236}">
                <a16:creationId xmlns:a16="http://schemas.microsoft.com/office/drawing/2014/main" id="{64EB3803-4233-496C-8212-7912D2E20158}"/>
              </a:ext>
            </a:extLst>
          </p:cNvPr>
          <p:cNvSpPr/>
          <p:nvPr>
            <p:custDataLst>
              <p:tags r:id="rId86"/>
            </p:custDataLst>
          </p:nvPr>
        </p:nvSpPr>
        <p:spPr bwMode="auto">
          <a:xfrm>
            <a:off x="8058150"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6" name="Arc 255">
            <a:extLst>
              <a:ext uri="{FF2B5EF4-FFF2-40B4-BE49-F238E27FC236}">
                <a16:creationId xmlns:a16="http://schemas.microsoft.com/office/drawing/2014/main" id="{2B14F5C9-0387-44FF-86D4-F62448B76FF3}"/>
              </a:ext>
            </a:extLst>
          </p:cNvPr>
          <p:cNvSpPr/>
          <p:nvPr>
            <p:custDataLst>
              <p:tags r:id="rId87"/>
            </p:custDataLst>
          </p:nvPr>
        </p:nvSpPr>
        <p:spPr bwMode="gray">
          <a:xfrm>
            <a:off x="8058150" y="2468563"/>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7" name="Oval 256">
            <a:extLst>
              <a:ext uri="{FF2B5EF4-FFF2-40B4-BE49-F238E27FC236}">
                <a16:creationId xmlns:a16="http://schemas.microsoft.com/office/drawing/2014/main" id="{2C6F1E9C-996E-47B9-92F9-B4561555363F}"/>
              </a:ext>
            </a:extLst>
          </p:cNvPr>
          <p:cNvSpPr/>
          <p:nvPr>
            <p:custDataLst>
              <p:tags r:id="rId88"/>
            </p:custDataLst>
          </p:nvPr>
        </p:nvSpPr>
        <p:spPr bwMode="auto">
          <a:xfrm>
            <a:off x="8715375"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58" name="Arc 257">
            <a:extLst>
              <a:ext uri="{FF2B5EF4-FFF2-40B4-BE49-F238E27FC236}">
                <a16:creationId xmlns:a16="http://schemas.microsoft.com/office/drawing/2014/main" id="{02C9D87E-2B87-4F97-AB4C-21FA05845658}"/>
              </a:ext>
            </a:extLst>
          </p:cNvPr>
          <p:cNvSpPr/>
          <p:nvPr>
            <p:custDataLst>
              <p:tags r:id="rId89"/>
            </p:custDataLst>
          </p:nvPr>
        </p:nvSpPr>
        <p:spPr bwMode="gray">
          <a:xfrm>
            <a:off x="8715375" y="1025525"/>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9" name="Oval 258">
            <a:extLst>
              <a:ext uri="{FF2B5EF4-FFF2-40B4-BE49-F238E27FC236}">
                <a16:creationId xmlns:a16="http://schemas.microsoft.com/office/drawing/2014/main" id="{351052E0-E530-4C58-8C67-02D30E0E9B40}"/>
              </a:ext>
            </a:extLst>
          </p:cNvPr>
          <p:cNvSpPr/>
          <p:nvPr>
            <p:custDataLst>
              <p:tags r:id="rId90"/>
            </p:custDataLst>
          </p:nvPr>
        </p:nvSpPr>
        <p:spPr bwMode="auto">
          <a:xfrm>
            <a:off x="8715375"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61" name="Oval 260">
            <a:extLst>
              <a:ext uri="{FF2B5EF4-FFF2-40B4-BE49-F238E27FC236}">
                <a16:creationId xmlns:a16="http://schemas.microsoft.com/office/drawing/2014/main" id="{1FC06AF8-40FB-45AD-9771-201BB9957285}"/>
              </a:ext>
            </a:extLst>
          </p:cNvPr>
          <p:cNvSpPr/>
          <p:nvPr>
            <p:custDataLst>
              <p:tags r:id="rId91"/>
            </p:custDataLst>
          </p:nvPr>
        </p:nvSpPr>
        <p:spPr bwMode="auto">
          <a:xfrm>
            <a:off x="8715375"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63" name="Oval 262">
            <a:extLst>
              <a:ext uri="{FF2B5EF4-FFF2-40B4-BE49-F238E27FC236}">
                <a16:creationId xmlns:a16="http://schemas.microsoft.com/office/drawing/2014/main" id="{C51664B6-4216-43C8-BAD8-705A2AA45E6D}"/>
              </a:ext>
            </a:extLst>
          </p:cNvPr>
          <p:cNvSpPr/>
          <p:nvPr>
            <p:custDataLst>
              <p:tags r:id="rId92"/>
            </p:custDataLst>
          </p:nvPr>
        </p:nvSpPr>
        <p:spPr bwMode="auto">
          <a:xfrm>
            <a:off x="8715375"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65" name="Oval 264">
            <a:extLst>
              <a:ext uri="{FF2B5EF4-FFF2-40B4-BE49-F238E27FC236}">
                <a16:creationId xmlns:a16="http://schemas.microsoft.com/office/drawing/2014/main" id="{214C1537-DE4F-4BDF-BAB1-FFB026D252B2}"/>
              </a:ext>
            </a:extLst>
          </p:cNvPr>
          <p:cNvSpPr/>
          <p:nvPr>
            <p:custDataLst>
              <p:tags r:id="rId93"/>
            </p:custDataLst>
          </p:nvPr>
        </p:nvSpPr>
        <p:spPr bwMode="auto">
          <a:xfrm>
            <a:off x="8715375"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66" name="Arc 265">
            <a:extLst>
              <a:ext uri="{FF2B5EF4-FFF2-40B4-BE49-F238E27FC236}">
                <a16:creationId xmlns:a16="http://schemas.microsoft.com/office/drawing/2014/main" id="{55ECC340-D857-44C2-923C-383BCB0E4748}"/>
              </a:ext>
            </a:extLst>
          </p:cNvPr>
          <p:cNvSpPr/>
          <p:nvPr>
            <p:custDataLst>
              <p:tags r:id="rId94"/>
            </p:custDataLst>
          </p:nvPr>
        </p:nvSpPr>
        <p:spPr bwMode="gray">
          <a:xfrm>
            <a:off x="8715375" y="2468563"/>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7" name="Oval 266">
            <a:extLst>
              <a:ext uri="{FF2B5EF4-FFF2-40B4-BE49-F238E27FC236}">
                <a16:creationId xmlns:a16="http://schemas.microsoft.com/office/drawing/2014/main" id="{9A1B31A6-5E0D-4861-9936-B68E7580D3DD}"/>
              </a:ext>
            </a:extLst>
          </p:cNvPr>
          <p:cNvSpPr/>
          <p:nvPr>
            <p:custDataLst>
              <p:tags r:id="rId95"/>
            </p:custDataLst>
          </p:nvPr>
        </p:nvSpPr>
        <p:spPr bwMode="auto">
          <a:xfrm>
            <a:off x="9412288"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68" name="Arc 267">
            <a:extLst>
              <a:ext uri="{FF2B5EF4-FFF2-40B4-BE49-F238E27FC236}">
                <a16:creationId xmlns:a16="http://schemas.microsoft.com/office/drawing/2014/main" id="{AC780629-114A-4936-975F-C9D1FD6A05DD}"/>
              </a:ext>
            </a:extLst>
          </p:cNvPr>
          <p:cNvSpPr/>
          <p:nvPr>
            <p:custDataLst>
              <p:tags r:id="rId96"/>
            </p:custDataLst>
          </p:nvPr>
        </p:nvSpPr>
        <p:spPr bwMode="gray">
          <a:xfrm>
            <a:off x="9412288" y="1025525"/>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9" name="Oval 268">
            <a:extLst>
              <a:ext uri="{FF2B5EF4-FFF2-40B4-BE49-F238E27FC236}">
                <a16:creationId xmlns:a16="http://schemas.microsoft.com/office/drawing/2014/main" id="{FF9CB714-B013-4EFC-8C4C-68FBC1C70AC7}"/>
              </a:ext>
            </a:extLst>
          </p:cNvPr>
          <p:cNvSpPr/>
          <p:nvPr>
            <p:custDataLst>
              <p:tags r:id="rId97"/>
            </p:custDataLst>
          </p:nvPr>
        </p:nvSpPr>
        <p:spPr bwMode="auto">
          <a:xfrm>
            <a:off x="9412288"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0" name="Arc 269">
            <a:extLst>
              <a:ext uri="{FF2B5EF4-FFF2-40B4-BE49-F238E27FC236}">
                <a16:creationId xmlns:a16="http://schemas.microsoft.com/office/drawing/2014/main" id="{453C356C-8118-4E07-8B6B-3A3B0E6E54DB}"/>
              </a:ext>
            </a:extLst>
          </p:cNvPr>
          <p:cNvSpPr/>
          <p:nvPr>
            <p:custDataLst>
              <p:tags r:id="rId98"/>
            </p:custDataLst>
          </p:nvPr>
        </p:nvSpPr>
        <p:spPr bwMode="gray">
          <a:xfrm>
            <a:off x="9412288" y="1392238"/>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1" name="Oval 270">
            <a:extLst>
              <a:ext uri="{FF2B5EF4-FFF2-40B4-BE49-F238E27FC236}">
                <a16:creationId xmlns:a16="http://schemas.microsoft.com/office/drawing/2014/main" id="{779B59D1-D9BB-42F7-95BD-7D0FFD08D886}"/>
              </a:ext>
            </a:extLst>
          </p:cNvPr>
          <p:cNvSpPr/>
          <p:nvPr>
            <p:custDataLst>
              <p:tags r:id="rId99"/>
            </p:custDataLst>
          </p:nvPr>
        </p:nvSpPr>
        <p:spPr bwMode="auto">
          <a:xfrm>
            <a:off x="9412288"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2" name="Arc 271">
            <a:extLst>
              <a:ext uri="{FF2B5EF4-FFF2-40B4-BE49-F238E27FC236}">
                <a16:creationId xmlns:a16="http://schemas.microsoft.com/office/drawing/2014/main" id="{F12C789E-10CE-4CB4-B346-466ADBD3E217}"/>
              </a:ext>
            </a:extLst>
          </p:cNvPr>
          <p:cNvSpPr/>
          <p:nvPr>
            <p:custDataLst>
              <p:tags r:id="rId100"/>
            </p:custDataLst>
          </p:nvPr>
        </p:nvSpPr>
        <p:spPr bwMode="gray">
          <a:xfrm>
            <a:off x="9412288" y="1735138"/>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3" name="Oval 272">
            <a:extLst>
              <a:ext uri="{FF2B5EF4-FFF2-40B4-BE49-F238E27FC236}">
                <a16:creationId xmlns:a16="http://schemas.microsoft.com/office/drawing/2014/main" id="{62E8B054-FD6C-4D64-9129-D74844C349CC}"/>
              </a:ext>
            </a:extLst>
          </p:cNvPr>
          <p:cNvSpPr/>
          <p:nvPr>
            <p:custDataLst>
              <p:tags r:id="rId101"/>
            </p:custDataLst>
          </p:nvPr>
        </p:nvSpPr>
        <p:spPr bwMode="auto">
          <a:xfrm>
            <a:off x="9412288"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4" name="Arc 273">
            <a:extLst>
              <a:ext uri="{FF2B5EF4-FFF2-40B4-BE49-F238E27FC236}">
                <a16:creationId xmlns:a16="http://schemas.microsoft.com/office/drawing/2014/main" id="{570AB416-2D5D-4E9A-8B9B-41F20AB582E9}"/>
              </a:ext>
            </a:extLst>
          </p:cNvPr>
          <p:cNvSpPr/>
          <p:nvPr>
            <p:custDataLst>
              <p:tags r:id="rId102"/>
            </p:custDataLst>
          </p:nvPr>
        </p:nvSpPr>
        <p:spPr bwMode="gray">
          <a:xfrm>
            <a:off x="9412288" y="2101850"/>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5" name="Oval 274">
            <a:extLst>
              <a:ext uri="{FF2B5EF4-FFF2-40B4-BE49-F238E27FC236}">
                <a16:creationId xmlns:a16="http://schemas.microsoft.com/office/drawing/2014/main" id="{69B9F698-2079-436D-9D28-0A94B043A105}"/>
              </a:ext>
            </a:extLst>
          </p:cNvPr>
          <p:cNvSpPr/>
          <p:nvPr>
            <p:custDataLst>
              <p:tags r:id="rId103"/>
            </p:custDataLst>
          </p:nvPr>
        </p:nvSpPr>
        <p:spPr bwMode="auto">
          <a:xfrm>
            <a:off x="9412288"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6" name="Arc 275">
            <a:extLst>
              <a:ext uri="{FF2B5EF4-FFF2-40B4-BE49-F238E27FC236}">
                <a16:creationId xmlns:a16="http://schemas.microsoft.com/office/drawing/2014/main" id="{E6624417-F0D0-46D9-9A92-B58386A0E92B}"/>
              </a:ext>
            </a:extLst>
          </p:cNvPr>
          <p:cNvSpPr/>
          <p:nvPr>
            <p:custDataLst>
              <p:tags r:id="rId104"/>
            </p:custDataLst>
          </p:nvPr>
        </p:nvSpPr>
        <p:spPr bwMode="gray">
          <a:xfrm>
            <a:off x="9412288" y="2468563"/>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7" name="Oval 276">
            <a:extLst>
              <a:ext uri="{FF2B5EF4-FFF2-40B4-BE49-F238E27FC236}">
                <a16:creationId xmlns:a16="http://schemas.microsoft.com/office/drawing/2014/main" id="{4D1C0BA4-3D4B-4206-8F33-3E24B9571A1D}"/>
              </a:ext>
            </a:extLst>
          </p:cNvPr>
          <p:cNvSpPr/>
          <p:nvPr>
            <p:custDataLst>
              <p:tags r:id="rId105"/>
            </p:custDataLst>
          </p:nvPr>
        </p:nvSpPr>
        <p:spPr bwMode="auto">
          <a:xfrm>
            <a:off x="10010775"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79" name="Oval 278">
            <a:extLst>
              <a:ext uri="{FF2B5EF4-FFF2-40B4-BE49-F238E27FC236}">
                <a16:creationId xmlns:a16="http://schemas.microsoft.com/office/drawing/2014/main" id="{AC65B7F7-968C-4B9B-9177-16DC3DEDEF7C}"/>
              </a:ext>
            </a:extLst>
          </p:cNvPr>
          <p:cNvSpPr/>
          <p:nvPr>
            <p:custDataLst>
              <p:tags r:id="rId106"/>
            </p:custDataLst>
          </p:nvPr>
        </p:nvSpPr>
        <p:spPr bwMode="auto">
          <a:xfrm>
            <a:off x="10010775"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81" name="Oval 280">
            <a:extLst>
              <a:ext uri="{FF2B5EF4-FFF2-40B4-BE49-F238E27FC236}">
                <a16:creationId xmlns:a16="http://schemas.microsoft.com/office/drawing/2014/main" id="{25456BD3-C8B8-4EFB-82E6-F15FFFF9EF37}"/>
              </a:ext>
            </a:extLst>
          </p:cNvPr>
          <p:cNvSpPr/>
          <p:nvPr>
            <p:custDataLst>
              <p:tags r:id="rId107"/>
            </p:custDataLst>
          </p:nvPr>
        </p:nvSpPr>
        <p:spPr bwMode="auto">
          <a:xfrm>
            <a:off x="10010775"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83" name="Oval 282">
            <a:extLst>
              <a:ext uri="{FF2B5EF4-FFF2-40B4-BE49-F238E27FC236}">
                <a16:creationId xmlns:a16="http://schemas.microsoft.com/office/drawing/2014/main" id="{05AA1B76-E311-4464-BA02-CC48939C10F8}"/>
              </a:ext>
            </a:extLst>
          </p:cNvPr>
          <p:cNvSpPr/>
          <p:nvPr>
            <p:custDataLst>
              <p:tags r:id="rId108"/>
            </p:custDataLst>
          </p:nvPr>
        </p:nvSpPr>
        <p:spPr bwMode="auto">
          <a:xfrm>
            <a:off x="10010775"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85" name="Oval 284">
            <a:extLst>
              <a:ext uri="{FF2B5EF4-FFF2-40B4-BE49-F238E27FC236}">
                <a16:creationId xmlns:a16="http://schemas.microsoft.com/office/drawing/2014/main" id="{F25F6D1F-7381-4E88-AD51-5C121C26F889}"/>
              </a:ext>
            </a:extLst>
          </p:cNvPr>
          <p:cNvSpPr/>
          <p:nvPr>
            <p:custDataLst>
              <p:tags r:id="rId109"/>
            </p:custDataLst>
          </p:nvPr>
        </p:nvSpPr>
        <p:spPr bwMode="auto">
          <a:xfrm>
            <a:off x="10010775"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87" name="Oval 286">
            <a:extLst>
              <a:ext uri="{FF2B5EF4-FFF2-40B4-BE49-F238E27FC236}">
                <a16:creationId xmlns:a16="http://schemas.microsoft.com/office/drawing/2014/main" id="{9BA30B26-63DF-4EDB-9E52-A70DE55BAAE1}"/>
              </a:ext>
            </a:extLst>
          </p:cNvPr>
          <p:cNvSpPr/>
          <p:nvPr>
            <p:custDataLst>
              <p:tags r:id="rId110"/>
            </p:custDataLst>
          </p:nvPr>
        </p:nvSpPr>
        <p:spPr bwMode="auto">
          <a:xfrm>
            <a:off x="10660063" y="101758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89" name="Oval 288">
            <a:extLst>
              <a:ext uri="{FF2B5EF4-FFF2-40B4-BE49-F238E27FC236}">
                <a16:creationId xmlns:a16="http://schemas.microsoft.com/office/drawing/2014/main" id="{97CA34F5-0F46-43FA-A3F2-07AF6ABD4663}"/>
              </a:ext>
            </a:extLst>
          </p:cNvPr>
          <p:cNvSpPr/>
          <p:nvPr>
            <p:custDataLst>
              <p:tags r:id="rId111"/>
            </p:custDataLst>
          </p:nvPr>
        </p:nvSpPr>
        <p:spPr bwMode="auto">
          <a:xfrm>
            <a:off x="10660063" y="13843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90" name="Arc 289">
            <a:extLst>
              <a:ext uri="{FF2B5EF4-FFF2-40B4-BE49-F238E27FC236}">
                <a16:creationId xmlns:a16="http://schemas.microsoft.com/office/drawing/2014/main" id="{1130C15D-9765-463D-B355-6239A56ED72D}"/>
              </a:ext>
            </a:extLst>
          </p:cNvPr>
          <p:cNvSpPr/>
          <p:nvPr>
            <p:custDataLst>
              <p:tags r:id="rId112"/>
            </p:custDataLst>
          </p:nvPr>
        </p:nvSpPr>
        <p:spPr bwMode="gray">
          <a:xfrm>
            <a:off x="10660063" y="1384300"/>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06ED9643-B49A-4593-91EC-CE719CC3EE32}"/>
              </a:ext>
            </a:extLst>
          </p:cNvPr>
          <p:cNvSpPr/>
          <p:nvPr>
            <p:custDataLst>
              <p:tags r:id="rId113"/>
            </p:custDataLst>
          </p:nvPr>
        </p:nvSpPr>
        <p:spPr bwMode="auto">
          <a:xfrm>
            <a:off x="10660063" y="172720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92" name="Arc 291">
            <a:extLst>
              <a:ext uri="{FF2B5EF4-FFF2-40B4-BE49-F238E27FC236}">
                <a16:creationId xmlns:a16="http://schemas.microsoft.com/office/drawing/2014/main" id="{AFF8FA5F-E27B-451F-9913-EC4E31C33A57}"/>
              </a:ext>
            </a:extLst>
          </p:cNvPr>
          <p:cNvSpPr/>
          <p:nvPr>
            <p:custDataLst>
              <p:tags r:id="rId114"/>
            </p:custDataLst>
          </p:nvPr>
        </p:nvSpPr>
        <p:spPr bwMode="gray">
          <a:xfrm>
            <a:off x="10660063" y="1727200"/>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3" name="Oval 292">
            <a:extLst>
              <a:ext uri="{FF2B5EF4-FFF2-40B4-BE49-F238E27FC236}">
                <a16:creationId xmlns:a16="http://schemas.microsoft.com/office/drawing/2014/main" id="{FC7EB02B-2971-4936-BD72-64C008B388E1}"/>
              </a:ext>
            </a:extLst>
          </p:cNvPr>
          <p:cNvSpPr/>
          <p:nvPr>
            <p:custDataLst>
              <p:tags r:id="rId115"/>
            </p:custDataLst>
          </p:nvPr>
        </p:nvSpPr>
        <p:spPr bwMode="auto">
          <a:xfrm>
            <a:off x="10660063" y="209391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94" name="Arc 293">
            <a:extLst>
              <a:ext uri="{FF2B5EF4-FFF2-40B4-BE49-F238E27FC236}">
                <a16:creationId xmlns:a16="http://schemas.microsoft.com/office/drawing/2014/main" id="{DD00E88A-06B2-4115-847A-E433D560978A}"/>
              </a:ext>
            </a:extLst>
          </p:cNvPr>
          <p:cNvSpPr/>
          <p:nvPr>
            <p:custDataLst>
              <p:tags r:id="rId116"/>
            </p:custDataLst>
          </p:nvPr>
        </p:nvSpPr>
        <p:spPr bwMode="gray">
          <a:xfrm>
            <a:off x="10660063" y="2093913"/>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5" name="Oval 294">
            <a:extLst>
              <a:ext uri="{FF2B5EF4-FFF2-40B4-BE49-F238E27FC236}">
                <a16:creationId xmlns:a16="http://schemas.microsoft.com/office/drawing/2014/main" id="{D5A0A109-884C-42C8-8C15-72196A995BE1}"/>
              </a:ext>
            </a:extLst>
          </p:cNvPr>
          <p:cNvSpPr/>
          <p:nvPr>
            <p:custDataLst>
              <p:tags r:id="rId117"/>
            </p:custDataLst>
          </p:nvPr>
        </p:nvSpPr>
        <p:spPr bwMode="auto">
          <a:xfrm>
            <a:off x="10660063" y="24606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97" name="Oval 296">
            <a:extLst>
              <a:ext uri="{FF2B5EF4-FFF2-40B4-BE49-F238E27FC236}">
                <a16:creationId xmlns:a16="http://schemas.microsoft.com/office/drawing/2014/main" id="{16FD38CB-E15B-4DCE-9DA8-B2D1197AEC1D}"/>
              </a:ext>
            </a:extLst>
          </p:cNvPr>
          <p:cNvSpPr/>
          <p:nvPr>
            <p:custDataLst>
              <p:tags r:id="rId118"/>
            </p:custDataLst>
          </p:nvPr>
        </p:nvSpPr>
        <p:spPr bwMode="auto">
          <a:xfrm>
            <a:off x="4748213"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07" name="Arc 306">
            <a:extLst>
              <a:ext uri="{FF2B5EF4-FFF2-40B4-BE49-F238E27FC236}">
                <a16:creationId xmlns:a16="http://schemas.microsoft.com/office/drawing/2014/main" id="{5BB17D24-D48A-41CE-BEC6-AB6AC6860A03}"/>
              </a:ext>
            </a:extLst>
          </p:cNvPr>
          <p:cNvSpPr/>
          <p:nvPr>
            <p:custDataLst>
              <p:tags r:id="rId119"/>
            </p:custDataLst>
          </p:nvPr>
        </p:nvSpPr>
        <p:spPr bwMode="gray">
          <a:xfrm>
            <a:off x="4748213" y="1025525"/>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9" name="Oval 298">
            <a:extLst>
              <a:ext uri="{FF2B5EF4-FFF2-40B4-BE49-F238E27FC236}">
                <a16:creationId xmlns:a16="http://schemas.microsoft.com/office/drawing/2014/main" id="{CD3689AD-4064-430A-9842-668FDBA205A5}"/>
              </a:ext>
            </a:extLst>
          </p:cNvPr>
          <p:cNvSpPr/>
          <p:nvPr>
            <p:custDataLst>
              <p:tags r:id="rId120"/>
            </p:custDataLst>
          </p:nvPr>
        </p:nvSpPr>
        <p:spPr bwMode="auto">
          <a:xfrm>
            <a:off x="4748213"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08" name="Arc 307">
            <a:extLst>
              <a:ext uri="{FF2B5EF4-FFF2-40B4-BE49-F238E27FC236}">
                <a16:creationId xmlns:a16="http://schemas.microsoft.com/office/drawing/2014/main" id="{0665F219-6F3B-4B55-982E-548782A96239}"/>
              </a:ext>
            </a:extLst>
          </p:cNvPr>
          <p:cNvSpPr/>
          <p:nvPr>
            <p:custDataLst>
              <p:tags r:id="rId121"/>
            </p:custDataLst>
          </p:nvPr>
        </p:nvSpPr>
        <p:spPr bwMode="gray">
          <a:xfrm>
            <a:off x="4748213" y="1392238"/>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1" name="Oval 300">
            <a:extLst>
              <a:ext uri="{FF2B5EF4-FFF2-40B4-BE49-F238E27FC236}">
                <a16:creationId xmlns:a16="http://schemas.microsoft.com/office/drawing/2014/main" id="{E174E3C9-7D39-444F-B7D0-C6D019C369A9}"/>
              </a:ext>
            </a:extLst>
          </p:cNvPr>
          <p:cNvSpPr/>
          <p:nvPr>
            <p:custDataLst>
              <p:tags r:id="rId122"/>
            </p:custDataLst>
          </p:nvPr>
        </p:nvSpPr>
        <p:spPr bwMode="auto">
          <a:xfrm>
            <a:off x="4748213"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02" name="Arc 301">
            <a:extLst>
              <a:ext uri="{FF2B5EF4-FFF2-40B4-BE49-F238E27FC236}">
                <a16:creationId xmlns:a16="http://schemas.microsoft.com/office/drawing/2014/main" id="{76266DFF-AB5E-4AD9-95BE-E0749E997CDD}"/>
              </a:ext>
            </a:extLst>
          </p:cNvPr>
          <p:cNvSpPr/>
          <p:nvPr>
            <p:custDataLst>
              <p:tags r:id="rId123"/>
            </p:custDataLst>
          </p:nvPr>
        </p:nvSpPr>
        <p:spPr bwMode="gray">
          <a:xfrm>
            <a:off x="4748213" y="1735138"/>
            <a:ext cx="215900" cy="215900"/>
          </a:xfrm>
          <a:prstGeom prst="arc">
            <a:avLst>
              <a:gd name="adj1" fmla="val 16200000"/>
              <a:gd name="adj2" fmla="val 81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3" name="Oval 302">
            <a:extLst>
              <a:ext uri="{FF2B5EF4-FFF2-40B4-BE49-F238E27FC236}">
                <a16:creationId xmlns:a16="http://schemas.microsoft.com/office/drawing/2014/main" id="{6AF8C2E8-F45E-41E7-9489-72338586D9F1}"/>
              </a:ext>
            </a:extLst>
          </p:cNvPr>
          <p:cNvSpPr/>
          <p:nvPr>
            <p:custDataLst>
              <p:tags r:id="rId124"/>
            </p:custDataLst>
          </p:nvPr>
        </p:nvSpPr>
        <p:spPr bwMode="auto">
          <a:xfrm>
            <a:off x="4748213"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04" name="Arc 303">
            <a:extLst>
              <a:ext uri="{FF2B5EF4-FFF2-40B4-BE49-F238E27FC236}">
                <a16:creationId xmlns:a16="http://schemas.microsoft.com/office/drawing/2014/main" id="{525C0322-7F22-4625-9309-033D573F6B45}"/>
              </a:ext>
            </a:extLst>
          </p:cNvPr>
          <p:cNvSpPr/>
          <p:nvPr>
            <p:custDataLst>
              <p:tags r:id="rId125"/>
            </p:custDataLst>
          </p:nvPr>
        </p:nvSpPr>
        <p:spPr bwMode="gray">
          <a:xfrm>
            <a:off x="4748213" y="2101850"/>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05" name="Oval 304">
            <a:extLst>
              <a:ext uri="{FF2B5EF4-FFF2-40B4-BE49-F238E27FC236}">
                <a16:creationId xmlns:a16="http://schemas.microsoft.com/office/drawing/2014/main" id="{A70DE3F4-195A-4F18-B3E0-7787D1D10435}"/>
              </a:ext>
            </a:extLst>
          </p:cNvPr>
          <p:cNvSpPr/>
          <p:nvPr>
            <p:custDataLst>
              <p:tags r:id="rId126"/>
            </p:custDataLst>
          </p:nvPr>
        </p:nvSpPr>
        <p:spPr bwMode="auto">
          <a:xfrm>
            <a:off x="4748213"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06" name="Arc 305">
            <a:extLst>
              <a:ext uri="{FF2B5EF4-FFF2-40B4-BE49-F238E27FC236}">
                <a16:creationId xmlns:a16="http://schemas.microsoft.com/office/drawing/2014/main" id="{17FED2BA-85AD-4EC8-9B53-CCF20210CE7B}"/>
              </a:ext>
            </a:extLst>
          </p:cNvPr>
          <p:cNvSpPr/>
          <p:nvPr>
            <p:custDataLst>
              <p:tags r:id="rId127"/>
            </p:custDataLst>
          </p:nvPr>
        </p:nvSpPr>
        <p:spPr bwMode="gray">
          <a:xfrm>
            <a:off x="4748213" y="2468563"/>
            <a:ext cx="215900" cy="215900"/>
          </a:xfrm>
          <a:prstGeom prst="arc">
            <a:avLst>
              <a:gd name="adj1" fmla="val 16200000"/>
              <a:gd name="adj2" fmla="val 108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8" name="Oval 317">
            <a:extLst>
              <a:ext uri="{FF2B5EF4-FFF2-40B4-BE49-F238E27FC236}">
                <a16:creationId xmlns:a16="http://schemas.microsoft.com/office/drawing/2014/main" id="{A13FA1F4-68BE-4D69-994E-5F9099678E8C}"/>
              </a:ext>
            </a:extLst>
          </p:cNvPr>
          <p:cNvSpPr/>
          <p:nvPr>
            <p:custDataLst>
              <p:tags r:id="rId128"/>
            </p:custDataLst>
          </p:nvPr>
        </p:nvSpPr>
        <p:spPr bwMode="auto">
          <a:xfrm>
            <a:off x="11282363" y="1025525"/>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19" name="Oval 318">
            <a:extLst>
              <a:ext uri="{FF2B5EF4-FFF2-40B4-BE49-F238E27FC236}">
                <a16:creationId xmlns:a16="http://schemas.microsoft.com/office/drawing/2014/main" id="{70D6F359-8394-45F0-B5A3-92586D8EEA87}"/>
              </a:ext>
            </a:extLst>
          </p:cNvPr>
          <p:cNvSpPr/>
          <p:nvPr>
            <p:custDataLst>
              <p:tags r:id="rId129"/>
            </p:custDataLst>
          </p:nvPr>
        </p:nvSpPr>
        <p:spPr bwMode="auto">
          <a:xfrm>
            <a:off x="11282363" y="13922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20" name="Arc 319">
            <a:extLst>
              <a:ext uri="{FF2B5EF4-FFF2-40B4-BE49-F238E27FC236}">
                <a16:creationId xmlns:a16="http://schemas.microsoft.com/office/drawing/2014/main" id="{C8D80751-F543-4E6B-8FB4-ADE145ED5A0E}"/>
              </a:ext>
            </a:extLst>
          </p:cNvPr>
          <p:cNvSpPr/>
          <p:nvPr>
            <p:custDataLst>
              <p:tags r:id="rId130"/>
            </p:custDataLst>
          </p:nvPr>
        </p:nvSpPr>
        <p:spPr bwMode="gray">
          <a:xfrm>
            <a:off x="11282363" y="1392238"/>
            <a:ext cx="215900" cy="215900"/>
          </a:xfrm>
          <a:prstGeom prst="arc">
            <a:avLst>
              <a:gd name="adj1" fmla="val 16200000"/>
              <a:gd name="adj2" fmla="val 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1" name="Oval 320">
            <a:extLst>
              <a:ext uri="{FF2B5EF4-FFF2-40B4-BE49-F238E27FC236}">
                <a16:creationId xmlns:a16="http://schemas.microsoft.com/office/drawing/2014/main" id="{FDCB7B75-EBF1-4A77-8A34-9AF6A20CA10F}"/>
              </a:ext>
            </a:extLst>
          </p:cNvPr>
          <p:cNvSpPr/>
          <p:nvPr>
            <p:custDataLst>
              <p:tags r:id="rId131"/>
            </p:custDataLst>
          </p:nvPr>
        </p:nvSpPr>
        <p:spPr bwMode="auto">
          <a:xfrm>
            <a:off x="11282363" y="1735138"/>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22" name="Arc 321">
            <a:extLst>
              <a:ext uri="{FF2B5EF4-FFF2-40B4-BE49-F238E27FC236}">
                <a16:creationId xmlns:a16="http://schemas.microsoft.com/office/drawing/2014/main" id="{9A7717BD-8586-452D-9F6C-284DE37FC975}"/>
              </a:ext>
            </a:extLst>
          </p:cNvPr>
          <p:cNvSpPr/>
          <p:nvPr>
            <p:custDataLst>
              <p:tags r:id="rId132"/>
            </p:custDataLst>
          </p:nvPr>
        </p:nvSpPr>
        <p:spPr bwMode="gray">
          <a:xfrm>
            <a:off x="11282363" y="1735138"/>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3" name="Oval 322">
            <a:extLst>
              <a:ext uri="{FF2B5EF4-FFF2-40B4-BE49-F238E27FC236}">
                <a16:creationId xmlns:a16="http://schemas.microsoft.com/office/drawing/2014/main" id="{E41CBBEE-D006-4791-BAA4-D41D6D9BB183}"/>
              </a:ext>
            </a:extLst>
          </p:cNvPr>
          <p:cNvSpPr/>
          <p:nvPr>
            <p:custDataLst>
              <p:tags r:id="rId133"/>
            </p:custDataLst>
          </p:nvPr>
        </p:nvSpPr>
        <p:spPr bwMode="auto">
          <a:xfrm>
            <a:off x="11282363" y="2101850"/>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324" name="Arc 323">
            <a:extLst>
              <a:ext uri="{FF2B5EF4-FFF2-40B4-BE49-F238E27FC236}">
                <a16:creationId xmlns:a16="http://schemas.microsoft.com/office/drawing/2014/main" id="{A3A550EE-DDA9-4EF8-980E-41CDF75E57FD}"/>
              </a:ext>
            </a:extLst>
          </p:cNvPr>
          <p:cNvSpPr/>
          <p:nvPr>
            <p:custDataLst>
              <p:tags r:id="rId134"/>
            </p:custDataLst>
          </p:nvPr>
        </p:nvSpPr>
        <p:spPr bwMode="gray">
          <a:xfrm>
            <a:off x="11282363" y="2101850"/>
            <a:ext cx="215900" cy="215900"/>
          </a:xfrm>
          <a:prstGeom prst="arc">
            <a:avLst>
              <a:gd name="adj1" fmla="val 16200000"/>
              <a:gd name="adj2" fmla="val 18900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5" name="Oval 324">
            <a:extLst>
              <a:ext uri="{FF2B5EF4-FFF2-40B4-BE49-F238E27FC236}">
                <a16:creationId xmlns:a16="http://schemas.microsoft.com/office/drawing/2014/main" id="{84F87E59-B6E1-4A3F-BEC9-CDF0A79A4D99}"/>
              </a:ext>
            </a:extLst>
          </p:cNvPr>
          <p:cNvSpPr/>
          <p:nvPr>
            <p:custDataLst>
              <p:tags r:id="rId135"/>
            </p:custDataLst>
          </p:nvPr>
        </p:nvSpPr>
        <p:spPr bwMode="auto">
          <a:xfrm>
            <a:off x="11282363" y="2468563"/>
            <a:ext cx="215900" cy="215900"/>
          </a:xfrm>
          <a:prstGeom prst="ellipse">
            <a:avLst/>
          </a:prstGeom>
          <a:solidFill>
            <a:schemeClr val="bg1"/>
          </a:solidFill>
          <a:ln w="9525" cap="flat" cmpd="sng" algn="ctr">
            <a:solidFill>
              <a:schemeClr val="tx1"/>
            </a:solidFill>
            <a:prstDash val="solid"/>
            <a:round/>
            <a:headEnd type="none" w="med" len="med"/>
            <a:tailEnd type="none" w="med" len="me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pic>
        <p:nvPicPr>
          <p:cNvPr id="326" name="Picture 325" descr="A screenshot of a cell phone&#10;&#10;Description automatically generated">
            <a:extLst>
              <a:ext uri="{FF2B5EF4-FFF2-40B4-BE49-F238E27FC236}">
                <a16:creationId xmlns:a16="http://schemas.microsoft.com/office/drawing/2014/main" id="{4F4B3E8A-0FC0-4EF1-B418-242BDCDD001A}"/>
              </a:ext>
            </a:extLst>
          </p:cNvPr>
          <p:cNvPicPr>
            <a:picLocks noChangeAspect="1"/>
          </p:cNvPicPr>
          <p:nvPr/>
        </p:nvPicPr>
        <p:blipFill>
          <a:blip r:embed="rId139">
            <a:extLst>
              <a:ext uri="{28A0092B-C50C-407E-A947-70E740481C1C}">
                <a14:useLocalDpi xmlns:a14="http://schemas.microsoft.com/office/drawing/2010/main" val="0"/>
              </a:ext>
            </a:extLst>
          </a:blip>
          <a:stretch>
            <a:fillRect/>
          </a:stretch>
        </p:blipFill>
        <p:spPr>
          <a:xfrm>
            <a:off x="195843" y="3121343"/>
            <a:ext cx="4078445" cy="2516984"/>
          </a:xfrm>
          <a:prstGeom prst="rect">
            <a:avLst/>
          </a:prstGeom>
        </p:spPr>
      </p:pic>
      <p:sp>
        <p:nvSpPr>
          <p:cNvPr id="327" name="Textfeld 8">
            <a:extLst>
              <a:ext uri="{FF2B5EF4-FFF2-40B4-BE49-F238E27FC236}">
                <a16:creationId xmlns:a16="http://schemas.microsoft.com/office/drawing/2014/main" id="{26AEE7EC-C6BD-4B8B-B599-3800B3F712F2}"/>
              </a:ext>
            </a:extLst>
          </p:cNvPr>
          <p:cNvSpPr txBox="1"/>
          <p:nvPr/>
        </p:nvSpPr>
        <p:spPr>
          <a:xfrm>
            <a:off x="4386595" y="4983089"/>
            <a:ext cx="7416797" cy="1361203"/>
          </a:xfrm>
          <a:prstGeom prst="rect">
            <a:avLst/>
          </a:prstGeom>
          <a:solidFill>
            <a:srgbClr val="D7E6EB"/>
          </a:solidFill>
        </p:spPr>
        <p:txBody>
          <a:bodyPr wrap="square" lIns="0" tIns="0" rIns="0" bIns="0" numCol="1" spcCol="720000" rtlCol="0">
            <a:noAutofit/>
          </a:bodyPr>
          <a:lstStyle/>
          <a:p>
            <a:pPr algn="just">
              <a:spcAft>
                <a:spcPts val="1800"/>
              </a:spcAft>
              <a:buClr>
                <a:schemeClr val="accent4"/>
              </a:buClr>
            </a:pPr>
            <a:r>
              <a:rPr lang="en-US" sz="1100" b="1" dirty="0">
                <a:solidFill>
                  <a:schemeClr val="tx2"/>
                </a:solidFill>
                <a:latin typeface="+mj-lt"/>
              </a:rPr>
              <a:t>Room Types across Five Cities </a:t>
            </a:r>
          </a:p>
          <a:p>
            <a:pPr marL="171450" indent="-171450" algn="just">
              <a:spcBef>
                <a:spcPts val="0"/>
              </a:spcBef>
              <a:spcAft>
                <a:spcPts val="1800"/>
              </a:spcAft>
              <a:buClr>
                <a:schemeClr val="accent4"/>
              </a:buClr>
              <a:buFont typeface="Arial" panose="020B0604020202020204" pitchFamily="34" charset="0"/>
              <a:buChar char="•"/>
            </a:pPr>
            <a:r>
              <a:rPr lang="en-US" sz="1100" dirty="0"/>
              <a:t>It seems that the more metropolitan the cities are, the higher the tendency that people rent a single/private room than an entire home. Firstly, it might due to the limited land area and high renting fee in bigger cities. Secondly, young people coming to big cities like NYC or LA to search for jobs will go for a single room, unlike other areas that are more family-oriented.</a:t>
            </a:r>
            <a:endParaRPr lang="en-US" sz="1100" b="1" dirty="0">
              <a:solidFill>
                <a:schemeClr val="tx2"/>
              </a:solidFill>
              <a:latin typeface="+mj-lt"/>
            </a:endParaRPr>
          </a:p>
        </p:txBody>
      </p:sp>
    </p:spTree>
    <p:extLst>
      <p:ext uri="{BB962C8B-B14F-4D97-AF65-F5344CB8AC3E}">
        <p14:creationId xmlns:p14="http://schemas.microsoft.com/office/powerpoint/2010/main" val="386023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a:extLst>
              <a:ext uri="{FF2B5EF4-FFF2-40B4-BE49-F238E27FC236}">
                <a16:creationId xmlns:a16="http://schemas.microsoft.com/office/drawing/2014/main" id="{469B558E-E553-4F04-8951-FAFC44A0F30F}"/>
              </a:ext>
            </a:extLst>
          </p:cNvPr>
          <p:cNvGraphicFramePr>
            <a:graphicFrameLocks noChangeAspect="1"/>
          </p:cNvGraphicFramePr>
          <p:nvPr>
            <p:custDataLst>
              <p:tags r:id="rId1"/>
            </p:custDataLst>
            <p:extLst>
              <p:ext uri="{D42A27DB-BD31-4B8C-83A1-F6EECF244321}">
                <p14:modId xmlns:p14="http://schemas.microsoft.com/office/powerpoint/2010/main" val="1160370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7B4FADA1-1EC2-4B25-A925-378E57BB2814}"/>
              </a:ext>
            </a:extLst>
          </p:cNvPr>
          <p:cNvPicPr>
            <a:picLocks noChangeAspect="1"/>
          </p:cNvPicPr>
          <p:nvPr/>
        </p:nvPicPr>
        <p:blipFill>
          <a:blip r:embed="rId5"/>
          <a:stretch>
            <a:fillRect/>
          </a:stretch>
        </p:blipFill>
        <p:spPr>
          <a:xfrm>
            <a:off x="304808" y="1012257"/>
            <a:ext cx="3411161" cy="2105173"/>
          </a:xfrm>
          <a:prstGeom prst="rect">
            <a:avLst/>
          </a:prstGeom>
        </p:spPr>
      </p:pic>
      <p:pic>
        <p:nvPicPr>
          <p:cNvPr id="25" name="Picture 24">
            <a:extLst>
              <a:ext uri="{FF2B5EF4-FFF2-40B4-BE49-F238E27FC236}">
                <a16:creationId xmlns:a16="http://schemas.microsoft.com/office/drawing/2014/main" id="{D40E208C-961B-41F4-8B35-A159771D2583}"/>
              </a:ext>
            </a:extLst>
          </p:cNvPr>
          <p:cNvPicPr>
            <a:picLocks noChangeAspect="1"/>
          </p:cNvPicPr>
          <p:nvPr/>
        </p:nvPicPr>
        <p:blipFill>
          <a:blip r:embed="rId6"/>
          <a:stretch>
            <a:fillRect/>
          </a:stretch>
        </p:blipFill>
        <p:spPr>
          <a:xfrm>
            <a:off x="217679" y="3446974"/>
            <a:ext cx="3318160" cy="2699056"/>
          </a:xfrm>
          <a:prstGeom prst="rect">
            <a:avLst/>
          </a:prstGeom>
        </p:spPr>
      </p:pic>
      <p:pic>
        <p:nvPicPr>
          <p:cNvPr id="23" name="Picture 22">
            <a:extLst>
              <a:ext uri="{FF2B5EF4-FFF2-40B4-BE49-F238E27FC236}">
                <a16:creationId xmlns:a16="http://schemas.microsoft.com/office/drawing/2014/main" id="{98989CA5-2D43-4DE1-8711-C378F0280B05}"/>
              </a:ext>
            </a:extLst>
          </p:cNvPr>
          <p:cNvPicPr>
            <a:picLocks noChangeAspect="1"/>
          </p:cNvPicPr>
          <p:nvPr/>
        </p:nvPicPr>
        <p:blipFill>
          <a:blip r:embed="rId7"/>
          <a:stretch>
            <a:fillRect/>
          </a:stretch>
        </p:blipFill>
        <p:spPr>
          <a:xfrm>
            <a:off x="6041871" y="3429000"/>
            <a:ext cx="3599316" cy="2915292"/>
          </a:xfrm>
          <a:prstGeom prst="rect">
            <a:avLst/>
          </a:prstGeom>
        </p:spPr>
      </p:pic>
      <p:pic>
        <p:nvPicPr>
          <p:cNvPr id="21" name="Picture 20">
            <a:extLst>
              <a:ext uri="{FF2B5EF4-FFF2-40B4-BE49-F238E27FC236}">
                <a16:creationId xmlns:a16="http://schemas.microsoft.com/office/drawing/2014/main" id="{55A39CDA-EFED-46C4-82F6-7A11BEA7A1E8}"/>
              </a:ext>
            </a:extLst>
          </p:cNvPr>
          <p:cNvPicPr>
            <a:picLocks noChangeAspect="1"/>
          </p:cNvPicPr>
          <p:nvPr/>
        </p:nvPicPr>
        <p:blipFill>
          <a:blip r:embed="rId8"/>
          <a:stretch>
            <a:fillRect/>
          </a:stretch>
        </p:blipFill>
        <p:spPr>
          <a:xfrm>
            <a:off x="5894132" y="1093908"/>
            <a:ext cx="3599315" cy="2221291"/>
          </a:xfrm>
          <a:prstGeom prst="rect">
            <a:avLst/>
          </a:prstGeom>
        </p:spPr>
      </p:pic>
      <p:sp>
        <p:nvSpPr>
          <p:cNvPr id="5" name="Slide Number Placeholder 4">
            <a:extLst>
              <a:ext uri="{FF2B5EF4-FFF2-40B4-BE49-F238E27FC236}">
                <a16:creationId xmlns:a16="http://schemas.microsoft.com/office/drawing/2014/main" id="{A508D5AA-F59C-4FEB-B5C7-E5158EF5175A}"/>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6</a:t>
            </a:fld>
            <a:endParaRPr lang="de-DE" dirty="0"/>
          </a:p>
        </p:txBody>
      </p:sp>
      <p:sp>
        <p:nvSpPr>
          <p:cNvPr id="6" name="Title 1">
            <a:extLst>
              <a:ext uri="{FF2B5EF4-FFF2-40B4-BE49-F238E27FC236}">
                <a16:creationId xmlns:a16="http://schemas.microsoft.com/office/drawing/2014/main" id="{B76FEE34-AB2C-4A2C-B780-C56F8F3F8988}"/>
              </a:ext>
            </a:extLst>
          </p:cNvPr>
          <p:cNvSpPr txBox="1">
            <a:spLocks/>
          </p:cNvSpPr>
          <p:nvPr/>
        </p:nvSpPr>
        <p:spPr>
          <a:xfrm>
            <a:off x="304808" y="193887"/>
            <a:ext cx="11722931"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kern="0" dirty="0" err="1">
                <a:solidFill>
                  <a:srgbClr val="054696"/>
                </a:solidFill>
              </a:rPr>
              <a:t>LikeHome</a:t>
            </a:r>
            <a:r>
              <a:rPr lang="en-US" kern="0" dirty="0">
                <a:solidFill>
                  <a:srgbClr val="054696"/>
                </a:solidFill>
              </a:rPr>
              <a:t> is leading in terms of property volume, but 2</a:t>
            </a:r>
            <a:r>
              <a:rPr lang="en-US" kern="0" baseline="30000" dirty="0">
                <a:solidFill>
                  <a:srgbClr val="054696"/>
                </a:solidFill>
              </a:rPr>
              <a:t>nd</a:t>
            </a:r>
            <a:r>
              <a:rPr lang="en-US" kern="0" dirty="0">
                <a:solidFill>
                  <a:srgbClr val="054696"/>
                </a:solidFill>
              </a:rPr>
              <a:t> Address is the winner in terms monthly revenue</a:t>
            </a:r>
          </a:p>
        </p:txBody>
      </p:sp>
      <p:sp>
        <p:nvSpPr>
          <p:cNvPr id="17" name="Rectangle 16">
            <a:extLst>
              <a:ext uri="{FF2B5EF4-FFF2-40B4-BE49-F238E27FC236}">
                <a16:creationId xmlns:a16="http://schemas.microsoft.com/office/drawing/2014/main" id="{C93D5463-1220-4087-AF44-1876CFDA216D}"/>
              </a:ext>
            </a:extLst>
          </p:cNvPr>
          <p:cNvSpPr/>
          <p:nvPr/>
        </p:nvSpPr>
        <p:spPr bwMode="auto">
          <a:xfrm>
            <a:off x="344488" y="664589"/>
            <a:ext cx="5650959" cy="5704762"/>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18" name="Rectangle 17">
            <a:extLst>
              <a:ext uri="{FF2B5EF4-FFF2-40B4-BE49-F238E27FC236}">
                <a16:creationId xmlns:a16="http://schemas.microsoft.com/office/drawing/2014/main" id="{FCDD0359-61C1-4C94-968C-3178A7330C12}"/>
              </a:ext>
            </a:extLst>
          </p:cNvPr>
          <p:cNvSpPr/>
          <p:nvPr/>
        </p:nvSpPr>
        <p:spPr bwMode="auto">
          <a:xfrm>
            <a:off x="6122256" y="664589"/>
            <a:ext cx="5905483" cy="5704762"/>
          </a:xfrm>
          <a:prstGeom prst="rect">
            <a:avLst/>
          </a:prstGeom>
          <a:noFill/>
          <a:ln w="9525" algn="ctr">
            <a:solidFill>
              <a:schemeClr val="tx1"/>
            </a:solidFill>
            <a:round/>
            <a:headEnd/>
            <a:tailEnd/>
          </a:ln>
        </p:spPr>
        <p:txBody>
          <a:bodyPr lIns="108000" tIns="108000" rIns="90000" bIns="46800" rtlCol="0" anchor="ctr"/>
          <a:lstStyle/>
          <a:p>
            <a:pPr marL="171450" indent="-171450" algn="ctr">
              <a:buClr>
                <a:srgbClr val="2C4592"/>
              </a:buClr>
              <a:buFont typeface="Wingdings" pitchFamily="2" charset="2"/>
              <a:buChar char="§"/>
            </a:pPr>
            <a:endParaRPr lang="en-US" sz="1200" kern="0" dirty="0"/>
          </a:p>
        </p:txBody>
      </p:sp>
      <p:sp>
        <p:nvSpPr>
          <p:cNvPr id="26" name="Textfeld 8">
            <a:extLst>
              <a:ext uri="{FF2B5EF4-FFF2-40B4-BE49-F238E27FC236}">
                <a16:creationId xmlns:a16="http://schemas.microsoft.com/office/drawing/2014/main" id="{1827ACE6-1ADA-49A6-B252-A463C7A4265D}"/>
              </a:ext>
            </a:extLst>
          </p:cNvPr>
          <p:cNvSpPr txBox="1"/>
          <p:nvPr/>
        </p:nvSpPr>
        <p:spPr>
          <a:xfrm>
            <a:off x="3632305" y="968541"/>
            <a:ext cx="2241814" cy="4985692"/>
          </a:xfrm>
          <a:prstGeom prst="rect">
            <a:avLst/>
          </a:prstGeom>
          <a:solidFill>
            <a:srgbClr val="D7E6EB"/>
          </a:solidFill>
        </p:spPr>
        <p:txBody>
          <a:bodyPr wrap="square" lIns="0" tIns="0" rIns="0" bIns="0" numCol="1" spcCol="720000" rtlCol="0">
            <a:noAutofit/>
          </a:bodyPr>
          <a:lstStyle/>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In terms of volume for rent within each company, </a:t>
            </a:r>
            <a:r>
              <a:rPr lang="en-US" sz="1100" dirty="0" err="1">
                <a:latin typeface="+mn-lt"/>
              </a:rPr>
              <a:t>LikeHome</a:t>
            </a:r>
            <a:r>
              <a:rPr lang="en-US" sz="1100" dirty="0">
                <a:latin typeface="+mn-lt"/>
              </a:rPr>
              <a:t> leads the market (~14,300 units). Common slightly exceed 2</a:t>
            </a:r>
            <a:r>
              <a:rPr lang="en-US" sz="1100" baseline="30000" dirty="0">
                <a:latin typeface="+mn-lt"/>
              </a:rPr>
              <a:t>nd</a:t>
            </a:r>
            <a:r>
              <a:rPr lang="en-US" sz="1100" dirty="0">
                <a:latin typeface="+mn-lt"/>
              </a:rPr>
              <a:t> Address</a:t>
            </a: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Three companies are all strongly focus on Apartment and Houses, but the share between these two types are quite different. While 2nd Address have most volumes in Apt, Common have divided its strategy focus in both House and Apt</a:t>
            </a: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In terms of volume share, Common is dominant in House, Townhouse and Villa, relatively in alignment with its strategy of focusing in housing type.  2</a:t>
            </a:r>
            <a:r>
              <a:rPr lang="en-US" sz="1100" baseline="30000" dirty="0">
                <a:latin typeface="+mn-lt"/>
              </a:rPr>
              <a:t>nd</a:t>
            </a:r>
            <a:r>
              <a:rPr lang="en-US" sz="1100" dirty="0">
                <a:latin typeface="+mn-lt"/>
              </a:rPr>
              <a:t> Address has quite a strong presence in property that usually used for leisure purposes (Bungalow, Loft, Guesthouse). Whereas </a:t>
            </a:r>
            <a:r>
              <a:rPr lang="en-US" sz="1100" dirty="0" err="1">
                <a:latin typeface="+mn-lt"/>
              </a:rPr>
              <a:t>LikeHome</a:t>
            </a:r>
            <a:r>
              <a:rPr lang="en-US" sz="1100" dirty="0">
                <a:latin typeface="+mn-lt"/>
              </a:rPr>
              <a:t> keeps a quite consistent position in all property types ( 1</a:t>
            </a:r>
            <a:r>
              <a:rPr lang="en-US" sz="1100" baseline="30000" dirty="0">
                <a:latin typeface="+mn-lt"/>
              </a:rPr>
              <a:t>st</a:t>
            </a:r>
            <a:r>
              <a:rPr lang="en-US" sz="1100" dirty="0">
                <a:latin typeface="+mn-lt"/>
              </a:rPr>
              <a:t> or 2</a:t>
            </a:r>
            <a:r>
              <a:rPr lang="en-US" sz="1100" baseline="30000" dirty="0">
                <a:latin typeface="+mn-lt"/>
              </a:rPr>
              <a:t>nd</a:t>
            </a:r>
            <a:r>
              <a:rPr lang="en-US" sz="1100" dirty="0">
                <a:latin typeface="+mn-lt"/>
              </a:rPr>
              <a:t> on the market)</a:t>
            </a:r>
          </a:p>
          <a:p>
            <a:pPr marL="171450" indent="-171450" algn="just">
              <a:spcBef>
                <a:spcPts val="0"/>
              </a:spcBef>
              <a:spcAft>
                <a:spcPts val="1800"/>
              </a:spcAft>
              <a:buClr>
                <a:schemeClr val="accent4"/>
              </a:buClr>
              <a:buFont typeface="Arial" panose="020B0604020202020204" pitchFamily="34" charset="0"/>
              <a:buChar char="•"/>
            </a:pPr>
            <a:endParaRPr lang="en-US" sz="1100" dirty="0">
              <a:latin typeface="+mn-lt"/>
            </a:endParaRPr>
          </a:p>
          <a:p>
            <a:pPr marL="171450" indent="-171450" algn="just">
              <a:spcBef>
                <a:spcPts val="0"/>
              </a:spcBef>
              <a:spcAft>
                <a:spcPts val="1800"/>
              </a:spcAft>
              <a:buClr>
                <a:schemeClr val="accent4"/>
              </a:buClr>
              <a:buFont typeface="Arial" panose="020B0604020202020204" pitchFamily="34" charset="0"/>
              <a:buChar char="•"/>
            </a:pPr>
            <a:endParaRPr lang="en-US" sz="1100" dirty="0">
              <a:latin typeface="+mn-lt"/>
            </a:endParaRPr>
          </a:p>
        </p:txBody>
      </p:sp>
      <p:sp>
        <p:nvSpPr>
          <p:cNvPr id="2" name="TextBox 1">
            <a:extLst>
              <a:ext uri="{FF2B5EF4-FFF2-40B4-BE49-F238E27FC236}">
                <a16:creationId xmlns:a16="http://schemas.microsoft.com/office/drawing/2014/main" id="{A0869ABA-B77C-4D8A-9DEC-339A049BA61B}"/>
              </a:ext>
            </a:extLst>
          </p:cNvPr>
          <p:cNvSpPr txBox="1"/>
          <p:nvPr/>
        </p:nvSpPr>
        <p:spPr bwMode="auto">
          <a:xfrm>
            <a:off x="697584" y="819622"/>
            <a:ext cx="2943400"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1" dirty="0">
                <a:solidFill>
                  <a:schemeClr val="tx2"/>
                </a:solidFill>
                <a:latin typeface="+mj-lt"/>
              </a:rPr>
              <a:t>Volume Sales Across Companies</a:t>
            </a:r>
          </a:p>
        </p:txBody>
      </p:sp>
      <p:sp>
        <p:nvSpPr>
          <p:cNvPr id="3" name="TextBox 2">
            <a:extLst>
              <a:ext uri="{FF2B5EF4-FFF2-40B4-BE49-F238E27FC236}">
                <a16:creationId xmlns:a16="http://schemas.microsoft.com/office/drawing/2014/main" id="{05C0174A-55BE-4F0E-AD1B-2F19DB4F7008}"/>
              </a:ext>
            </a:extLst>
          </p:cNvPr>
          <p:cNvSpPr txBox="1"/>
          <p:nvPr/>
        </p:nvSpPr>
        <p:spPr bwMode="auto">
          <a:xfrm>
            <a:off x="2963722" y="1567014"/>
            <a:ext cx="274320" cy="9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600" dirty="0"/>
              <a:t>69%</a:t>
            </a:r>
          </a:p>
        </p:txBody>
      </p:sp>
      <p:sp>
        <p:nvSpPr>
          <p:cNvPr id="19" name="TextBox 18">
            <a:extLst>
              <a:ext uri="{FF2B5EF4-FFF2-40B4-BE49-F238E27FC236}">
                <a16:creationId xmlns:a16="http://schemas.microsoft.com/office/drawing/2014/main" id="{F47954FB-66A1-4904-9716-EF14B9D15646}"/>
              </a:ext>
            </a:extLst>
          </p:cNvPr>
          <p:cNvSpPr txBox="1"/>
          <p:nvPr/>
        </p:nvSpPr>
        <p:spPr bwMode="auto">
          <a:xfrm>
            <a:off x="2010388" y="1598691"/>
            <a:ext cx="285739" cy="9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600" dirty="0"/>
              <a:t>59%</a:t>
            </a:r>
          </a:p>
        </p:txBody>
      </p:sp>
      <p:sp>
        <p:nvSpPr>
          <p:cNvPr id="22" name="TextBox 21">
            <a:extLst>
              <a:ext uri="{FF2B5EF4-FFF2-40B4-BE49-F238E27FC236}">
                <a16:creationId xmlns:a16="http://schemas.microsoft.com/office/drawing/2014/main" id="{6DFC08BB-3293-486C-AF2E-86EFA3FBDBFB}"/>
              </a:ext>
            </a:extLst>
          </p:cNvPr>
          <p:cNvSpPr txBox="1"/>
          <p:nvPr/>
        </p:nvSpPr>
        <p:spPr bwMode="auto">
          <a:xfrm>
            <a:off x="1088525" y="1793762"/>
            <a:ext cx="274320" cy="9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600" dirty="0"/>
              <a:t>77%</a:t>
            </a:r>
          </a:p>
        </p:txBody>
      </p:sp>
      <p:sp>
        <p:nvSpPr>
          <p:cNvPr id="24" name="TextBox 23">
            <a:extLst>
              <a:ext uri="{FF2B5EF4-FFF2-40B4-BE49-F238E27FC236}">
                <a16:creationId xmlns:a16="http://schemas.microsoft.com/office/drawing/2014/main" id="{F9A29F70-1C81-4FB9-8E5E-F0D49B70B6E1}"/>
              </a:ext>
            </a:extLst>
          </p:cNvPr>
          <p:cNvSpPr txBox="1"/>
          <p:nvPr/>
        </p:nvSpPr>
        <p:spPr bwMode="auto">
          <a:xfrm>
            <a:off x="1089171" y="2293417"/>
            <a:ext cx="274320" cy="9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600" dirty="0"/>
              <a:t>13%</a:t>
            </a:r>
          </a:p>
        </p:txBody>
      </p:sp>
      <p:sp>
        <p:nvSpPr>
          <p:cNvPr id="28" name="TextBox 27">
            <a:extLst>
              <a:ext uri="{FF2B5EF4-FFF2-40B4-BE49-F238E27FC236}">
                <a16:creationId xmlns:a16="http://schemas.microsoft.com/office/drawing/2014/main" id="{9F7C5996-9F0C-4EC5-BC0E-EAC4FF65F6ED}"/>
              </a:ext>
            </a:extLst>
          </p:cNvPr>
          <p:cNvSpPr txBox="1"/>
          <p:nvPr/>
        </p:nvSpPr>
        <p:spPr bwMode="auto">
          <a:xfrm>
            <a:off x="2000506" y="2194082"/>
            <a:ext cx="274320" cy="9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600" dirty="0"/>
              <a:t>33%</a:t>
            </a:r>
          </a:p>
        </p:txBody>
      </p:sp>
      <p:sp>
        <p:nvSpPr>
          <p:cNvPr id="34" name="TextBox 33">
            <a:extLst>
              <a:ext uri="{FF2B5EF4-FFF2-40B4-BE49-F238E27FC236}">
                <a16:creationId xmlns:a16="http://schemas.microsoft.com/office/drawing/2014/main" id="{526B531C-D0B2-44B5-88AC-343C4864F9D9}"/>
              </a:ext>
            </a:extLst>
          </p:cNvPr>
          <p:cNvSpPr txBox="1"/>
          <p:nvPr/>
        </p:nvSpPr>
        <p:spPr bwMode="auto">
          <a:xfrm>
            <a:off x="2954234" y="2227753"/>
            <a:ext cx="274320" cy="92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600" dirty="0"/>
              <a:t>22%</a:t>
            </a:r>
          </a:p>
        </p:txBody>
      </p:sp>
      <p:sp>
        <p:nvSpPr>
          <p:cNvPr id="35" name="TextBox 34">
            <a:extLst>
              <a:ext uri="{FF2B5EF4-FFF2-40B4-BE49-F238E27FC236}">
                <a16:creationId xmlns:a16="http://schemas.microsoft.com/office/drawing/2014/main" id="{C817DCA9-49D1-4246-A46A-49E1248CE1FC}"/>
              </a:ext>
            </a:extLst>
          </p:cNvPr>
          <p:cNvSpPr txBox="1"/>
          <p:nvPr/>
        </p:nvSpPr>
        <p:spPr bwMode="auto">
          <a:xfrm>
            <a:off x="6469666" y="827584"/>
            <a:ext cx="2943400"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1" dirty="0">
                <a:solidFill>
                  <a:schemeClr val="tx2"/>
                </a:solidFill>
                <a:latin typeface="+mj-lt"/>
              </a:rPr>
              <a:t>Monthly Revenue Across Companies</a:t>
            </a:r>
          </a:p>
        </p:txBody>
      </p:sp>
      <p:sp>
        <p:nvSpPr>
          <p:cNvPr id="36" name="Textfeld 8">
            <a:extLst>
              <a:ext uri="{FF2B5EF4-FFF2-40B4-BE49-F238E27FC236}">
                <a16:creationId xmlns:a16="http://schemas.microsoft.com/office/drawing/2014/main" id="{F1B55491-B91B-4DD5-B20A-0F38817BD936}"/>
              </a:ext>
            </a:extLst>
          </p:cNvPr>
          <p:cNvSpPr txBox="1"/>
          <p:nvPr/>
        </p:nvSpPr>
        <p:spPr>
          <a:xfrm>
            <a:off x="9596173" y="968541"/>
            <a:ext cx="2241814" cy="4985691"/>
          </a:xfrm>
          <a:prstGeom prst="rect">
            <a:avLst/>
          </a:prstGeom>
          <a:solidFill>
            <a:srgbClr val="D7E6EB"/>
          </a:solidFill>
        </p:spPr>
        <p:txBody>
          <a:bodyPr wrap="square" lIns="0" tIns="0" rIns="0" bIns="0" numCol="1" spcCol="720000" rtlCol="0" anchor="ctr">
            <a:noAutofit/>
          </a:bodyPr>
          <a:lstStyle/>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Even though,2</a:t>
            </a:r>
            <a:r>
              <a:rPr lang="en-US" sz="1100" baseline="30000" dirty="0">
                <a:latin typeface="+mn-lt"/>
              </a:rPr>
              <a:t>nd</a:t>
            </a:r>
            <a:r>
              <a:rPr lang="en-US" sz="1100" dirty="0">
                <a:latin typeface="+mn-lt"/>
              </a:rPr>
              <a:t> Address has the lowest volume for rent, their monthly revenue turns out to be the largest on the market (45%), following is </a:t>
            </a:r>
            <a:r>
              <a:rPr lang="en-US" sz="1100" dirty="0" err="1">
                <a:latin typeface="+mn-lt"/>
              </a:rPr>
              <a:t>LikeHome</a:t>
            </a:r>
            <a:r>
              <a:rPr lang="en-US" sz="1100" dirty="0">
                <a:latin typeface="+mn-lt"/>
              </a:rPr>
              <a:t> and lastly is Common</a:t>
            </a: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Revenue share of 2</a:t>
            </a:r>
            <a:r>
              <a:rPr lang="en-US" sz="1100" baseline="30000" dirty="0">
                <a:latin typeface="+mn-lt"/>
              </a:rPr>
              <a:t>nd</a:t>
            </a:r>
            <a:r>
              <a:rPr lang="en-US" sz="1100" dirty="0">
                <a:latin typeface="+mn-lt"/>
              </a:rPr>
              <a:t> Address always exceed its volume share in the market, which predicts that the price position of 2</a:t>
            </a:r>
            <a:r>
              <a:rPr lang="en-US" sz="1100" baseline="30000" dirty="0">
                <a:latin typeface="+mn-lt"/>
              </a:rPr>
              <a:t>nd</a:t>
            </a:r>
            <a:r>
              <a:rPr lang="en-US" sz="1100" dirty="0">
                <a:latin typeface="+mn-lt"/>
              </a:rPr>
              <a:t> Address is significantly higher than Common and </a:t>
            </a:r>
            <a:r>
              <a:rPr lang="en-US" sz="1100" dirty="0" err="1">
                <a:latin typeface="+mn-lt"/>
              </a:rPr>
              <a:t>LikeHome</a:t>
            </a:r>
            <a:endParaRPr lang="en-US" sz="1100" dirty="0">
              <a:latin typeface="+mn-lt"/>
            </a:endParaRPr>
          </a:p>
          <a:p>
            <a:pPr marL="171450" indent="-171450" algn="just">
              <a:spcBef>
                <a:spcPts val="0"/>
              </a:spcBef>
              <a:spcAft>
                <a:spcPts val="1800"/>
              </a:spcAft>
              <a:buClr>
                <a:schemeClr val="accent4"/>
              </a:buClr>
              <a:buFont typeface="Arial" panose="020B0604020202020204" pitchFamily="34" charset="0"/>
              <a:buChar char="•"/>
            </a:pPr>
            <a:r>
              <a:rPr lang="en-US" sz="1100" dirty="0">
                <a:latin typeface="+mn-lt"/>
              </a:rPr>
              <a:t>2</a:t>
            </a:r>
            <a:r>
              <a:rPr lang="en-US" sz="1100" baseline="30000" dirty="0">
                <a:latin typeface="+mn-lt"/>
              </a:rPr>
              <a:t>nd</a:t>
            </a:r>
            <a:r>
              <a:rPr lang="en-US" sz="1100" dirty="0">
                <a:latin typeface="+mn-lt"/>
              </a:rPr>
              <a:t> Address has dominant position in Loft, Guesthouse and Bungalow. It seems that besides residential and business property, it also focus on property that serve for travelling purposes</a:t>
            </a:r>
          </a:p>
          <a:p>
            <a:pPr marL="171450" indent="-171450" algn="just">
              <a:spcBef>
                <a:spcPts val="0"/>
              </a:spcBef>
              <a:spcAft>
                <a:spcPts val="1800"/>
              </a:spcAft>
              <a:buClr>
                <a:schemeClr val="accent4"/>
              </a:buClr>
              <a:buFont typeface="Arial" panose="020B0604020202020204" pitchFamily="34" charset="0"/>
              <a:buChar char="•"/>
            </a:pPr>
            <a:endParaRPr lang="en-US" sz="1100" dirty="0">
              <a:latin typeface="+mn-lt"/>
            </a:endParaRPr>
          </a:p>
        </p:txBody>
      </p:sp>
    </p:spTree>
    <p:extLst>
      <p:ext uri="{BB962C8B-B14F-4D97-AF65-F5344CB8AC3E}">
        <p14:creationId xmlns:p14="http://schemas.microsoft.com/office/powerpoint/2010/main" val="207027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598DDFDA-0FD1-484B-AFC3-F4EECBBCDD47}"/>
              </a:ext>
            </a:extLst>
          </p:cNvPr>
          <p:cNvGraphicFramePr>
            <a:graphicFrameLocks noChangeAspect="1"/>
          </p:cNvGraphicFramePr>
          <p:nvPr>
            <p:custDataLst>
              <p:tags r:id="rId1"/>
            </p:custDataLst>
            <p:extLst>
              <p:ext uri="{D42A27DB-BD31-4B8C-83A1-F6EECF244321}">
                <p14:modId xmlns:p14="http://schemas.microsoft.com/office/powerpoint/2010/main" val="1118894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7D33F17-8EA4-45B7-80E6-470E8FA89917}"/>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7</a:t>
            </a:fld>
            <a:endParaRPr lang="de-DE" dirty="0"/>
          </a:p>
        </p:txBody>
      </p:sp>
      <p:sp>
        <p:nvSpPr>
          <p:cNvPr id="7" name="Title 1">
            <a:extLst>
              <a:ext uri="{FF2B5EF4-FFF2-40B4-BE49-F238E27FC236}">
                <a16:creationId xmlns:a16="http://schemas.microsoft.com/office/drawing/2014/main" id="{753B265B-619A-4A71-AA3F-063F281BCC6E}"/>
              </a:ext>
            </a:extLst>
          </p:cNvPr>
          <p:cNvSpPr txBox="1">
            <a:spLocks/>
          </p:cNvSpPr>
          <p:nvPr/>
        </p:nvSpPr>
        <p:spPr>
          <a:xfrm>
            <a:off x="344488" y="193887"/>
            <a:ext cx="11393856"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Pricing Position and Property Characters are the key differences between companies </a:t>
            </a:r>
          </a:p>
        </p:txBody>
      </p:sp>
      <p:sp>
        <p:nvSpPr>
          <p:cNvPr id="10" name="Textfeld 8">
            <a:extLst>
              <a:ext uri="{FF2B5EF4-FFF2-40B4-BE49-F238E27FC236}">
                <a16:creationId xmlns:a16="http://schemas.microsoft.com/office/drawing/2014/main" id="{CA78AEF1-D5D9-4869-8A3F-D0B4DDDC039F}"/>
              </a:ext>
            </a:extLst>
          </p:cNvPr>
          <p:cNvSpPr txBox="1"/>
          <p:nvPr/>
        </p:nvSpPr>
        <p:spPr>
          <a:xfrm>
            <a:off x="4789460" y="819622"/>
            <a:ext cx="2665592" cy="5576609"/>
          </a:xfrm>
          <a:prstGeom prst="rect">
            <a:avLst/>
          </a:prstGeom>
          <a:solidFill>
            <a:srgbClr val="D7E6EB"/>
          </a:solidFill>
        </p:spPr>
        <p:txBody>
          <a:bodyPr wrap="square" lIns="0" tIns="0" rIns="0" bIns="0" numCol="1" spcCol="720000" rtlCol="0" anchor="t">
            <a:noAutofit/>
          </a:bodyPr>
          <a:lstStyle/>
          <a:p>
            <a:pPr algn="just">
              <a:spcAft>
                <a:spcPts val="1800"/>
              </a:spcAft>
              <a:buClr>
                <a:schemeClr val="accent4"/>
              </a:buClr>
            </a:pPr>
            <a:r>
              <a:rPr lang="en-US" sz="1100" b="1" dirty="0">
                <a:solidFill>
                  <a:schemeClr val="tx2"/>
                </a:solidFill>
                <a:latin typeface="+mj-lt"/>
              </a:rPr>
              <a:t>Price Range across Companies</a:t>
            </a:r>
          </a:p>
          <a:p>
            <a:pPr marL="171450" indent="-171450" algn="just">
              <a:spcAft>
                <a:spcPts val="1800"/>
              </a:spcAft>
              <a:buClr>
                <a:schemeClr val="accent4"/>
              </a:buClr>
              <a:buFont typeface="Arial" panose="020B0604020202020204" pitchFamily="34" charset="0"/>
              <a:buChar char="•"/>
            </a:pPr>
            <a:r>
              <a:rPr lang="en-US" sz="1100" dirty="0">
                <a:latin typeface="+mn-lt"/>
              </a:rPr>
              <a:t>Price position of 2</a:t>
            </a:r>
            <a:r>
              <a:rPr lang="en-US" sz="1100" baseline="30000" dirty="0">
                <a:latin typeface="+mn-lt"/>
              </a:rPr>
              <a:t>nd</a:t>
            </a:r>
            <a:r>
              <a:rPr lang="en-US" sz="1100" dirty="0">
                <a:latin typeface="+mn-lt"/>
              </a:rPr>
              <a:t> Address is significantly higher than those of </a:t>
            </a:r>
            <a:r>
              <a:rPr lang="en-US" sz="1100" dirty="0" err="1">
                <a:latin typeface="+mn-lt"/>
              </a:rPr>
              <a:t>LikeHome</a:t>
            </a:r>
            <a:r>
              <a:rPr lang="en-US" sz="1100" dirty="0">
                <a:latin typeface="+mn-lt"/>
              </a:rPr>
              <a:t> and Common across all property type. It seems that each company has its own price focus: 2</a:t>
            </a:r>
            <a:r>
              <a:rPr lang="en-US" sz="1100" baseline="30000" dirty="0">
                <a:latin typeface="+mn-lt"/>
              </a:rPr>
              <a:t>nd</a:t>
            </a:r>
            <a:r>
              <a:rPr lang="en-US" sz="1100" dirty="0">
                <a:latin typeface="+mn-lt"/>
              </a:rPr>
              <a:t> Address – High price, </a:t>
            </a:r>
            <a:r>
              <a:rPr lang="en-US" sz="1100" dirty="0" err="1">
                <a:latin typeface="+mn-lt"/>
              </a:rPr>
              <a:t>LikeHome</a:t>
            </a:r>
            <a:r>
              <a:rPr lang="en-US" sz="1100" dirty="0">
                <a:latin typeface="+mn-lt"/>
              </a:rPr>
              <a:t> – Medium, Common – Low </a:t>
            </a:r>
          </a:p>
          <a:p>
            <a:pPr marL="171450" indent="-171450" algn="just">
              <a:spcAft>
                <a:spcPts val="1800"/>
              </a:spcAft>
              <a:buClr>
                <a:schemeClr val="accent4"/>
              </a:buClr>
              <a:buFont typeface="Arial" panose="020B0604020202020204" pitchFamily="34" charset="0"/>
              <a:buChar char="•"/>
            </a:pPr>
            <a:r>
              <a:rPr lang="en-US" sz="1100" dirty="0">
                <a:latin typeface="+mn-lt"/>
              </a:rPr>
              <a:t>One factor that can be used to explain the price difference among companies is Room type: 2</a:t>
            </a:r>
            <a:r>
              <a:rPr lang="en-US" sz="1100" baseline="30000" dirty="0">
                <a:latin typeface="+mn-lt"/>
              </a:rPr>
              <a:t>nd</a:t>
            </a:r>
            <a:r>
              <a:rPr lang="en-US" sz="1100" dirty="0">
                <a:latin typeface="+mn-lt"/>
              </a:rPr>
              <a:t> Address seems to solely focus on the Entire home/app, Common only rents property with Private room, whereas </a:t>
            </a:r>
            <a:r>
              <a:rPr lang="en-US" sz="1100" dirty="0" err="1">
                <a:latin typeface="+mn-lt"/>
              </a:rPr>
              <a:t>LikeHome</a:t>
            </a:r>
            <a:r>
              <a:rPr lang="en-US" sz="1100" dirty="0">
                <a:latin typeface="+mn-lt"/>
              </a:rPr>
              <a:t> sells the merge of those two. (Note that Price of Entire home is higher than price of a Private room)</a:t>
            </a:r>
          </a:p>
          <a:p>
            <a:pPr marL="171450" indent="-171450" algn="just">
              <a:spcAft>
                <a:spcPts val="1800"/>
              </a:spcAft>
              <a:buClr>
                <a:schemeClr val="accent4"/>
              </a:buClr>
              <a:buFont typeface="Arial" panose="020B0604020202020204" pitchFamily="34" charset="0"/>
              <a:buChar char="•"/>
            </a:pPr>
            <a:r>
              <a:rPr lang="en-US" sz="1100" dirty="0">
                <a:latin typeface="+mn-lt"/>
              </a:rPr>
              <a:t>Second factor is the price position of the company itself. Price of 2</a:t>
            </a:r>
            <a:r>
              <a:rPr lang="en-US" sz="1100" baseline="30000" dirty="0">
                <a:latin typeface="+mn-lt"/>
              </a:rPr>
              <a:t>nd</a:t>
            </a:r>
            <a:r>
              <a:rPr lang="en-US" sz="1100" dirty="0">
                <a:latin typeface="+mn-lt"/>
              </a:rPr>
              <a:t> Address is significantly higher not solely due to its focus on Entire Home/Apt but also in this type, it also has higher price range than those that also has presence in the </a:t>
            </a:r>
            <a:r>
              <a:rPr lang="en-US" sz="1100" dirty="0" err="1">
                <a:latin typeface="+mn-lt"/>
              </a:rPr>
              <a:t>Likehome</a:t>
            </a:r>
            <a:r>
              <a:rPr lang="en-US" sz="1100" dirty="0">
                <a:latin typeface="+mn-lt"/>
              </a:rPr>
              <a:t> product’s </a:t>
            </a:r>
            <a:r>
              <a:rPr lang="en-US" sz="1100" dirty="0" err="1">
                <a:latin typeface="+mn-lt"/>
              </a:rPr>
              <a:t>porfolio</a:t>
            </a: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latin typeface="+mn-lt"/>
            </a:endParaRPr>
          </a:p>
          <a:p>
            <a:pPr marL="171450" indent="-171450" algn="just">
              <a:spcAft>
                <a:spcPts val="1800"/>
              </a:spcAft>
              <a:buClr>
                <a:schemeClr val="accent4"/>
              </a:buClr>
              <a:buFont typeface="Arial" panose="020B0604020202020204" pitchFamily="34" charset="0"/>
              <a:buChar char="•"/>
            </a:pPr>
            <a:endParaRPr lang="en-US" sz="1100" dirty="0">
              <a:solidFill>
                <a:schemeClr val="tx2"/>
              </a:solidFill>
              <a:latin typeface="+mj-lt"/>
            </a:endParaRPr>
          </a:p>
        </p:txBody>
      </p:sp>
      <p:pic>
        <p:nvPicPr>
          <p:cNvPr id="2" name="Picture 1">
            <a:extLst>
              <a:ext uri="{FF2B5EF4-FFF2-40B4-BE49-F238E27FC236}">
                <a16:creationId xmlns:a16="http://schemas.microsoft.com/office/drawing/2014/main" id="{100BB3DE-20DD-4B8F-AF4F-48005529576D}"/>
              </a:ext>
            </a:extLst>
          </p:cNvPr>
          <p:cNvPicPr>
            <a:picLocks noChangeAspect="1"/>
          </p:cNvPicPr>
          <p:nvPr/>
        </p:nvPicPr>
        <p:blipFill>
          <a:blip r:embed="rId5"/>
          <a:stretch>
            <a:fillRect/>
          </a:stretch>
        </p:blipFill>
        <p:spPr>
          <a:xfrm>
            <a:off x="216034" y="713919"/>
            <a:ext cx="4499248" cy="2776678"/>
          </a:xfrm>
          <a:prstGeom prst="rect">
            <a:avLst/>
          </a:prstGeom>
        </p:spPr>
      </p:pic>
      <p:pic>
        <p:nvPicPr>
          <p:cNvPr id="3" name="Picture 2">
            <a:extLst>
              <a:ext uri="{FF2B5EF4-FFF2-40B4-BE49-F238E27FC236}">
                <a16:creationId xmlns:a16="http://schemas.microsoft.com/office/drawing/2014/main" id="{8AAC1CC5-6B26-488F-A210-4316075DA2D8}"/>
              </a:ext>
            </a:extLst>
          </p:cNvPr>
          <p:cNvPicPr>
            <a:picLocks noChangeAspect="1"/>
          </p:cNvPicPr>
          <p:nvPr/>
        </p:nvPicPr>
        <p:blipFill>
          <a:blip r:embed="rId6"/>
          <a:stretch>
            <a:fillRect/>
          </a:stretch>
        </p:blipFill>
        <p:spPr>
          <a:xfrm>
            <a:off x="116232" y="3367402"/>
            <a:ext cx="4499248" cy="2776679"/>
          </a:xfrm>
          <a:prstGeom prst="rect">
            <a:avLst/>
          </a:prstGeom>
        </p:spPr>
      </p:pic>
      <p:pic>
        <p:nvPicPr>
          <p:cNvPr id="6" name="Picture 5">
            <a:extLst>
              <a:ext uri="{FF2B5EF4-FFF2-40B4-BE49-F238E27FC236}">
                <a16:creationId xmlns:a16="http://schemas.microsoft.com/office/drawing/2014/main" id="{88E2FE96-A9C5-4329-BF79-0C123ADC93A1}"/>
              </a:ext>
            </a:extLst>
          </p:cNvPr>
          <p:cNvPicPr>
            <a:picLocks noChangeAspect="1"/>
          </p:cNvPicPr>
          <p:nvPr/>
        </p:nvPicPr>
        <p:blipFill>
          <a:blip r:embed="rId7"/>
          <a:stretch>
            <a:fillRect/>
          </a:stretch>
        </p:blipFill>
        <p:spPr>
          <a:xfrm>
            <a:off x="7710762" y="3677966"/>
            <a:ext cx="4027582" cy="2592765"/>
          </a:xfrm>
          <a:prstGeom prst="rect">
            <a:avLst/>
          </a:prstGeom>
        </p:spPr>
      </p:pic>
      <p:pic>
        <p:nvPicPr>
          <p:cNvPr id="14" name="Picture 13">
            <a:extLst>
              <a:ext uri="{FF2B5EF4-FFF2-40B4-BE49-F238E27FC236}">
                <a16:creationId xmlns:a16="http://schemas.microsoft.com/office/drawing/2014/main" id="{8B433999-683C-4EC8-A337-A9BE9195AA64}"/>
              </a:ext>
            </a:extLst>
          </p:cNvPr>
          <p:cNvPicPr>
            <a:picLocks noChangeAspect="1"/>
          </p:cNvPicPr>
          <p:nvPr/>
        </p:nvPicPr>
        <p:blipFill>
          <a:blip r:embed="rId8"/>
          <a:stretch>
            <a:fillRect/>
          </a:stretch>
        </p:blipFill>
        <p:spPr>
          <a:xfrm>
            <a:off x="7555488" y="694122"/>
            <a:ext cx="4331704" cy="2673280"/>
          </a:xfrm>
          <a:prstGeom prst="rect">
            <a:avLst/>
          </a:prstGeom>
        </p:spPr>
      </p:pic>
    </p:spTree>
    <p:extLst>
      <p:ext uri="{BB962C8B-B14F-4D97-AF65-F5344CB8AC3E}">
        <p14:creationId xmlns:p14="http://schemas.microsoft.com/office/powerpoint/2010/main" val="413475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48F589-D22B-4883-95BF-10A991DC49B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5" name="Object 4" hidden="1">
                        <a:extLst>
                          <a:ext uri="{FF2B5EF4-FFF2-40B4-BE49-F238E27FC236}">
                            <a16:creationId xmlns:a16="http://schemas.microsoft.com/office/drawing/2014/main" id="{0848F589-D22B-4883-95BF-10A991DC49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177DAEF-360D-4E3A-905E-FD39C343C539}"/>
              </a:ext>
            </a:extLst>
          </p:cNvPr>
          <p:cNvSpPr/>
          <p:nvPr/>
        </p:nvSpPr>
        <p:spPr>
          <a:xfrm>
            <a:off x="344488" y="2195274"/>
            <a:ext cx="11503024" cy="404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iennummernplatzhalter 1">
            <a:extLst>
              <a:ext uri="{FF2B5EF4-FFF2-40B4-BE49-F238E27FC236}">
                <a16:creationId xmlns:a16="http://schemas.microsoft.com/office/drawing/2014/main" id="{C72B2AC5-5B58-B94E-ACBE-570D7DF5D9CA}"/>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8</a:t>
            </a:fld>
            <a:endParaRPr lang="de-DE" dirty="0"/>
          </a:p>
        </p:txBody>
      </p:sp>
      <p:sp>
        <p:nvSpPr>
          <p:cNvPr id="29" name="Title 1">
            <a:extLst>
              <a:ext uri="{FF2B5EF4-FFF2-40B4-BE49-F238E27FC236}">
                <a16:creationId xmlns:a16="http://schemas.microsoft.com/office/drawing/2014/main" id="{B40236D8-66FD-47C0-B2EC-9289C335C272}"/>
              </a:ext>
            </a:extLst>
          </p:cNvPr>
          <p:cNvSpPr txBox="1">
            <a:spLocks/>
          </p:cNvSpPr>
          <p:nvPr/>
        </p:nvSpPr>
        <p:spPr>
          <a:xfrm>
            <a:off x="248246" y="137326"/>
            <a:ext cx="6943897" cy="625735"/>
          </a:xfrm>
          <a:prstGeom prst="rect">
            <a:avLst/>
          </a:prstGeom>
        </p:spPr>
        <p:txBody>
          <a:bodyPr anchor="ct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Agenda</a:t>
            </a:r>
          </a:p>
        </p:txBody>
      </p:sp>
      <p:sp>
        <p:nvSpPr>
          <p:cNvPr id="2" name="TextBox 1">
            <a:extLst>
              <a:ext uri="{FF2B5EF4-FFF2-40B4-BE49-F238E27FC236}">
                <a16:creationId xmlns:a16="http://schemas.microsoft.com/office/drawing/2014/main" id="{F617F3FE-FAC5-4D65-B8A5-5C014AE1AF6A}"/>
              </a:ext>
            </a:extLst>
          </p:cNvPr>
          <p:cNvSpPr txBox="1"/>
          <p:nvPr/>
        </p:nvSpPr>
        <p:spPr>
          <a:xfrm>
            <a:off x="344488" y="914400"/>
            <a:ext cx="8321047" cy="2776401"/>
          </a:xfrm>
          <a:prstGeom prst="rect">
            <a:avLst/>
          </a:prstGeom>
          <a:noFill/>
        </p:spPr>
        <p:txBody>
          <a:bodyPr wrap="square" rtlCol="0">
            <a:spAutoFit/>
          </a:bodyPr>
          <a:lstStyle/>
          <a:p>
            <a:pPr marL="342900" indent="-342900">
              <a:lnSpc>
                <a:spcPct val="200000"/>
              </a:lnSpc>
              <a:buAutoNum type="arabicPeriod"/>
            </a:pPr>
            <a:r>
              <a:rPr lang="en-US" b="1" dirty="0"/>
              <a:t>Data Preparation</a:t>
            </a:r>
          </a:p>
          <a:p>
            <a:pPr marL="342900" indent="-342900">
              <a:lnSpc>
                <a:spcPct val="200000"/>
              </a:lnSpc>
              <a:buAutoNum type="arabicPeriod"/>
            </a:pPr>
            <a:r>
              <a:rPr lang="en-US" b="1" dirty="0"/>
              <a:t>Market Insight</a:t>
            </a:r>
          </a:p>
          <a:p>
            <a:pPr marL="342900" indent="-342900">
              <a:lnSpc>
                <a:spcPct val="200000"/>
              </a:lnSpc>
              <a:buAutoNum type="arabicPeriod"/>
            </a:pPr>
            <a:r>
              <a:rPr lang="en-US" b="1" dirty="0"/>
              <a:t>Price Predicting Model</a:t>
            </a:r>
          </a:p>
          <a:p>
            <a:pPr marL="342900" indent="-342900">
              <a:lnSpc>
                <a:spcPct val="200000"/>
              </a:lnSpc>
              <a:buAutoNum type="arabicPeriod"/>
            </a:pPr>
            <a:r>
              <a:rPr lang="en-US" b="1" dirty="0"/>
              <a:t>Further Discussion: Advanced Machine Learning Methods and Next Steps</a:t>
            </a:r>
          </a:p>
        </p:txBody>
      </p:sp>
    </p:spTree>
    <p:extLst>
      <p:ext uri="{BB962C8B-B14F-4D97-AF65-F5344CB8AC3E}">
        <p14:creationId xmlns:p14="http://schemas.microsoft.com/office/powerpoint/2010/main" val="347734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E5EBC53-304B-40B6-BE62-CACB37F8B168}"/>
              </a:ext>
            </a:extLst>
          </p:cNvPr>
          <p:cNvSpPr>
            <a:spLocks noGrp="1"/>
          </p:cNvSpPr>
          <p:nvPr>
            <p:ph type="sldNum" sz="quarter" idx="4294967295"/>
          </p:nvPr>
        </p:nvSpPr>
        <p:spPr>
          <a:xfrm>
            <a:off x="0" y="6369050"/>
            <a:ext cx="422275" cy="274638"/>
          </a:xfrm>
          <a:prstGeom prst="rect">
            <a:avLst/>
          </a:prstGeom>
        </p:spPr>
        <p:txBody>
          <a:bodyPr/>
          <a:lstStyle/>
          <a:p>
            <a:fld id="{6766EDDE-833B-4344-9721-5E0524BAF04E}" type="slidenum">
              <a:rPr lang="de-DE" smtClean="0"/>
              <a:pPr/>
              <a:t>9</a:t>
            </a:fld>
            <a:endParaRPr lang="de-DE" dirty="0"/>
          </a:p>
        </p:txBody>
      </p:sp>
      <p:sp>
        <p:nvSpPr>
          <p:cNvPr id="6" name="Title 1">
            <a:extLst>
              <a:ext uri="{FF2B5EF4-FFF2-40B4-BE49-F238E27FC236}">
                <a16:creationId xmlns:a16="http://schemas.microsoft.com/office/drawing/2014/main" id="{2A0D8F7C-93E8-44E7-9E47-5C7F3C638E5D}"/>
              </a:ext>
            </a:extLst>
          </p:cNvPr>
          <p:cNvSpPr txBox="1">
            <a:spLocks/>
          </p:cNvSpPr>
          <p:nvPr/>
        </p:nvSpPr>
        <p:spPr>
          <a:xfrm>
            <a:off x="304808" y="193887"/>
            <a:ext cx="6943897" cy="625735"/>
          </a:xfrm>
          <a:prstGeom prst="rect">
            <a:avLst/>
          </a:prstGeom>
        </p:spPr>
        <p:txBody>
          <a:bodyPr/>
          <a:lstStyle>
            <a:lvl1pPr algn="l" rtl="0" eaLnBrk="0" fontAlgn="base" hangingPunct="0">
              <a:spcBef>
                <a:spcPct val="0"/>
              </a:spcBef>
              <a:spcAft>
                <a:spcPct val="0"/>
              </a:spcAft>
              <a:defRPr b="1">
                <a:solidFill>
                  <a:schemeClr val="tx1"/>
                </a:solidFill>
                <a:latin typeface="+mj-lt"/>
                <a:ea typeface="+mj-ea"/>
                <a:cs typeface="+mj-cs"/>
              </a:defRPr>
            </a:lvl1pPr>
            <a:lvl2pPr algn="l" rtl="0" eaLnBrk="0" fontAlgn="base" hangingPunct="0">
              <a:spcBef>
                <a:spcPct val="0"/>
              </a:spcBef>
              <a:spcAft>
                <a:spcPct val="0"/>
              </a:spcAft>
              <a:defRPr b="1">
                <a:solidFill>
                  <a:schemeClr val="tx1"/>
                </a:solidFill>
                <a:latin typeface="Arial" charset="0"/>
              </a:defRPr>
            </a:lvl2pPr>
            <a:lvl3pPr algn="l" rtl="0" eaLnBrk="0" fontAlgn="base" hangingPunct="0">
              <a:spcBef>
                <a:spcPct val="0"/>
              </a:spcBef>
              <a:spcAft>
                <a:spcPct val="0"/>
              </a:spcAft>
              <a:defRPr b="1">
                <a:solidFill>
                  <a:schemeClr val="tx1"/>
                </a:solidFill>
                <a:latin typeface="Arial" charset="0"/>
              </a:defRPr>
            </a:lvl3pPr>
            <a:lvl4pPr algn="l" rtl="0" eaLnBrk="0" fontAlgn="base" hangingPunct="0">
              <a:spcBef>
                <a:spcPct val="0"/>
              </a:spcBef>
              <a:spcAft>
                <a:spcPct val="0"/>
              </a:spcAft>
              <a:defRPr b="1">
                <a:solidFill>
                  <a:schemeClr val="tx1"/>
                </a:solidFill>
                <a:latin typeface="Arial" charset="0"/>
              </a:defRPr>
            </a:lvl4pPr>
            <a:lvl5pPr algn="l" rtl="0" eaLnBrk="0" fontAlgn="base" hangingPunct="0">
              <a:spcBef>
                <a:spcPct val="0"/>
              </a:spcBef>
              <a:spcAft>
                <a:spcPct val="0"/>
              </a:spcAft>
              <a:defRPr b="1">
                <a:solidFill>
                  <a:schemeClr val="tx1"/>
                </a:solidFill>
                <a:latin typeface="Arial" charset="0"/>
              </a:defRPr>
            </a:lvl5pPr>
            <a:lvl6pPr marL="457200" algn="l" rtl="0" fontAlgn="base">
              <a:spcBef>
                <a:spcPct val="0"/>
              </a:spcBef>
              <a:spcAft>
                <a:spcPct val="0"/>
              </a:spcAft>
              <a:defRPr>
                <a:solidFill>
                  <a:schemeClr val="bg1"/>
                </a:solidFill>
                <a:latin typeface="Arial" charset="0"/>
              </a:defRPr>
            </a:lvl6pPr>
            <a:lvl7pPr marL="914400" algn="l" rtl="0" fontAlgn="base">
              <a:spcBef>
                <a:spcPct val="0"/>
              </a:spcBef>
              <a:spcAft>
                <a:spcPct val="0"/>
              </a:spcAft>
              <a:defRPr>
                <a:solidFill>
                  <a:schemeClr val="bg1"/>
                </a:solidFill>
                <a:latin typeface="Arial" charset="0"/>
              </a:defRPr>
            </a:lvl7pPr>
            <a:lvl8pPr marL="1371600" algn="l" rtl="0" fontAlgn="base">
              <a:spcBef>
                <a:spcPct val="0"/>
              </a:spcBef>
              <a:spcAft>
                <a:spcPct val="0"/>
              </a:spcAft>
              <a:defRPr>
                <a:solidFill>
                  <a:schemeClr val="bg1"/>
                </a:solidFill>
                <a:latin typeface="Arial" charset="0"/>
              </a:defRPr>
            </a:lvl8pPr>
            <a:lvl9pPr marL="1828800" algn="l" rtl="0" fontAlgn="base">
              <a:spcBef>
                <a:spcPct val="0"/>
              </a:spcBef>
              <a:spcAft>
                <a:spcPct val="0"/>
              </a:spcAft>
              <a:defRPr>
                <a:solidFill>
                  <a:schemeClr val="bg1"/>
                </a:solidFill>
                <a:latin typeface="Arial" charset="0"/>
              </a:defRPr>
            </a:lvl9pPr>
          </a:lstStyle>
          <a:p>
            <a:r>
              <a:rPr lang="en-US" sz="2000" kern="0" dirty="0">
                <a:solidFill>
                  <a:srgbClr val="054696"/>
                </a:solidFill>
              </a:rPr>
              <a:t>Price Prediction – Simple Linear Regression Model</a:t>
            </a:r>
          </a:p>
        </p:txBody>
      </p:sp>
      <p:grpSp>
        <p:nvGrpSpPr>
          <p:cNvPr id="13" name="Group 12">
            <a:extLst>
              <a:ext uri="{FF2B5EF4-FFF2-40B4-BE49-F238E27FC236}">
                <a16:creationId xmlns:a16="http://schemas.microsoft.com/office/drawing/2014/main" id="{06C5C5D8-5420-4B58-BA12-CF1C86154B68}"/>
              </a:ext>
            </a:extLst>
          </p:cNvPr>
          <p:cNvGrpSpPr/>
          <p:nvPr/>
        </p:nvGrpSpPr>
        <p:grpSpPr>
          <a:xfrm>
            <a:off x="5731760" y="3296453"/>
            <a:ext cx="6115752" cy="3047839"/>
            <a:chOff x="5934331" y="691444"/>
            <a:chExt cx="5821782" cy="3221130"/>
          </a:xfrm>
          <a:solidFill>
            <a:srgbClr val="D7E6EB"/>
          </a:solidFill>
        </p:grpSpPr>
        <p:sp>
          <p:nvSpPr>
            <p:cNvPr id="7" name="AutoShape 2">
              <a:extLst>
                <a:ext uri="{FF2B5EF4-FFF2-40B4-BE49-F238E27FC236}">
                  <a16:creationId xmlns:a16="http://schemas.microsoft.com/office/drawing/2014/main" id="{AF9891DA-1553-4F28-B6D4-C021AF7C7463}"/>
                </a:ext>
              </a:extLst>
            </p:cNvPr>
            <p:cNvSpPr>
              <a:spLocks noChangeAspect="1" noChangeArrowheads="1"/>
            </p:cNvSpPr>
            <p:nvPr/>
          </p:nvSpPr>
          <p:spPr bwMode="auto">
            <a:xfrm>
              <a:off x="5943600" y="3276600"/>
              <a:ext cx="304800" cy="304800"/>
            </a:xfrm>
            <a:prstGeom prst="rect">
              <a:avLst/>
            </a:prstGeom>
            <a:grpFill/>
          </p:spPr>
          <p:txBody>
            <a:bodyPr vert="horz" wrap="square" lIns="91440" tIns="45720" rIns="91440" bIns="45720" numCol="1" anchor="t" anchorCtr="0" compatLnSpc="1">
              <a:prstTxWarp prst="textNoShape">
                <a:avLst/>
              </a:prstTxWarp>
            </a:bodyPr>
            <a:lstStyle/>
            <a:p>
              <a:endParaRPr lang="en-US"/>
            </a:p>
          </p:txBody>
        </p:sp>
        <p:sp>
          <p:nvSpPr>
            <p:cNvPr id="9" name="Textfeld 8">
              <a:extLst>
                <a:ext uri="{FF2B5EF4-FFF2-40B4-BE49-F238E27FC236}">
                  <a16:creationId xmlns:a16="http://schemas.microsoft.com/office/drawing/2014/main" id="{BA05838B-B1E3-4DFD-B365-CC1C00A4A916}"/>
                </a:ext>
              </a:extLst>
            </p:cNvPr>
            <p:cNvSpPr txBox="1"/>
            <p:nvPr/>
          </p:nvSpPr>
          <p:spPr>
            <a:xfrm>
              <a:off x="5943599" y="691445"/>
              <a:ext cx="2756775" cy="3221129"/>
            </a:xfrm>
            <a:prstGeom prst="rect">
              <a:avLst/>
            </a:prstGeom>
            <a:grpFill/>
          </p:spPr>
          <p:txBody>
            <a:bodyPr wrap="square" lIns="0" tIns="0" rIns="0" bIns="0" numCol="1" spcCol="720000" rtlCol="0" anchor="t">
              <a:noAutofit/>
            </a:bodyPr>
            <a:lstStyle/>
            <a:p>
              <a:pPr algn="just">
                <a:spcAft>
                  <a:spcPts val="600"/>
                </a:spcAft>
                <a:buClr>
                  <a:schemeClr val="accent4"/>
                </a:buClr>
              </a:pPr>
              <a:r>
                <a:rPr lang="en-US" sz="1100" b="1" dirty="0">
                  <a:solidFill>
                    <a:schemeClr val="tx2"/>
                  </a:solidFill>
                  <a:latin typeface="+mj-lt"/>
                </a:rPr>
                <a:t>1. Linear Relationship</a:t>
              </a:r>
            </a:p>
            <a:p>
              <a:pPr marL="171450" indent="-171450" algn="just">
                <a:spcAft>
                  <a:spcPts val="600"/>
                </a:spcAft>
                <a:buClr>
                  <a:schemeClr val="accent4"/>
                </a:buClr>
                <a:buFont typeface="Arial" panose="020B0604020202020204" pitchFamily="34" charset="0"/>
                <a:buChar char="•"/>
              </a:pPr>
              <a:r>
                <a:rPr lang="en-US" sz="1100" dirty="0">
                  <a:latin typeface="+mj-lt"/>
                </a:rPr>
                <a:t>Equally spread residuals around horizontal line without distinct patterns</a:t>
              </a:r>
            </a:p>
            <a:p>
              <a:pPr marL="171450" indent="-171450" algn="just">
                <a:spcAft>
                  <a:spcPts val="600"/>
                </a:spcAft>
                <a:buClr>
                  <a:schemeClr val="accent4"/>
                </a:buClr>
                <a:buFont typeface="Arial" panose="020B0604020202020204" pitchFamily="34" charset="0"/>
                <a:buChar char="•"/>
              </a:pPr>
              <a:r>
                <a:rPr lang="en-US" sz="1100" dirty="0">
                  <a:latin typeface="+mn-lt"/>
                </a:rPr>
                <a:t>Residuals and Fitted plot confirms a linear relationships between predictors and outcome variable</a:t>
              </a:r>
            </a:p>
            <a:p>
              <a:pPr marL="171450" indent="-171450" algn="just">
                <a:spcAft>
                  <a:spcPts val="600"/>
                </a:spcAft>
                <a:buClr>
                  <a:schemeClr val="accent4"/>
                </a:buClr>
                <a:buFont typeface="Arial" panose="020B0604020202020204" pitchFamily="34" charset="0"/>
                <a:buChar char="•"/>
              </a:pPr>
              <a:endParaRPr lang="en-US" sz="1100" dirty="0">
                <a:solidFill>
                  <a:schemeClr val="tx2"/>
                </a:solidFill>
                <a:latin typeface="+mj-lt"/>
              </a:endParaRPr>
            </a:p>
          </p:txBody>
        </p:sp>
        <p:sp>
          <p:nvSpPr>
            <p:cNvPr id="10" name="Textfeld 8">
              <a:extLst>
                <a:ext uri="{FF2B5EF4-FFF2-40B4-BE49-F238E27FC236}">
                  <a16:creationId xmlns:a16="http://schemas.microsoft.com/office/drawing/2014/main" id="{C60CF332-1865-4F38-8BE2-A37B7FD88901}"/>
                </a:ext>
              </a:extLst>
            </p:cNvPr>
            <p:cNvSpPr txBox="1"/>
            <p:nvPr/>
          </p:nvSpPr>
          <p:spPr>
            <a:xfrm>
              <a:off x="8852774" y="691444"/>
              <a:ext cx="2903338" cy="3221129"/>
            </a:xfrm>
            <a:prstGeom prst="rect">
              <a:avLst/>
            </a:prstGeom>
            <a:grpFill/>
          </p:spPr>
          <p:txBody>
            <a:bodyPr wrap="square" lIns="0" tIns="0" rIns="0" bIns="0" numCol="1" spcCol="720000" rtlCol="0" anchor="t">
              <a:noAutofit/>
            </a:bodyPr>
            <a:lstStyle/>
            <a:p>
              <a:pPr algn="just">
                <a:spcAft>
                  <a:spcPts val="600"/>
                </a:spcAft>
                <a:buClr>
                  <a:schemeClr val="accent4"/>
                </a:buClr>
              </a:pPr>
              <a:r>
                <a:rPr lang="en-US" sz="1100" b="1" dirty="0">
                  <a:solidFill>
                    <a:schemeClr val="tx2"/>
                  </a:solidFill>
                  <a:latin typeface="+mj-lt"/>
                </a:rPr>
                <a:t>3. Normal Distribution </a:t>
              </a:r>
            </a:p>
            <a:p>
              <a:pPr marL="171450" indent="-171450" algn="just">
                <a:spcAft>
                  <a:spcPts val="600"/>
                </a:spcAft>
                <a:buClr>
                  <a:schemeClr val="accent4"/>
                </a:buClr>
                <a:buFont typeface="Arial" panose="020B0604020202020204" pitchFamily="34" charset="0"/>
                <a:buChar char="•"/>
              </a:pPr>
              <a:r>
                <a:rPr lang="en-US" sz="1100" dirty="0">
                  <a:latin typeface="+mn-lt"/>
                </a:rPr>
                <a:t>The normality assumption is violated for expensive and cheap houses and (normal Q-Q plot not displaying a straight line)</a:t>
              </a:r>
            </a:p>
            <a:p>
              <a:pPr marL="171450" indent="-171450" algn="just">
                <a:spcAft>
                  <a:spcPts val="600"/>
                </a:spcAft>
                <a:buClr>
                  <a:schemeClr val="accent4"/>
                </a:buClr>
                <a:buFont typeface="Arial" panose="020B0604020202020204" pitchFamily="34" charset="0"/>
                <a:buChar char="•"/>
              </a:pPr>
              <a:endParaRPr lang="en-US" sz="1100" dirty="0">
                <a:latin typeface="+mn-lt"/>
              </a:endParaRPr>
            </a:p>
            <a:p>
              <a:pPr marL="171450" indent="-171450" algn="just">
                <a:spcAft>
                  <a:spcPts val="600"/>
                </a:spcAft>
                <a:buClr>
                  <a:schemeClr val="accent4"/>
                </a:buClr>
                <a:buFont typeface="Arial" panose="020B0604020202020204" pitchFamily="34" charset="0"/>
                <a:buChar char="•"/>
              </a:pPr>
              <a:endParaRPr lang="en-US" sz="1100" dirty="0">
                <a:latin typeface="+mn-lt"/>
              </a:endParaRPr>
            </a:p>
            <a:p>
              <a:pPr marL="171450" indent="-171450" algn="just">
                <a:spcAft>
                  <a:spcPts val="600"/>
                </a:spcAft>
                <a:buClr>
                  <a:schemeClr val="accent4"/>
                </a:buClr>
                <a:buFont typeface="Arial" panose="020B0604020202020204" pitchFamily="34" charset="0"/>
                <a:buChar char="•"/>
              </a:pPr>
              <a:endParaRPr lang="en-US" sz="1100" dirty="0">
                <a:latin typeface="+mn-lt"/>
              </a:endParaRPr>
            </a:p>
            <a:p>
              <a:pPr marL="171450" indent="-171450" algn="just">
                <a:spcAft>
                  <a:spcPts val="600"/>
                </a:spcAft>
                <a:buClr>
                  <a:schemeClr val="accent4"/>
                </a:buClr>
                <a:buFont typeface="Arial" panose="020B0604020202020204" pitchFamily="34" charset="0"/>
                <a:buChar char="•"/>
              </a:pPr>
              <a:endParaRPr lang="en-US" sz="1100" dirty="0">
                <a:solidFill>
                  <a:schemeClr val="tx2"/>
                </a:solidFill>
                <a:latin typeface="+mj-lt"/>
              </a:endParaRPr>
            </a:p>
          </p:txBody>
        </p:sp>
        <p:sp>
          <p:nvSpPr>
            <p:cNvPr id="11" name="Rectangle 10">
              <a:extLst>
                <a:ext uri="{FF2B5EF4-FFF2-40B4-BE49-F238E27FC236}">
                  <a16:creationId xmlns:a16="http://schemas.microsoft.com/office/drawing/2014/main" id="{E851FBEC-6476-4672-BB90-B27E6464657F}"/>
                </a:ext>
              </a:extLst>
            </p:cNvPr>
            <p:cNvSpPr/>
            <p:nvPr/>
          </p:nvSpPr>
          <p:spPr>
            <a:xfrm>
              <a:off x="5934331" y="1970537"/>
              <a:ext cx="2766045" cy="894509"/>
            </a:xfrm>
            <a:prstGeom prst="rect">
              <a:avLst/>
            </a:prstGeom>
            <a:grpFill/>
          </p:spPr>
          <p:txBody>
            <a:bodyPr wrap="square">
              <a:spAutoFit/>
            </a:bodyPr>
            <a:lstStyle/>
            <a:p>
              <a:pPr algn="just">
                <a:spcAft>
                  <a:spcPts val="600"/>
                </a:spcAft>
                <a:buClr>
                  <a:schemeClr val="accent4"/>
                </a:buClr>
              </a:pPr>
              <a:r>
                <a:rPr lang="en-US" sz="1100" b="1" dirty="0">
                  <a:solidFill>
                    <a:schemeClr val="tx2"/>
                  </a:solidFill>
                </a:rPr>
                <a:t>2. </a:t>
              </a:r>
              <a:r>
                <a:rPr lang="en-US" sz="1100" b="1" dirty="0" err="1">
                  <a:solidFill>
                    <a:schemeClr val="tx2"/>
                  </a:solidFill>
                </a:rPr>
                <a:t>Homoscedascity</a:t>
              </a:r>
              <a:r>
                <a:rPr lang="en-US" sz="1100" dirty="0"/>
                <a:t> </a:t>
              </a:r>
            </a:p>
            <a:p>
              <a:pPr marL="171450" indent="-171450" algn="just">
                <a:spcAft>
                  <a:spcPts val="600"/>
                </a:spcAft>
                <a:buClr>
                  <a:schemeClr val="accent4"/>
                </a:buClr>
                <a:buFont typeface="Arial" panose="020B0604020202020204" pitchFamily="34" charset="0"/>
                <a:buChar char="•"/>
              </a:pPr>
              <a:r>
                <a:rPr lang="en-US" sz="1100" dirty="0"/>
                <a:t>The residuals appear randomly spread around horizontal line =&gt; no </a:t>
              </a:r>
              <a:r>
                <a:rPr lang="en-US" sz="1100" dirty="0" err="1"/>
                <a:t>heteroscedascity</a:t>
              </a:r>
              <a:r>
                <a:rPr lang="en-US" sz="1100" dirty="0"/>
                <a:t> </a:t>
              </a:r>
            </a:p>
          </p:txBody>
        </p:sp>
        <p:sp>
          <p:nvSpPr>
            <p:cNvPr id="12" name="Rectangle 11">
              <a:extLst>
                <a:ext uri="{FF2B5EF4-FFF2-40B4-BE49-F238E27FC236}">
                  <a16:creationId xmlns:a16="http://schemas.microsoft.com/office/drawing/2014/main" id="{C0B25D43-9719-416A-89EF-ABF1ED93EF33}"/>
                </a:ext>
              </a:extLst>
            </p:cNvPr>
            <p:cNvSpPr/>
            <p:nvPr/>
          </p:nvSpPr>
          <p:spPr>
            <a:xfrm>
              <a:off x="8852775" y="1970537"/>
              <a:ext cx="2903338" cy="1600438"/>
            </a:xfrm>
            <a:prstGeom prst="rect">
              <a:avLst/>
            </a:prstGeom>
            <a:grpFill/>
          </p:spPr>
          <p:txBody>
            <a:bodyPr wrap="square">
              <a:spAutoFit/>
            </a:bodyPr>
            <a:lstStyle/>
            <a:p>
              <a:pPr algn="just">
                <a:spcAft>
                  <a:spcPts val="600"/>
                </a:spcAft>
                <a:buClr>
                  <a:schemeClr val="accent4"/>
                </a:buClr>
              </a:pPr>
              <a:r>
                <a:rPr lang="en-US" sz="1100" b="1" dirty="0">
                  <a:solidFill>
                    <a:srgbClr val="054696"/>
                  </a:solidFill>
                </a:rPr>
                <a:t>4.Cook’s Distance</a:t>
              </a:r>
            </a:p>
            <a:p>
              <a:pPr marL="171450" indent="-171450" algn="just">
                <a:spcAft>
                  <a:spcPts val="600"/>
                </a:spcAft>
                <a:buClr>
                  <a:schemeClr val="accent4"/>
                </a:buClr>
                <a:buFont typeface="Arial" panose="020B0604020202020204" pitchFamily="34" charset="0"/>
                <a:buChar char="•"/>
              </a:pPr>
              <a:r>
                <a:rPr lang="en-US" sz="1100" dirty="0"/>
                <a:t>Points X20237, X25924, and X29914 are outliers and exert a high influence on our parameter estimates</a:t>
              </a:r>
            </a:p>
            <a:p>
              <a:pPr marL="171450" indent="-171450" algn="just">
                <a:spcAft>
                  <a:spcPts val="600"/>
                </a:spcAft>
                <a:buClr>
                  <a:schemeClr val="accent4"/>
                </a:buClr>
                <a:buFont typeface="Arial" panose="020B0604020202020204" pitchFamily="34" charset="0"/>
                <a:buChar char="•"/>
              </a:pPr>
              <a:r>
                <a:rPr lang="en-US" sz="1100" dirty="0"/>
                <a:t>After exploration, these points all have imputed </a:t>
              </a:r>
              <a:r>
                <a:rPr lang="en-US" sz="1100" dirty="0" err="1"/>
                <a:t>Review_score_ratings</a:t>
              </a:r>
              <a:r>
                <a:rPr lang="en-US" sz="1100" dirty="0"/>
                <a:t>, the median might not truly reflect the value of these properties.</a:t>
              </a:r>
            </a:p>
          </p:txBody>
        </p:sp>
      </p:grpSp>
      <p:pic>
        <p:nvPicPr>
          <p:cNvPr id="16" name="Picture 15">
            <a:extLst>
              <a:ext uri="{FF2B5EF4-FFF2-40B4-BE49-F238E27FC236}">
                <a16:creationId xmlns:a16="http://schemas.microsoft.com/office/drawing/2014/main" id="{33447F05-9EC7-4696-AE4A-025178D97BCC}"/>
              </a:ext>
            </a:extLst>
          </p:cNvPr>
          <p:cNvPicPr>
            <a:picLocks noChangeAspect="1"/>
          </p:cNvPicPr>
          <p:nvPr/>
        </p:nvPicPr>
        <p:blipFill>
          <a:blip r:embed="rId2"/>
          <a:stretch>
            <a:fillRect/>
          </a:stretch>
        </p:blipFill>
        <p:spPr>
          <a:xfrm>
            <a:off x="296785" y="587693"/>
            <a:ext cx="4389194" cy="2708760"/>
          </a:xfrm>
          <a:prstGeom prst="rect">
            <a:avLst/>
          </a:prstGeom>
        </p:spPr>
      </p:pic>
      <p:pic>
        <p:nvPicPr>
          <p:cNvPr id="17" name="Picture 16">
            <a:extLst>
              <a:ext uri="{FF2B5EF4-FFF2-40B4-BE49-F238E27FC236}">
                <a16:creationId xmlns:a16="http://schemas.microsoft.com/office/drawing/2014/main" id="{75D5F5DF-FC61-418E-9BC4-ACC2DC13AA21}"/>
              </a:ext>
            </a:extLst>
          </p:cNvPr>
          <p:cNvPicPr>
            <a:picLocks noChangeAspect="1"/>
          </p:cNvPicPr>
          <p:nvPr/>
        </p:nvPicPr>
        <p:blipFill>
          <a:blip r:embed="rId3"/>
          <a:stretch>
            <a:fillRect/>
          </a:stretch>
        </p:blipFill>
        <p:spPr>
          <a:xfrm>
            <a:off x="4559863" y="670465"/>
            <a:ext cx="4120952" cy="2543216"/>
          </a:xfrm>
          <a:prstGeom prst="rect">
            <a:avLst/>
          </a:prstGeom>
        </p:spPr>
      </p:pic>
      <p:sp>
        <p:nvSpPr>
          <p:cNvPr id="18" name="Rectangle 17">
            <a:extLst>
              <a:ext uri="{FF2B5EF4-FFF2-40B4-BE49-F238E27FC236}">
                <a16:creationId xmlns:a16="http://schemas.microsoft.com/office/drawing/2014/main" id="{0593159B-1CEE-4501-9648-CE2F355D23B7}"/>
              </a:ext>
            </a:extLst>
          </p:cNvPr>
          <p:cNvSpPr/>
          <p:nvPr/>
        </p:nvSpPr>
        <p:spPr>
          <a:xfrm>
            <a:off x="8661897" y="1000678"/>
            <a:ext cx="3185616" cy="1431161"/>
          </a:xfrm>
          <a:prstGeom prst="rect">
            <a:avLst/>
          </a:prstGeom>
          <a:solidFill>
            <a:srgbClr val="D7E6EB"/>
          </a:solidFill>
        </p:spPr>
        <p:txBody>
          <a:bodyPr wrap="square">
            <a:spAutoFit/>
          </a:bodyPr>
          <a:lstStyle/>
          <a:p>
            <a:pPr algn="just">
              <a:spcAft>
                <a:spcPts val="600"/>
              </a:spcAft>
              <a:buClr>
                <a:schemeClr val="accent4"/>
              </a:buClr>
            </a:pPr>
            <a:r>
              <a:rPr lang="en-US" sz="1100" b="1" dirty="0">
                <a:solidFill>
                  <a:srgbClr val="054696"/>
                </a:solidFill>
              </a:rPr>
              <a:t>Log Transformation for Price</a:t>
            </a:r>
          </a:p>
          <a:p>
            <a:pPr algn="just">
              <a:spcAft>
                <a:spcPts val="600"/>
              </a:spcAft>
              <a:buClr>
                <a:schemeClr val="accent4"/>
              </a:buClr>
            </a:pPr>
            <a:r>
              <a:rPr lang="en-US" sz="1100" dirty="0"/>
              <a:t>The distribution of price is skewed to the right, does not follow the normal distribution under linear regression. Therefore, we will take the log transformation of price before running the linear regression model</a:t>
            </a:r>
          </a:p>
          <a:p>
            <a:pPr algn="just">
              <a:spcAft>
                <a:spcPts val="600"/>
              </a:spcAft>
              <a:buClr>
                <a:schemeClr val="accent4"/>
              </a:buClr>
            </a:pPr>
            <a:endParaRPr lang="en-US" sz="1100" dirty="0"/>
          </a:p>
        </p:txBody>
      </p:sp>
      <p:pic>
        <p:nvPicPr>
          <p:cNvPr id="2" name="Picture 1">
            <a:extLst>
              <a:ext uri="{FF2B5EF4-FFF2-40B4-BE49-F238E27FC236}">
                <a16:creationId xmlns:a16="http://schemas.microsoft.com/office/drawing/2014/main" id="{E517D1FF-507B-44B9-92DA-986E57C3F2DE}"/>
              </a:ext>
            </a:extLst>
          </p:cNvPr>
          <p:cNvPicPr>
            <a:picLocks noChangeAspect="1"/>
          </p:cNvPicPr>
          <p:nvPr/>
        </p:nvPicPr>
        <p:blipFill>
          <a:blip r:embed="rId4"/>
          <a:stretch>
            <a:fillRect/>
          </a:stretch>
        </p:blipFill>
        <p:spPr>
          <a:xfrm>
            <a:off x="237201" y="3197371"/>
            <a:ext cx="5334462" cy="3292125"/>
          </a:xfrm>
          <a:prstGeom prst="rect">
            <a:avLst/>
          </a:prstGeom>
        </p:spPr>
      </p:pic>
    </p:spTree>
    <p:extLst>
      <p:ext uri="{BB962C8B-B14F-4D97-AF65-F5344CB8AC3E}">
        <p14:creationId xmlns:p14="http://schemas.microsoft.com/office/powerpoint/2010/main" val="21873140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AjtjVlJDYKPOJkSx4F2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QQVBNH__3VbvnlfJXzW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bAlinvvCkMcCHMUzuRPvp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vco5Go6uEa11kvWmCBwiZ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EYoOk6yNkmWMPPvGUUdU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yGCIHRZ6.m.fQYTbJqSIV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zjlbN2FjEGN.UyR82aE.U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RukRTzErdz_zppPP8upHr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tADl3gDITG7lgmlP1rhwX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PfLI7UPZrYSH3uedN9r35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vAPLQB0wtD3393AGCyxsN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_PXDJGgEJvpTqdcJZuuSM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xaQAjIyseQRLi9ey5KS4P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Wu5SYKPDx2j86YPsQhveZ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O_9mxOOnxoppnVmxrmim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P5_FbeQPZk8vtcAvE26RO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a1dREh6X1.qzHlVaNiClj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F7jSvC6uYy_numaLb7.2G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ralNSjXX0LEo.0ALeHYVm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liEU5vh5dhYJvL3Fs.AJF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UY7UdmZnCXAz2tJAEKLe9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ToAJcoD65LLoNz0p_YB0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CP_tdAzVpCjq_V3Z.5TX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onsWAoO4ukSRKA8XG2GbF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FAeO5zb5VahSiFG0AxMDC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3lbMEut0ZWxJ3vUYvj3tQ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m.WHJCmZjh2T1is1SePQ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tiWxIXiuenzJdMqtSya9s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8hhXVZvx7ms0n23oG17QI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ZSpqSTLbftBL5_GbyeIt2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Cstxn7_VAo5tXlK_6fl4x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iRO7tS3ue.chZiBMo6TCj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McB4xGEMaAZ3lfTRYxZWZ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OWu1pFKSbaYc4tXDtvIt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XQ03z0yOhrJcINKKCqySr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56DuooPaqWhQxDG46FnLq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EIF8ydE.GhrROwhS7ZAvF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PKlsj6sQCZaZsaF.nlX9d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yoyVxnRAEtOrlLj.81HbM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ma.DUuagDhNeeLzXc1LI2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rmfHKJ1IJT1rE7lbn8cvg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2lgT81BD4ATfdtIupHyIf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odcMH25EwvWin2F4t_60w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u_WcVH69cbv2tNrAUgX3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Y7zvyKx9VudLgHNkrdSZ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B6ndjijMrOTT28xVr8qOL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DEn4W.506A_qumpJ_Hfzs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Pcrv6U6k5dXZhYn_K9p6s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1FCV2SDHGc8ghrbsZpla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7HpW_ehn86cPM5B6opAO7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vofiB.YhbPiwS1XNvAfA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36T.OYWykcTny8PDJ2Jj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ZMKCy7aCmaTx.IWXc32o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3A_maCL0PZltVWx0tzcAY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gKXtUZojvFv5yYy29RAI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B.vkeqVPTxK1DTyjaDTCi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OF11iwulxS0BCDtxPGtjG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eF8kQvfCad355OduXOYa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m8MAhF9bl7SphrKlbPax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kUPjSurZLXIVRqJJ89i54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8M5kd8C9zPCuBHpVEGyqg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nZBEj2YX_kw7R4H8vJLTD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367IlgUDG3ArJ1iB5VphB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soq8bL_AP0P1fkZjLU4tU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cy3p.nEwqdD9SWoHpz988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BbjuNyH.icSKiIHSxsoM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QnfiF8tX5nOB_nrE5dgH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_5RvhE4nKkX8MR6AiBhq1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6sDJSGQtlDu6zALZLJv0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5x401e59pq22UTPkhZZQF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MsdXBvUDytho5_hltfKy1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0TPbnAsfKe0QKBNHVSy3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vqwiqz5Hz75or93dRksRU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ztL9cMxJk.rL7CgsUVGSL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8r8lvjuqRuAj.85TM7FU6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t_wHnnGIRhuIuMYXenz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l0y7hSiEs7iYve9.jugQy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dMnjLZLZ2bfZHgFSdcRcD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292MqRve0BcNDA8BcliB_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T5iBwbONtNnGc.kqEkGkV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J0PAoHxDc8OOprlF5SrDG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LRO_Yg14UE4NoSE1eXn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Zgjh9Sb45FNDSBhh.lUQ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M6K1GFm6_zxX49FhguViR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8odrpKd6smcdzcsK91pCR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Xib.YWzbVA6lIF5M0Eu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5ro__EuPWGZjkA9AwXTyf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MnI11MzKtefX07wSGVg_T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mHR5pRzpmrMCIjVdu7KE5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LvmA.4dsE.X3UeO_EYVKk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9X3f_CF4yai0Zxf43C4G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VXuh_6czG8ndOB2Snfba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6hQLWYGqJlvEOIQvutVL5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mqcy4DEsU796JXelFyXAQ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r5GGHR68r0D2Z3vIuxUlr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Yzpy8NnwosK3joUgPYtv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GtWcBnSKxB0h4sGderJb6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T_b6Cj7YXWw7MKa9auyb4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iJIgFdCsyf2f0RWfpWXkm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j3bCW8XXUGpR.FIUHVgtA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9m1YVdCiOfXGTqddlyaxX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rou51XqcOftrfucGESl3m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epJB72bRgn3._j2n6ULC2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e1VJq6jrIIXVhZvJ.gtW5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xES1GpRZDW6rt0vhAx9rb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XN9ruK5gaRIBlO._0UQp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RaAvw2DWS7jSZkdR4ES0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dwj5O_8CLdC4wmi60QGSL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phy7TFdDIB7mVJrzgqWw4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eYdql6GIK3oe625II6uj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nn3aOdJ9GWLHi8HlPyP_o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NOWiI3j5DbtAD3aWLAwq1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_MYhbW3tFmazwcbNQYKJ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wWr0nIZjQQpGXHOuqM9CC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s9BM1j4WbXGhGWqSbqwCg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2uiAx752OD7IX2A.9QZN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5HzV.EbjH.sZKZ86HkC7n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zEPCamvgR3MvPwL9NA94.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kC7V_diL.UsrIncGWDoaY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2BR8WQDpaDmEq2KR7BIbt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tSJil32JleCFe4IMMa2.W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FRQBzG7lR8Y_UitaClq_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uIs7gKTMpGeykj_uhol9g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jsfrOBOWh2qSJj2uF.1l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pR9fPNmpM.TLh1JBd7qoA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wWbB7GJSBDLBLysK86L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my2qwMF5fE8d3eqSCNa0C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CGQsDDWRgihDCqkiuA_5I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zVHstZ1yCUBiULiQzCmc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eDFdYgkmuMfQA3QzxlBl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URESg9S4L2ixKmJ3uBTFZ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28cTGKosR3meyLspPOXH8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KnSpQhVxP9dFc0iw_OSrA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9lRMa2u4.IlJsYrQvaZJMA"/>
</p:tagLst>
</file>

<file path=ppt/theme/theme1.xml><?xml version="1.0" encoding="utf-8"?>
<a:theme xmlns:a="http://schemas.openxmlformats.org/drawingml/2006/main" name="Benutzerdefiniertes Design">
  <a:themeElements>
    <a:clrScheme name="WHU Colours">
      <a:dk1>
        <a:srgbClr val="000000"/>
      </a:dk1>
      <a:lt1>
        <a:srgbClr val="FFFFFF"/>
      </a:lt1>
      <a:dk2>
        <a:srgbClr val="054696"/>
      </a:dk2>
      <a:lt2>
        <a:srgbClr val="00A5DC"/>
      </a:lt2>
      <a:accent1>
        <a:srgbClr val="E6EBF0"/>
      </a:accent1>
      <a:accent2>
        <a:srgbClr val="505459"/>
      </a:accent2>
      <a:accent3>
        <a:srgbClr val="000000"/>
      </a:accent3>
      <a:accent4>
        <a:srgbClr val="006E85"/>
      </a:accent4>
      <a:accent5>
        <a:srgbClr val="00AAB9"/>
      </a:accent5>
      <a:accent6>
        <a:srgbClr val="EB5A0A"/>
      </a:accent6>
      <a:hlink>
        <a:srgbClr val="FFE600"/>
      </a:hlink>
      <a:folHlink>
        <a:srgbClr val="808FB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HU_Powerpoint_Template_16_9.potx  -  Read-Only" id="{AF6FC95C-145D-40BB-AEB1-DCFC970612D1}" vid="{E17DD73A-0CCA-425A-856D-F218CFA2A12D}"/>
    </a:ext>
  </a:extLst>
</a:theme>
</file>

<file path=ppt/theme/theme2.xml><?xml version="1.0" encoding="utf-8"?>
<a:theme xmlns:a="http://schemas.openxmlformats.org/drawingml/2006/main" name="3_Mustervorlagen_Standard Text">
  <a:themeElements>
    <a:clrScheme name="WHU_PPT">
      <a:dk1>
        <a:srgbClr val="000000"/>
      </a:dk1>
      <a:lt1>
        <a:srgbClr val="FFFFFF"/>
      </a:lt1>
      <a:dk2>
        <a:srgbClr val="2C4592"/>
      </a:dk2>
      <a:lt2>
        <a:srgbClr val="00A5DF"/>
      </a:lt2>
      <a:accent1>
        <a:srgbClr val="E6EBF0"/>
      </a:accent1>
      <a:accent2>
        <a:srgbClr val="505456"/>
      </a:accent2>
      <a:accent3>
        <a:srgbClr val="000000"/>
      </a:accent3>
      <a:accent4>
        <a:srgbClr val="007A85"/>
      </a:accent4>
      <a:accent5>
        <a:srgbClr val="00A9B9"/>
      </a:accent5>
      <a:accent6>
        <a:srgbClr val="E85A0A"/>
      </a:accent6>
      <a:hlink>
        <a:srgbClr val="FFE400"/>
      </a:hlink>
      <a:folHlink>
        <a:srgbClr val="808FB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U_Powerpoint_Template_16_9.potx  -  Read-Only" id="{AF6FC95C-145D-40BB-AEB1-DCFC970612D1}" vid="{B2CF3EFF-DB0A-43CF-8FC2-5207A823EC8E}"/>
    </a:ext>
  </a:extLst>
</a:theme>
</file>

<file path=ppt/theme/theme3.xml><?xml version="1.0" encoding="utf-8"?>
<a:theme xmlns:a="http://schemas.openxmlformats.org/drawingml/2006/main" name="04 Cover Master">
  <a:themeElements>
    <a:clrScheme name="Benutzerdefiniert 21">
      <a:dk1>
        <a:srgbClr val="000000"/>
      </a:dk1>
      <a:lt1>
        <a:srgbClr val="FFFFFF"/>
      </a:lt1>
      <a:dk2>
        <a:srgbClr val="054696"/>
      </a:dk2>
      <a:lt2>
        <a:srgbClr val="00A5DC"/>
      </a:lt2>
      <a:accent1>
        <a:srgbClr val="E6EBF0"/>
      </a:accent1>
      <a:accent2>
        <a:srgbClr val="505456"/>
      </a:accent2>
      <a:accent3>
        <a:srgbClr val="000000"/>
      </a:accent3>
      <a:accent4>
        <a:srgbClr val="006E78"/>
      </a:accent4>
      <a:accent5>
        <a:srgbClr val="00AAB9"/>
      </a:accent5>
      <a:accent6>
        <a:srgbClr val="EB5A0A"/>
      </a:accent6>
      <a:hlink>
        <a:srgbClr val="FFE600"/>
      </a:hlink>
      <a:folHlink>
        <a:srgbClr val="808FB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U_Powerpoint_Template_16_9.potx  -  Read-Only" id="{AF6FC95C-145D-40BB-AEB1-DCFC970612D1}" vid="{AEBEF72E-F30B-4064-8E89-DE9A057239ED}"/>
    </a:ext>
  </a:ext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WHU_Document" ma:contentTypeID="0x01010034A40B4E1FA44114A9477C9B7BFE521C007B3336604E6EBC4B98DF9B82F9FF2BC4" ma:contentTypeVersion="127" ma:contentTypeDescription="" ma:contentTypeScope="" ma:versionID="f64d1a43e3c6b76516f09ab3915f0eca">
  <xsd:schema xmlns:xsd="http://www.w3.org/2001/XMLSchema" xmlns:xs="http://www.w3.org/2001/XMLSchema" xmlns:p="http://schemas.microsoft.com/office/2006/metadata/properties" xmlns:ns1="http://schemas.microsoft.com/sharepoint/v3" xmlns:ns2="e90bd0ec-45a4-4c02-873b-41642fa4c0fd" xmlns:ns3="a7ce7317-0c29-4dec-87ee-8ed5b610541d" targetNamespace="http://schemas.microsoft.com/office/2006/metadata/properties" ma:root="true" ma:fieldsID="4cc17f72d00b4f2d87dd57f852f6f62f" ns1:_="" ns2:_="" ns3:_="">
    <xsd:import namespace="http://schemas.microsoft.com/sharepoint/v3"/>
    <xsd:import namespace="e90bd0ec-45a4-4c02-873b-41642fa4c0fd"/>
    <xsd:import namespace="a7ce7317-0c29-4dec-87ee-8ed5b610541d"/>
    <xsd:element name="properties">
      <xsd:complexType>
        <xsd:sequence>
          <xsd:element name="documentManagement">
            <xsd:complexType>
              <xsd:all>
                <xsd:element ref="ns1:Author" minOccurs="0"/>
                <xsd:element ref="ns1:Editor" minOccurs="0"/>
                <xsd:element ref="ns2:TaxCatchAll" minOccurs="0"/>
                <xsd:element ref="ns2:TaxCatchAllLabel" minOccurs="0"/>
                <xsd:element ref="ns2:j9ce3950cce34a55b4430ee1ac930ff8"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thor" ma:index="5"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4"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90bd0ec-45a4-4c02-873b-41642fa4c0fd"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fbe7021d-58ea-4ee4-9cd7-9489ee11d3d1}" ma:internalName="TaxCatchAll" ma:showField="CatchAllData" ma:web="e90bd0ec-45a4-4c02-873b-41642fa4c0fd">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hidden="true" ma:list="{fbe7021d-58ea-4ee4-9cd7-9489ee11d3d1}" ma:internalName="TaxCatchAllLabel" ma:readOnly="true" ma:showField="CatchAllDataLabel" ma:web="e90bd0ec-45a4-4c02-873b-41642fa4c0fd">
      <xsd:complexType>
        <xsd:complexContent>
          <xsd:extension base="dms:MultiChoiceLookup">
            <xsd:sequence>
              <xsd:element name="Value" type="dms:Lookup" maxOccurs="unbounded" minOccurs="0" nillable="true"/>
            </xsd:sequence>
          </xsd:extension>
        </xsd:complexContent>
      </xsd:complexType>
    </xsd:element>
    <xsd:element name="j9ce3950cce34a55b4430ee1ac930ff8" ma:index="18" nillable="true" ma:taxonomy="true" ma:internalName="j9ce3950cce34a55b4430ee1ac930ff8" ma:taxonomyFieldName="HXCategories" ma:displayName="Categories" ma:fieldId="{39ce3950-cce3-4a55-b443-0ee1ac930ff8}" ma:taxonomyMulti="true" ma:sspId="a66f70c6-21f5-448c-b698-3f9ee5564f83" ma:termSetId="ae2a932c-79c7-4bd6-bfed-d9269d12b95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ce7317-0c29-4dec-87ee-8ed5b610541d"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AutoTags" ma:index="21" nillable="true" ma:displayName="MediaServiceAutoTags" ma:internalName="MediaServiceAutoTags"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DateTaken" ma:index="23" nillable="true" ma:displayName="MediaServiceDateTaken" ma:hidden="true" ma:internalName="MediaServiceDateTaken"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EventHashCode" ma:index="2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90bd0ec-45a4-4c02-873b-41642fa4c0fd">
      <Value>89</Value>
    </TaxCatchAll>
    <j9ce3950cce34a55b4430ee1ac930ff8 xmlns="e90bd0ec-45a4-4c02-873b-41642fa4c0fd">
      <Terms xmlns="http://schemas.microsoft.com/office/infopath/2007/PartnerControls">
        <TermInfo xmlns="http://schemas.microsoft.com/office/infopath/2007/PartnerControls">
          <TermName xmlns="http://schemas.microsoft.com/office/infopath/2007/PartnerControls">Marketing Guidelines</TermName>
          <TermId xmlns="http://schemas.microsoft.com/office/infopath/2007/PartnerControls">5584f4c4-d988-4233-9894-74e1f67deb16</TermId>
        </TermInfo>
      </Terms>
    </j9ce3950cce34a55b4430ee1ac930ff8>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42C127-8CA5-4ECC-A17C-05B5ECBB83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90bd0ec-45a4-4c02-873b-41642fa4c0fd"/>
    <ds:schemaRef ds:uri="a7ce7317-0c29-4dec-87ee-8ed5b6105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874E43-9A20-45A2-BEA5-DC74C343C15C}">
  <ds:schemaRefs>
    <ds:schemaRef ds:uri="http://www.w3.org/XML/1998/namespace"/>
    <ds:schemaRef ds:uri="http://schemas.microsoft.com/sharepoint/v3"/>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metadata/properties"/>
    <ds:schemaRef ds:uri="e90bd0ec-45a4-4c02-873b-41642fa4c0fd"/>
    <ds:schemaRef ds:uri="http://schemas.microsoft.com/office/2006/documentManagement/types"/>
    <ds:schemaRef ds:uri="a7ce7317-0c29-4dec-87ee-8ed5b610541d"/>
    <ds:schemaRef ds:uri="http://purl.org/dc/terms/"/>
  </ds:schemaRefs>
</ds:datastoreItem>
</file>

<file path=customXml/itemProps3.xml><?xml version="1.0" encoding="utf-8"?>
<ds:datastoreItem xmlns:ds="http://schemas.openxmlformats.org/officeDocument/2006/customXml" ds:itemID="{8F28D127-72CF-4526-B047-67CB1087E4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WHU_Powerpoint_Template_16_9</Template>
  <TotalTime>8371</TotalTime>
  <Words>2704</Words>
  <Application>Microsoft Office PowerPoint</Application>
  <PresentationFormat>Widescreen</PresentationFormat>
  <Paragraphs>189</Paragraphs>
  <Slides>15</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Systemschrift</vt:lpstr>
      <vt:lpstr>Wingdings</vt:lpstr>
      <vt:lpstr>Benutzerdefiniertes Design</vt:lpstr>
      <vt:lpstr>3_Mustervorlagen_Standard Text</vt:lpstr>
      <vt:lpstr>04 Cover Master</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BaggenDesign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Ha Nguyen</dc:creator>
  <cp:keywords/>
  <dc:description/>
  <cp:lastModifiedBy>Ha Nguyen</cp:lastModifiedBy>
  <cp:revision>150</cp:revision>
  <cp:lastPrinted>2014-04-01T08:23:44Z</cp:lastPrinted>
  <dcterms:created xsi:type="dcterms:W3CDTF">2020-03-31T13:18:48Z</dcterms:created>
  <dcterms:modified xsi:type="dcterms:W3CDTF">2021-02-07T15:57:45Z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0x01010034A40B4E1FA44114A9477C9B7BFE521C007B3336604E6EBC4B98DF9B82F9FF2BC4</vt:lpwstr>
  </property>
  <property fmtid="{D5CDD505-2E9C-101B-9397-08002B2CF9AE}" pid="3" name="HXCategories">
    <vt:lpwstr>89;#Marketing Guidelines|5584f4c4-d988-4233-9894-74e1f67deb16</vt:lpwstr>
  </property>
</Properties>
</file>