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9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F803-2E44-4606-B660-74C9DB5194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6047-986A-4B0A-9EAC-1BAAE10F4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7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5607" cy="67636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3743865" y="3186797"/>
            <a:ext cx="488255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Triệu chứng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ệnh </a:t>
            </a:r>
            <a:r>
              <a:rPr lang="vi-VN" b="1" dirty="0" smtClean="0">
                <a:latin typeface="Arial" panose="020B0604020202020204" pitchFamily="34" charset="0"/>
                <a:cs typeface="Arial" panose="020B0604020202020204" pitchFamily="34" charset="0"/>
              </a:rPr>
              <a:t>tiểu đường (Diabetes)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5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2025-06-10T01:41:48Z</dcterms:created>
  <dcterms:modified xsi:type="dcterms:W3CDTF">2025-06-10T03:32:11Z</dcterms:modified>
</cp:coreProperties>
</file>